
<file path=[Content_Types].xml><?xml version="1.0" encoding="utf-8"?>
<Types xmlns="http://schemas.openxmlformats.org/package/2006/content-types">
  <Default Extension="bin" ContentType="application/vnd.openxmlformats-officedocument.spreadsheetml.customProperty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 defaultThemeVersion="166925"/>
  <mc:AlternateContent xmlns:mc="http://schemas.openxmlformats.org/markup-compatibility/2006">
    <mc:Choice Requires="x15">
      <x15ac:absPath xmlns:x15ac="http://schemas.microsoft.com/office/spreadsheetml/2010/11/ac" url="F:\AQM\Users\Valerie\My Documents\RGGI\Model Rule - Delaware\2025 Program Review\TSD supporting materials\Modeling Data\"/>
    </mc:Choice>
  </mc:AlternateContent>
  <xr:revisionPtr revIDLastSave="0" documentId="8_{4D5B46D7-E8C1-4D72-962B-3E27A36CFF17}" xr6:coauthVersionLast="47" xr6:coauthVersionMax="47" xr10:uidLastSave="{00000000-0000-0000-0000-000000000000}"/>
  <bookViews>
    <workbookView xWindow="-120" yWindow="-120" windowWidth="29040" windowHeight="15720" firstSheet="2" activeTab="2" xr2:uid="{847E2858-7812-45C6-97F6-CCE504DBAB14}"/>
  </bookViews>
  <sheets>
    <sheet name="Capacity Additions" sheetId="7" r:id="rId1"/>
    <sheet name="Generation" sheetId="2" r:id="rId2"/>
    <sheet name="Emissions" sheetId="3" r:id="rId3"/>
    <sheet name="Fuel Consumption" sheetId="4" r:id="rId4"/>
    <sheet name="Prices" sheetId="5" r:id="rId5"/>
    <sheet name="Transmission" sheetId="6" r:id="rId6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3" i="6" l="1"/>
  <c r="B3" i="5"/>
  <c r="B3" i="4"/>
  <c r="B3" i="3"/>
  <c r="B3" i="2"/>
</calcChain>
</file>

<file path=xl/sharedStrings.xml><?xml version="1.0" encoding="utf-8"?>
<sst xmlns="http://schemas.openxmlformats.org/spreadsheetml/2006/main" count="2918" uniqueCount="111">
  <si>
    <t>RGGI Model Base Case Scenarios</t>
  </si>
  <si>
    <t>Released 07/01/25</t>
  </si>
  <si>
    <t>Prepared by ICF</t>
  </si>
  <si>
    <t>Case A Reference Scenario</t>
  </si>
  <si>
    <t>RGGI - Cumulative Capacity Total (MW)</t>
  </si>
  <si>
    <t>RGGI - Incremental Capacity Added (MW)</t>
  </si>
  <si>
    <t>New York - NYISO - Cumulative Capacity Total (MW)</t>
  </si>
  <si>
    <t>New York - NYISO - Incremental Capacity Added (MW)</t>
  </si>
  <si>
    <t>ISO-NE - Cumulative Capacity Total (MW)</t>
  </si>
  <si>
    <t>ISO-NE - Incremental Capacity Added (MW)</t>
  </si>
  <si>
    <t>RGGI PJM - Cumulative Capacity Total (MW)</t>
  </si>
  <si>
    <t>RGGI PJM - Incremental Capacity Added (MW)</t>
  </si>
  <si>
    <t>NY</t>
  </si>
  <si>
    <t>ISONE</t>
  </si>
  <si>
    <t>RGGI PJM</t>
  </si>
  <si>
    <t>Nuclear</t>
  </si>
  <si>
    <t>Coal</t>
  </si>
  <si>
    <t>Combined Cycle</t>
  </si>
  <si>
    <t>Combustion Turbine</t>
  </si>
  <si>
    <t>Oil/Gas</t>
  </si>
  <si>
    <t>Other</t>
  </si>
  <si>
    <t>Cumulative Economic Conventional Capacity</t>
  </si>
  <si>
    <t>Economic Conventional Capacity Added</t>
  </si>
  <si>
    <t>Onshore Wind</t>
  </si>
  <si>
    <t>Offshore Wind</t>
  </si>
  <si>
    <t>Solar PV</t>
  </si>
  <si>
    <t>Battery Storage</t>
  </si>
  <si>
    <t>Hydro</t>
  </si>
  <si>
    <t>Other RE</t>
  </si>
  <si>
    <t>Cumulative Economic Renewable Capacity</t>
  </si>
  <si>
    <t>Economic Renewable Capacity Added</t>
  </si>
  <si>
    <t>Cumulative Economic Capacity</t>
  </si>
  <si>
    <t>Total Economic Capacity Added</t>
  </si>
  <si>
    <t>Cumulative Firm Conventional Capacity</t>
  </si>
  <si>
    <t>Firm Conventional Capacity Added</t>
  </si>
  <si>
    <t>Cumulative Firm Renewable Capacity</t>
  </si>
  <si>
    <t>Firm Renewable Capacity Added</t>
  </si>
  <si>
    <t>Clean Energy Connect Import</t>
  </si>
  <si>
    <t>Cumulative Firm Capacity</t>
  </si>
  <si>
    <t>Total Firm Capacity Added</t>
  </si>
  <si>
    <t>Imports Zone D (HQ)</t>
  </si>
  <si>
    <t>Cumulative Total Capacity</t>
  </si>
  <si>
    <t>Total Capacity Added</t>
  </si>
  <si>
    <t>Imports Zone J (CHPE)</t>
  </si>
  <si>
    <t>Total Retirements (Including Firm)</t>
  </si>
  <si>
    <t>Total Retirements (Including Firm) Added</t>
  </si>
  <si>
    <t>Net Capacity</t>
  </si>
  <si>
    <t>Net Capacity Change</t>
  </si>
  <si>
    <t>Case B Reference Scenario</t>
  </si>
  <si>
    <t>Case A Policy Scenario</t>
  </si>
  <si>
    <t>Case B Policy Scenario</t>
  </si>
  <si>
    <t xml:space="preserve">Case A - Policy Scenario without ECR/CCR </t>
  </si>
  <si>
    <t xml:space="preserve">Case B - Policy Scenario without ECR/CCR </t>
  </si>
  <si>
    <t>RGGI Program Review Scenarios</t>
  </si>
  <si>
    <t>RGGI - Net Generation (GWh)</t>
  </si>
  <si>
    <t>New York - NYISO - Net Generation (GWh)</t>
  </si>
  <si>
    <t>ISO-NE - Net Generation (GWh)</t>
  </si>
  <si>
    <t>RGGI PJM - Net Generation (GWh)</t>
  </si>
  <si>
    <t>New Combined Cycle</t>
  </si>
  <si>
    <t>New Combustion Turbine</t>
  </si>
  <si>
    <t>Conventional Generation Total</t>
  </si>
  <si>
    <t>New Solar PV</t>
  </si>
  <si>
    <t>New Onshore Wind</t>
  </si>
  <si>
    <t>New Offshore Wind</t>
  </si>
  <si>
    <t>Renewable Generation Total</t>
  </si>
  <si>
    <t>Imports</t>
  </si>
  <si>
    <t>Total</t>
  </si>
  <si>
    <t>Total CO2 Emissions [Million Tons]</t>
  </si>
  <si>
    <t>Cumulative (2028-2037)</t>
  </si>
  <si>
    <t>CT</t>
  </si>
  <si>
    <t>DE</t>
  </si>
  <si>
    <t>ME</t>
  </si>
  <si>
    <t>MD</t>
  </si>
  <si>
    <t>MA</t>
  </si>
  <si>
    <t>NH</t>
  </si>
  <si>
    <t>NJ</t>
  </si>
  <si>
    <t>RI</t>
  </si>
  <si>
    <t>VT</t>
  </si>
  <si>
    <t>Canada Eastern Interconnect + Quebec</t>
  </si>
  <si>
    <t>New York - NYISO</t>
  </si>
  <si>
    <t>Total RGGI Affected Emissions</t>
  </si>
  <si>
    <t>CO2 Credit Price (2022$/Ton)</t>
  </si>
  <si>
    <t>CO2 Credit Price (Nominal $/Ton)</t>
  </si>
  <si>
    <t>Total Eastern Interconnect Emissions</t>
  </si>
  <si>
    <t>Coal Consumption (TBtu)</t>
  </si>
  <si>
    <t>Annual Gas Consumption (TBtu)</t>
  </si>
  <si>
    <t>Note: Energy Prices refer to firm energy prices where applicable</t>
  </si>
  <si>
    <t>Energy Prices (2022$/MWh)</t>
  </si>
  <si>
    <t>Natural Gas Prices (2022$/MMBtu)</t>
  </si>
  <si>
    <t>Henry Hub</t>
  </si>
  <si>
    <t>ISO-NE</t>
  </si>
  <si>
    <t>RGGI</t>
  </si>
  <si>
    <t>Energy Prices (Nominal $/MWh)</t>
  </si>
  <si>
    <t>Natural Gas Prices (Nominal $/MMBtu)</t>
  </si>
  <si>
    <t>NYISO - Transmission Flows (TWh)</t>
  </si>
  <si>
    <t>ISO-NE - Transmission Flows (TWh)</t>
  </si>
  <si>
    <t>RGGI PJM - Transmission Flows (TWh)</t>
  </si>
  <si>
    <t>Imports from Canada</t>
  </si>
  <si>
    <t>Net import</t>
  </si>
  <si>
    <t>Imports from ISO-NE</t>
  </si>
  <si>
    <t>Imports from NY</t>
  </si>
  <si>
    <t>Imports from PJM - Non-RGGI</t>
  </si>
  <si>
    <t>Exports to Canada</t>
  </si>
  <si>
    <t>Imports from PJM - RGGI</t>
  </si>
  <si>
    <t>Exports to NY</t>
  </si>
  <si>
    <t>Net</t>
  </si>
  <si>
    <t>Exports to ISO-NE</t>
  </si>
  <si>
    <t>*Imports from Canada include flows from NECEC</t>
  </si>
  <si>
    <t>Exports to PJM - Non-RGGI</t>
  </si>
  <si>
    <t>Exports to PJM - RGGI</t>
  </si>
  <si>
    <t>*Imports from Canada include flows from CHPE and HQ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6">
    <numFmt numFmtId="6" formatCode="&quot;$&quot;#,##0_);[Red]\(&quot;$&quot;#,##0\)"/>
    <numFmt numFmtId="8" formatCode="&quot;$&quot;#,##0.00_);[Red]\(&quot;$&quot;#,##0.00\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(* #,##0_);_(* \(#,##0\);_(* &quot;-&quot;??_);_(@_)"/>
    <numFmt numFmtId="165" formatCode="_(* #,##0.0_);_(* \(#,##0.0\);_(* &quot;-&quot;??_);_(@_)"/>
    <numFmt numFmtId="166" formatCode="_(&quot;$&quot;* #,##0.0_);_(&quot;$&quot;* \(#,##0.0\);_(&quot;$&quot;* &quot;-&quot;??_);_(@_)"/>
    <numFmt numFmtId="167" formatCode="_(* #,##0.000000_);_(* \(#,##0.000000\);_(* &quot;-&quot;??_);_(@_)"/>
    <numFmt numFmtId="168" formatCode="0.0"/>
    <numFmt numFmtId="169" formatCode="0.0%"/>
    <numFmt numFmtId="170" formatCode="0.000000"/>
    <numFmt numFmtId="171" formatCode="0.0000"/>
    <numFmt numFmtId="172" formatCode="_ * #,##0.00_ ;_ * \-#,##0.00_ ;_ * &quot;-&quot;??_ ;_ @_ "/>
    <numFmt numFmtId="173" formatCode="#,##0_)"/>
    <numFmt numFmtId="174" formatCode="###0.00_)"/>
    <numFmt numFmtId="175" formatCode="0.0_W"/>
    <numFmt numFmtId="176" formatCode="#."/>
    <numFmt numFmtId="177" formatCode="#,##0.0000"/>
    <numFmt numFmtId="178" formatCode="0.0;;"/>
    <numFmt numFmtId="179" formatCode="m/d/yy\ h:mm"/>
    <numFmt numFmtId="180" formatCode="_([$€-2]* #,##0.00_);_([$€-2]* \(#,##0.00\);_([$€-2]* &quot;-&quot;??_)"/>
    <numFmt numFmtId="181" formatCode="mmm\ dd\,\ yyyy"/>
    <numFmt numFmtId="182" formatCode="mmm\-yyyy"/>
    <numFmt numFmtId="183" formatCode="yyyy"/>
    <numFmt numFmtId="184" formatCode="0.000%"/>
  </numFmts>
  <fonts count="133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8"/>
      <color theme="3"/>
      <name val="Calibri Light"/>
      <family val="2"/>
      <scheme val="major"/>
    </font>
    <font>
      <sz val="10"/>
      <name val="Calibri"/>
      <family val="2"/>
      <scheme val="minor"/>
    </font>
    <font>
      <b/>
      <sz val="11"/>
      <name val="Calibri"/>
      <family val="2"/>
      <scheme val="minor"/>
    </font>
    <font>
      <sz val="11"/>
      <name val="Calibri"/>
      <family val="2"/>
      <scheme val="minor"/>
    </font>
    <font>
      <i/>
      <sz val="11"/>
      <color theme="1"/>
      <name val="Calibri"/>
      <family val="2"/>
      <scheme val="minor"/>
    </font>
    <font>
      <sz val="10"/>
      <color indexed="8"/>
      <name val="Arial"/>
      <family val="2"/>
    </font>
    <font>
      <i/>
      <sz val="11"/>
      <color indexed="8"/>
      <name val="Calibri"/>
      <family val="2"/>
      <scheme val="minor"/>
    </font>
    <font>
      <i/>
      <sz val="11"/>
      <name val="Calibri"/>
      <family val="2"/>
      <scheme val="minor"/>
    </font>
    <font>
      <sz val="11"/>
      <color indexed="8"/>
      <name val="Calibri"/>
      <family val="2"/>
      <scheme val="minor"/>
    </font>
    <font>
      <b/>
      <sz val="11"/>
      <color indexed="8"/>
      <name val="Calibri"/>
      <family val="2"/>
      <scheme val="minor"/>
    </font>
    <font>
      <b/>
      <sz val="16"/>
      <color theme="3"/>
      <name val="Calibri Light"/>
      <family val="2"/>
      <scheme val="major"/>
    </font>
    <font>
      <b/>
      <sz val="12"/>
      <color theme="3"/>
      <name val="Calibri"/>
      <family val="2"/>
      <scheme val="minor"/>
    </font>
    <font>
      <sz val="11"/>
      <color theme="4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0"/>
      <color indexed="12"/>
      <name val="Arial"/>
      <family val="2"/>
    </font>
    <font>
      <b/>
      <sz val="13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11"/>
      <color theme="0"/>
      <name val="Calibri"/>
      <family val="2"/>
      <scheme val="minor"/>
    </font>
    <font>
      <sz val="11"/>
      <color theme="1"/>
      <name val="Calibri"/>
      <family val="2"/>
    </font>
    <font>
      <u/>
      <sz val="11"/>
      <color theme="10"/>
      <name val="Calibri"/>
      <family val="2"/>
      <scheme val="minor"/>
    </font>
    <font>
      <sz val="10"/>
      <name val="Arial"/>
      <family val="2"/>
    </font>
    <font>
      <sz val="11"/>
      <color rgb="FF9C6500"/>
      <name val="Calibri"/>
      <family val="2"/>
      <scheme val="minor"/>
    </font>
    <font>
      <b/>
      <sz val="12"/>
      <color theme="4"/>
      <name val="Calibri"/>
      <family val="2"/>
      <scheme val="minor"/>
    </font>
    <font>
      <sz val="9"/>
      <color theme="1"/>
      <name val="Calibri"/>
      <family val="2"/>
      <scheme val="minor"/>
    </font>
    <font>
      <b/>
      <sz val="9"/>
      <color theme="1"/>
      <name val="Calibri"/>
      <family val="2"/>
      <scheme val="minor"/>
    </font>
    <font>
      <sz val="11"/>
      <color indexed="8"/>
      <name val="Calibri"/>
      <family val="2"/>
    </font>
    <font>
      <u/>
      <sz val="10"/>
      <color indexed="12"/>
      <name val="Arial"/>
      <family val="2"/>
    </font>
    <font>
      <sz val="12"/>
      <color theme="1"/>
      <name val="Calibri"/>
      <family val="2"/>
      <scheme val="minor"/>
    </font>
    <font>
      <sz val="10"/>
      <color theme="1"/>
      <name val="Arial"/>
      <family val="2"/>
    </font>
    <font>
      <sz val="9"/>
      <color theme="1"/>
      <name val="Arial"/>
      <family val="2"/>
    </font>
    <font>
      <b/>
      <sz val="10"/>
      <color theme="0"/>
      <name val="Arial"/>
      <family val="2"/>
    </font>
    <font>
      <i/>
      <sz val="10"/>
      <color theme="1"/>
      <name val="Calibri"/>
      <family val="2"/>
      <scheme val="minor"/>
    </font>
    <font>
      <u/>
      <sz val="10"/>
      <color indexed="10"/>
      <name val="Arial"/>
      <family val="2"/>
    </font>
    <font>
      <sz val="10"/>
      <name val="MS Sans Serif"/>
      <family val="2"/>
    </font>
    <font>
      <sz val="8"/>
      <color indexed="8"/>
      <name val="Arial"/>
      <family val="2"/>
    </font>
    <font>
      <b/>
      <sz val="10"/>
      <name val="Arial"/>
      <family val="2"/>
    </font>
    <font>
      <b/>
      <sz val="12"/>
      <name val="Arial"/>
      <family val="2"/>
    </font>
    <font>
      <b/>
      <sz val="12"/>
      <color indexed="9"/>
      <name val="Arial"/>
      <family val="2"/>
    </font>
    <font>
      <sz val="8"/>
      <name val="Arial"/>
      <family val="2"/>
    </font>
    <font>
      <b/>
      <sz val="14"/>
      <color indexed="9"/>
      <name val="Arial"/>
      <family val="2"/>
    </font>
    <font>
      <b/>
      <sz val="8"/>
      <name val="Arial"/>
      <family val="2"/>
    </font>
    <font>
      <sz val="11"/>
      <color indexed="9"/>
      <name val="Calibri"/>
      <family val="2"/>
    </font>
    <font>
      <sz val="11"/>
      <color indexed="20"/>
      <name val="Calibri"/>
      <family val="2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i/>
      <sz val="11"/>
      <color indexed="23"/>
      <name val="Calibri"/>
      <family val="2"/>
    </font>
    <font>
      <sz val="11"/>
      <color indexed="17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1"/>
      <color indexed="52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b/>
      <sz val="18"/>
      <color indexed="56"/>
      <name val="Cambria"/>
      <family val="2"/>
    </font>
    <font>
      <b/>
      <sz val="11"/>
      <color indexed="8"/>
      <name val="Calibri"/>
      <family val="2"/>
    </font>
    <font>
      <sz val="11"/>
      <color indexed="10"/>
      <name val="Calibri"/>
      <family val="2"/>
    </font>
    <font>
      <sz val="8"/>
      <name val="Times"/>
    </font>
    <font>
      <b/>
      <sz val="14"/>
      <name val="Arial"/>
      <family val="2"/>
    </font>
    <font>
      <b/>
      <sz val="10"/>
      <color indexed="9"/>
      <name val="Arial"/>
      <family val="2"/>
    </font>
    <font>
      <b/>
      <i/>
      <sz val="8"/>
      <color indexed="9"/>
      <name val="Arial"/>
      <family val="2"/>
    </font>
    <font>
      <sz val="11"/>
      <name val="Calibri"/>
      <family val="2"/>
    </font>
    <font>
      <sz val="10"/>
      <name val="Helv"/>
    </font>
    <font>
      <sz val="10"/>
      <color indexed="8"/>
      <name val="Arial Narrow"/>
      <family val="2"/>
    </font>
    <font>
      <sz val="9"/>
      <name val="Times New Roman"/>
      <family val="1"/>
    </font>
    <font>
      <b/>
      <sz val="9"/>
      <name val="Times New Roman"/>
      <family val="1"/>
    </font>
    <font>
      <sz val="12"/>
      <name val="Helv"/>
    </font>
    <font>
      <b/>
      <sz val="12"/>
      <name val="Helv"/>
    </font>
    <font>
      <sz val="9"/>
      <name val="Helv"/>
    </font>
    <font>
      <vertAlign val="superscript"/>
      <sz val="12"/>
      <name val="Helv"/>
    </font>
    <font>
      <b/>
      <sz val="1"/>
      <color indexed="8"/>
      <name val="Courier"/>
      <family val="3"/>
    </font>
    <font>
      <b/>
      <sz val="12"/>
      <name val="Times New Roman"/>
      <family val="1"/>
    </font>
    <font>
      <b/>
      <sz val="9"/>
      <name val="Helv"/>
    </font>
    <font>
      <sz val="8.5"/>
      <name val="Helv"/>
    </font>
    <font>
      <b/>
      <sz val="10"/>
      <name val="Helv"/>
    </font>
    <font>
      <sz val="1"/>
      <name val="Arial"/>
      <family val="2"/>
    </font>
    <font>
      <sz val="8"/>
      <name val="Helvetica"/>
      <family val="2"/>
    </font>
    <font>
      <sz val="10"/>
      <name val="Arial CE"/>
      <charset val="238"/>
    </font>
    <font>
      <sz val="8"/>
      <name val="Helv"/>
    </font>
    <font>
      <b/>
      <sz val="11"/>
      <color indexed="43"/>
      <name val="Arial"/>
      <family val="2"/>
    </font>
    <font>
      <b/>
      <sz val="14"/>
      <name val="Helv"/>
    </font>
    <font>
      <b/>
      <sz val="10"/>
      <name val="Helv"/>
      <family val="2"/>
    </font>
    <font>
      <b/>
      <sz val="12"/>
      <color indexed="12"/>
      <name val="Arial"/>
      <family val="2"/>
    </font>
    <font>
      <sz val="11"/>
      <name val="ＭＳ ゴシック"/>
      <charset val="128"/>
    </font>
    <font>
      <sz val="10"/>
      <color indexed="64"/>
      <name val="Arial"/>
      <family val="2"/>
    </font>
    <font>
      <u/>
      <sz val="11"/>
      <color theme="10"/>
      <name val="Calibri"/>
      <family val="2"/>
    </font>
    <font>
      <sz val="7"/>
      <name val="Arial"/>
      <family val="2"/>
    </font>
    <font>
      <sz val="14"/>
      <color indexed="50"/>
      <name val="Arial"/>
      <family val="2"/>
    </font>
    <font>
      <sz val="6"/>
      <name val="Arial"/>
      <family val="2"/>
    </font>
    <font>
      <b/>
      <sz val="8.5"/>
      <color indexed="50"/>
      <name val="Arial"/>
      <family val="2"/>
    </font>
    <font>
      <b/>
      <sz val="7"/>
      <color indexed="9"/>
      <name val="Arial"/>
      <family val="2"/>
    </font>
    <font>
      <b/>
      <sz val="7"/>
      <name val="Arial"/>
      <family val="2"/>
    </font>
    <font>
      <sz val="7"/>
      <color indexed="8"/>
      <name val="Arial"/>
      <family val="2"/>
    </font>
    <font>
      <sz val="6.5"/>
      <name val="Arial"/>
      <family val="2"/>
    </font>
    <font>
      <b/>
      <sz val="10"/>
      <color indexed="8"/>
      <name val="Verdana"/>
      <family val="2"/>
    </font>
    <font>
      <b/>
      <sz val="10"/>
      <color indexed="54"/>
      <name val="Verdana"/>
      <family val="2"/>
    </font>
    <font>
      <b/>
      <i/>
      <sz val="10"/>
      <color indexed="63"/>
      <name val="Arial"/>
      <family val="2"/>
    </font>
    <font>
      <b/>
      <sz val="11"/>
      <color indexed="52"/>
      <name val="Calibri"/>
      <family val="2"/>
      <scheme val="minor"/>
    </font>
    <font>
      <b/>
      <sz val="15"/>
      <color indexed="56"/>
      <name val="Calibri"/>
      <family val="2"/>
      <scheme val="minor"/>
    </font>
    <font>
      <b/>
      <sz val="13"/>
      <color indexed="56"/>
      <name val="Calibri"/>
      <family val="2"/>
      <scheme val="minor"/>
    </font>
    <font>
      <b/>
      <sz val="11"/>
      <color indexed="56"/>
      <name val="Calibri"/>
      <family val="2"/>
      <scheme val="minor"/>
    </font>
    <font>
      <sz val="11"/>
      <color indexed="52"/>
      <name val="Calibri"/>
      <family val="2"/>
      <scheme val="minor"/>
    </font>
    <font>
      <sz val="11"/>
      <color indexed="60"/>
      <name val="Calibri"/>
      <family val="2"/>
      <scheme val="minor"/>
    </font>
    <font>
      <b/>
      <sz val="18"/>
      <color indexed="56"/>
      <name val="Calibri Light"/>
      <family val="2"/>
      <scheme val="major"/>
    </font>
    <font>
      <sz val="8"/>
      <name val="Times"/>
      <family val="1"/>
    </font>
    <font>
      <sz val="11"/>
      <color indexed="14"/>
      <name val="Calibri"/>
      <family val="2"/>
      <scheme val="minor"/>
    </font>
    <font>
      <sz val="11"/>
      <name val="Times New Roman"/>
      <family val="1"/>
    </font>
    <font>
      <sz val="1"/>
      <color indexed="16"/>
      <name val="Courier"/>
      <family val="3"/>
    </font>
    <font>
      <b/>
      <sz val="15"/>
      <color indexed="62"/>
      <name val="Calibri"/>
      <family val="2"/>
      <scheme val="minor"/>
    </font>
    <font>
      <b/>
      <sz val="13"/>
      <color indexed="62"/>
      <name val="Calibri"/>
      <family val="2"/>
      <scheme val="minor"/>
    </font>
    <font>
      <b/>
      <sz val="11"/>
      <color indexed="62"/>
      <name val="Calibri"/>
      <family val="2"/>
      <scheme val="minor"/>
    </font>
    <font>
      <u/>
      <sz val="10"/>
      <color indexed="12"/>
      <name val="MS Sans Serif"/>
      <family val="2"/>
    </font>
    <font>
      <sz val="8"/>
      <name val="Verdana"/>
      <family val="2"/>
    </font>
    <font>
      <sz val="11"/>
      <color theme="1"/>
      <name val="Arial"/>
      <family val="2"/>
    </font>
    <font>
      <u/>
      <sz val="11"/>
      <color indexed="39"/>
      <name val="Calibri"/>
      <family val="2"/>
      <scheme val="minor"/>
    </font>
    <font>
      <u/>
      <sz val="10"/>
      <color theme="10"/>
      <name val="Arial"/>
      <family val="2"/>
    </font>
    <font>
      <u/>
      <sz val="11"/>
      <color indexed="30"/>
      <name val="Calibri"/>
      <family val="2"/>
    </font>
    <font>
      <sz val="11"/>
      <color indexed="8"/>
      <name val="Aptos Narrow"/>
      <family val="2"/>
    </font>
    <font>
      <sz val="10"/>
      <color theme="1"/>
      <name val="Calibri"/>
      <family val="2"/>
    </font>
  </fonts>
  <fills count="88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4"/>
        <bgColor indexed="64"/>
      </patternFill>
    </fill>
    <fill>
      <patternFill patternType="solid">
        <fgColor theme="4" tint="0.39997558519241921"/>
        <bgColor indexed="64"/>
      </patternFill>
    </fill>
    <fill>
      <patternFill patternType="solid">
        <fgColor theme="9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5"/>
        <bgColor indexed="64"/>
      </patternFill>
    </fill>
    <fill>
      <patternFill patternType="solid">
        <fgColor theme="5" tint="0.39997558519241921"/>
        <bgColor indexed="64"/>
      </patternFill>
    </fill>
    <fill>
      <patternFill patternType="solid">
        <fgColor rgb="FF7030A0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theme="9" tint="-0.249977111117893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8" tint="0.79998168889431442"/>
        <bgColor indexed="64"/>
      </patternFill>
    </fill>
    <fill>
      <patternFill patternType="solid">
        <fgColor rgb="FFFFFFCC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43"/>
      </patternFill>
    </fill>
    <fill>
      <patternFill patternType="solid">
        <fgColor indexed="26"/>
      </patternFill>
    </fill>
    <fill>
      <patternFill patternType="solid">
        <fgColor indexed="63"/>
        <bgColor indexed="64"/>
      </patternFill>
    </fill>
    <fill>
      <patternFill patternType="solid">
        <fgColor indexed="8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indexed="22"/>
        <bgColor indexed="9"/>
      </patternFill>
    </fill>
    <fill>
      <patternFill patternType="solid">
        <fgColor indexed="47"/>
        <bgColor indexed="64"/>
      </patternFill>
    </fill>
    <fill>
      <patternFill patternType="solid">
        <fgColor indexed="22"/>
        <bgColor indexed="64"/>
      </patternFill>
    </fill>
    <fill>
      <patternFill patternType="darkTrellis"/>
    </fill>
    <fill>
      <patternFill patternType="mediumGray">
        <fgColor indexed="55"/>
        <bgColor indexed="54"/>
      </patternFill>
    </fill>
    <fill>
      <patternFill patternType="solid">
        <fgColor indexed="22"/>
        <bgColor indexed="55"/>
      </patternFill>
    </fill>
    <fill>
      <patternFill patternType="solid">
        <fgColor indexed="26"/>
        <bgColor indexed="64"/>
      </patternFill>
    </fill>
    <fill>
      <patternFill patternType="solid">
        <fgColor indexed="31"/>
        <bgColor indexed="8"/>
      </patternFill>
    </fill>
    <fill>
      <patternFill patternType="solid">
        <fgColor indexed="43"/>
        <bgColor indexed="8"/>
      </patternFill>
    </fill>
    <fill>
      <patternFill patternType="solid">
        <fgColor indexed="63"/>
        <bgColor indexed="8"/>
      </patternFill>
    </fill>
    <fill>
      <patternFill patternType="solid">
        <fgColor indexed="19"/>
      </patternFill>
    </fill>
    <fill>
      <patternFill patternType="solid">
        <fgColor indexed="54"/>
      </patternFill>
    </fill>
    <fill>
      <patternFill patternType="solid">
        <fgColor indexed="9"/>
      </patternFill>
    </fill>
    <fill>
      <patternFill patternType="solid">
        <fgColor theme="9" tint="0.79998168889431442"/>
        <bgColor indexed="64"/>
      </patternFill>
    </fill>
  </fills>
  <borders count="63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/>
      <right style="medium">
        <color indexed="64"/>
      </right>
      <top/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/>
      <top/>
      <bottom style="medium">
        <color theme="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n">
        <color theme="0" tint="-0.249977111117893"/>
      </bottom>
      <diagonal/>
    </border>
    <border>
      <left/>
      <right/>
      <top/>
      <bottom style="dashed">
        <color theme="0" tint="-0.24994659260841701"/>
      </bottom>
      <diagonal/>
    </border>
    <border>
      <left/>
      <right/>
      <top style="medium">
        <color theme="4"/>
      </top>
      <bottom/>
      <diagonal/>
    </border>
    <border>
      <left style="thick">
        <color theme="0"/>
      </left>
      <right style="thick">
        <color theme="0"/>
      </right>
      <top/>
      <bottom style="thin">
        <color theme="0" tint="-0.24994659260841701"/>
      </bottom>
      <diagonal/>
    </border>
    <border>
      <left/>
      <right/>
      <top style="thin">
        <color theme="4"/>
      </top>
      <bottom style="dashed">
        <color theme="0" tint="-0.24994659260841701"/>
      </bottom>
      <diagonal/>
    </border>
    <border>
      <left/>
      <right/>
      <top style="thin">
        <color theme="4"/>
      </top>
      <bottom style="thin">
        <color theme="0" tint="-0.24994659260841701"/>
      </bottom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thin">
        <color theme="0" tint="-0.499984740745262"/>
      </left>
      <right/>
      <top style="thin">
        <color theme="0" tint="-0.499984740745262"/>
      </top>
      <bottom style="thin">
        <color theme="0" tint="-0.49998474074526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double">
        <color indexed="5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22"/>
      </bottom>
      <diagonal/>
    </border>
    <border>
      <left/>
      <right/>
      <top/>
      <bottom style="hair">
        <color indexed="64"/>
      </bottom>
      <diagonal/>
    </border>
    <border>
      <left/>
      <right/>
      <top/>
      <bottom style="hair">
        <color indexed="8"/>
      </bottom>
      <diagonal/>
    </border>
    <border>
      <left/>
      <right/>
      <top/>
      <bottom style="thin">
        <color indexed="50"/>
      </bottom>
      <diagonal/>
    </border>
    <border>
      <left/>
      <right/>
      <top style="medium">
        <color indexed="39"/>
      </top>
      <bottom/>
      <diagonal/>
    </border>
    <border>
      <left/>
      <right/>
      <top/>
      <bottom style="medium">
        <color indexed="8"/>
      </bottom>
      <diagonal/>
    </border>
    <border>
      <left/>
      <right/>
      <top/>
      <bottom style="thick">
        <color indexed="49"/>
      </bottom>
      <diagonal/>
    </border>
    <border>
      <left/>
      <right/>
      <top/>
      <bottom style="medium">
        <color indexed="49"/>
      </bottom>
      <diagonal/>
    </border>
    <border>
      <left/>
      <right/>
      <top style="double">
        <color indexed="64"/>
      </top>
      <bottom/>
      <diagonal/>
    </border>
    <border>
      <left style="medium">
        <color indexed="39"/>
      </left>
      <right/>
      <top style="medium">
        <color indexed="39"/>
      </top>
      <bottom/>
      <diagonal/>
    </border>
    <border>
      <left/>
      <right/>
      <top/>
      <bottom style="medium">
        <color indexed="39"/>
      </bottom>
      <diagonal/>
    </border>
  </borders>
  <cellStyleXfs count="45917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2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12" fillId="0" borderId="0"/>
    <xf numFmtId="0" fontId="3" fillId="0" borderId="21" applyNumberFormat="0" applyFill="0" applyAlignment="0" applyProtection="0"/>
    <xf numFmtId="0" fontId="22" fillId="0" borderId="22" applyNumberFormat="0" applyFill="0" applyAlignment="0" applyProtection="0"/>
    <xf numFmtId="0" fontId="4" fillId="0" borderId="23" applyNumberFormat="0" applyFill="0" applyAlignment="0" applyProtection="0"/>
    <xf numFmtId="0" fontId="23" fillId="13" borderId="0" applyNumberFormat="0" applyBorder="0" applyAlignment="0" applyProtection="0"/>
    <xf numFmtId="0" fontId="24" fillId="14" borderId="0" applyNumberFormat="0" applyBorder="0" applyAlignment="0" applyProtection="0"/>
    <xf numFmtId="0" fontId="25" fillId="15" borderId="0" applyNumberFormat="0" applyBorder="0" applyAlignment="0" applyProtection="0"/>
    <xf numFmtId="0" fontId="26" fillId="16" borderId="24" applyNumberFormat="0" applyAlignment="0" applyProtection="0"/>
    <xf numFmtId="0" fontId="27" fillId="17" borderId="25" applyNumberFormat="0" applyAlignment="0" applyProtection="0"/>
    <xf numFmtId="0" fontId="28" fillId="17" borderId="24" applyNumberFormat="0" applyAlignment="0" applyProtection="0"/>
    <xf numFmtId="0" fontId="29" fillId="0" borderId="26" applyNumberFormat="0" applyFill="0" applyAlignment="0" applyProtection="0"/>
    <xf numFmtId="0" fontId="5" fillId="18" borderId="27" applyNumberFormat="0" applyAlignment="0" applyProtection="0"/>
    <xf numFmtId="0" fontId="6" fillId="0" borderId="0" applyNumberFormat="0" applyFill="0" applyBorder="0" applyAlignment="0" applyProtection="0"/>
    <xf numFmtId="0" fontId="1" fillId="19" borderId="28" applyNumberFormat="0" applyFont="0" applyAlignment="0" applyProtection="0"/>
    <xf numFmtId="0" fontId="30" fillId="0" borderId="0" applyNumberFormat="0" applyFill="0" applyBorder="0" applyAlignment="0" applyProtection="0"/>
    <xf numFmtId="0" fontId="20" fillId="0" borderId="29" applyNumberFormat="0" applyFill="0" applyAlignment="0" applyProtection="0"/>
    <xf numFmtId="0" fontId="31" fillId="20" borderId="0" applyNumberFormat="0" applyBorder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31" fillId="24" borderId="0" applyNumberFormat="0" applyBorder="0" applyAlignment="0" applyProtection="0"/>
    <xf numFmtId="0" fontId="1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31" fillId="28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31" fillId="32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35" borderId="0" applyNumberFormat="0" applyBorder="0" applyAlignment="0" applyProtection="0"/>
    <xf numFmtId="0" fontId="31" fillId="36" borderId="0" applyNumberFormat="0" applyBorder="0" applyAlignment="0" applyProtection="0"/>
    <xf numFmtId="0" fontId="1" fillId="37" borderId="0" applyNumberFormat="0" applyBorder="0" applyAlignment="0" applyProtection="0"/>
    <xf numFmtId="0" fontId="1" fillId="38" borderId="0" applyNumberFormat="0" applyBorder="0" applyAlignment="0" applyProtection="0"/>
    <xf numFmtId="0" fontId="1" fillId="39" borderId="0" applyNumberFormat="0" applyBorder="0" applyAlignment="0" applyProtection="0"/>
    <xf numFmtId="0" fontId="31" fillId="40" borderId="0" applyNumberFormat="0" applyBorder="0" applyAlignment="0" applyProtection="0"/>
    <xf numFmtId="0" fontId="1" fillId="41" borderId="0" applyNumberFormat="0" applyBorder="0" applyAlignment="0" applyProtection="0"/>
    <xf numFmtId="0" fontId="1" fillId="42" borderId="0" applyNumberFormat="0" applyBorder="0" applyAlignment="0" applyProtection="0"/>
    <xf numFmtId="0" fontId="1" fillId="43" borderId="0" applyNumberFormat="0" applyBorder="0" applyAlignment="0" applyProtection="0"/>
    <xf numFmtId="0" fontId="1" fillId="0" borderId="0"/>
    <xf numFmtId="43" fontId="34" fillId="0" borderId="0" applyFont="0" applyFill="0" applyBorder="0" applyAlignment="0" applyProtection="0"/>
    <xf numFmtId="9" fontId="34" fillId="0" borderId="0" applyFont="0" applyFill="0" applyBorder="0" applyAlignment="0" applyProtection="0"/>
    <xf numFmtId="0" fontId="34" fillId="0" borderId="0"/>
    <xf numFmtId="0" fontId="35" fillId="15" borderId="0" applyNumberFormat="0" applyBorder="0" applyAlignment="0" applyProtection="0"/>
    <xf numFmtId="0" fontId="31" fillId="23" borderId="0" applyNumberFormat="0" applyBorder="0" applyAlignment="0" applyProtection="0"/>
    <xf numFmtId="0" fontId="31" fillId="27" borderId="0" applyNumberFormat="0" applyBorder="0" applyAlignment="0" applyProtection="0"/>
    <xf numFmtId="0" fontId="31" fillId="31" borderId="0" applyNumberFormat="0" applyBorder="0" applyAlignment="0" applyProtection="0"/>
    <xf numFmtId="0" fontId="31" fillId="35" borderId="0" applyNumberFormat="0" applyBorder="0" applyAlignment="0" applyProtection="0"/>
    <xf numFmtId="0" fontId="31" fillId="39" borderId="0" applyNumberFormat="0" applyBorder="0" applyAlignment="0" applyProtection="0"/>
    <xf numFmtId="0" fontId="31" fillId="43" borderId="0" applyNumberFormat="0" applyBorder="0" applyAlignment="0" applyProtection="0"/>
    <xf numFmtId="0" fontId="1" fillId="0" borderId="0"/>
    <xf numFmtId="0" fontId="34" fillId="0" borderId="0"/>
    <xf numFmtId="0" fontId="34" fillId="0" borderId="0"/>
    <xf numFmtId="0" fontId="36" fillId="0" borderId="0" applyNumberFormat="0" applyProtection="0">
      <alignment horizontal="left"/>
    </xf>
    <xf numFmtId="0" fontId="37" fillId="0" borderId="0" applyNumberFormat="0" applyFill="0" applyBorder="0" applyAlignment="0" applyProtection="0"/>
    <xf numFmtId="0" fontId="38" fillId="0" borderId="21" applyNumberFormat="0" applyProtection="0">
      <alignment wrapText="1"/>
    </xf>
    <xf numFmtId="0" fontId="38" fillId="0" borderId="32" applyNumberFormat="0" applyProtection="0">
      <alignment wrapText="1"/>
    </xf>
    <xf numFmtId="0" fontId="37" fillId="0" borderId="33" applyNumberFormat="0" applyFont="0" applyProtection="0">
      <alignment wrapText="1"/>
    </xf>
    <xf numFmtId="0" fontId="37" fillId="0" borderId="34" applyNumberFormat="0" applyProtection="0">
      <alignment vertical="top" wrapText="1"/>
    </xf>
    <xf numFmtId="0" fontId="37" fillId="0" borderId="0" applyNumberFormat="0" applyProtection="0">
      <alignment vertical="top" wrapText="1"/>
    </xf>
    <xf numFmtId="0" fontId="38" fillId="0" borderId="35" applyNumberFormat="0" applyProtection="0">
      <alignment horizontal="left" wrapText="1"/>
    </xf>
    <xf numFmtId="0" fontId="37" fillId="0" borderId="36" applyNumberFormat="0" applyFont="0" applyFill="0" applyProtection="0">
      <alignment wrapText="1"/>
    </xf>
    <xf numFmtId="0" fontId="38" fillId="0" borderId="37" applyNumberFormat="0" applyFill="0" applyProtection="0">
      <alignment wrapText="1"/>
    </xf>
    <xf numFmtId="0" fontId="1" fillId="0" borderId="0"/>
    <xf numFmtId="0" fontId="40" fillId="0" borderId="0" applyNumberFormat="0" applyFill="0" applyBorder="0" applyAlignment="0" applyProtection="0">
      <alignment vertical="top"/>
      <protection locked="0"/>
    </xf>
    <xf numFmtId="43" fontId="34" fillId="0" borderId="0" applyFont="0" applyFill="0" applyBorder="0" applyAlignment="0" applyProtection="0"/>
    <xf numFmtId="9" fontId="34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2" fillId="0" borderId="0" applyNumberFormat="0" applyFill="0" applyBorder="0" applyAlignment="0" applyProtection="0"/>
    <xf numFmtId="0" fontId="39" fillId="0" borderId="0"/>
    <xf numFmtId="0" fontId="2" fillId="0" borderId="0" applyNumberFormat="0" applyFill="0" applyBorder="0" applyAlignment="0" applyProtection="0"/>
    <xf numFmtId="0" fontId="1" fillId="23" borderId="0" applyNumberFormat="0" applyBorder="0" applyAlignment="0" applyProtection="0"/>
    <xf numFmtId="0" fontId="31" fillId="27" borderId="0" applyNumberFormat="0" applyBorder="0" applyAlignment="0" applyProtection="0"/>
    <xf numFmtId="0" fontId="31" fillId="31" borderId="0" applyNumberFormat="0" applyBorder="0" applyAlignment="0" applyProtection="0"/>
    <xf numFmtId="0" fontId="1" fillId="35" borderId="0" applyNumberFormat="0" applyBorder="0" applyAlignment="0" applyProtection="0"/>
    <xf numFmtId="0" fontId="31" fillId="39" borderId="0" applyNumberFormat="0" applyBorder="0" applyAlignment="0" applyProtection="0"/>
    <xf numFmtId="0" fontId="31" fillId="43" borderId="0" applyNumberFormat="0" applyBorder="0" applyAlignment="0" applyProtection="0"/>
    <xf numFmtId="0" fontId="31" fillId="24" borderId="0" applyNumberFormat="0" applyBorder="0" applyAlignment="0" applyProtection="0"/>
    <xf numFmtId="0" fontId="31" fillId="32" borderId="0" applyNumberFormat="0" applyBorder="0" applyAlignment="0" applyProtection="0"/>
    <xf numFmtId="0" fontId="31" fillId="36" borderId="0" applyNumberFormat="0" applyBorder="0" applyAlignment="0" applyProtection="0"/>
    <xf numFmtId="43" fontId="41" fillId="0" borderId="0" applyFont="0" applyFill="0" applyBorder="0" applyAlignment="0" applyProtection="0"/>
    <xf numFmtId="43" fontId="42" fillId="0" borderId="0" applyFont="0" applyFill="0" applyBorder="0" applyAlignment="0" applyProtection="0"/>
    <xf numFmtId="0" fontId="43" fillId="44" borderId="38" applyNumberFormat="0">
      <alignment horizontal="center" vertical="center"/>
      <protection locked="0"/>
    </xf>
    <xf numFmtId="0" fontId="44" fillId="3" borderId="39" applyNumberFormat="0" applyBorder="0">
      <alignment horizontal="center" vertical="center" wrapText="1"/>
    </xf>
    <xf numFmtId="0" fontId="43" fillId="45" borderId="38" applyNumberFormat="0">
      <alignment horizontal="center" vertical="center"/>
      <protection locked="0"/>
    </xf>
    <xf numFmtId="0" fontId="35" fillId="15" borderId="0" applyNumberFormat="0" applyBorder="0" applyAlignment="0" applyProtection="0"/>
    <xf numFmtId="0" fontId="42" fillId="0" borderId="0"/>
    <xf numFmtId="0" fontId="1" fillId="0" borderId="0"/>
    <xf numFmtId="0" fontId="41" fillId="0" borderId="0"/>
    <xf numFmtId="0" fontId="1" fillId="0" borderId="0"/>
    <xf numFmtId="0" fontId="32" fillId="0" borderId="0"/>
    <xf numFmtId="0" fontId="42" fillId="0" borderId="0"/>
    <xf numFmtId="0" fontId="1" fillId="0" borderId="0"/>
    <xf numFmtId="0" fontId="1" fillId="0" borderId="0"/>
    <xf numFmtId="0" fontId="45" fillId="46" borderId="38" applyNumberFormat="0">
      <alignment horizontal="left" vertical="center"/>
    </xf>
    <xf numFmtId="0" fontId="7" fillId="0" borderId="0" applyNumberFormat="0" applyFill="0" applyBorder="0" applyAlignment="0" applyProtection="0"/>
    <xf numFmtId="0" fontId="1" fillId="0" borderId="0" applyFont="0" applyFill="0" applyBorder="0" applyAlignment="0" applyProtection="0"/>
    <xf numFmtId="0" fontId="34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47" fillId="0" borderId="0"/>
    <xf numFmtId="0" fontId="34" fillId="0" borderId="0"/>
    <xf numFmtId="0" fontId="34" fillId="0" borderId="0"/>
    <xf numFmtId="0" fontId="71" fillId="0" borderId="0"/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0" fontId="34" fillId="0" borderId="0"/>
    <xf numFmtId="0" fontId="39" fillId="47" borderId="0" applyNumberFormat="0" applyBorder="0" applyAlignment="0" applyProtection="0"/>
    <xf numFmtId="0" fontId="39" fillId="48" borderId="0" applyNumberFormat="0" applyBorder="0" applyAlignment="0" applyProtection="0"/>
    <xf numFmtId="0" fontId="39" fillId="49" borderId="0" applyNumberFormat="0" applyBorder="0" applyAlignment="0" applyProtection="0"/>
    <xf numFmtId="0" fontId="39" fillId="50" borderId="0" applyNumberFormat="0" applyBorder="0" applyAlignment="0" applyProtection="0"/>
    <xf numFmtId="0" fontId="39" fillId="51" borderId="0" applyNumberFormat="0" applyBorder="0" applyAlignment="0" applyProtection="0"/>
    <xf numFmtId="0" fontId="39" fillId="52" borderId="0" applyNumberFormat="0" applyBorder="0" applyAlignment="0" applyProtection="0"/>
    <xf numFmtId="0" fontId="39" fillId="53" borderId="0" applyNumberFormat="0" applyBorder="0" applyAlignment="0" applyProtection="0"/>
    <xf numFmtId="0" fontId="39" fillId="54" borderId="0" applyNumberFormat="0" applyBorder="0" applyAlignment="0" applyProtection="0"/>
    <xf numFmtId="0" fontId="39" fillId="55" borderId="0" applyNumberFormat="0" applyBorder="0" applyAlignment="0" applyProtection="0"/>
    <xf numFmtId="0" fontId="39" fillId="50" borderId="0" applyNumberFormat="0" applyBorder="0" applyAlignment="0" applyProtection="0"/>
    <xf numFmtId="0" fontId="39" fillId="53" borderId="0" applyNumberFormat="0" applyBorder="0" applyAlignment="0" applyProtection="0"/>
    <xf numFmtId="0" fontId="39" fillId="56" borderId="0" applyNumberFormat="0" applyBorder="0" applyAlignment="0" applyProtection="0"/>
    <xf numFmtId="0" fontId="55" fillId="57" borderId="0" applyNumberFormat="0" applyBorder="0" applyAlignment="0" applyProtection="0"/>
    <xf numFmtId="0" fontId="55" fillId="54" borderId="0" applyNumberFormat="0" applyBorder="0" applyAlignment="0" applyProtection="0"/>
    <xf numFmtId="0" fontId="55" fillId="55" borderId="0" applyNumberFormat="0" applyBorder="0" applyAlignment="0" applyProtection="0"/>
    <xf numFmtId="0" fontId="55" fillId="58" borderId="0" applyNumberFormat="0" applyBorder="0" applyAlignment="0" applyProtection="0"/>
    <xf numFmtId="0" fontId="55" fillId="59" borderId="0" applyNumberFormat="0" applyBorder="0" applyAlignment="0" applyProtection="0"/>
    <xf numFmtId="0" fontId="55" fillId="60" borderId="0" applyNumberFormat="0" applyBorder="0" applyAlignment="0" applyProtection="0"/>
    <xf numFmtId="0" fontId="55" fillId="61" borderId="0" applyNumberFormat="0" applyBorder="0" applyAlignment="0" applyProtection="0"/>
    <xf numFmtId="0" fontId="55" fillId="62" borderId="0" applyNumberFormat="0" applyBorder="0" applyAlignment="0" applyProtection="0"/>
    <xf numFmtId="0" fontId="55" fillId="63" borderId="0" applyNumberFormat="0" applyBorder="0" applyAlignment="0" applyProtection="0"/>
    <xf numFmtId="0" fontId="55" fillId="58" borderId="0" applyNumberFormat="0" applyBorder="0" applyAlignment="0" applyProtection="0"/>
    <xf numFmtId="0" fontId="55" fillId="59" borderId="0" applyNumberFormat="0" applyBorder="0" applyAlignment="0" applyProtection="0"/>
    <xf numFmtId="0" fontId="55" fillId="64" borderId="0" applyNumberFormat="0" applyBorder="0" applyAlignment="0" applyProtection="0"/>
    <xf numFmtId="0" fontId="71" fillId="0" borderId="0"/>
    <xf numFmtId="0" fontId="56" fillId="48" borderId="0" applyNumberFormat="0" applyBorder="0" applyAlignment="0" applyProtection="0"/>
    <xf numFmtId="0" fontId="57" fillId="65" borderId="43" applyNumberFormat="0" applyAlignment="0" applyProtection="0"/>
    <xf numFmtId="0" fontId="58" fillId="66" borderId="44" applyNumberFormat="0" applyAlignment="0" applyProtection="0"/>
    <xf numFmtId="0" fontId="59" fillId="0" borderId="0" applyNumberFormat="0" applyFill="0" applyBorder="0" applyAlignment="0" applyProtection="0"/>
    <xf numFmtId="0" fontId="60" fillId="49" borderId="0" applyNumberFormat="0" applyBorder="0" applyAlignment="0" applyProtection="0"/>
    <xf numFmtId="0" fontId="61" fillId="0" borderId="45" applyNumberFormat="0" applyFill="0" applyAlignment="0" applyProtection="0"/>
    <xf numFmtId="0" fontId="62" fillId="0" borderId="46" applyNumberFormat="0" applyFill="0" applyAlignment="0" applyProtection="0"/>
    <xf numFmtId="0" fontId="63" fillId="0" borderId="47" applyNumberFormat="0" applyFill="0" applyAlignment="0" applyProtection="0"/>
    <xf numFmtId="0" fontId="63" fillId="0" borderId="0" applyNumberFormat="0" applyFill="0" applyBorder="0" applyAlignment="0" applyProtection="0"/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horizontal="justify" vertical="top" wrapText="1"/>
    </xf>
    <xf numFmtId="0" fontId="64" fillId="52" borderId="43" applyNumberFormat="0" applyAlignment="0" applyProtection="0"/>
    <xf numFmtId="0" fontId="65" fillId="0" borderId="48" applyNumberFormat="0" applyFill="0" applyAlignment="0" applyProtection="0"/>
    <xf numFmtId="0" fontId="66" fillId="67" borderId="0" applyNumberFormat="0" applyBorder="0" applyAlignment="0" applyProtection="0"/>
    <xf numFmtId="0" fontId="34" fillId="68" borderId="40" applyNumberFormat="0" applyFont="0" applyAlignment="0" applyProtection="0"/>
    <xf numFmtId="0" fontId="67" fillId="65" borderId="49" applyNumberFormat="0" applyAlignment="0" applyProtection="0"/>
    <xf numFmtId="0" fontId="34" fillId="0" borderId="0" applyFont="0" applyFill="0" applyBorder="0" applyAlignment="0" applyProtection="0"/>
    <xf numFmtId="170" fontId="34" fillId="0" borderId="0">
      <alignment horizontal="left" wrapText="1"/>
    </xf>
    <xf numFmtId="0" fontId="53" fillId="69" borderId="0" applyNumberFormat="0" applyBorder="0" applyAlignment="0" applyProtection="0"/>
    <xf numFmtId="0" fontId="72" fillId="0" borderId="0" applyNumberFormat="0" applyFill="0" applyBorder="0" applyAlignment="0" applyProtection="0"/>
    <xf numFmtId="0" fontId="51" fillId="69" borderId="0" applyNumberFormat="0" applyBorder="0" applyAlignment="0" applyProtection="0"/>
    <xf numFmtId="0" fontId="50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73" fillId="70" borderId="0" applyNumberFormat="0" applyBorder="0" applyAlignment="0" applyProtection="0"/>
    <xf numFmtId="0" fontId="73" fillId="70" borderId="0" applyNumberFormat="0" applyBorder="0" applyProtection="0">
      <alignment horizontal="center"/>
    </xf>
    <xf numFmtId="0" fontId="74" fillId="70" borderId="0" applyNumberFormat="0" applyBorder="0" applyAlignment="0" applyProtection="0"/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left"/>
    </xf>
    <xf numFmtId="0" fontId="52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34" fillId="71" borderId="0" applyNumberFormat="0" applyFont="0" applyBorder="0" applyAlignment="0" applyProtection="0"/>
    <xf numFmtId="171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0" fontId="34" fillId="0" borderId="8" applyNumberFormat="0" applyFont="0" applyFill="0" applyAlignment="0" applyProtection="0"/>
    <xf numFmtId="0" fontId="68" fillId="0" borderId="0" applyNumberFormat="0" applyFill="0" applyBorder="0" applyAlignment="0" applyProtection="0"/>
    <xf numFmtId="0" fontId="69" fillId="0" borderId="50" applyNumberFormat="0" applyFill="0" applyAlignment="0" applyProtection="0"/>
    <xf numFmtId="0" fontId="70" fillId="0" borderId="0" applyNumberFormat="0" applyFill="0" applyBorder="0" applyAlignment="0" applyProtection="0"/>
    <xf numFmtId="0" fontId="12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43" fontId="34" fillId="0" borderId="0" applyFont="0" applyFill="0" applyBorder="0" applyAlignment="0" applyProtection="0"/>
    <xf numFmtId="0" fontId="34" fillId="0" borderId="0"/>
    <xf numFmtId="0" fontId="1" fillId="0" borderId="0"/>
    <xf numFmtId="0" fontId="1" fillId="0" borderId="0"/>
    <xf numFmtId="0" fontId="12" fillId="0" borderId="0"/>
    <xf numFmtId="0" fontId="1" fillId="0" borderId="0"/>
    <xf numFmtId="0" fontId="34" fillId="0" borderId="0"/>
    <xf numFmtId="43" fontId="39" fillId="0" borderId="0" applyFont="0" applyFill="0" applyBorder="0" applyAlignment="0" applyProtection="0"/>
    <xf numFmtId="0" fontId="34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170" fontId="34" fillId="0" borderId="0">
      <alignment horizontal="left" wrapText="1"/>
    </xf>
    <xf numFmtId="0" fontId="71" fillId="0" borderId="0"/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3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27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1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5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39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1" fillId="43" borderId="0" applyNumberFormat="0" applyBorder="0" applyAlignment="0" applyProtection="0"/>
    <xf numFmtId="0" fontId="39" fillId="47" borderId="0" applyNumberFormat="0" applyBorder="0" applyAlignment="0" applyProtection="0"/>
    <xf numFmtId="0" fontId="39" fillId="53" borderId="0" applyNumberFormat="0" applyBorder="0" applyAlignment="0" applyProtection="0"/>
    <xf numFmtId="0" fontId="55" fillId="57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1" fillId="20" borderId="0" applyNumberFormat="0" applyBorder="0" applyAlignment="0" applyProtection="0"/>
    <xf numFmtId="0" fontId="39" fillId="48" borderId="0" applyNumberFormat="0" applyBorder="0" applyAlignment="0" applyProtection="0"/>
    <xf numFmtId="0" fontId="39" fillId="54" borderId="0" applyNumberFormat="0" applyBorder="0" applyAlignment="0" applyProtection="0"/>
    <xf numFmtId="0" fontId="55" fillId="5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1" fillId="24" borderId="0" applyNumberFormat="0" applyBorder="0" applyAlignment="0" applyProtection="0"/>
    <xf numFmtId="0" fontId="39" fillId="49" borderId="0" applyNumberFormat="0" applyBorder="0" applyAlignment="0" applyProtection="0"/>
    <xf numFmtId="0" fontId="39" fillId="55" borderId="0" applyNumberFormat="0" applyBorder="0" applyAlignment="0" applyProtection="0"/>
    <xf numFmtId="0" fontId="55" fillId="55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1" fillId="28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55" fillId="58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1" fillId="32" borderId="0" applyNumberFormat="0" applyBorder="0" applyAlignment="0" applyProtection="0"/>
    <xf numFmtId="0" fontId="39" fillId="51" borderId="0" applyNumberFormat="0" applyBorder="0" applyAlignment="0" applyProtection="0"/>
    <xf numFmtId="0" fontId="39" fillId="53" borderId="0" applyNumberFormat="0" applyBorder="0" applyAlignment="0" applyProtection="0"/>
    <xf numFmtId="0" fontId="55" fillId="59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1" fillId="36" borderId="0" applyNumberFormat="0" applyBorder="0" applyAlignment="0" applyProtection="0"/>
    <xf numFmtId="0" fontId="39" fillId="52" borderId="0" applyNumberFormat="0" applyBorder="0" applyAlignment="0" applyProtection="0"/>
    <xf numFmtId="0" fontId="39" fillId="56" borderId="0" applyNumberFormat="0" applyBorder="0" applyAlignment="0" applyProtection="0"/>
    <xf numFmtId="0" fontId="55" fillId="6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31" fillId="40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4" fillId="14" borderId="0" applyNumberFormat="0" applyBorder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28" fillId="17" borderId="24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0" fontId="5" fillId="18" borderId="27" applyNumberFormat="0" applyAlignment="0" applyProtection="0"/>
    <xf numFmtId="43" fontId="39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4" fillId="0" borderId="0" applyFont="0" applyFill="0" applyBorder="0" applyAlignment="0" applyProtection="0"/>
    <xf numFmtId="0" fontId="76" fillId="0" borderId="0" applyFont="0" applyFill="0" applyBorder="0" applyAlignment="0" applyProtection="0"/>
    <xf numFmtId="172" fontId="39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23" fillId="13" borderId="0" applyNumberFormat="0" applyBorder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3" fillId="0" borderId="21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23" applyNumberFormat="0" applyFill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4" fillId="0" borderId="0" applyNumberFormat="0" applyFill="0" applyBorder="0" applyAlignment="0" applyProtection="0"/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34" fillId="0" borderId="0" applyNumberFormat="0" applyFill="0" applyBorder="0" applyProtection="0">
      <alignment horizontal="justify" vertical="top" wrapText="1"/>
    </xf>
    <xf numFmtId="0" fontId="40" fillId="0" borderId="0" applyNumberFormat="0" applyFill="0" applyBorder="0" applyAlignment="0" applyProtection="0">
      <alignment vertical="top"/>
      <protection locked="0"/>
    </xf>
    <xf numFmtId="0" fontId="40" fillId="0" borderId="0" applyNumberFormat="0" applyFill="0" applyBorder="0" applyAlignment="0" applyProtection="0">
      <alignment vertical="top"/>
      <protection locked="0"/>
    </xf>
    <xf numFmtId="0" fontId="40" fillId="0" borderId="0" applyNumberFormat="0" applyFill="0" applyBorder="0" applyAlignment="0" applyProtection="0">
      <alignment vertical="top"/>
      <protection locked="0"/>
    </xf>
    <xf numFmtId="0" fontId="40" fillId="0" borderId="0" applyNumberFormat="0" applyFill="0" applyBorder="0" applyAlignment="0" applyProtection="0">
      <alignment vertical="top"/>
      <protection locked="0"/>
    </xf>
    <xf numFmtId="0" fontId="46" fillId="0" borderId="0" applyNumberFormat="0" applyFill="0" applyBorder="0" applyAlignment="0" applyProtection="0">
      <alignment vertical="top"/>
      <protection locked="0"/>
    </xf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6" fillId="16" borderId="24" applyNumberFormat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29" fillId="0" borderId="26" applyNumberFormat="0" applyFill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35" fillId="15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2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34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34" fillId="0" borderId="0"/>
    <xf numFmtId="0" fontId="34" fillId="0" borderId="0"/>
    <xf numFmtId="0" fontId="3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9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34" fillId="0" borderId="0"/>
    <xf numFmtId="0" fontId="39" fillId="0" borderId="0"/>
    <xf numFmtId="0" fontId="39" fillId="0" borderId="0"/>
    <xf numFmtId="0" fontId="77" fillId="0" borderId="0"/>
    <xf numFmtId="0" fontId="47" fillId="0" borderId="0"/>
    <xf numFmtId="0" fontId="7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77" fillId="0" borderId="0"/>
    <xf numFmtId="0" fontId="77" fillId="0" borderId="0"/>
    <xf numFmtId="0" fontId="77" fillId="0" borderId="0"/>
    <xf numFmtId="0" fontId="77" fillId="0" borderId="0"/>
    <xf numFmtId="0" fontId="77" fillId="0" borderId="0"/>
    <xf numFmtId="0" fontId="77" fillId="0" borderId="0"/>
    <xf numFmtId="0" fontId="7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9" fillId="0" borderId="0"/>
    <xf numFmtId="0" fontId="1" fillId="0" borderId="0"/>
    <xf numFmtId="0" fontId="39" fillId="0" borderId="0"/>
    <xf numFmtId="0" fontId="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9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34" fillId="68" borderId="40" applyNumberFormat="0" applyFont="0" applyAlignment="0" applyProtection="0"/>
    <xf numFmtId="0" fontId="34" fillId="68" borderId="40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27" fillId="17" borderId="25" applyNumberFormat="0" applyAlignment="0" applyProtection="0"/>
    <xf numFmtId="0" fontId="34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76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68" fillId="0" borderId="0" applyNumberFormat="0" applyFill="0" applyBorder="0" applyAlignment="0" applyProtection="0"/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170" fontId="34" fillId="0" borderId="0">
      <alignment horizontal="left" wrapText="1"/>
    </xf>
    <xf numFmtId="0" fontId="53" fillId="69" borderId="0" applyNumberFormat="0" applyBorder="0" applyAlignment="0" applyProtection="0"/>
    <xf numFmtId="0" fontId="53" fillId="69" borderId="0" applyNumberFormat="0" applyBorder="0" applyAlignment="0" applyProtection="0"/>
    <xf numFmtId="0" fontId="53" fillId="69" borderId="0" applyNumberFormat="0" applyBorder="0" applyAlignment="0" applyProtection="0"/>
    <xf numFmtId="0" fontId="53" fillId="69" borderId="0" applyNumberFormat="0" applyBorder="0" applyAlignment="0" applyProtection="0"/>
    <xf numFmtId="0" fontId="53" fillId="69" borderId="0" applyNumberFormat="0" applyBorder="0" applyAlignment="0" applyProtection="0"/>
    <xf numFmtId="0" fontId="53" fillId="69" borderId="0" applyNumberFormat="0" applyBorder="0" applyAlignment="0" applyProtection="0"/>
    <xf numFmtId="0" fontId="53" fillId="69" borderId="0" applyNumberFormat="0" applyBorder="0" applyAlignment="0" applyProtection="0"/>
    <xf numFmtId="0" fontId="53" fillId="69" borderId="0" applyNumberFormat="0" applyBorder="0" applyAlignment="0" applyProtection="0"/>
    <xf numFmtId="0" fontId="53" fillId="69" borderId="0" applyNumberFormat="0" applyBorder="0" applyAlignment="0" applyProtection="0"/>
    <xf numFmtId="0" fontId="53" fillId="69" borderId="0" applyNumberFormat="0" applyBorder="0" applyAlignment="0" applyProtection="0"/>
    <xf numFmtId="0" fontId="51" fillId="69" borderId="0" applyNumberFormat="0" applyBorder="0" applyAlignment="0" applyProtection="0"/>
    <xf numFmtId="0" fontId="51" fillId="69" borderId="0" applyNumberFormat="0" applyBorder="0" applyAlignment="0" applyProtection="0"/>
    <xf numFmtId="0" fontId="51" fillId="69" borderId="0" applyNumberFormat="0" applyBorder="0" applyAlignment="0" applyProtection="0"/>
    <xf numFmtId="0" fontId="51" fillId="69" borderId="0" applyNumberFormat="0" applyBorder="0" applyAlignment="0" applyProtection="0"/>
    <xf numFmtId="0" fontId="51" fillId="69" borderId="0" applyNumberFormat="0" applyBorder="0" applyAlignment="0" applyProtection="0"/>
    <xf numFmtId="0" fontId="51" fillId="69" borderId="0" applyNumberFormat="0" applyBorder="0" applyAlignment="0" applyProtection="0"/>
    <xf numFmtId="0" fontId="51" fillId="69" borderId="0" applyNumberFormat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righ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34" fillId="0" borderId="0" applyNumberFormat="0" applyFont="0" applyFill="0" applyBorder="0" applyProtection="0">
      <alignment horizontal="left"/>
    </xf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0" fontId="34" fillId="71" borderId="0" applyNumberFormat="0" applyFont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171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168" fontId="34" fillId="0" borderId="0" applyFont="0" applyFill="0" applyBorder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34" fillId="0" borderId="8" applyNumberFormat="0" applyFont="0" applyFill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20" fillId="0" borderId="29" applyNumberFormat="0" applyFill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34" fillId="0" borderId="0"/>
    <xf numFmtId="0" fontId="1" fillId="0" borderId="0"/>
    <xf numFmtId="0" fontId="39" fillId="47" borderId="0" applyNumberFormat="0" applyBorder="0" applyAlignment="0" applyProtection="0"/>
    <xf numFmtId="0" fontId="39" fillId="47" borderId="0" applyNumberFormat="0" applyBorder="0" applyAlignment="0" applyProtection="0"/>
    <xf numFmtId="0" fontId="39" fillId="47" borderId="0" applyNumberFormat="0" applyBorder="0" applyAlignment="0" applyProtection="0"/>
    <xf numFmtId="0" fontId="39" fillId="47" borderId="0" applyNumberFormat="0" applyBorder="0" applyAlignment="0" applyProtection="0"/>
    <xf numFmtId="0" fontId="39" fillId="47" borderId="0" applyNumberFormat="0" applyBorder="0" applyAlignment="0" applyProtection="0"/>
    <xf numFmtId="0" fontId="39" fillId="47" borderId="0" applyNumberFormat="0" applyBorder="0" applyAlignment="0" applyProtection="0"/>
    <xf numFmtId="0" fontId="39" fillId="47" borderId="0" applyNumberFormat="0" applyBorder="0" applyAlignment="0" applyProtection="0"/>
    <xf numFmtId="0" fontId="39" fillId="47" borderId="0" applyNumberFormat="0" applyBorder="0" applyAlignment="0" applyProtection="0"/>
    <xf numFmtId="0" fontId="39" fillId="47" borderId="0" applyNumberFormat="0" applyBorder="0" applyAlignment="0" applyProtection="0"/>
    <xf numFmtId="0" fontId="39" fillId="48" borderId="0" applyNumberFormat="0" applyBorder="0" applyAlignment="0" applyProtection="0"/>
    <xf numFmtId="0" fontId="39" fillId="48" borderId="0" applyNumberFormat="0" applyBorder="0" applyAlignment="0" applyProtection="0"/>
    <xf numFmtId="0" fontId="39" fillId="48" borderId="0" applyNumberFormat="0" applyBorder="0" applyAlignment="0" applyProtection="0"/>
    <xf numFmtId="0" fontId="39" fillId="48" borderId="0" applyNumberFormat="0" applyBorder="0" applyAlignment="0" applyProtection="0"/>
    <xf numFmtId="0" fontId="39" fillId="48" borderId="0" applyNumberFormat="0" applyBorder="0" applyAlignment="0" applyProtection="0"/>
    <xf numFmtId="0" fontId="39" fillId="48" borderId="0" applyNumberFormat="0" applyBorder="0" applyAlignment="0" applyProtection="0"/>
    <xf numFmtId="0" fontId="39" fillId="48" borderId="0" applyNumberFormat="0" applyBorder="0" applyAlignment="0" applyProtection="0"/>
    <xf numFmtId="0" fontId="39" fillId="48" borderId="0" applyNumberFormat="0" applyBorder="0" applyAlignment="0" applyProtection="0"/>
    <xf numFmtId="0" fontId="39" fillId="48" borderId="0" applyNumberFormat="0" applyBorder="0" applyAlignment="0" applyProtection="0"/>
    <xf numFmtId="0" fontId="39" fillId="49" borderId="0" applyNumberFormat="0" applyBorder="0" applyAlignment="0" applyProtection="0"/>
    <xf numFmtId="0" fontId="39" fillId="49" borderId="0" applyNumberFormat="0" applyBorder="0" applyAlignment="0" applyProtection="0"/>
    <xf numFmtId="0" fontId="39" fillId="49" borderId="0" applyNumberFormat="0" applyBorder="0" applyAlignment="0" applyProtection="0"/>
    <xf numFmtId="0" fontId="39" fillId="49" borderId="0" applyNumberFormat="0" applyBorder="0" applyAlignment="0" applyProtection="0"/>
    <xf numFmtId="0" fontId="39" fillId="49" borderId="0" applyNumberFormat="0" applyBorder="0" applyAlignment="0" applyProtection="0"/>
    <xf numFmtId="0" fontId="39" fillId="49" borderId="0" applyNumberFormat="0" applyBorder="0" applyAlignment="0" applyProtection="0"/>
    <xf numFmtId="0" fontId="39" fillId="49" borderId="0" applyNumberFormat="0" applyBorder="0" applyAlignment="0" applyProtection="0"/>
    <xf numFmtId="0" fontId="39" fillId="49" borderId="0" applyNumberFormat="0" applyBorder="0" applyAlignment="0" applyProtection="0"/>
    <xf numFmtId="0" fontId="39" fillId="49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1" borderId="0" applyNumberFormat="0" applyBorder="0" applyAlignment="0" applyProtection="0"/>
    <xf numFmtId="0" fontId="39" fillId="51" borderId="0" applyNumberFormat="0" applyBorder="0" applyAlignment="0" applyProtection="0"/>
    <xf numFmtId="0" fontId="39" fillId="51" borderId="0" applyNumberFormat="0" applyBorder="0" applyAlignment="0" applyProtection="0"/>
    <xf numFmtId="0" fontId="39" fillId="51" borderId="0" applyNumberFormat="0" applyBorder="0" applyAlignment="0" applyProtection="0"/>
    <xf numFmtId="0" fontId="39" fillId="51" borderId="0" applyNumberFormat="0" applyBorder="0" applyAlignment="0" applyProtection="0"/>
    <xf numFmtId="0" fontId="39" fillId="51" borderId="0" applyNumberFormat="0" applyBorder="0" applyAlignment="0" applyProtection="0"/>
    <xf numFmtId="0" fontId="39" fillId="51" borderId="0" applyNumberFormat="0" applyBorder="0" applyAlignment="0" applyProtection="0"/>
    <xf numFmtId="0" fontId="39" fillId="51" borderId="0" applyNumberFormat="0" applyBorder="0" applyAlignment="0" applyProtection="0"/>
    <xf numFmtId="0" fontId="39" fillId="51" borderId="0" applyNumberFormat="0" applyBorder="0" applyAlignment="0" applyProtection="0"/>
    <xf numFmtId="0" fontId="39" fillId="52" borderId="0" applyNumberFormat="0" applyBorder="0" applyAlignment="0" applyProtection="0"/>
    <xf numFmtId="0" fontId="39" fillId="52" borderId="0" applyNumberFormat="0" applyBorder="0" applyAlignment="0" applyProtection="0"/>
    <xf numFmtId="0" fontId="39" fillId="52" borderId="0" applyNumberFormat="0" applyBorder="0" applyAlignment="0" applyProtection="0"/>
    <xf numFmtId="0" fontId="39" fillId="52" borderId="0" applyNumberFormat="0" applyBorder="0" applyAlignment="0" applyProtection="0"/>
    <xf numFmtId="0" fontId="39" fillId="52" borderId="0" applyNumberFormat="0" applyBorder="0" applyAlignment="0" applyProtection="0"/>
    <xf numFmtId="0" fontId="39" fillId="52" borderId="0" applyNumberFormat="0" applyBorder="0" applyAlignment="0" applyProtection="0"/>
    <xf numFmtId="0" fontId="39" fillId="52" borderId="0" applyNumberFormat="0" applyBorder="0" applyAlignment="0" applyProtection="0"/>
    <xf numFmtId="0" fontId="39" fillId="52" borderId="0" applyNumberFormat="0" applyBorder="0" applyAlignment="0" applyProtection="0"/>
    <xf numFmtId="0" fontId="39" fillId="52" borderId="0" applyNumberFormat="0" applyBorder="0" applyAlignment="0" applyProtection="0"/>
    <xf numFmtId="0" fontId="78" fillId="0" borderId="31" applyNumberFormat="0" applyFont="0" applyFill="0" applyBorder="0" applyProtection="0">
      <alignment horizontal="left" vertical="center" indent="2"/>
    </xf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4" borderId="0" applyNumberFormat="0" applyBorder="0" applyAlignment="0" applyProtection="0"/>
    <xf numFmtId="0" fontId="39" fillId="54" borderId="0" applyNumberFormat="0" applyBorder="0" applyAlignment="0" applyProtection="0"/>
    <xf numFmtId="0" fontId="39" fillId="54" borderId="0" applyNumberFormat="0" applyBorder="0" applyAlignment="0" applyProtection="0"/>
    <xf numFmtId="0" fontId="39" fillId="54" borderId="0" applyNumberFormat="0" applyBorder="0" applyAlignment="0" applyProtection="0"/>
    <xf numFmtId="0" fontId="39" fillId="54" borderId="0" applyNumberFormat="0" applyBorder="0" applyAlignment="0" applyProtection="0"/>
    <xf numFmtId="0" fontId="39" fillId="54" borderId="0" applyNumberFormat="0" applyBorder="0" applyAlignment="0" applyProtection="0"/>
    <xf numFmtId="0" fontId="39" fillId="54" borderId="0" applyNumberFormat="0" applyBorder="0" applyAlignment="0" applyProtection="0"/>
    <xf numFmtId="0" fontId="39" fillId="54" borderId="0" applyNumberFormat="0" applyBorder="0" applyAlignment="0" applyProtection="0"/>
    <xf numFmtId="0" fontId="39" fillId="54" borderId="0" applyNumberFormat="0" applyBorder="0" applyAlignment="0" applyProtection="0"/>
    <xf numFmtId="0" fontId="39" fillId="55" borderId="0" applyNumberFormat="0" applyBorder="0" applyAlignment="0" applyProtection="0"/>
    <xf numFmtId="0" fontId="39" fillId="55" borderId="0" applyNumberFormat="0" applyBorder="0" applyAlignment="0" applyProtection="0"/>
    <xf numFmtId="0" fontId="39" fillId="55" borderId="0" applyNumberFormat="0" applyBorder="0" applyAlignment="0" applyProtection="0"/>
    <xf numFmtId="0" fontId="39" fillId="55" borderId="0" applyNumberFormat="0" applyBorder="0" applyAlignment="0" applyProtection="0"/>
    <xf numFmtId="0" fontId="39" fillId="55" borderId="0" applyNumberFormat="0" applyBorder="0" applyAlignment="0" applyProtection="0"/>
    <xf numFmtId="0" fontId="39" fillId="55" borderId="0" applyNumberFormat="0" applyBorder="0" applyAlignment="0" applyProtection="0"/>
    <xf numFmtId="0" fontId="39" fillId="55" borderId="0" applyNumberFormat="0" applyBorder="0" applyAlignment="0" applyProtection="0"/>
    <xf numFmtId="0" fontId="39" fillId="55" borderId="0" applyNumberFormat="0" applyBorder="0" applyAlignment="0" applyProtection="0"/>
    <xf numFmtId="0" fontId="39" fillId="55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6" borderId="0" applyNumberFormat="0" applyBorder="0" applyAlignment="0" applyProtection="0"/>
    <xf numFmtId="0" fontId="39" fillId="56" borderId="0" applyNumberFormat="0" applyBorder="0" applyAlignment="0" applyProtection="0"/>
    <xf numFmtId="0" fontId="39" fillId="56" borderId="0" applyNumberFormat="0" applyBorder="0" applyAlignment="0" applyProtection="0"/>
    <xf numFmtId="0" fontId="39" fillId="56" borderId="0" applyNumberFormat="0" applyBorder="0" applyAlignment="0" applyProtection="0"/>
    <xf numFmtId="0" fontId="39" fillId="56" borderId="0" applyNumberFormat="0" applyBorder="0" applyAlignment="0" applyProtection="0"/>
    <xf numFmtId="0" fontId="39" fillId="56" borderId="0" applyNumberFormat="0" applyBorder="0" applyAlignment="0" applyProtection="0"/>
    <xf numFmtId="0" fontId="39" fillId="56" borderId="0" applyNumberFormat="0" applyBorder="0" applyAlignment="0" applyProtection="0"/>
    <xf numFmtId="0" fontId="39" fillId="56" borderId="0" applyNumberFormat="0" applyBorder="0" applyAlignment="0" applyProtection="0"/>
    <xf numFmtId="0" fontId="39" fillId="56" borderId="0" applyNumberFormat="0" applyBorder="0" applyAlignment="0" applyProtection="0"/>
    <xf numFmtId="0" fontId="78" fillId="0" borderId="51" applyNumberFormat="0" applyFont="0" applyFill="0" applyBorder="0" applyProtection="0">
      <alignment horizontal="left" vertical="center" indent="5"/>
    </xf>
    <xf numFmtId="0" fontId="55" fillId="57" borderId="0" applyNumberFormat="0" applyBorder="0" applyAlignment="0" applyProtection="0"/>
    <xf numFmtId="0" fontId="55" fillId="57" borderId="0" applyNumberFormat="0" applyBorder="0" applyAlignment="0" applyProtection="0"/>
    <xf numFmtId="0" fontId="55" fillId="57" borderId="0" applyNumberFormat="0" applyBorder="0" applyAlignment="0" applyProtection="0"/>
    <xf numFmtId="0" fontId="55" fillId="57" borderId="0" applyNumberFormat="0" applyBorder="0" applyAlignment="0" applyProtection="0"/>
    <xf numFmtId="0" fontId="55" fillId="57" borderId="0" applyNumberFormat="0" applyBorder="0" applyAlignment="0" applyProtection="0"/>
    <xf numFmtId="0" fontId="55" fillId="57" borderId="0" applyNumberFormat="0" applyBorder="0" applyAlignment="0" applyProtection="0"/>
    <xf numFmtId="0" fontId="55" fillId="57" borderId="0" applyNumberFormat="0" applyBorder="0" applyAlignment="0" applyProtection="0"/>
    <xf numFmtId="0" fontId="55" fillId="57" borderId="0" applyNumberFormat="0" applyBorder="0" applyAlignment="0" applyProtection="0"/>
    <xf numFmtId="0" fontId="55" fillId="57" borderId="0" applyNumberFormat="0" applyBorder="0" applyAlignment="0" applyProtection="0"/>
    <xf numFmtId="0" fontId="55" fillId="54" borderId="0" applyNumberFormat="0" applyBorder="0" applyAlignment="0" applyProtection="0"/>
    <xf numFmtId="0" fontId="55" fillId="54" borderId="0" applyNumberFormat="0" applyBorder="0" applyAlignment="0" applyProtection="0"/>
    <xf numFmtId="0" fontId="55" fillId="54" borderId="0" applyNumberFormat="0" applyBorder="0" applyAlignment="0" applyProtection="0"/>
    <xf numFmtId="0" fontId="55" fillId="54" borderId="0" applyNumberFormat="0" applyBorder="0" applyAlignment="0" applyProtection="0"/>
    <xf numFmtId="0" fontId="55" fillId="54" borderId="0" applyNumberFormat="0" applyBorder="0" applyAlignment="0" applyProtection="0"/>
    <xf numFmtId="0" fontId="55" fillId="54" borderId="0" applyNumberFormat="0" applyBorder="0" applyAlignment="0" applyProtection="0"/>
    <xf numFmtId="0" fontId="55" fillId="54" borderId="0" applyNumberFormat="0" applyBorder="0" applyAlignment="0" applyProtection="0"/>
    <xf numFmtId="0" fontId="55" fillId="54" borderId="0" applyNumberFormat="0" applyBorder="0" applyAlignment="0" applyProtection="0"/>
    <xf numFmtId="0" fontId="55" fillId="54" borderId="0" applyNumberFormat="0" applyBorder="0" applyAlignment="0" applyProtection="0"/>
    <xf numFmtId="0" fontId="55" fillId="55" borderId="0" applyNumberFormat="0" applyBorder="0" applyAlignment="0" applyProtection="0"/>
    <xf numFmtId="0" fontId="55" fillId="55" borderId="0" applyNumberFormat="0" applyBorder="0" applyAlignment="0" applyProtection="0"/>
    <xf numFmtId="0" fontId="55" fillId="55" borderId="0" applyNumberFormat="0" applyBorder="0" applyAlignment="0" applyProtection="0"/>
    <xf numFmtId="0" fontId="55" fillId="55" borderId="0" applyNumberFormat="0" applyBorder="0" applyAlignment="0" applyProtection="0"/>
    <xf numFmtId="0" fontId="55" fillId="55" borderId="0" applyNumberFormat="0" applyBorder="0" applyAlignment="0" applyProtection="0"/>
    <xf numFmtId="0" fontId="55" fillId="55" borderId="0" applyNumberFormat="0" applyBorder="0" applyAlignment="0" applyProtection="0"/>
    <xf numFmtId="0" fontId="55" fillId="55" borderId="0" applyNumberFormat="0" applyBorder="0" applyAlignment="0" applyProtection="0"/>
    <xf numFmtId="0" fontId="55" fillId="55" borderId="0" applyNumberFormat="0" applyBorder="0" applyAlignment="0" applyProtection="0"/>
    <xf numFmtId="0" fontId="55" fillId="55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60" borderId="0" applyNumberFormat="0" applyBorder="0" applyAlignment="0" applyProtection="0"/>
    <xf numFmtId="0" fontId="55" fillId="60" borderId="0" applyNumberFormat="0" applyBorder="0" applyAlignment="0" applyProtection="0"/>
    <xf numFmtId="0" fontId="55" fillId="60" borderId="0" applyNumberFormat="0" applyBorder="0" applyAlignment="0" applyProtection="0"/>
    <xf numFmtId="0" fontId="55" fillId="60" borderId="0" applyNumberFormat="0" applyBorder="0" applyAlignment="0" applyProtection="0"/>
    <xf numFmtId="0" fontId="55" fillId="60" borderId="0" applyNumberFormat="0" applyBorder="0" applyAlignment="0" applyProtection="0"/>
    <xf numFmtId="0" fontId="55" fillId="60" borderId="0" applyNumberFormat="0" applyBorder="0" applyAlignment="0" applyProtection="0"/>
    <xf numFmtId="0" fontId="55" fillId="60" borderId="0" applyNumberFormat="0" applyBorder="0" applyAlignment="0" applyProtection="0"/>
    <xf numFmtId="0" fontId="55" fillId="60" borderId="0" applyNumberFormat="0" applyBorder="0" applyAlignment="0" applyProtection="0"/>
    <xf numFmtId="0" fontId="55" fillId="60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6" fillId="48" borderId="0" applyNumberFormat="0" applyBorder="0" applyAlignment="0" applyProtection="0"/>
    <xf numFmtId="0" fontId="56" fillId="48" borderId="0" applyNumberFormat="0" applyBorder="0" applyAlignment="0" applyProtection="0"/>
    <xf numFmtId="0" fontId="56" fillId="48" borderId="0" applyNumberFormat="0" applyBorder="0" applyAlignment="0" applyProtection="0"/>
    <xf numFmtId="0" fontId="56" fillId="48" borderId="0" applyNumberFormat="0" applyBorder="0" applyAlignment="0" applyProtection="0"/>
    <xf numFmtId="0" fontId="56" fillId="48" borderId="0" applyNumberFormat="0" applyBorder="0" applyAlignment="0" applyProtection="0"/>
    <xf numFmtId="0" fontId="56" fillId="48" borderId="0" applyNumberFormat="0" applyBorder="0" applyAlignment="0" applyProtection="0"/>
    <xf numFmtId="0" fontId="56" fillId="48" borderId="0" applyNumberFormat="0" applyBorder="0" applyAlignment="0" applyProtection="0"/>
    <xf numFmtId="0" fontId="56" fillId="48" borderId="0" applyNumberFormat="0" applyBorder="0" applyAlignment="0" applyProtection="0"/>
    <xf numFmtId="0" fontId="56" fillId="48" borderId="0" applyNumberFormat="0" applyBorder="0" applyAlignment="0" applyProtection="0"/>
    <xf numFmtId="0" fontId="49" fillId="0" borderId="0" applyNumberFormat="0" applyFont="0" applyAlignment="0"/>
    <xf numFmtId="0" fontId="79" fillId="0" borderId="42" applyFill="0" applyBorder="0" applyProtection="0">
      <alignment horizontal="right" vertical="center"/>
    </xf>
    <xf numFmtId="0" fontId="57" fillId="65" borderId="43" applyNumberFormat="0" applyAlignment="0" applyProtection="0"/>
    <xf numFmtId="0" fontId="57" fillId="65" borderId="43" applyNumberFormat="0" applyAlignment="0" applyProtection="0"/>
    <xf numFmtId="0" fontId="57" fillId="65" borderId="43" applyNumberFormat="0" applyAlignment="0" applyProtection="0"/>
    <xf numFmtId="0" fontId="57" fillId="65" borderId="43" applyNumberFormat="0" applyAlignment="0" applyProtection="0"/>
    <xf numFmtId="0" fontId="57" fillId="65" borderId="43" applyNumberFormat="0" applyAlignment="0" applyProtection="0"/>
    <xf numFmtId="0" fontId="57" fillId="65" borderId="43" applyNumberFormat="0" applyAlignment="0" applyProtection="0"/>
    <xf numFmtId="0" fontId="57" fillId="65" borderId="43" applyNumberFormat="0" applyAlignment="0" applyProtection="0"/>
    <xf numFmtId="0" fontId="57" fillId="65" borderId="43" applyNumberFormat="0" applyAlignment="0" applyProtection="0"/>
    <xf numFmtId="0" fontId="57" fillId="65" borderId="43" applyNumberFormat="0" applyAlignment="0" applyProtection="0"/>
    <xf numFmtId="0" fontId="58" fillId="66" borderId="44" applyNumberFormat="0" applyAlignment="0" applyProtection="0"/>
    <xf numFmtId="0" fontId="58" fillId="66" borderId="44" applyNumberFormat="0" applyAlignment="0" applyProtection="0"/>
    <xf numFmtId="0" fontId="58" fillId="66" borderId="44" applyNumberFormat="0" applyAlignment="0" applyProtection="0"/>
    <xf numFmtId="0" fontId="58" fillId="66" borderId="44" applyNumberFormat="0" applyAlignment="0" applyProtection="0"/>
    <xf numFmtId="0" fontId="58" fillId="66" borderId="44" applyNumberFormat="0" applyAlignment="0" applyProtection="0"/>
    <xf numFmtId="0" fontId="58" fillId="66" borderId="44" applyNumberFormat="0" applyAlignment="0" applyProtection="0"/>
    <xf numFmtId="0" fontId="58" fillId="66" borderId="44" applyNumberFormat="0" applyAlignment="0" applyProtection="0"/>
    <xf numFmtId="0" fontId="58" fillId="66" borderId="44" applyNumberFormat="0" applyAlignment="0" applyProtection="0"/>
    <xf numFmtId="0" fontId="58" fillId="66" borderId="44" applyNumberFormat="0" applyAlignment="0" applyProtection="0"/>
    <xf numFmtId="0" fontId="80" fillId="0" borderId="0">
      <alignment horizontal="center" vertical="center" wrapText="1"/>
    </xf>
    <xf numFmtId="43" fontId="34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81" fillId="0" borderId="0">
      <alignment horizontal="left" vertical="center" wrapText="1"/>
    </xf>
    <xf numFmtId="0" fontId="34" fillId="73" borderId="0" applyNumberFormat="0" applyFont="0" applyBorder="0" applyAlignment="0"/>
    <xf numFmtId="44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165" fontId="34" fillId="0" borderId="0" applyFont="0" applyFill="0" applyBorder="0" applyAlignment="0" applyProtection="0"/>
    <xf numFmtId="0" fontId="82" fillId="0" borderId="52" applyAlignment="0">
      <alignment horizontal="right" vertical="center"/>
    </xf>
    <xf numFmtId="173" fontId="82" fillId="0" borderId="52">
      <alignment horizontal="right" vertical="center"/>
    </xf>
    <xf numFmtId="0" fontId="83" fillId="0" borderId="52">
      <alignment horizontal="left" vertical="center"/>
    </xf>
    <xf numFmtId="174" fontId="76" fillId="0" borderId="52" applyNumberFormat="0" applyFill="0">
      <alignment horizontal="right"/>
    </xf>
    <xf numFmtId="175" fontId="76" fillId="0" borderId="52">
      <alignment horizontal="right"/>
    </xf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60" fillId="49" borderId="0" applyNumberFormat="0" applyBorder="0" applyAlignment="0" applyProtection="0"/>
    <xf numFmtId="0" fontId="60" fillId="49" borderId="0" applyNumberFormat="0" applyBorder="0" applyAlignment="0" applyProtection="0"/>
    <xf numFmtId="0" fontId="60" fillId="49" borderId="0" applyNumberFormat="0" applyBorder="0" applyAlignment="0" applyProtection="0"/>
    <xf numFmtId="0" fontId="60" fillId="49" borderId="0" applyNumberFormat="0" applyBorder="0" applyAlignment="0" applyProtection="0"/>
    <xf numFmtId="0" fontId="60" fillId="49" borderId="0" applyNumberFormat="0" applyBorder="0" applyAlignment="0" applyProtection="0"/>
    <xf numFmtId="0" fontId="60" fillId="49" borderId="0" applyNumberFormat="0" applyBorder="0" applyAlignment="0" applyProtection="0"/>
    <xf numFmtId="0" fontId="60" fillId="49" borderId="0" applyNumberFormat="0" applyBorder="0" applyAlignment="0" applyProtection="0"/>
    <xf numFmtId="0" fontId="60" fillId="49" borderId="0" applyNumberFormat="0" applyBorder="0" applyAlignment="0" applyProtection="0"/>
    <xf numFmtId="0" fontId="60" fillId="49" borderId="0" applyNumberFormat="0" applyBorder="0" applyAlignment="0" applyProtection="0"/>
    <xf numFmtId="0" fontId="61" fillId="0" borderId="45" applyNumberFormat="0" applyFill="0" applyAlignment="0" applyProtection="0"/>
    <xf numFmtId="0" fontId="61" fillId="0" borderId="45" applyNumberFormat="0" applyFill="0" applyAlignment="0" applyProtection="0"/>
    <xf numFmtId="0" fontId="61" fillId="0" borderId="45" applyNumberFormat="0" applyFill="0" applyAlignment="0" applyProtection="0"/>
    <xf numFmtId="0" fontId="61" fillId="0" borderId="45" applyNumberFormat="0" applyFill="0" applyAlignment="0" applyProtection="0"/>
    <xf numFmtId="0" fontId="61" fillId="0" borderId="45" applyNumberFormat="0" applyFill="0" applyAlignment="0" applyProtection="0"/>
    <xf numFmtId="0" fontId="61" fillId="0" borderId="45" applyNumberFormat="0" applyFill="0" applyAlignment="0" applyProtection="0"/>
    <xf numFmtId="0" fontId="61" fillId="0" borderId="45" applyNumberFormat="0" applyFill="0" applyAlignment="0" applyProtection="0"/>
    <xf numFmtId="0" fontId="61" fillId="0" borderId="45" applyNumberFormat="0" applyFill="0" applyAlignment="0" applyProtection="0"/>
    <xf numFmtId="0" fontId="61" fillId="0" borderId="45" applyNumberFormat="0" applyFill="0" applyAlignment="0" applyProtection="0"/>
    <xf numFmtId="0" fontId="62" fillId="0" borderId="46" applyNumberFormat="0" applyFill="0" applyAlignment="0" applyProtection="0"/>
    <xf numFmtId="0" fontId="62" fillId="0" borderId="46" applyNumberFormat="0" applyFill="0" applyAlignment="0" applyProtection="0"/>
    <xf numFmtId="0" fontId="62" fillId="0" borderId="46" applyNumberFormat="0" applyFill="0" applyAlignment="0" applyProtection="0"/>
    <xf numFmtId="0" fontId="62" fillId="0" borderId="46" applyNumberFormat="0" applyFill="0" applyAlignment="0" applyProtection="0"/>
    <xf numFmtId="0" fontId="62" fillId="0" borderId="46" applyNumberFormat="0" applyFill="0" applyAlignment="0" applyProtection="0"/>
    <xf numFmtId="0" fontId="62" fillId="0" borderId="46" applyNumberFormat="0" applyFill="0" applyAlignment="0" applyProtection="0"/>
    <xf numFmtId="0" fontId="62" fillId="0" borderId="46" applyNumberFormat="0" applyFill="0" applyAlignment="0" applyProtection="0"/>
    <xf numFmtId="0" fontId="62" fillId="0" borderId="46" applyNumberFormat="0" applyFill="0" applyAlignment="0" applyProtection="0"/>
    <xf numFmtId="0" fontId="62" fillId="0" borderId="46" applyNumberFormat="0" applyFill="0" applyAlignment="0" applyProtection="0"/>
    <xf numFmtId="0" fontId="63" fillId="0" borderId="47" applyNumberFormat="0" applyFill="0" applyAlignment="0" applyProtection="0"/>
    <xf numFmtId="0" fontId="63" fillId="0" borderId="47" applyNumberFormat="0" applyFill="0" applyAlignment="0" applyProtection="0"/>
    <xf numFmtId="0" fontId="63" fillId="0" borderId="47" applyNumberFormat="0" applyFill="0" applyAlignment="0" applyProtection="0"/>
    <xf numFmtId="0" fontId="63" fillId="0" borderId="47" applyNumberFormat="0" applyFill="0" applyAlignment="0" applyProtection="0"/>
    <xf numFmtId="0" fontId="63" fillId="0" borderId="47" applyNumberFormat="0" applyFill="0" applyAlignment="0" applyProtection="0"/>
    <xf numFmtId="0" fontId="63" fillId="0" borderId="47" applyNumberFormat="0" applyFill="0" applyAlignment="0" applyProtection="0"/>
    <xf numFmtId="0" fontId="63" fillId="0" borderId="47" applyNumberFormat="0" applyFill="0" applyAlignment="0" applyProtection="0"/>
    <xf numFmtId="0" fontId="63" fillId="0" borderId="47" applyNumberFormat="0" applyFill="0" applyAlignment="0" applyProtection="0"/>
    <xf numFmtId="0" fontId="63" fillId="0" borderId="47" applyNumberFormat="0" applyFill="0" applyAlignment="0" applyProtection="0"/>
    <xf numFmtId="0" fontId="63" fillId="0" borderId="0" applyNumberFormat="0" applyFill="0" applyBorder="0" applyAlignment="0" applyProtection="0"/>
    <xf numFmtId="0" fontId="63" fillId="0" borderId="0" applyNumberFormat="0" applyFill="0" applyBorder="0" applyAlignment="0" applyProtection="0"/>
    <xf numFmtId="0" fontId="63" fillId="0" borderId="0" applyNumberFormat="0" applyFill="0" applyBorder="0" applyAlignment="0" applyProtection="0"/>
    <xf numFmtId="0" fontId="63" fillId="0" borderId="0" applyNumberFormat="0" applyFill="0" applyBorder="0" applyAlignment="0" applyProtection="0"/>
    <xf numFmtId="0" fontId="63" fillId="0" borderId="0" applyNumberFormat="0" applyFill="0" applyBorder="0" applyAlignment="0" applyProtection="0"/>
    <xf numFmtId="0" fontId="63" fillId="0" borderId="0" applyNumberFormat="0" applyFill="0" applyBorder="0" applyAlignment="0" applyProtection="0"/>
    <xf numFmtId="0" fontId="63" fillId="0" borderId="0" applyNumberFormat="0" applyFill="0" applyBorder="0" applyAlignment="0" applyProtection="0"/>
    <xf numFmtId="0" fontId="63" fillId="0" borderId="0" applyNumberFormat="0" applyFill="0" applyBorder="0" applyAlignment="0" applyProtection="0"/>
    <xf numFmtId="0" fontId="63" fillId="0" borderId="0" applyNumberFormat="0" applyFill="0" applyBorder="0" applyAlignment="0" applyProtection="0"/>
    <xf numFmtId="176" fontId="84" fillId="0" borderId="0">
      <protection locked="0"/>
    </xf>
    <xf numFmtId="176" fontId="84" fillId="0" borderId="0">
      <protection locked="0"/>
    </xf>
    <xf numFmtId="0" fontId="85" fillId="0" borderId="0" applyNumberFormat="0" applyFill="0" applyBorder="0" applyAlignment="0" applyProtection="0"/>
    <xf numFmtId="0" fontId="86" fillId="0" borderId="52">
      <alignment horizontal="left"/>
    </xf>
    <xf numFmtId="0" fontId="86" fillId="0" borderId="53">
      <alignment horizontal="right" vertical="center"/>
    </xf>
    <xf numFmtId="0" fontId="87" fillId="0" borderId="52">
      <alignment horizontal="left" vertical="center"/>
    </xf>
    <xf numFmtId="0" fontId="76" fillId="0" borderId="52">
      <alignment horizontal="left" vertical="center"/>
    </xf>
    <xf numFmtId="0" fontId="88" fillId="0" borderId="52">
      <alignment horizontal="left"/>
    </xf>
    <xf numFmtId="0" fontId="88" fillId="74" borderId="0">
      <alignment horizontal="centerContinuous" wrapText="1"/>
    </xf>
    <xf numFmtId="0" fontId="88" fillId="74" borderId="30">
      <alignment horizontal="left" vertical="center"/>
    </xf>
    <xf numFmtId="0" fontId="88" fillId="74" borderId="0">
      <alignment horizontal="centerContinuous" vertical="center" wrapText="1"/>
    </xf>
    <xf numFmtId="0" fontId="46" fillId="0" borderId="0" applyNumberFormat="0" applyFill="0" applyBorder="0" applyAlignment="0" applyProtection="0">
      <alignment vertical="top"/>
      <protection locked="0"/>
    </xf>
    <xf numFmtId="0" fontId="46" fillId="0" borderId="0" applyNumberFormat="0" applyFill="0" applyBorder="0" applyAlignment="0" applyProtection="0">
      <alignment vertical="top"/>
      <protection locked="0"/>
    </xf>
    <xf numFmtId="0" fontId="46" fillId="0" borderId="0" applyNumberFormat="0" applyFill="0" applyBorder="0" applyAlignment="0" applyProtection="0">
      <alignment vertical="top"/>
      <protection locked="0"/>
    </xf>
    <xf numFmtId="0" fontId="46" fillId="0" borderId="0" applyNumberFormat="0" applyFill="0" applyBorder="0" applyAlignment="0" applyProtection="0">
      <alignment vertical="top"/>
      <protection locked="0"/>
    </xf>
    <xf numFmtId="0" fontId="46" fillId="0" borderId="0" applyNumberFormat="0" applyFill="0" applyBorder="0" applyAlignment="0" applyProtection="0">
      <alignment vertical="top"/>
      <protection locked="0"/>
    </xf>
    <xf numFmtId="0" fontId="46" fillId="0" borderId="0" applyNumberFormat="0" applyFill="0" applyBorder="0" applyAlignment="0" applyProtection="0">
      <alignment vertical="top"/>
      <protection locked="0"/>
    </xf>
    <xf numFmtId="0" fontId="46" fillId="0" borderId="0" applyNumberFormat="0" applyFill="0" applyBorder="0" applyAlignment="0" applyProtection="0">
      <alignment vertical="top"/>
      <protection locked="0"/>
    </xf>
    <xf numFmtId="0" fontId="64" fillId="52" borderId="43" applyNumberFormat="0" applyAlignment="0" applyProtection="0"/>
    <xf numFmtId="0" fontId="64" fillId="52" borderId="43" applyNumberFormat="0" applyAlignment="0" applyProtection="0"/>
    <xf numFmtId="0" fontId="64" fillId="52" borderId="43" applyNumberFormat="0" applyAlignment="0" applyProtection="0"/>
    <xf numFmtId="0" fontId="64" fillId="52" borderId="43" applyNumberFormat="0" applyAlignment="0" applyProtection="0"/>
    <xf numFmtId="0" fontId="64" fillId="52" borderId="43" applyNumberFormat="0" applyAlignment="0" applyProtection="0"/>
    <xf numFmtId="0" fontId="64" fillId="52" borderId="43" applyNumberFormat="0" applyAlignment="0" applyProtection="0"/>
    <xf numFmtId="0" fontId="64" fillId="52" borderId="43" applyNumberFormat="0" applyAlignment="0" applyProtection="0"/>
    <xf numFmtId="0" fontId="64" fillId="52" borderId="43" applyNumberFormat="0" applyAlignment="0" applyProtection="0"/>
    <xf numFmtId="0" fontId="64" fillId="52" borderId="43" applyNumberFormat="0" applyAlignment="0" applyProtection="0"/>
    <xf numFmtId="0" fontId="65" fillId="0" borderId="48" applyNumberFormat="0" applyFill="0" applyAlignment="0" applyProtection="0"/>
    <xf numFmtId="0" fontId="65" fillId="0" borderId="48" applyNumberFormat="0" applyFill="0" applyAlignment="0" applyProtection="0"/>
    <xf numFmtId="0" fontId="65" fillId="0" borderId="48" applyNumberFormat="0" applyFill="0" applyAlignment="0" applyProtection="0"/>
    <xf numFmtId="0" fontId="65" fillId="0" borderId="48" applyNumberFormat="0" applyFill="0" applyAlignment="0" applyProtection="0"/>
    <xf numFmtId="0" fontId="65" fillId="0" borderId="48" applyNumberFormat="0" applyFill="0" applyAlignment="0" applyProtection="0"/>
    <xf numFmtId="0" fontId="65" fillId="0" borderId="48" applyNumberFormat="0" applyFill="0" applyAlignment="0" applyProtection="0"/>
    <xf numFmtId="0" fontId="65" fillId="0" borderId="48" applyNumberFormat="0" applyFill="0" applyAlignment="0" applyProtection="0"/>
    <xf numFmtId="0" fontId="65" fillId="0" borderId="48" applyNumberFormat="0" applyFill="0" applyAlignment="0" applyProtection="0"/>
    <xf numFmtId="0" fontId="65" fillId="0" borderId="48" applyNumberFormat="0" applyFill="0" applyAlignment="0" applyProtection="0"/>
    <xf numFmtId="0" fontId="34" fillId="75" borderId="0" applyNumberFormat="0" applyFont="0" applyBorder="0" applyAlignment="0"/>
    <xf numFmtId="41" fontId="89" fillId="0" borderId="0" applyFont="0" applyFill="0" applyBorder="0" applyAlignment="0" applyProtection="0"/>
    <xf numFmtId="43" fontId="89" fillId="0" borderId="0" applyFont="0" applyFill="0" applyBorder="0" applyAlignment="0" applyProtection="0"/>
    <xf numFmtId="0" fontId="89" fillId="0" borderId="0" applyFont="0" applyFill="0" applyBorder="0" applyAlignment="0" applyProtection="0"/>
    <xf numFmtId="44" fontId="89" fillId="0" borderId="0" applyFont="0" applyFill="0" applyBorder="0" applyAlignment="0" applyProtection="0"/>
    <xf numFmtId="0" fontId="66" fillId="67" borderId="0" applyNumberFormat="0" applyBorder="0" applyAlignment="0" applyProtection="0"/>
    <xf numFmtId="0" fontId="66" fillId="67" borderId="0" applyNumberFormat="0" applyBorder="0" applyAlignment="0" applyProtection="0"/>
    <xf numFmtId="0" fontId="66" fillId="67" borderId="0" applyNumberFormat="0" applyBorder="0" applyAlignment="0" applyProtection="0"/>
    <xf numFmtId="0" fontId="66" fillId="67" borderId="0" applyNumberFormat="0" applyBorder="0" applyAlignment="0" applyProtection="0"/>
    <xf numFmtId="0" fontId="66" fillId="67" borderId="0" applyNumberFormat="0" applyBorder="0" applyAlignment="0" applyProtection="0"/>
    <xf numFmtId="0" fontId="66" fillId="67" borderId="0" applyNumberFormat="0" applyBorder="0" applyAlignment="0" applyProtection="0"/>
    <xf numFmtId="0" fontId="66" fillId="67" borderId="0" applyNumberFormat="0" applyBorder="0" applyAlignment="0" applyProtection="0"/>
    <xf numFmtId="0" fontId="66" fillId="67" borderId="0" applyNumberFormat="0" applyBorder="0" applyAlignment="0" applyProtection="0"/>
    <xf numFmtId="0" fontId="66" fillId="67" borderId="0" applyNumberFormat="0" applyBorder="0" applyAlignment="0" applyProtection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2" fillId="0" borderId="0"/>
    <xf numFmtId="0" fontId="12" fillId="0" borderId="0"/>
    <xf numFmtId="0" fontId="47" fillId="0" borderId="0"/>
    <xf numFmtId="0" fontId="47" fillId="0" borderId="0"/>
    <xf numFmtId="0" fontId="12" fillId="0" borderId="0"/>
    <xf numFmtId="0" fontId="12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12" fillId="0" borderId="0"/>
    <xf numFmtId="0" fontId="12" fillId="0" borderId="0"/>
    <xf numFmtId="0" fontId="12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47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47" fillId="0" borderId="0"/>
    <xf numFmtId="0" fontId="47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" fillId="0" borderId="0"/>
    <xf numFmtId="0" fontId="1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" fillId="0" borderId="0"/>
    <xf numFmtId="0" fontId="1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78" fillId="0" borderId="31" applyFill="0" applyBorder="0" applyProtection="0">
      <alignment horizontal="right" vertical="center"/>
    </xf>
    <xf numFmtId="0" fontId="79" fillId="0" borderId="31" applyNumberFormat="0" applyFill="0" applyBorder="0" applyProtection="0">
      <alignment horizontal="left" vertical="center"/>
    </xf>
    <xf numFmtId="0" fontId="78" fillId="0" borderId="31" applyNumberFormat="0" applyFill="0" applyAlignment="0" applyProtection="0"/>
    <xf numFmtId="0" fontId="90" fillId="76" borderId="0" applyNumberFormat="0" applyFont="0" applyBorder="0" applyAlignment="0" applyProtection="0"/>
    <xf numFmtId="0" fontId="91" fillId="0" borderId="0"/>
    <xf numFmtId="0" fontId="34" fillId="68" borderId="40" applyNumberFormat="0" applyFont="0" applyAlignment="0" applyProtection="0"/>
    <xf numFmtId="0" fontId="34" fillId="68" borderId="40" applyNumberFormat="0" applyFont="0" applyAlignment="0" applyProtection="0"/>
    <xf numFmtId="0" fontId="34" fillId="68" borderId="40" applyNumberFormat="0" applyFont="0" applyAlignment="0" applyProtection="0"/>
    <xf numFmtId="0" fontId="34" fillId="68" borderId="40" applyNumberFormat="0" applyFont="0" applyAlignment="0" applyProtection="0"/>
    <xf numFmtId="0" fontId="34" fillId="68" borderId="40" applyNumberFormat="0" applyFont="0" applyAlignment="0" applyProtection="0"/>
    <xf numFmtId="0" fontId="34" fillId="68" borderId="40" applyNumberFormat="0" applyFont="0" applyAlignment="0" applyProtection="0"/>
    <xf numFmtId="0" fontId="34" fillId="68" borderId="40" applyNumberFormat="0" applyFont="0" applyAlignment="0" applyProtection="0"/>
    <xf numFmtId="0" fontId="1" fillId="19" borderId="28" applyNumberFormat="0" applyFont="0" applyAlignment="0" applyProtection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67" fillId="65" borderId="49" applyNumberFormat="0" applyAlignment="0" applyProtection="0"/>
    <xf numFmtId="0" fontId="67" fillId="65" borderId="49" applyNumberFormat="0" applyAlignment="0" applyProtection="0"/>
    <xf numFmtId="0" fontId="67" fillId="65" borderId="49" applyNumberFormat="0" applyAlignment="0" applyProtection="0"/>
    <xf numFmtId="0" fontId="67" fillId="65" borderId="49" applyNumberFormat="0" applyAlignment="0" applyProtection="0"/>
    <xf numFmtId="0" fontId="67" fillId="65" borderId="49" applyNumberFormat="0" applyAlignment="0" applyProtection="0"/>
    <xf numFmtId="0" fontId="67" fillId="65" borderId="49" applyNumberFormat="0" applyAlignment="0" applyProtection="0"/>
    <xf numFmtId="0" fontId="67" fillId="65" borderId="49" applyNumberFormat="0" applyAlignment="0" applyProtection="0"/>
    <xf numFmtId="0" fontId="67" fillId="65" borderId="49" applyNumberFormat="0" applyAlignment="0" applyProtection="0"/>
    <xf numFmtId="0" fontId="67" fillId="65" borderId="49" applyNumberFormat="0" applyAlignment="0" applyProtection="0"/>
    <xf numFmtId="0" fontId="34" fillId="0" borderId="0">
      <alignment horizontal="left" wrapText="1"/>
    </xf>
    <xf numFmtId="177" fontId="78" fillId="77" borderId="31" applyNumberFormat="0" applyFont="0" applyBorder="0" applyAlignment="0" applyProtection="0">
      <alignment horizontal="right" vertical="center"/>
    </xf>
    <xf numFmtId="0" fontId="1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82" fillId="0" borderId="0">
      <alignment horizontal="left" vertical="center"/>
    </xf>
    <xf numFmtId="0" fontId="80" fillId="0" borderId="0">
      <alignment horizontal="left" vertical="center"/>
    </xf>
    <xf numFmtId="0" fontId="92" fillId="0" borderId="0">
      <alignment horizontal="right"/>
    </xf>
    <xf numFmtId="0" fontId="92" fillId="0" borderId="0">
      <alignment horizontal="center"/>
    </xf>
    <xf numFmtId="0" fontId="83" fillId="0" borderId="0">
      <alignment horizontal="right"/>
    </xf>
    <xf numFmtId="0" fontId="92" fillId="0" borderId="0">
      <alignment horizontal="left"/>
    </xf>
    <xf numFmtId="0" fontId="78" fillId="0" borderId="0"/>
    <xf numFmtId="0" fontId="82" fillId="0" borderId="0">
      <alignment horizontal="left" vertical="center"/>
    </xf>
    <xf numFmtId="0" fontId="93" fillId="78" borderId="0" applyNumberFormat="0">
      <alignment vertical="center"/>
    </xf>
    <xf numFmtId="0" fontId="83" fillId="0" borderId="52">
      <alignment horizontal="left" vertical="center"/>
    </xf>
    <xf numFmtId="0" fontId="80" fillId="0" borderId="52" applyFill="0">
      <alignment horizontal="left" vertical="center"/>
    </xf>
    <xf numFmtId="0" fontId="83" fillId="0" borderId="52">
      <alignment horizontal="left"/>
    </xf>
    <xf numFmtId="174" fontId="82" fillId="0" borderId="0" applyNumberFormat="0">
      <alignment horizontal="right"/>
    </xf>
    <xf numFmtId="0" fontId="86" fillId="79" borderId="0">
      <alignment horizontal="centerContinuous" vertical="center" wrapText="1"/>
    </xf>
    <xf numFmtId="0" fontId="86" fillId="0" borderId="54">
      <alignment horizontal="left" vertical="center"/>
    </xf>
    <xf numFmtId="0" fontId="94" fillId="0" borderId="0">
      <alignment horizontal="left" vertical="top"/>
    </xf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88" fillId="0" borderId="0">
      <alignment horizontal="left"/>
    </xf>
    <xf numFmtId="0" fontId="81" fillId="0" borderId="0">
      <alignment horizontal="left"/>
    </xf>
    <xf numFmtId="0" fontId="76" fillId="0" borderId="0">
      <alignment horizontal="left"/>
    </xf>
    <xf numFmtId="0" fontId="95" fillId="0" borderId="0">
      <alignment horizontal="left"/>
    </xf>
    <xf numFmtId="0" fontId="94" fillId="0" borderId="0">
      <alignment horizontal="left" vertical="top"/>
    </xf>
    <xf numFmtId="0" fontId="81" fillId="0" borderId="0">
      <alignment horizontal="left"/>
    </xf>
    <xf numFmtId="0" fontId="76" fillId="0" borderId="0">
      <alignment horizontal="left"/>
    </xf>
    <xf numFmtId="0" fontId="69" fillId="0" borderId="50" applyNumberFormat="0" applyFill="0" applyAlignment="0" applyProtection="0"/>
    <xf numFmtId="0" fontId="69" fillId="0" borderId="50" applyNumberFormat="0" applyFill="0" applyAlignment="0" applyProtection="0"/>
    <xf numFmtId="0" fontId="69" fillId="0" borderId="50" applyNumberFormat="0" applyFill="0" applyAlignment="0" applyProtection="0"/>
    <xf numFmtId="0" fontId="69" fillId="0" borderId="50" applyNumberFormat="0" applyFill="0" applyAlignment="0" applyProtection="0"/>
    <xf numFmtId="0" fontId="69" fillId="0" borderId="50" applyNumberFormat="0" applyFill="0" applyAlignment="0" applyProtection="0"/>
    <xf numFmtId="0" fontId="69" fillId="0" borderId="50" applyNumberFormat="0" applyFill="0" applyAlignment="0" applyProtection="0"/>
    <xf numFmtId="0" fontId="69" fillId="0" borderId="50" applyNumberFormat="0" applyFill="0" applyAlignment="0" applyProtection="0"/>
    <xf numFmtId="0" fontId="69" fillId="0" borderId="50" applyNumberFormat="0" applyFill="0" applyAlignment="0" applyProtection="0"/>
    <xf numFmtId="0" fontId="69" fillId="0" borderId="50" applyNumberFormat="0" applyFill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82" fillId="0" borderId="52">
      <alignment horizontal="left"/>
    </xf>
    <xf numFmtId="0" fontId="86" fillId="0" borderId="53">
      <alignment horizontal="left"/>
    </xf>
    <xf numFmtId="0" fontId="88" fillId="0" borderId="0">
      <alignment horizontal="left" vertical="center"/>
    </xf>
    <xf numFmtId="0" fontId="82" fillId="0" borderId="52">
      <alignment horizontal="left"/>
    </xf>
    <xf numFmtId="0" fontId="96" fillId="73" borderId="0">
      <alignment horizontal="left" vertical="center" indent="1"/>
    </xf>
    <xf numFmtId="0" fontId="97" fillId="0" borderId="0" applyFont="0" applyFill="0" applyBorder="0" applyAlignment="0" applyProtection="0"/>
    <xf numFmtId="0" fontId="97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34" fillId="0" borderId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34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76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34" fillId="0" borderId="0"/>
    <xf numFmtId="0" fontId="77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34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72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73" fillId="70" borderId="0" applyNumberFormat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44" fontId="34" fillId="0" borderId="0" applyFont="0" applyFill="0" applyBorder="0" applyAlignment="0" applyProtection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98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99" fillId="0" borderId="0" applyNumberFormat="0" applyFill="0" applyBorder="0" applyAlignment="0" applyProtection="0">
      <alignment vertical="top"/>
      <protection locked="0"/>
    </xf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52" fillId="0" borderId="41" applyNumberFormat="0" applyFont="0" applyAlignment="0">
      <alignment vertical="center"/>
    </xf>
    <xf numFmtId="0" fontId="100" fillId="0" borderId="0" applyFill="0" applyBorder="0">
      <alignment vertical="center"/>
    </xf>
    <xf numFmtId="178" fontId="54" fillId="0" borderId="0" applyFill="0" applyBorder="0">
      <alignment horizontal="right" vertical="center"/>
    </xf>
    <xf numFmtId="178" fontId="52" fillId="0" borderId="0" applyFill="0" applyBorder="0">
      <alignment horizontal="right" vertical="center"/>
    </xf>
    <xf numFmtId="169" fontId="52" fillId="0" borderId="0" applyFill="0" applyBorder="0">
      <alignment horizontal="right" vertical="center"/>
    </xf>
    <xf numFmtId="0" fontId="54" fillId="0" borderId="41" applyFill="0" applyBorder="0">
      <alignment vertical="center"/>
    </xf>
    <xf numFmtId="0" fontId="39" fillId="47" borderId="0" applyNumberFormat="0" applyBorder="0" applyAlignment="0" applyProtection="0"/>
    <xf numFmtId="0" fontId="39" fillId="47" borderId="0" applyNumberFormat="0" applyBorder="0" applyAlignment="0" applyProtection="0"/>
    <xf numFmtId="0" fontId="39" fillId="48" borderId="0" applyNumberFormat="0" applyBorder="0" applyAlignment="0" applyProtection="0"/>
    <xf numFmtId="0" fontId="39" fillId="48" borderId="0" applyNumberFormat="0" applyBorder="0" applyAlignment="0" applyProtection="0"/>
    <xf numFmtId="0" fontId="39" fillId="49" borderId="0" applyNumberFormat="0" applyBorder="0" applyAlignment="0" applyProtection="0"/>
    <xf numFmtId="0" fontId="39" fillId="49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1" borderId="0" applyNumberFormat="0" applyBorder="0" applyAlignment="0" applyProtection="0"/>
    <xf numFmtId="0" fontId="39" fillId="51" borderId="0" applyNumberFormat="0" applyBorder="0" applyAlignment="0" applyProtection="0"/>
    <xf numFmtId="0" fontId="39" fillId="52" borderId="0" applyNumberFormat="0" applyBorder="0" applyAlignment="0" applyProtection="0"/>
    <xf numFmtId="0" fontId="39" fillId="52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4" borderId="0" applyNumberFormat="0" applyBorder="0" applyAlignment="0" applyProtection="0"/>
    <xf numFmtId="0" fontId="39" fillId="54" borderId="0" applyNumberFormat="0" applyBorder="0" applyAlignment="0" applyProtection="0"/>
    <xf numFmtId="0" fontId="39" fillId="55" borderId="0" applyNumberFormat="0" applyBorder="0" applyAlignment="0" applyProtection="0"/>
    <xf numFmtId="0" fontId="39" fillId="55" borderId="0" applyNumberFormat="0" applyBorder="0" applyAlignment="0" applyProtection="0"/>
    <xf numFmtId="0" fontId="39" fillId="50" borderId="0" applyNumberFormat="0" applyBorder="0" applyAlignment="0" applyProtection="0"/>
    <xf numFmtId="0" fontId="39" fillId="50" borderId="0" applyNumberFormat="0" applyBorder="0" applyAlignment="0" applyProtection="0"/>
    <xf numFmtId="0" fontId="39" fillId="53" borderId="0" applyNumberFormat="0" applyBorder="0" applyAlignment="0" applyProtection="0"/>
    <xf numFmtId="0" fontId="39" fillId="53" borderId="0" applyNumberFormat="0" applyBorder="0" applyAlignment="0" applyProtection="0"/>
    <xf numFmtId="0" fontId="39" fillId="56" borderId="0" applyNumberFormat="0" applyBorder="0" applyAlignment="0" applyProtection="0"/>
    <xf numFmtId="0" fontId="39" fillId="56" borderId="0" applyNumberFormat="0" applyBorder="0" applyAlignment="0" applyProtection="0"/>
    <xf numFmtId="0" fontId="55" fillId="57" borderId="0" applyNumberFormat="0" applyBorder="0" applyAlignment="0" applyProtection="0"/>
    <xf numFmtId="0" fontId="55" fillId="57" borderId="0" applyNumberFormat="0" applyBorder="0" applyAlignment="0" applyProtection="0"/>
    <xf numFmtId="0" fontId="55" fillId="54" borderId="0" applyNumberFormat="0" applyBorder="0" applyAlignment="0" applyProtection="0"/>
    <xf numFmtId="0" fontId="55" fillId="54" borderId="0" applyNumberFormat="0" applyBorder="0" applyAlignment="0" applyProtection="0"/>
    <xf numFmtId="0" fontId="55" fillId="55" borderId="0" applyNumberFormat="0" applyBorder="0" applyAlignment="0" applyProtection="0"/>
    <xf numFmtId="0" fontId="55" fillId="55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60" borderId="0" applyNumberFormat="0" applyBorder="0" applyAlignment="0" applyProtection="0"/>
    <xf numFmtId="0" fontId="55" fillId="60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6" fillId="48" borderId="0" applyNumberFormat="0" applyBorder="0" applyAlignment="0" applyProtection="0"/>
    <xf numFmtId="0" fontId="56" fillId="48" borderId="0" applyNumberFormat="0" applyBorder="0" applyAlignment="0" applyProtection="0"/>
    <xf numFmtId="0" fontId="101" fillId="0" borderId="0"/>
    <xf numFmtId="0" fontId="102" fillId="0" borderId="0">
      <alignment horizontal="right"/>
    </xf>
    <xf numFmtId="0" fontId="103" fillId="0" borderId="0"/>
    <xf numFmtId="0" fontId="48" fillId="0" borderId="0"/>
    <xf numFmtId="0" fontId="104" fillId="0" borderId="0"/>
    <xf numFmtId="0" fontId="105" fillId="0" borderId="55" applyNumberFormat="0" applyAlignment="0"/>
    <xf numFmtId="0" fontId="100" fillId="0" borderId="0" applyAlignment="0">
      <alignment horizontal="left"/>
    </xf>
    <xf numFmtId="0" fontId="100" fillId="0" borderId="0">
      <alignment horizontal="right"/>
    </xf>
    <xf numFmtId="169" fontId="100" fillId="0" borderId="0">
      <alignment horizontal="right"/>
    </xf>
    <xf numFmtId="168" fontId="106" fillId="0" borderId="0">
      <alignment horizontal="right"/>
    </xf>
    <xf numFmtId="0" fontId="107" fillId="0" borderId="0"/>
    <xf numFmtId="0" fontId="57" fillId="65" borderId="43" applyNumberFormat="0" applyAlignment="0" applyProtection="0"/>
    <xf numFmtId="0" fontId="57" fillId="65" borderId="43" applyNumberFormat="0" applyAlignment="0" applyProtection="0"/>
    <xf numFmtId="0" fontId="58" fillId="66" borderId="44" applyNumberFormat="0" applyAlignment="0" applyProtection="0"/>
    <xf numFmtId="0" fontId="58" fillId="66" borderId="44" applyNumberFormat="0" applyAlignment="0" applyProtection="0"/>
    <xf numFmtId="168" fontId="108" fillId="72" borderId="31">
      <alignment horizontal="right" vertical="center"/>
    </xf>
    <xf numFmtId="0" fontId="108" fillId="76" borderId="31">
      <alignment horizontal="center" vertical="center"/>
    </xf>
    <xf numFmtId="168" fontId="108" fillId="72" borderId="31">
      <alignment horizontal="right" vertical="center"/>
    </xf>
    <xf numFmtId="0" fontId="34" fillId="72" borderId="0"/>
    <xf numFmtId="0" fontId="109" fillId="72" borderId="31">
      <alignment horizontal="left" vertical="center"/>
    </xf>
    <xf numFmtId="0" fontId="108" fillId="80" borderId="31">
      <alignment horizontal="left" vertical="center"/>
    </xf>
    <xf numFmtId="43" fontId="34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6" fontId="39" fillId="0" borderId="0" applyFont="0" applyFill="0" applyBorder="0" applyAlignment="0" applyProtection="0"/>
    <xf numFmtId="43" fontId="1" fillId="0" borderId="0" applyFont="0" applyFill="0" applyBorder="0" applyAlignment="0" applyProtection="0"/>
    <xf numFmtId="6" fontId="39" fillId="0" borderId="0" applyFont="0" applyFill="0" applyBorder="0" applyAlignment="0" applyProtection="0"/>
    <xf numFmtId="6" fontId="39" fillId="0" borderId="0" applyFont="0" applyFill="0" applyBorder="0" applyAlignment="0" applyProtection="0"/>
    <xf numFmtId="6" fontId="39" fillId="0" borderId="0" applyFont="0" applyFill="0" applyBorder="0" applyAlignment="0" applyProtection="0"/>
    <xf numFmtId="6" fontId="39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6" fontId="39" fillId="0" borderId="0" applyFont="0" applyFill="0" applyBorder="0" applyAlignment="0" applyProtection="0"/>
    <xf numFmtId="6" fontId="39" fillId="0" borderId="0" applyFont="0" applyFill="0" applyBorder="0" applyAlignment="0" applyProtection="0"/>
    <xf numFmtId="6" fontId="39" fillId="0" borderId="0" applyFont="0" applyFill="0" applyBorder="0" applyAlignment="0" applyProtection="0"/>
    <xf numFmtId="6" fontId="39" fillId="0" borderId="0" applyFont="0" applyFill="0" applyBorder="0" applyAlignment="0" applyProtection="0"/>
    <xf numFmtId="179" fontId="34" fillId="0" borderId="0" applyFont="0" applyFill="0" applyBorder="0" applyAlignment="0" applyProtection="0">
      <alignment wrapText="1"/>
    </xf>
    <xf numFmtId="180" fontId="34" fillId="0" borderId="0" applyFon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60" fillId="49" borderId="0" applyNumberFormat="0" applyBorder="0" applyAlignment="0" applyProtection="0"/>
    <xf numFmtId="0" fontId="60" fillId="49" borderId="0" applyNumberFormat="0" applyBorder="0" applyAlignment="0" applyProtection="0"/>
    <xf numFmtId="0" fontId="61" fillId="0" borderId="45" applyNumberFormat="0" applyFill="0" applyAlignment="0" applyProtection="0"/>
    <xf numFmtId="0" fontId="61" fillId="0" borderId="45" applyNumberFormat="0" applyFill="0" applyAlignment="0" applyProtection="0"/>
    <xf numFmtId="0" fontId="62" fillId="0" borderId="46" applyNumberFormat="0" applyFill="0" applyAlignment="0" applyProtection="0"/>
    <xf numFmtId="0" fontId="62" fillId="0" borderId="46" applyNumberFormat="0" applyFill="0" applyAlignment="0" applyProtection="0"/>
    <xf numFmtId="0" fontId="63" fillId="0" borderId="47" applyNumberFormat="0" applyFill="0" applyAlignment="0" applyProtection="0"/>
    <xf numFmtId="0" fontId="63" fillId="0" borderId="47" applyNumberFormat="0" applyFill="0" applyAlignment="0" applyProtection="0"/>
    <xf numFmtId="0" fontId="63" fillId="0" borderId="0" applyNumberFormat="0" applyFill="0" applyBorder="0" applyAlignment="0" applyProtection="0"/>
    <xf numFmtId="0" fontId="63" fillId="0" borderId="0" applyNumberFormat="0" applyFill="0" applyBorder="0" applyAlignment="0" applyProtection="0"/>
    <xf numFmtId="0" fontId="64" fillId="52" borderId="43" applyNumberFormat="0" applyAlignment="0" applyProtection="0"/>
    <xf numFmtId="0" fontId="64" fillId="52" borderId="43" applyNumberFormat="0" applyAlignment="0" applyProtection="0"/>
    <xf numFmtId="0" fontId="65" fillId="0" borderId="48" applyNumberFormat="0" applyFill="0" applyAlignment="0" applyProtection="0"/>
    <xf numFmtId="0" fontId="65" fillId="0" borderId="48" applyNumberFormat="0" applyFill="0" applyAlignment="0" applyProtection="0"/>
    <xf numFmtId="0" fontId="66" fillId="67" borderId="0" applyNumberFormat="0" applyBorder="0" applyAlignment="0" applyProtection="0"/>
    <xf numFmtId="0" fontId="66" fillId="67" borderId="0" applyNumberFormat="0" applyBorder="0" applyAlignment="0" applyProtection="0"/>
    <xf numFmtId="0" fontId="1" fillId="0" borderId="0"/>
    <xf numFmtId="0" fontId="1" fillId="0" borderId="0"/>
    <xf numFmtId="0" fontId="34" fillId="0" borderId="0"/>
    <xf numFmtId="0" fontId="34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9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52" fillId="0" borderId="0"/>
    <xf numFmtId="0" fontId="52" fillId="0" borderId="0"/>
    <xf numFmtId="0" fontId="52" fillId="0" borderId="0"/>
    <xf numFmtId="0" fontId="34" fillId="0" borderId="0"/>
    <xf numFmtId="0" fontId="34" fillId="68" borderId="40" applyNumberFormat="0" applyFont="0" applyAlignment="0" applyProtection="0"/>
    <xf numFmtId="0" fontId="34" fillId="68" borderId="40" applyNumberFormat="0" applyFont="0" applyAlignment="0" applyProtection="0"/>
    <xf numFmtId="0" fontId="67" fillId="65" borderId="49" applyNumberFormat="0" applyAlignment="0" applyProtection="0"/>
    <xf numFmtId="0" fontId="67" fillId="65" borderId="49" applyNumberForma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49" fillId="81" borderId="56" applyNumberFormat="0" applyProtection="0">
      <alignment horizontal="center" wrapText="1"/>
    </xf>
    <xf numFmtId="0" fontId="34" fillId="82" borderId="0" applyNumberFormat="0" applyBorder="0">
      <alignment horizontal="center" wrapText="1"/>
    </xf>
    <xf numFmtId="0" fontId="34" fillId="83" borderId="0" applyNumberFormat="0" applyBorder="0">
      <alignment wrapText="1"/>
    </xf>
    <xf numFmtId="181" fontId="34" fillId="0" borderId="0" applyFill="0" applyBorder="0" applyAlignment="0" applyProtection="0">
      <alignment wrapText="1"/>
    </xf>
    <xf numFmtId="182" fontId="34" fillId="0" borderId="0" applyFill="0" applyBorder="0" applyAlignment="0" applyProtection="0">
      <alignment wrapText="1"/>
    </xf>
    <xf numFmtId="183" fontId="34" fillId="0" borderId="0" applyFill="0" applyBorder="0" applyAlignment="0" applyProtection="0">
      <alignment wrapText="1"/>
    </xf>
    <xf numFmtId="0" fontId="34" fillId="0" borderId="0" applyNumberFormat="0" applyFill="0" applyBorder="0" applyProtection="0">
      <alignment horizontal="right" wrapText="1"/>
    </xf>
    <xf numFmtId="0" fontId="34" fillId="0" borderId="0" applyNumberFormat="0" applyFill="0" applyBorder="0">
      <alignment horizontal="right" wrapText="1"/>
    </xf>
    <xf numFmtId="0" fontId="34" fillId="0" borderId="0" applyFill="0" applyBorder="0">
      <alignment horizontal="right" wrapText="1"/>
    </xf>
    <xf numFmtId="8" fontId="34" fillId="0" borderId="0" applyFill="0" applyBorder="0" applyAlignment="0" applyProtection="0">
      <alignment wrapText="1"/>
    </xf>
    <xf numFmtId="0" fontId="50" fillId="0" borderId="0" applyNumberFormat="0" applyFill="0" applyBorder="0">
      <alignment horizontal="left" wrapText="1"/>
    </xf>
    <xf numFmtId="0" fontId="49" fillId="0" borderId="0" applyNumberFormat="0" applyFill="0" applyBorder="0">
      <alignment horizontal="center" wrapText="1"/>
    </xf>
    <xf numFmtId="0" fontId="49" fillId="0" borderId="0" applyNumberFormat="0" applyFill="0" applyBorder="0">
      <alignment horizontal="center" wrapText="1"/>
    </xf>
    <xf numFmtId="0" fontId="110" fillId="0" borderId="0" applyNumberFormat="0" applyFill="0" applyBorder="0" applyAlignment="0" applyProtection="0"/>
    <xf numFmtId="0" fontId="12" fillId="0" borderId="57" applyNumberFormat="0" applyFill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9" fillId="0" borderId="50" applyNumberFormat="0" applyFill="0" applyAlignment="0" applyProtection="0"/>
    <xf numFmtId="0" fontId="69" fillId="0" borderId="50" applyNumberFormat="0" applyFill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1" fillId="0" borderId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33" fillId="0" borderId="0" applyNumberForma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2" fillId="0" borderId="0"/>
    <xf numFmtId="0" fontId="1" fillId="0" borderId="0"/>
    <xf numFmtId="0" fontId="12" fillId="0" borderId="0"/>
    <xf numFmtId="0" fontId="12" fillId="0" borderId="0" applyFont="0" applyFill="0" applyBorder="0" applyAlignment="0" applyProtection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26" borderId="0" applyNumberFormat="0" applyBorder="0" applyAlignment="0" applyProtection="0"/>
    <xf numFmtId="0" fontId="31" fillId="3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31" fillId="57" borderId="0" applyNumberFormat="0" applyBorder="0" applyAlignment="0" applyProtection="0"/>
    <xf numFmtId="0" fontId="31" fillId="54" borderId="0" applyNumberFormat="0" applyBorder="0" applyAlignment="0" applyProtection="0"/>
    <xf numFmtId="0" fontId="31" fillId="55" borderId="0" applyNumberFormat="0" applyBorder="0" applyAlignment="0" applyProtection="0"/>
    <xf numFmtId="0" fontId="31" fillId="58" borderId="0" applyNumberFormat="0" applyBorder="0" applyAlignment="0" applyProtection="0"/>
    <xf numFmtId="0" fontId="31" fillId="59" borderId="0" applyNumberFormat="0" applyBorder="0" applyAlignment="0" applyProtection="0"/>
    <xf numFmtId="0" fontId="31" fillId="60" borderId="0" applyNumberFormat="0" applyBorder="0" applyAlignment="0" applyProtection="0"/>
    <xf numFmtId="0" fontId="31" fillId="61" borderId="0" applyNumberFormat="0" applyBorder="0" applyAlignment="0" applyProtection="0"/>
    <xf numFmtId="0" fontId="31" fillId="62" borderId="0" applyNumberFormat="0" applyBorder="0" applyAlignment="0" applyProtection="0"/>
    <xf numFmtId="0" fontId="31" fillId="63" borderId="0" applyNumberFormat="0" applyBorder="0" applyAlignment="0" applyProtection="0"/>
    <xf numFmtId="0" fontId="31" fillId="58" borderId="0" applyNumberFormat="0" applyBorder="0" applyAlignment="0" applyProtection="0"/>
    <xf numFmtId="0" fontId="31" fillId="64" borderId="0" applyNumberFormat="0" applyBorder="0" applyAlignment="0" applyProtection="0"/>
    <xf numFmtId="0" fontId="24" fillId="48" borderId="0" applyNumberFormat="0" applyBorder="0" applyAlignment="0" applyProtection="0"/>
    <xf numFmtId="0" fontId="111" fillId="65" borderId="24" applyNumberFormat="0" applyAlignment="0" applyProtection="0"/>
    <xf numFmtId="0" fontId="23" fillId="49" borderId="0" applyNumberFormat="0" applyBorder="0" applyAlignment="0" applyProtection="0"/>
    <xf numFmtId="0" fontId="112" fillId="0" borderId="45" applyNumberFormat="0" applyFill="0" applyAlignment="0" applyProtection="0"/>
    <xf numFmtId="0" fontId="113" fillId="0" borderId="46" applyNumberFormat="0" applyFill="0" applyAlignment="0" applyProtection="0"/>
    <xf numFmtId="0" fontId="114" fillId="0" borderId="47" applyNumberFormat="0" applyFill="0" applyAlignment="0" applyProtection="0"/>
    <xf numFmtId="0" fontId="114" fillId="0" borderId="0" applyNumberFormat="0" applyFill="0" applyBorder="0" applyAlignment="0" applyProtection="0"/>
    <xf numFmtId="0" fontId="26" fillId="65" borderId="24" applyNumberFormat="0" applyAlignment="0" applyProtection="0"/>
    <xf numFmtId="0" fontId="115" fillId="0" borderId="48" applyNumberFormat="0" applyFill="0" applyAlignment="0" applyProtection="0"/>
    <xf numFmtId="0" fontId="116" fillId="15" borderId="0" applyNumberFormat="0" applyBorder="0" applyAlignment="0" applyProtection="0"/>
    <xf numFmtId="0" fontId="39" fillId="19" borderId="28" applyNumberFormat="0" applyFont="0" applyAlignment="0" applyProtection="0"/>
    <xf numFmtId="0" fontId="27" fillId="65" borderId="25" applyNumberFormat="0" applyAlignment="0" applyProtection="0"/>
    <xf numFmtId="0" fontId="117" fillId="0" borderId="0" applyNumberFormat="0" applyFill="0" applyBorder="0" applyAlignment="0" applyProtection="0"/>
    <xf numFmtId="0" fontId="20" fillId="0" borderId="50" applyNumberFormat="0" applyFill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34" fillId="0" borderId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34" fillId="0" borderId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34" fillId="0" borderId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34" fillId="0" borderId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18" fillId="0" borderId="0"/>
    <xf numFmtId="0" fontId="118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7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65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2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31" fillId="59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55" fillId="61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59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31" fillId="84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55" fillId="62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31" fillId="84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55" fillId="63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31" fillId="85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55" fillId="58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31" fillId="85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59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55" fillId="64" borderId="0" applyNumberFormat="0" applyBorder="0" applyAlignment="0" applyProtection="0"/>
    <xf numFmtId="0" fontId="118" fillId="0" borderId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119" fillId="14" borderId="0" applyNumberFormat="0" applyBorder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0" fontId="28" fillId="86" borderId="24" applyNumberFormat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20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39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6" fontId="121" fillId="0" borderId="0">
      <protection locked="0"/>
    </xf>
    <xf numFmtId="44" fontId="39" fillId="0" borderId="0" applyFont="0" applyFill="0" applyBorder="0" applyAlignment="0" applyProtection="0"/>
    <xf numFmtId="44" fontId="120" fillId="0" borderId="0" applyFont="0" applyFill="0" applyBorder="0" applyAlignment="0" applyProtection="0"/>
    <xf numFmtId="176" fontId="121" fillId="0" borderId="0">
      <protection locked="0"/>
    </xf>
    <xf numFmtId="176" fontId="121" fillId="0" borderId="0">
      <protection locked="0"/>
    </xf>
    <xf numFmtId="176" fontId="121" fillId="0" borderId="0">
      <protection locked="0"/>
    </xf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176" fontId="121" fillId="0" borderId="0">
      <protection locked="0"/>
    </xf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2" fillId="0" borderId="58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176" fontId="121" fillId="0" borderId="0">
      <protection locked="0"/>
    </xf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3" fillId="0" borderId="22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59" applyNumberFormat="0" applyFill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124" fillId="0" borderId="0" applyNumberFormat="0" applyFill="0" applyBorder="0" applyAlignment="0" applyProtection="0"/>
    <xf numFmtId="0" fontId="40" fillId="0" borderId="0" applyNumberFormat="0" applyFill="0" applyBorder="0" applyAlignment="0" applyProtection="0">
      <alignment vertical="top"/>
      <protection locked="0"/>
    </xf>
    <xf numFmtId="0" fontId="125" fillId="0" borderId="0" applyNumberFormat="0" applyFill="0" applyBorder="0" applyAlignment="0" applyProtection="0"/>
    <xf numFmtId="0" fontId="40" fillId="0" borderId="0" applyNumberFormat="0" applyFill="0" applyBorder="0" applyAlignment="0" applyProtection="0">
      <alignment vertical="top"/>
      <protection locked="0"/>
    </xf>
    <xf numFmtId="0" fontId="40" fillId="0" borderId="0" applyNumberFormat="0" applyFill="0" applyBorder="0" applyAlignment="0" applyProtection="0">
      <alignment vertical="top"/>
      <protection locked="0"/>
    </xf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6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27" fillId="86" borderId="25" applyNumberForma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120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176" fontId="121" fillId="0" borderId="60">
      <protection locked="0"/>
    </xf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7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2" fillId="0" borderId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34" fillId="0" borderId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26" borderId="0" applyNumberFormat="0" applyBorder="0" applyAlignment="0" applyProtection="0"/>
    <xf numFmtId="0" fontId="1" fillId="37" borderId="0" applyNumberFormat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75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47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34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27" fillId="0" borderId="0"/>
    <xf numFmtId="0" fontId="49" fillId="81" borderId="61" applyNumberFormat="0" applyAlignment="0" applyProtection="0">
      <alignment wrapText="1"/>
    </xf>
    <xf numFmtId="0" fontId="34" fillId="83" borderId="62" applyNumberFormat="0">
      <alignment wrapText="1"/>
    </xf>
    <xf numFmtId="0" fontId="34" fillId="0" borderId="0" applyNumberFormat="0" applyFill="0" applyBorder="0" applyProtection="0">
      <alignment horizontal="right" wrapText="1"/>
    </xf>
    <xf numFmtId="0" fontId="1" fillId="0" borderId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" fillId="0" borderId="0"/>
    <xf numFmtId="0" fontId="1" fillId="0" borderId="0"/>
    <xf numFmtId="0" fontId="1" fillId="0" borderId="0"/>
    <xf numFmtId="0" fontId="1" fillId="0" borderId="0"/>
    <xf numFmtId="0" fontId="39" fillId="0" borderId="0"/>
    <xf numFmtId="0" fontId="1" fillId="0" borderId="0"/>
    <xf numFmtId="0" fontId="1" fillId="0" borderId="0"/>
    <xf numFmtId="0" fontId="1" fillId="0" borderId="0"/>
    <xf numFmtId="0" fontId="1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 applyFont="0" applyFill="0" applyBorder="0" applyAlignment="0" applyProtection="0"/>
    <xf numFmtId="0" fontId="34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68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86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7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1" fillId="52" borderId="0" applyNumberFormat="0" applyBorder="0" applyAlignment="0" applyProtection="0"/>
    <xf numFmtId="0" fontId="31" fillId="59" borderId="0" applyNumberFormat="0" applyBorder="0" applyAlignment="0" applyProtection="0"/>
    <xf numFmtId="0" fontId="31" fillId="67" borderId="0" applyNumberFormat="0" applyBorder="0" applyAlignment="0" applyProtection="0"/>
    <xf numFmtId="0" fontId="31" fillId="65" borderId="0" applyNumberFormat="0" applyBorder="0" applyAlignment="0" applyProtection="0"/>
    <xf numFmtId="0" fontId="31" fillId="52" borderId="0" applyNumberFormat="0" applyBorder="0" applyAlignment="0" applyProtection="0"/>
    <xf numFmtId="0" fontId="31" fillId="59" borderId="0" applyNumberFormat="0" applyBorder="0" applyAlignment="0" applyProtection="0"/>
    <xf numFmtId="0" fontId="31" fillId="84" borderId="0" applyNumberFormat="0" applyBorder="0" applyAlignment="0" applyProtection="0"/>
    <xf numFmtId="0" fontId="31" fillId="84" borderId="0" applyNumberFormat="0" applyBorder="0" applyAlignment="0" applyProtection="0"/>
    <xf numFmtId="0" fontId="31" fillId="85" borderId="0" applyNumberFormat="0" applyBorder="0" applyAlignment="0" applyProtection="0"/>
    <xf numFmtId="0" fontId="55" fillId="59" borderId="0" applyNumberFormat="0" applyBorder="0" applyAlignment="0" applyProtection="0"/>
    <xf numFmtId="0" fontId="119" fillId="14" borderId="0" applyNumberFormat="0" applyBorder="0" applyAlignment="0" applyProtection="0"/>
    <xf numFmtId="0" fontId="28" fillId="86" borderId="24" applyNumberFormat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172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172" fontId="39" fillId="0" borderId="0" applyFont="0" applyFill="0" applyBorder="0" applyAlignment="0" applyProtection="0"/>
    <xf numFmtId="172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43" fontId="39" fillId="0" borderId="0" applyFont="0" applyFill="0" applyBorder="0" applyAlignment="0" applyProtection="0"/>
    <xf numFmtId="0" fontId="122" fillId="0" borderId="58" applyNumberFormat="0" applyFill="0" applyAlignment="0" applyProtection="0"/>
    <xf numFmtId="0" fontId="123" fillId="0" borderId="22" applyNumberFormat="0" applyFill="0" applyAlignment="0" applyProtection="0"/>
    <xf numFmtId="0" fontId="124" fillId="0" borderId="59" applyNumberFormat="0" applyFill="0" applyAlignment="0" applyProtection="0"/>
    <xf numFmtId="0" fontId="124" fillId="0" borderId="0" applyNumberFormat="0" applyFill="0" applyBorder="0" applyAlignment="0" applyProtection="0"/>
    <xf numFmtId="0" fontId="128" fillId="0" borderId="0" applyNumberForma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39" fillId="19" borderId="28" applyNumberFormat="0" applyFont="0" applyAlignment="0" applyProtection="0"/>
    <xf numFmtId="0" fontId="27" fillId="86" borderId="25" applyNumberFormat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39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2" fillId="0" borderId="0"/>
    <xf numFmtId="0" fontId="32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42" borderId="0" applyNumberFormat="0" applyBorder="0" applyAlignment="0" applyProtection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42" borderId="0" applyNumberFormat="0" applyBorder="0" applyAlignment="0" applyProtection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42" borderId="0" applyNumberFormat="0" applyBorder="0" applyAlignment="0" applyProtection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37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37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37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37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37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37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37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19" borderId="28" applyNumberFormat="0" applyFont="0" applyAlignment="0" applyProtection="0"/>
    <xf numFmtId="0" fontId="1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3" borderId="0" applyNumberFormat="0" applyBorder="0" applyAlignment="0" applyProtection="0"/>
    <xf numFmtId="0" fontId="1" fillId="34" borderId="0" applyNumberFormat="0" applyBorder="0" applyAlignment="0" applyProtection="0"/>
    <xf numFmtId="0" fontId="1" fillId="37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0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1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5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29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3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3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4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0" fontId="1" fillId="42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19" borderId="28" applyNumberFormat="0" applyFon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/>
    <xf numFmtId="172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172" fontId="1" fillId="0" borderId="0" applyFont="0" applyFill="0" applyBorder="0" applyAlignment="0" applyProtection="0"/>
    <xf numFmtId="0" fontId="1" fillId="0" borderId="0"/>
    <xf numFmtId="0" fontId="34" fillId="0" borderId="0"/>
    <xf numFmtId="43" fontId="34" fillId="0" borderId="0" applyFont="0" applyFill="0" applyBorder="0" applyAlignment="0" applyProtection="0"/>
    <xf numFmtId="0" fontId="34" fillId="0" borderId="0"/>
    <xf numFmtId="0" fontId="1" fillId="0" borderId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48" borderId="0" applyNumberFormat="0" applyBorder="0" applyAlignment="0" applyProtection="0"/>
    <xf numFmtId="0" fontId="1" fillId="48" borderId="0" applyNumberFormat="0" applyBorder="0" applyAlignment="0" applyProtection="0"/>
    <xf numFmtId="0" fontId="1" fillId="48" borderId="0" applyNumberFormat="0" applyBorder="0" applyAlignment="0" applyProtection="0"/>
    <xf numFmtId="0" fontId="1" fillId="48" borderId="0" applyNumberFormat="0" applyBorder="0" applyAlignment="0" applyProtection="0"/>
    <xf numFmtId="0" fontId="1" fillId="49" borderId="0" applyNumberFormat="0" applyBorder="0" applyAlignment="0" applyProtection="0"/>
    <xf numFmtId="0" fontId="1" fillId="49" borderId="0" applyNumberFormat="0" applyBorder="0" applyAlignment="0" applyProtection="0"/>
    <xf numFmtId="0" fontId="1" fillId="49" borderId="0" applyNumberFormat="0" applyBorder="0" applyAlignment="0" applyProtection="0"/>
    <xf numFmtId="0" fontId="1" fillId="49" borderId="0" applyNumberFormat="0" applyBorder="0" applyAlignment="0" applyProtection="0"/>
    <xf numFmtId="0" fontId="1" fillId="50" borderId="0" applyNumberFormat="0" applyBorder="0" applyAlignment="0" applyProtection="0"/>
    <xf numFmtId="0" fontId="1" fillId="50" borderId="0" applyNumberFormat="0" applyBorder="0" applyAlignment="0" applyProtection="0"/>
    <xf numFmtId="0" fontId="1" fillId="50" borderId="0" applyNumberFormat="0" applyBorder="0" applyAlignment="0" applyProtection="0"/>
    <xf numFmtId="0" fontId="1" fillId="50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65" borderId="0" applyNumberFormat="0" applyBorder="0" applyAlignment="0" applyProtection="0"/>
    <xf numFmtId="0" fontId="1" fillId="53" borderId="0" applyNumberFormat="0" applyBorder="0" applyAlignment="0" applyProtection="0"/>
    <xf numFmtId="0" fontId="1" fillId="53" borderId="0" applyNumberFormat="0" applyBorder="0" applyAlignment="0" applyProtection="0"/>
    <xf numFmtId="0" fontId="1" fillId="53" borderId="0" applyNumberFormat="0" applyBorder="0" applyAlignment="0" applyProtection="0"/>
    <xf numFmtId="0" fontId="1" fillId="53" borderId="0" applyNumberFormat="0" applyBorder="0" applyAlignment="0" applyProtection="0"/>
    <xf numFmtId="0" fontId="1" fillId="55" borderId="0" applyNumberFormat="0" applyBorder="0" applyAlignment="0" applyProtection="0"/>
    <xf numFmtId="0" fontId="1" fillId="55" borderId="0" applyNumberFormat="0" applyBorder="0" applyAlignment="0" applyProtection="0"/>
    <xf numFmtId="0" fontId="1" fillId="55" borderId="0" applyNumberFormat="0" applyBorder="0" applyAlignment="0" applyProtection="0"/>
    <xf numFmtId="0" fontId="1" fillId="55" borderId="0" applyNumberFormat="0" applyBorder="0" applyAlignment="0" applyProtection="0"/>
    <xf numFmtId="0" fontId="1" fillId="50" borderId="0" applyNumberFormat="0" applyBorder="0" applyAlignment="0" applyProtection="0"/>
    <xf numFmtId="0" fontId="1" fillId="50" borderId="0" applyNumberFormat="0" applyBorder="0" applyAlignment="0" applyProtection="0"/>
    <xf numFmtId="0" fontId="1" fillId="50" borderId="0" applyNumberFormat="0" applyBorder="0" applyAlignment="0" applyProtection="0"/>
    <xf numFmtId="0" fontId="1" fillId="50" borderId="0" applyNumberFormat="0" applyBorder="0" applyAlignment="0" applyProtection="0"/>
    <xf numFmtId="0" fontId="1" fillId="53" borderId="0" applyNumberFormat="0" applyBorder="0" applyAlignment="0" applyProtection="0"/>
    <xf numFmtId="0" fontId="1" fillId="53" borderId="0" applyNumberFormat="0" applyBorder="0" applyAlignment="0" applyProtection="0"/>
    <xf numFmtId="0" fontId="1" fillId="53" borderId="0" applyNumberFormat="0" applyBorder="0" applyAlignment="0" applyProtection="0"/>
    <xf numFmtId="0" fontId="1" fillId="56" borderId="0" applyNumberFormat="0" applyBorder="0" applyAlignment="0" applyProtection="0"/>
    <xf numFmtId="0" fontId="1" fillId="56" borderId="0" applyNumberFormat="0" applyBorder="0" applyAlignment="0" applyProtection="0"/>
    <xf numFmtId="0" fontId="1" fillId="56" borderId="0" applyNumberFormat="0" applyBorder="0" applyAlignment="0" applyProtection="0"/>
    <xf numFmtId="0" fontId="1" fillId="56" borderId="0" applyNumberFormat="0" applyBorder="0" applyAlignment="0" applyProtection="0"/>
    <xf numFmtId="0" fontId="31" fillId="57" borderId="0" applyNumberFormat="0" applyBorder="0" applyAlignment="0" applyProtection="0"/>
    <xf numFmtId="0" fontId="31" fillId="55" borderId="0" applyNumberFormat="0" applyBorder="0" applyAlignment="0" applyProtection="0"/>
    <xf numFmtId="0" fontId="31" fillId="58" borderId="0" applyNumberFormat="0" applyBorder="0" applyAlignment="0" applyProtection="0"/>
    <xf numFmtId="0" fontId="31" fillId="60" borderId="0" applyNumberFormat="0" applyBorder="0" applyAlignment="0" applyProtection="0"/>
    <xf numFmtId="0" fontId="31" fillId="61" borderId="0" applyNumberFormat="0" applyBorder="0" applyAlignment="0" applyProtection="0"/>
    <xf numFmtId="0" fontId="55" fillId="61" borderId="0" applyNumberFormat="0" applyBorder="0" applyAlignment="0" applyProtection="0"/>
    <xf numFmtId="0" fontId="31" fillId="62" borderId="0" applyNumberFormat="0" applyBorder="0" applyAlignment="0" applyProtection="0"/>
    <xf numFmtId="0" fontId="55" fillId="62" borderId="0" applyNumberFormat="0" applyBorder="0" applyAlignment="0" applyProtection="0"/>
    <xf numFmtId="0" fontId="31" fillId="63" borderId="0" applyNumberFormat="0" applyBorder="0" applyAlignment="0" applyProtection="0"/>
    <xf numFmtId="0" fontId="55" fillId="63" borderId="0" applyNumberFormat="0" applyBorder="0" applyAlignment="0" applyProtection="0"/>
    <xf numFmtId="0" fontId="31" fillId="58" borderId="0" applyNumberFormat="0" applyBorder="0" applyAlignment="0" applyProtection="0"/>
    <xf numFmtId="0" fontId="55" fillId="58" borderId="0" applyNumberFormat="0" applyBorder="0" applyAlignment="0" applyProtection="0"/>
    <xf numFmtId="0" fontId="31" fillId="36" borderId="0" applyNumberFormat="0" applyBorder="0" applyAlignment="0" applyProtection="0"/>
    <xf numFmtId="0" fontId="55" fillId="59" borderId="0" applyNumberFormat="0" applyBorder="0" applyAlignment="0" applyProtection="0"/>
    <xf numFmtId="0" fontId="55" fillId="64" borderId="0" applyNumberFormat="0" applyBorder="0" applyAlignment="0" applyProtection="0"/>
    <xf numFmtId="0" fontId="24" fillId="48" borderId="0" applyNumberFormat="0" applyBorder="0" applyAlignment="0" applyProtection="0"/>
    <xf numFmtId="0" fontId="111" fillId="65" borderId="24" applyNumberFormat="0" applyAlignment="0" applyProtection="0"/>
    <xf numFmtId="43" fontId="1" fillId="0" borderId="0" applyFont="0" applyFill="0" applyBorder="0" applyAlignment="0" applyProtection="0"/>
    <xf numFmtId="43" fontId="120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20" fillId="0" borderId="0" applyFont="0" applyFill="0" applyBorder="0" applyAlignment="0" applyProtection="0"/>
    <xf numFmtId="44" fontId="120" fillId="0" borderId="0" applyFont="0" applyFill="0" applyBorder="0" applyAlignment="0" applyProtection="0"/>
    <xf numFmtId="0" fontId="112" fillId="0" borderId="45" applyNumberFormat="0" applyFill="0" applyAlignment="0" applyProtection="0"/>
    <xf numFmtId="0" fontId="113" fillId="0" borderId="46" applyNumberFormat="0" applyFill="0" applyAlignment="0" applyProtection="0"/>
    <xf numFmtId="0" fontId="114" fillId="0" borderId="47" applyNumberFormat="0" applyFill="0" applyAlignment="0" applyProtection="0"/>
    <xf numFmtId="0" fontId="114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99" fillId="0" borderId="0" applyNumberFormat="0" applyFill="0" applyBorder="0" applyAlignment="0" applyProtection="0">
      <alignment vertical="top"/>
      <protection locked="0"/>
    </xf>
    <xf numFmtId="0" fontId="40" fillId="0" borderId="0" applyNumberFormat="0" applyFill="0" applyBorder="0" applyAlignment="0" applyProtection="0">
      <alignment vertical="top"/>
      <protection locked="0"/>
    </xf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9" fillId="0" borderId="0"/>
    <xf numFmtId="0" fontId="39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" fillId="0" borderId="0"/>
    <xf numFmtId="0" fontId="34" fillId="0" borderId="0"/>
    <xf numFmtId="0" fontId="1" fillId="0" borderId="0"/>
    <xf numFmtId="0" fontId="34" fillId="0" borderId="0"/>
    <xf numFmtId="0" fontId="1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12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34" fillId="0" borderId="0"/>
    <xf numFmtId="0" fontId="27" fillId="65" borderId="25" applyNumberFormat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20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1" fillId="0" borderId="0" applyFont="0" applyFill="0" applyBorder="0" applyAlignment="0" applyProtection="0"/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34" fillId="0" borderId="0">
      <alignment horizontal="left" wrapText="1"/>
    </xf>
    <xf numFmtId="0" fontId="72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73" fillId="70" borderId="0" applyNumberFormat="0" applyBorder="0" applyAlignment="0" applyProtection="0"/>
    <xf numFmtId="0" fontId="117" fillId="0" borderId="0" applyNumberFormat="0" applyFill="0" applyBorder="0" applyAlignment="0" applyProtection="0"/>
    <xf numFmtId="0" fontId="20" fillId="0" borderId="50" applyNumberFormat="0" applyFill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4" fillId="0" borderId="0"/>
    <xf numFmtId="0" fontId="1" fillId="0" borderId="0"/>
    <xf numFmtId="0" fontId="1" fillId="0" borderId="0"/>
    <xf numFmtId="0" fontId="1" fillId="0" borderId="0" applyFont="0" applyFill="0" applyBorder="0" applyAlignment="0" applyProtection="0"/>
    <xf numFmtId="0" fontId="1" fillId="0" borderId="0"/>
    <xf numFmtId="0" fontId="1" fillId="0" borderId="0"/>
    <xf numFmtId="0" fontId="2" fillId="0" borderId="0" applyNumberFormat="0" applyFill="0" applyBorder="0" applyAlignment="0" applyProtection="0"/>
    <xf numFmtId="43" fontId="1" fillId="0" borderId="0" applyFont="0" applyFill="0" applyBorder="0" applyAlignment="0" applyProtection="0"/>
    <xf numFmtId="0" fontId="34" fillId="0" borderId="0"/>
    <xf numFmtId="43" fontId="1" fillId="0" borderId="0" applyFont="0" applyFill="0" applyBorder="0" applyAlignment="0" applyProtection="0"/>
    <xf numFmtId="0" fontId="72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0" fontId="129" fillId="0" borderId="0" applyNumberFormat="0" applyFill="0" applyBorder="0" applyAlignment="0" applyProtection="0"/>
    <xf numFmtId="0" fontId="130" fillId="0" borderId="0" applyNumberFormat="0" applyFill="0" applyBorder="0" applyAlignment="0" applyProtection="0"/>
    <xf numFmtId="0" fontId="131" fillId="0" borderId="0"/>
    <xf numFmtId="0" fontId="33" fillId="0" borderId="0" applyNumberFormat="0" applyFill="0" applyBorder="0" applyAlignment="0" applyProtection="0"/>
    <xf numFmtId="0" fontId="132" fillId="0" borderId="0"/>
    <xf numFmtId="9" fontId="1" fillId="0" borderId="0" applyFont="0" applyFill="0" applyBorder="0" applyAlignment="0" applyProtection="0"/>
  </cellStyleXfs>
  <cellXfs count="195">
    <xf numFmtId="0" fontId="0" fillId="0" borderId="0" xfId="0"/>
    <xf numFmtId="0" fontId="0" fillId="2" borderId="0" xfId="0" applyFill="1"/>
    <xf numFmtId="0" fontId="7" fillId="2" borderId="0" xfId="5" applyFill="1"/>
    <xf numFmtId="0" fontId="3" fillId="0" borderId="0" xfId="5" applyFont="1" applyFill="1"/>
    <xf numFmtId="0" fontId="5" fillId="3" borderId="1" xfId="0" applyFont="1" applyFill="1" applyBorder="1" applyAlignment="1">
      <alignment horizontal="center"/>
    </xf>
    <xf numFmtId="0" fontId="5" fillId="3" borderId="2" xfId="0" applyFont="1" applyFill="1" applyBorder="1" applyAlignment="1">
      <alignment horizontal="center"/>
    </xf>
    <xf numFmtId="0" fontId="5" fillId="3" borderId="3" xfId="0" applyFont="1" applyFill="1" applyBorder="1" applyAlignment="1">
      <alignment horizontal="center"/>
    </xf>
    <xf numFmtId="0" fontId="5" fillId="4" borderId="1" xfId="0" applyFont="1" applyFill="1" applyBorder="1" applyAlignment="1">
      <alignment horizontal="center"/>
    </xf>
    <xf numFmtId="0" fontId="5" fillId="4" borderId="2" xfId="0" applyFont="1" applyFill="1" applyBorder="1" applyAlignment="1">
      <alignment horizontal="center"/>
    </xf>
    <xf numFmtId="0" fontId="5" fillId="4" borderId="3" xfId="0" applyFont="1" applyFill="1" applyBorder="1" applyAlignment="1">
      <alignment horizontal="center"/>
    </xf>
    <xf numFmtId="0" fontId="5" fillId="5" borderId="1" xfId="0" applyFont="1" applyFill="1" applyBorder="1" applyAlignment="1">
      <alignment horizontal="center"/>
    </xf>
    <xf numFmtId="0" fontId="5" fillId="5" borderId="2" xfId="0" applyFont="1" applyFill="1" applyBorder="1" applyAlignment="1">
      <alignment horizontal="center"/>
    </xf>
    <xf numFmtId="0" fontId="5" fillId="5" borderId="3" xfId="0" applyFont="1" applyFill="1" applyBorder="1" applyAlignment="1">
      <alignment horizontal="center"/>
    </xf>
    <xf numFmtId="0" fontId="5" fillId="6" borderId="1" xfId="0" applyFont="1" applyFill="1" applyBorder="1" applyAlignment="1">
      <alignment horizontal="center"/>
    </xf>
    <xf numFmtId="0" fontId="5" fillId="6" borderId="2" xfId="0" applyFont="1" applyFill="1" applyBorder="1" applyAlignment="1">
      <alignment horizontal="center"/>
    </xf>
    <xf numFmtId="0" fontId="5" fillId="6" borderId="3" xfId="0" applyFont="1" applyFill="1" applyBorder="1" applyAlignment="1">
      <alignment horizontal="center"/>
    </xf>
    <xf numFmtId="0" fontId="5" fillId="7" borderId="1" xfId="0" applyFont="1" applyFill="1" applyBorder="1" applyAlignment="1">
      <alignment horizontal="center"/>
    </xf>
    <xf numFmtId="0" fontId="5" fillId="7" borderId="2" xfId="0" applyFont="1" applyFill="1" applyBorder="1" applyAlignment="1">
      <alignment horizontal="center"/>
    </xf>
    <xf numFmtId="0" fontId="5" fillId="7" borderId="3" xfId="0" applyFont="1" applyFill="1" applyBorder="1" applyAlignment="1">
      <alignment horizontal="center"/>
    </xf>
    <xf numFmtId="0" fontId="5" fillId="8" borderId="1" xfId="0" applyFont="1" applyFill="1" applyBorder="1" applyAlignment="1">
      <alignment horizontal="center"/>
    </xf>
    <xf numFmtId="0" fontId="5" fillId="8" borderId="2" xfId="0" applyFont="1" applyFill="1" applyBorder="1" applyAlignment="1">
      <alignment horizontal="center"/>
    </xf>
    <xf numFmtId="0" fontId="5" fillId="8" borderId="3" xfId="0" applyFont="1" applyFill="1" applyBorder="1" applyAlignment="1">
      <alignment horizontal="center"/>
    </xf>
    <xf numFmtId="0" fontId="5" fillId="9" borderId="1" xfId="0" applyFont="1" applyFill="1" applyBorder="1" applyAlignment="1">
      <alignment horizontal="center"/>
    </xf>
    <xf numFmtId="0" fontId="5" fillId="9" borderId="2" xfId="0" applyFont="1" applyFill="1" applyBorder="1" applyAlignment="1">
      <alignment horizontal="center"/>
    </xf>
    <xf numFmtId="0" fontId="5" fillId="9" borderId="3" xfId="0" applyFont="1" applyFill="1" applyBorder="1" applyAlignment="1">
      <alignment horizontal="center"/>
    </xf>
    <xf numFmtId="0" fontId="5" fillId="10" borderId="1" xfId="0" applyFont="1" applyFill="1" applyBorder="1" applyAlignment="1">
      <alignment horizontal="center"/>
    </xf>
    <xf numFmtId="0" fontId="5" fillId="10" borderId="2" xfId="0" applyFont="1" applyFill="1" applyBorder="1" applyAlignment="1">
      <alignment horizontal="center"/>
    </xf>
    <xf numFmtId="0" fontId="5" fillId="10" borderId="3" xfId="0" applyFont="1" applyFill="1" applyBorder="1" applyAlignment="1">
      <alignment horizontal="center"/>
    </xf>
    <xf numFmtId="0" fontId="10" fillId="2" borderId="4" xfId="0" applyFont="1" applyFill="1" applyBorder="1"/>
    <xf numFmtId="164" fontId="10" fillId="2" borderId="5" xfId="1" applyNumberFormat="1" applyFont="1" applyFill="1" applyBorder="1"/>
    <xf numFmtId="164" fontId="10" fillId="2" borderId="6" xfId="1" applyNumberFormat="1" applyFont="1" applyFill="1" applyBorder="1"/>
    <xf numFmtId="164" fontId="10" fillId="2" borderId="7" xfId="1" applyNumberFormat="1" applyFont="1" applyFill="1" applyBorder="1"/>
    <xf numFmtId="164" fontId="10" fillId="2" borderId="0" xfId="1" applyNumberFormat="1" applyFont="1" applyFill="1"/>
    <xf numFmtId="164" fontId="10" fillId="2" borderId="8" xfId="1" applyNumberFormat="1" applyFont="1" applyFill="1" applyBorder="1"/>
    <xf numFmtId="164" fontId="10" fillId="2" borderId="9" xfId="1" applyNumberFormat="1" applyFont="1" applyFill="1" applyBorder="1"/>
    <xf numFmtId="0" fontId="13" fillId="2" borderId="1" xfId="6" applyFont="1" applyFill="1" applyBorder="1"/>
    <xf numFmtId="164" fontId="14" fillId="2" borderId="2" xfId="1" applyNumberFormat="1" applyFont="1" applyFill="1" applyBorder="1"/>
    <xf numFmtId="164" fontId="14" fillId="2" borderId="3" xfId="1" applyNumberFormat="1" applyFont="1" applyFill="1" applyBorder="1"/>
    <xf numFmtId="0" fontId="15" fillId="2" borderId="4" xfId="6" applyFont="1" applyFill="1" applyBorder="1"/>
    <xf numFmtId="0" fontId="16" fillId="2" borderId="1" xfId="6" applyFont="1" applyFill="1" applyBorder="1"/>
    <xf numFmtId="164" fontId="9" fillId="2" borderId="2" xfId="1" applyNumberFormat="1" applyFont="1" applyFill="1" applyBorder="1"/>
    <xf numFmtId="164" fontId="9" fillId="2" borderId="3" xfId="1" applyNumberFormat="1" applyFont="1" applyFill="1" applyBorder="1"/>
    <xf numFmtId="0" fontId="14" fillId="2" borderId="1" xfId="6" applyFont="1" applyFill="1" applyBorder="1"/>
    <xf numFmtId="0" fontId="10" fillId="2" borderId="4" xfId="6" applyFont="1" applyFill="1" applyBorder="1"/>
    <xf numFmtId="0" fontId="10" fillId="2" borderId="1" xfId="0" applyFont="1" applyFill="1" applyBorder="1"/>
    <xf numFmtId="0" fontId="10" fillId="2" borderId="10" xfId="0" applyFont="1" applyFill="1" applyBorder="1"/>
    <xf numFmtId="0" fontId="8" fillId="2" borderId="0" xfId="0" applyFont="1" applyFill="1"/>
    <xf numFmtId="164" fontId="0" fillId="2" borderId="0" xfId="0" applyNumberFormat="1" applyFill="1"/>
    <xf numFmtId="0" fontId="3" fillId="2" borderId="0" xfId="5" applyFont="1" applyFill="1"/>
    <xf numFmtId="164" fontId="9" fillId="2" borderId="0" xfId="1" applyNumberFormat="1" applyFont="1" applyFill="1"/>
    <xf numFmtId="0" fontId="17" fillId="2" borderId="0" xfId="5" applyFont="1" applyFill="1" applyBorder="1"/>
    <xf numFmtId="0" fontId="0" fillId="2" borderId="8" xfId="0" applyFill="1" applyBorder="1"/>
    <xf numFmtId="0" fontId="18" fillId="2" borderId="0" xfId="4" applyFont="1" applyFill="1"/>
    <xf numFmtId="0" fontId="17" fillId="2" borderId="0" xfId="5" applyFont="1" applyFill="1"/>
    <xf numFmtId="0" fontId="6" fillId="2" borderId="0" xfId="0" applyFont="1" applyFill="1"/>
    <xf numFmtId="0" fontId="0" fillId="2" borderId="11" xfId="0" applyFill="1" applyBorder="1"/>
    <xf numFmtId="164" fontId="0" fillId="2" borderId="6" xfId="0" applyNumberFormat="1" applyFill="1" applyBorder="1"/>
    <xf numFmtId="164" fontId="0" fillId="2" borderId="7" xfId="0" applyNumberFormat="1" applyFill="1" applyBorder="1"/>
    <xf numFmtId="0" fontId="0" fillId="2" borderId="4" xfId="0" applyFill="1" applyBorder="1"/>
    <xf numFmtId="164" fontId="0" fillId="2" borderId="5" xfId="0" applyNumberFormat="1" applyFill="1" applyBorder="1"/>
    <xf numFmtId="164" fontId="0" fillId="2" borderId="8" xfId="0" applyNumberFormat="1" applyFill="1" applyBorder="1"/>
    <xf numFmtId="164" fontId="0" fillId="2" borderId="9" xfId="0" applyNumberFormat="1" applyFill="1" applyBorder="1"/>
    <xf numFmtId="0" fontId="14" fillId="0" borderId="1" xfId="0" applyFont="1" applyBorder="1"/>
    <xf numFmtId="164" fontId="11" fillId="2" borderId="2" xfId="0" applyNumberFormat="1" applyFont="1" applyFill="1" applyBorder="1"/>
    <xf numFmtId="164" fontId="11" fillId="2" borderId="3" xfId="0" applyNumberFormat="1" applyFont="1" applyFill="1" applyBorder="1"/>
    <xf numFmtId="3" fontId="11" fillId="2" borderId="2" xfId="0" applyNumberFormat="1" applyFont="1" applyFill="1" applyBorder="1"/>
    <xf numFmtId="3" fontId="11" fillId="2" borderId="3" xfId="0" applyNumberFormat="1" applyFont="1" applyFill="1" applyBorder="1"/>
    <xf numFmtId="164" fontId="0" fillId="2" borderId="6" xfId="1" applyNumberFormat="1" applyFont="1" applyFill="1" applyBorder="1"/>
    <xf numFmtId="164" fontId="0" fillId="2" borderId="7" xfId="1" applyNumberFormat="1" applyFont="1" applyFill="1" applyBorder="1"/>
    <xf numFmtId="0" fontId="0" fillId="2" borderId="10" xfId="0" applyFill="1" applyBorder="1"/>
    <xf numFmtId="0" fontId="0" fillId="2" borderId="1" xfId="0" applyFill="1" applyBorder="1"/>
    <xf numFmtId="164" fontId="0" fillId="2" borderId="2" xfId="0" applyNumberFormat="1" applyFill="1" applyBorder="1"/>
    <xf numFmtId="164" fontId="0" fillId="2" borderId="3" xfId="0" applyNumberFormat="1" applyFill="1" applyBorder="1"/>
    <xf numFmtId="0" fontId="10" fillId="2" borderId="11" xfId="0" applyFont="1" applyFill="1" applyBorder="1"/>
    <xf numFmtId="0" fontId="9" fillId="0" borderId="1" xfId="0" applyFont="1" applyBorder="1"/>
    <xf numFmtId="3" fontId="9" fillId="2" borderId="2" xfId="0" applyNumberFormat="1" applyFont="1" applyFill="1" applyBorder="1"/>
    <xf numFmtId="0" fontId="9" fillId="0" borderId="10" xfId="0" applyFont="1" applyBorder="1"/>
    <xf numFmtId="3" fontId="9" fillId="2" borderId="3" xfId="0" applyNumberFormat="1" applyFont="1" applyFill="1" applyBorder="1"/>
    <xf numFmtId="43" fontId="0" fillId="2" borderId="0" xfId="0" applyNumberFormat="1" applyFill="1"/>
    <xf numFmtId="164" fontId="10" fillId="2" borderId="4" xfId="1" applyNumberFormat="1" applyFont="1" applyFill="1" applyBorder="1"/>
    <xf numFmtId="164" fontId="10" fillId="2" borderId="10" xfId="1" applyNumberFormat="1" applyFont="1" applyFill="1" applyBorder="1"/>
    <xf numFmtId="0" fontId="10" fillId="2" borderId="12" xfId="0" applyFont="1" applyFill="1" applyBorder="1"/>
    <xf numFmtId="165" fontId="0" fillId="2" borderId="6" xfId="1" applyNumberFormat="1" applyFont="1" applyFill="1" applyBorder="1"/>
    <xf numFmtId="165" fontId="0" fillId="2" borderId="7" xfId="1" applyNumberFormat="1" applyFont="1" applyFill="1" applyBorder="1"/>
    <xf numFmtId="165" fontId="0" fillId="2" borderId="0" xfId="1" applyNumberFormat="1" applyFont="1" applyFill="1" applyBorder="1"/>
    <xf numFmtId="165" fontId="0" fillId="2" borderId="5" xfId="1" applyNumberFormat="1" applyFont="1" applyFill="1" applyBorder="1"/>
    <xf numFmtId="165" fontId="0" fillId="2" borderId="2" xfId="1" applyNumberFormat="1" applyFont="1" applyFill="1" applyBorder="1"/>
    <xf numFmtId="165" fontId="0" fillId="2" borderId="3" xfId="1" applyNumberFormat="1" applyFont="1" applyFill="1" applyBorder="1"/>
    <xf numFmtId="0" fontId="3" fillId="2" borderId="15" xfId="3" applyFont="1" applyFill="1" applyBorder="1"/>
    <xf numFmtId="0" fontId="3" fillId="0" borderId="0" xfId="5" applyFont="1" applyBorder="1"/>
    <xf numFmtId="0" fontId="5" fillId="3" borderId="16" xfId="0" applyFont="1" applyFill="1" applyBorder="1" applyAlignment="1">
      <alignment horizontal="center"/>
    </xf>
    <xf numFmtId="166" fontId="0" fillId="2" borderId="6" xfId="2" applyNumberFormat="1" applyFont="1" applyFill="1" applyBorder="1"/>
    <xf numFmtId="166" fontId="0" fillId="2" borderId="7" xfId="2" applyNumberFormat="1" applyFont="1" applyFill="1" applyBorder="1"/>
    <xf numFmtId="166" fontId="0" fillId="2" borderId="5" xfId="2" applyNumberFormat="1" applyFont="1" applyFill="1" applyBorder="1"/>
    <xf numFmtId="166" fontId="0" fillId="2" borderId="0" xfId="2" applyNumberFormat="1" applyFont="1" applyFill="1" applyBorder="1"/>
    <xf numFmtId="166" fontId="0" fillId="2" borderId="2" xfId="2" applyNumberFormat="1" applyFont="1" applyFill="1" applyBorder="1"/>
    <xf numFmtId="166" fontId="0" fillId="2" borderId="3" xfId="2" applyNumberFormat="1" applyFont="1" applyFill="1" applyBorder="1"/>
    <xf numFmtId="166" fontId="0" fillId="2" borderId="8" xfId="2" applyNumberFormat="1" applyFont="1" applyFill="1" applyBorder="1"/>
    <xf numFmtId="166" fontId="0" fillId="2" borderId="9" xfId="2" applyNumberFormat="1" applyFont="1" applyFill="1" applyBorder="1"/>
    <xf numFmtId="167" fontId="0" fillId="2" borderId="0" xfId="0" applyNumberFormat="1" applyFill="1"/>
    <xf numFmtId="164" fontId="0" fillId="2" borderId="2" xfId="1" applyNumberFormat="1" applyFont="1" applyFill="1" applyBorder="1"/>
    <xf numFmtId="164" fontId="0" fillId="2" borderId="3" xfId="1" applyNumberFormat="1" applyFont="1" applyFill="1" applyBorder="1"/>
    <xf numFmtId="164" fontId="0" fillId="2" borderId="0" xfId="1" applyNumberFormat="1" applyFont="1" applyFill="1" applyBorder="1"/>
    <xf numFmtId="164" fontId="0" fillId="2" borderId="5" xfId="1" applyNumberFormat="1" applyFont="1" applyFill="1" applyBorder="1"/>
    <xf numFmtId="164" fontId="0" fillId="2" borderId="0" xfId="1" applyNumberFormat="1" applyFont="1" applyFill="1"/>
    <xf numFmtId="164" fontId="0" fillId="2" borderId="8" xfId="1" applyNumberFormat="1" applyFont="1" applyFill="1" applyBorder="1"/>
    <xf numFmtId="164" fontId="0" fillId="2" borderId="9" xfId="1" applyNumberFormat="1" applyFont="1" applyFill="1" applyBorder="1"/>
    <xf numFmtId="0" fontId="10" fillId="2" borderId="0" xfId="0" applyFont="1" applyFill="1"/>
    <xf numFmtId="0" fontId="19" fillId="2" borderId="0" xfId="0" applyFont="1" applyFill="1"/>
    <xf numFmtId="0" fontId="3" fillId="2" borderId="0" xfId="5" applyFont="1" applyFill="1" applyBorder="1"/>
    <xf numFmtId="0" fontId="5" fillId="2" borderId="0" xfId="0" applyFont="1" applyFill="1" applyAlignment="1">
      <alignment horizontal="center"/>
    </xf>
    <xf numFmtId="166" fontId="6" fillId="2" borderId="0" xfId="2" applyNumberFormat="1" applyFont="1" applyFill="1" applyBorder="1"/>
    <xf numFmtId="0" fontId="11" fillId="2" borderId="0" xfId="0" applyFont="1" applyFill="1"/>
    <xf numFmtId="0" fontId="15" fillId="2" borderId="11" xfId="6" applyFont="1" applyFill="1" applyBorder="1"/>
    <xf numFmtId="0" fontId="15" fillId="2" borderId="10" xfId="6" applyFont="1" applyFill="1" applyBorder="1"/>
    <xf numFmtId="164" fontId="14" fillId="2" borderId="6" xfId="1" applyNumberFormat="1" applyFont="1" applyFill="1" applyBorder="1"/>
    <xf numFmtId="164" fontId="14" fillId="2" borderId="7" xfId="1" applyNumberFormat="1" applyFont="1" applyFill="1" applyBorder="1"/>
    <xf numFmtId="164" fontId="14" fillId="2" borderId="8" xfId="1" applyNumberFormat="1" applyFont="1" applyFill="1" applyBorder="1"/>
    <xf numFmtId="164" fontId="14" fillId="2" borderId="9" xfId="1" applyNumberFormat="1" applyFont="1" applyFill="1" applyBorder="1"/>
    <xf numFmtId="164" fontId="10" fillId="2" borderId="11" xfId="1" applyNumberFormat="1" applyFont="1" applyFill="1" applyBorder="1"/>
    <xf numFmtId="0" fontId="16" fillId="2" borderId="10" xfId="6" applyFont="1" applyFill="1" applyBorder="1"/>
    <xf numFmtId="0" fontId="14" fillId="2" borderId="11" xfId="6" applyFont="1" applyFill="1" applyBorder="1"/>
    <xf numFmtId="0" fontId="10" fillId="2" borderId="11" xfId="6" applyFont="1" applyFill="1" applyBorder="1"/>
    <xf numFmtId="0" fontId="10" fillId="2" borderId="10" xfId="6" applyFont="1" applyFill="1" applyBorder="1"/>
    <xf numFmtId="0" fontId="0" fillId="0" borderId="0" xfId="0" applyAlignment="1">
      <alignment vertical="center" wrapText="1"/>
    </xf>
    <xf numFmtId="0" fontId="21" fillId="2" borderId="0" xfId="0" applyFont="1" applyFill="1"/>
    <xf numFmtId="0" fontId="5" fillId="3" borderId="17" xfId="0" applyFont="1" applyFill="1" applyBorder="1" applyAlignment="1">
      <alignment horizontal="center"/>
    </xf>
    <xf numFmtId="0" fontId="5" fillId="5" borderId="17" xfId="0" applyFont="1" applyFill="1" applyBorder="1" applyAlignment="1">
      <alignment horizontal="center"/>
    </xf>
    <xf numFmtId="0" fontId="5" fillId="7" borderId="17" xfId="0" applyFont="1" applyFill="1" applyBorder="1" applyAlignment="1">
      <alignment horizontal="center"/>
    </xf>
    <xf numFmtId="0" fontId="5" fillId="9" borderId="17" xfId="0" applyFont="1" applyFill="1" applyBorder="1" applyAlignment="1">
      <alignment horizontal="center"/>
    </xf>
    <xf numFmtId="164" fontId="10" fillId="2" borderId="18" xfId="1" applyNumberFormat="1" applyFont="1" applyFill="1" applyBorder="1"/>
    <xf numFmtId="164" fontId="10" fillId="2" borderId="19" xfId="1" applyNumberFormat="1" applyFont="1" applyFill="1" applyBorder="1"/>
    <xf numFmtId="164" fontId="14" fillId="2" borderId="17" xfId="1" applyNumberFormat="1" applyFont="1" applyFill="1" applyBorder="1"/>
    <xf numFmtId="164" fontId="10" fillId="2" borderId="20" xfId="1" applyNumberFormat="1" applyFont="1" applyFill="1" applyBorder="1"/>
    <xf numFmtId="164" fontId="0" fillId="0" borderId="0" xfId="0" applyNumberFormat="1"/>
    <xf numFmtId="164" fontId="14" fillId="2" borderId="20" xfId="1" applyNumberFormat="1" applyFont="1" applyFill="1" applyBorder="1"/>
    <xf numFmtId="0" fontId="10" fillId="2" borderId="18" xfId="6" applyFont="1" applyFill="1" applyBorder="1"/>
    <xf numFmtId="0" fontId="13" fillId="2" borderId="11" xfId="6" applyFont="1" applyFill="1" applyBorder="1"/>
    <xf numFmtId="0" fontId="13" fillId="2" borderId="10" xfId="6" applyFont="1" applyFill="1" applyBorder="1"/>
    <xf numFmtId="164" fontId="0" fillId="0" borderId="5" xfId="0" applyNumberFormat="1" applyBorder="1"/>
    <xf numFmtId="3" fontId="20" fillId="2" borderId="3" xfId="0" applyNumberFormat="1" applyFont="1" applyFill="1" applyBorder="1"/>
    <xf numFmtId="164" fontId="9" fillId="2" borderId="8" xfId="0" applyNumberFormat="1" applyFont="1" applyFill="1" applyBorder="1"/>
    <xf numFmtId="164" fontId="9" fillId="2" borderId="9" xfId="0" applyNumberFormat="1" applyFont="1" applyFill="1" applyBorder="1"/>
    <xf numFmtId="0" fontId="17" fillId="2" borderId="15" xfId="5" applyFont="1" applyFill="1" applyBorder="1"/>
    <xf numFmtId="165" fontId="0" fillId="2" borderId="20" xfId="1" applyNumberFormat="1" applyFont="1" applyFill="1" applyBorder="1"/>
    <xf numFmtId="165" fontId="0" fillId="2" borderId="18" xfId="1" applyNumberFormat="1" applyFont="1" applyFill="1" applyBorder="1"/>
    <xf numFmtId="165" fontId="0" fillId="2" borderId="17" xfId="1" applyNumberFormat="1" applyFont="1" applyFill="1" applyBorder="1"/>
    <xf numFmtId="166" fontId="0" fillId="2" borderId="20" xfId="2" applyNumberFormat="1" applyFont="1" applyFill="1" applyBorder="1"/>
    <xf numFmtId="166" fontId="0" fillId="2" borderId="17" xfId="2" applyNumberFormat="1" applyFont="1" applyFill="1" applyBorder="1"/>
    <xf numFmtId="166" fontId="0" fillId="2" borderId="18" xfId="2" applyNumberFormat="1" applyFont="1" applyFill="1" applyBorder="1"/>
    <xf numFmtId="44" fontId="0" fillId="2" borderId="17" xfId="2" applyFont="1" applyFill="1" applyBorder="1"/>
    <xf numFmtId="0" fontId="10" fillId="2" borderId="18" xfId="0" applyFont="1" applyFill="1" applyBorder="1"/>
    <xf numFmtId="0" fontId="0" fillId="2" borderId="17" xfId="0" applyFill="1" applyBorder="1"/>
    <xf numFmtId="166" fontId="0" fillId="2" borderId="19" xfId="2" applyNumberFormat="1" applyFont="1" applyFill="1" applyBorder="1"/>
    <xf numFmtId="164" fontId="0" fillId="2" borderId="20" xfId="1" applyNumberFormat="1" applyFont="1" applyFill="1" applyBorder="1"/>
    <xf numFmtId="164" fontId="0" fillId="2" borderId="18" xfId="1" applyNumberFormat="1" applyFont="1" applyFill="1" applyBorder="1"/>
    <xf numFmtId="164" fontId="0" fillId="2" borderId="17" xfId="1" applyNumberFormat="1" applyFont="1" applyFill="1" applyBorder="1"/>
    <xf numFmtId="0" fontId="3" fillId="0" borderId="0" xfId="5" applyFont="1"/>
    <xf numFmtId="0" fontId="16" fillId="2" borderId="0" xfId="6" applyFont="1" applyFill="1"/>
    <xf numFmtId="0" fontId="4" fillId="0" borderId="0" xfId="4" applyFill="1"/>
    <xf numFmtId="0" fontId="5" fillId="11" borderId="3" xfId="0" applyFont="1" applyFill="1" applyBorder="1" applyAlignment="1">
      <alignment horizontal="center"/>
    </xf>
    <xf numFmtId="164" fontId="10" fillId="87" borderId="2" xfId="1" applyNumberFormat="1" applyFont="1" applyFill="1" applyBorder="1"/>
    <xf numFmtId="164" fontId="10" fillId="87" borderId="3" xfId="1" applyNumberFormat="1" applyFont="1" applyFill="1" applyBorder="1"/>
    <xf numFmtId="0" fontId="0" fillId="2" borderId="11" xfId="0" applyFill="1" applyBorder="1" applyAlignment="1">
      <alignment horizontal="left"/>
    </xf>
    <xf numFmtId="0" fontId="0" fillId="2" borderId="4" xfId="0" applyFill="1" applyBorder="1" applyAlignment="1">
      <alignment horizontal="left"/>
    </xf>
    <xf numFmtId="164" fontId="6" fillId="2" borderId="0" xfId="0" applyNumberFormat="1" applyFont="1" applyFill="1"/>
    <xf numFmtId="43" fontId="6" fillId="2" borderId="0" xfId="0" applyNumberFormat="1" applyFont="1" applyFill="1"/>
    <xf numFmtId="0" fontId="9" fillId="2" borderId="1" xfId="6" applyFont="1" applyFill="1" applyBorder="1"/>
    <xf numFmtId="164" fontId="10" fillId="2" borderId="0" xfId="0" applyNumberFormat="1" applyFont="1" applyFill="1"/>
    <xf numFmtId="165" fontId="0" fillId="2" borderId="0" xfId="1" applyNumberFormat="1" applyFont="1" applyFill="1"/>
    <xf numFmtId="165" fontId="0" fillId="2" borderId="19" xfId="1" applyNumberFormat="1" applyFont="1" applyFill="1" applyBorder="1"/>
    <xf numFmtId="165" fontId="0" fillId="2" borderId="8" xfId="1" applyNumberFormat="1" applyFont="1" applyFill="1" applyBorder="1"/>
    <xf numFmtId="165" fontId="0" fillId="2" borderId="9" xfId="1" applyNumberFormat="1" applyFont="1" applyFill="1" applyBorder="1"/>
    <xf numFmtId="165" fontId="10" fillId="87" borderId="18" xfId="1" applyNumberFormat="1" applyFont="1" applyFill="1" applyBorder="1"/>
    <xf numFmtId="165" fontId="10" fillId="87" borderId="0" xfId="1" applyNumberFormat="1" applyFont="1" applyFill="1"/>
    <xf numFmtId="165" fontId="10" fillId="87" borderId="5" xfId="1" applyNumberFormat="1" applyFont="1" applyFill="1" applyBorder="1"/>
    <xf numFmtId="165" fontId="10" fillId="87" borderId="19" xfId="1" applyNumberFormat="1" applyFont="1" applyFill="1" applyBorder="1"/>
    <xf numFmtId="165" fontId="10" fillId="87" borderId="8" xfId="1" applyNumberFormat="1" applyFont="1" applyFill="1" applyBorder="1"/>
    <xf numFmtId="165" fontId="10" fillId="87" borderId="9" xfId="1" applyNumberFormat="1" applyFont="1" applyFill="1" applyBorder="1"/>
    <xf numFmtId="165" fontId="10" fillId="2" borderId="8" xfId="1" applyNumberFormat="1" applyFont="1" applyFill="1" applyBorder="1"/>
    <xf numFmtId="165" fontId="10" fillId="2" borderId="6" xfId="1" applyNumberFormat="1" applyFont="1" applyFill="1" applyBorder="1"/>
    <xf numFmtId="165" fontId="10" fillId="2" borderId="7" xfId="1" applyNumberFormat="1" applyFont="1" applyFill="1" applyBorder="1"/>
    <xf numFmtId="165" fontId="10" fillId="2" borderId="13" xfId="1" applyNumberFormat="1" applyFont="1" applyFill="1" applyBorder="1"/>
    <xf numFmtId="165" fontId="10" fillId="2" borderId="14" xfId="1" applyNumberFormat="1" applyFont="1" applyFill="1" applyBorder="1"/>
    <xf numFmtId="164" fontId="10" fillId="12" borderId="11" xfId="2" applyNumberFormat="1" applyFont="1" applyFill="1" applyBorder="1"/>
    <xf numFmtId="164" fontId="10" fillId="12" borderId="12" xfId="2" applyNumberFormat="1" applyFont="1" applyFill="1" applyBorder="1"/>
    <xf numFmtId="164" fontId="0" fillId="2" borderId="7" xfId="1" applyNumberFormat="1" applyFont="1" applyFill="1" applyBorder="1" applyAlignment="1">
      <alignment horizontal="center" vertical="center"/>
    </xf>
    <xf numFmtId="164" fontId="0" fillId="2" borderId="5" xfId="1" applyNumberFormat="1" applyFont="1" applyFill="1" applyBorder="1" applyAlignment="1">
      <alignment horizontal="center" vertical="center"/>
    </xf>
    <xf numFmtId="164" fontId="10" fillId="2" borderId="10" xfId="1" applyNumberFormat="1" applyFont="1" applyFill="1" applyBorder="1" applyAlignment="1">
      <alignment horizontal="center" vertical="center"/>
    </xf>
    <xf numFmtId="165" fontId="10" fillId="12" borderId="11" xfId="1" applyNumberFormat="1" applyFont="1" applyFill="1" applyBorder="1" applyAlignment="1">
      <alignment horizontal="center" vertical="center"/>
    </xf>
    <xf numFmtId="165" fontId="10" fillId="12" borderId="12" xfId="1" applyNumberFormat="1" applyFont="1" applyFill="1" applyBorder="1" applyAlignment="1">
      <alignment horizontal="center" vertical="center"/>
    </xf>
    <xf numFmtId="184" fontId="0" fillId="2" borderId="0" xfId="45916" applyNumberFormat="1" applyFont="1" applyFill="1"/>
    <xf numFmtId="0" fontId="0" fillId="2" borderId="10" xfId="0" applyFill="1" applyBorder="1" applyAlignment="1">
      <alignment horizontal="left"/>
    </xf>
    <xf numFmtId="164" fontId="10" fillId="12" borderId="11" xfId="1" applyNumberFormat="1" applyFont="1" applyFill="1" applyBorder="1"/>
    <xf numFmtId="164" fontId="10" fillId="12" borderId="12" xfId="1" applyNumberFormat="1" applyFont="1" applyFill="1" applyBorder="1"/>
  </cellXfs>
  <cellStyles count="45917">
    <cellStyle name=" 1" xfId="200" xr:uid="{1DD89D1E-4C16-4A3C-90C9-CFF5A6B3E8CB}"/>
    <cellStyle name="_compare2" xfId="113" xr:uid="{546EA24D-CCDF-4E10-88AF-8D6006CD8920}"/>
    <cellStyle name="_compare2 2" xfId="8980" xr:uid="{538F431A-A3D4-4A0C-8FE1-B7AF0DC58B27}"/>
    <cellStyle name="_Get CF 08 08-25-2009" xfId="201" xr:uid="{D0E8646C-D21D-4ABF-9DD1-7E9222AD3979}"/>
    <cellStyle name="_Get CF 08 08-25-2009 2" xfId="8981" xr:uid="{4B24608C-F2BE-4853-98FC-0E22E065D93E}"/>
    <cellStyle name="_Revised PA IHR_Dinesh_Seb" xfId="114" xr:uid="{EE622B86-1223-43AF-B6AA-FA4CC66DA4DD}"/>
    <cellStyle name="_Revised PA IHR_Dinesh_Seb 2" xfId="202" xr:uid="{B0453C7F-9523-41A0-B639-D012945588EC}"/>
    <cellStyle name="_Revised PA IHR_Dinesh_Seb 2 2" xfId="203" xr:uid="{5E7BD536-C1C0-40AA-8F0A-D3E45C26BE70}"/>
    <cellStyle name="_Revised PA IHR_Dinesh_Seb 2 3" xfId="204" xr:uid="{806BA1CC-5EB3-4062-BDE9-C0727AB486BB}"/>
    <cellStyle name="_Revised PA IHR_Dinesh_Seb 3" xfId="205" xr:uid="{24D56F85-EE2D-483D-8889-3600B37C27A8}"/>
    <cellStyle name="_Revised PA IHR_Dinesh_Seb 3 2" xfId="206" xr:uid="{BA407FEE-BDE0-476B-A83B-CC5FBC19271F}"/>
    <cellStyle name="_Revised PA IHR_Dinesh_Seb 3 3" xfId="207" xr:uid="{2CB29252-E362-497B-9E61-A0473ABBA237}"/>
    <cellStyle name="_Revised PA IHR_Dinesh_Seb 4" xfId="208" xr:uid="{85B33911-E781-4483-AFE3-75556C28319A}"/>
    <cellStyle name="_Revised PA IHR_Dinesh_Seb 4 2" xfId="209" xr:uid="{6569DD3D-0EC2-4894-AA5B-8613253BEE1E}"/>
    <cellStyle name="_Revised PA IHR_Dinesh_Seb 4 3" xfId="210" xr:uid="{2CED0344-E03E-4166-90E0-F8202FA94307}"/>
    <cellStyle name="_Revised PA IHR_Dinesh_Seb 5" xfId="211" xr:uid="{C86F074A-8B09-4358-B1F5-017F821C2093}"/>
    <cellStyle name="_Revised PA IHR_Dinesh_Seb 5 2" xfId="212" xr:uid="{8B6A3C8B-E2B3-4E97-A0A4-CD6C3A6AD625}"/>
    <cellStyle name="_Revised PA IHR_Dinesh_Seb 5 3" xfId="213" xr:uid="{4BED49E3-B575-4421-AEA1-8D9AF67A6388}"/>
    <cellStyle name="_Revised PA IHR_Dinesh_Seb 6" xfId="214" xr:uid="{C787358D-7C5A-40C6-8270-B3C3C9F92978}"/>
    <cellStyle name="_Revised PA IHR_Dinesh_Seb 6 2" xfId="215" xr:uid="{166CD762-DC34-4DDA-B685-E46FA2B3F358}"/>
    <cellStyle name="_Revised PA IHR_Dinesh_Seb 6 3" xfId="216" xr:uid="{B6032769-2B87-4D18-8CA7-0F8372BEA0D8}"/>
    <cellStyle name="_Revised PA IHR_Dinesh_Seb_Builds Detail" xfId="115" xr:uid="{5D61E952-6E95-40BB-BF0F-810DB1C1AA18}"/>
    <cellStyle name="_Revised PA IHR_Dinesh_Seb_Builds Detail 2" xfId="217" xr:uid="{DD912B4D-3D97-465A-8309-BA8FF954ACD9}"/>
    <cellStyle name="_Revised PA IHR_Dinesh_Seb_Builds Detail 3" xfId="218" xr:uid="{5A93E99F-8869-49E7-933C-675F3E742200}"/>
    <cellStyle name="_Revised PA IHR_Dinesh_Seb_Builds2003" xfId="116" xr:uid="{2BBAF1B9-7646-4D1C-A180-E6840527369B}"/>
    <cellStyle name="_Revised PA IHR_Dinesh_Seb_Builds2003 2" xfId="219" xr:uid="{B7220EB2-EAC9-4123-B0B7-01E647EEE900}"/>
    <cellStyle name="_Revised PA IHR_Dinesh_Seb_Builds2003 3" xfId="220" xr:uid="{49F867B3-9EAB-4D64-8A89-88EE200E1DA0}"/>
    <cellStyle name="_Revised PA IHR_Dinesh_Seb_Inflation" xfId="221" xr:uid="{7041393F-2A40-4BEB-8A78-0A902643CEBF}"/>
    <cellStyle name="_Revised PA IHR_Dinesh_Seb_Inflation_All hours - FRC Base Case_2010-03-03_E" xfId="222" xr:uid="{6BFF442F-AB5D-416C-B581-0A42B6A424CD}"/>
    <cellStyle name="_Revised PA IHR_Dinesh_Seb_Inflation_All hours - ICF Base Case_2010-03-04_E" xfId="223" xr:uid="{8231174D-2CBC-4693-975C-361A3B8DEDA3}"/>
    <cellStyle name="_Revised PA IHR_Dinesh_Seb_Inflation_All hours_2010-02-17" xfId="224" xr:uid="{8827F1C3-3C66-4B87-B53A-E36B84A30B91}"/>
    <cellStyle name="=C:\WINNT35\SYSTEM32\COMMAND.COM" xfId="117" xr:uid="{7843FB1B-3A42-47B8-9E4B-3DF7A48737AE}"/>
    <cellStyle name="=C:\WINNT35\SYSTEM32\COMMAND.COM 2" xfId="225" xr:uid="{0133DC50-52CB-48B6-97E7-6E4AECDAD19A}"/>
    <cellStyle name="=C:\WINNT35\SYSTEM32\COMMAND.COM 2 2" xfId="226" xr:uid="{53D7AC28-2974-4057-A81E-C2D7C9DD843D}"/>
    <cellStyle name="=C:\WINNT35\SYSTEM32\COMMAND.COM 2 2 2" xfId="227" xr:uid="{BC2A0D0B-5D3B-4AEB-BA91-DC4177F4B850}"/>
    <cellStyle name="=C:\WINNT35\SYSTEM32\COMMAND.COM 2 2 3" xfId="228" xr:uid="{3C228EA4-7736-4024-A30D-25EB29DD5127}"/>
    <cellStyle name="=C:\WINNT35\SYSTEM32\COMMAND.COM 2 3" xfId="229" xr:uid="{3EE7CD8F-A26C-4403-B6E0-0D4EA4ED5AEB}"/>
    <cellStyle name="=C:\WINNT35\SYSTEM32\COMMAND.COM 2 4" xfId="230" xr:uid="{97C5DED9-6EFD-48A2-9F93-2442ACFC1E1E}"/>
    <cellStyle name="=C:\WINNT35\SYSTEM32\COMMAND.COM 2 5" xfId="231" xr:uid="{805541EC-9534-43F8-8631-401F6AAB9606}"/>
    <cellStyle name="=C:\WINNT35\SYSTEM32\COMMAND.COM 2 6" xfId="232" xr:uid="{DC4E588B-6423-4A87-AA8E-966F161AAE30}"/>
    <cellStyle name="=C:\WINNT35\SYSTEM32\COMMAND.COM 2 7" xfId="233" xr:uid="{E5244195-3718-46D4-B9A3-7E993C3EB233}"/>
    <cellStyle name="=C:\WINNT35\SYSTEM32\COMMAND.COM 3" xfId="234" xr:uid="{9EC79194-7272-42CB-9723-B40C248E2DFE}"/>
    <cellStyle name="=C:\WINNT35\SYSTEM32\COMMAND.COM 4" xfId="235" xr:uid="{F0427199-FEC4-46F6-8030-5CCBFE40BF1C}"/>
    <cellStyle name="=C:\WINNT35\SYSTEM32\COMMAND.COM 5" xfId="236" xr:uid="{4A66E867-6BF7-4195-BA17-F719AA479FCB}"/>
    <cellStyle name="=C:\WINNT35\SYSTEM32\COMMAND.COM 6" xfId="237" xr:uid="{95C0E8E1-1291-46E8-BD84-BDB43CD1CAC5}"/>
    <cellStyle name="=C:\WINNT35\SYSTEM32\COMMAND.COM 7" xfId="238" xr:uid="{0A999BB7-24F9-4A34-9622-78BD3FA0ECA0}"/>
    <cellStyle name="02_Rule above and below" xfId="8102" xr:uid="{FF6F014A-EDAC-421A-897E-0C1A6353B35D}"/>
    <cellStyle name="03_Table Notes" xfId="8103" xr:uid="{59916652-FF79-4D76-A0ED-CE3E5E16744E}"/>
    <cellStyle name="04_Bold table figs" xfId="8104" xr:uid="{A927F194-EA4D-4CF8-BF59-AE870CBC06F4}"/>
    <cellStyle name="05_table figs" xfId="8105" xr:uid="{F55C91C5-A637-43D7-8640-95C4882EEE04}"/>
    <cellStyle name="06_per cent" xfId="8106" xr:uid="{B7CED2DC-6532-43E2-8867-ADE0149AAFB4}"/>
    <cellStyle name="07_Bold table text" xfId="8107" xr:uid="{9E6034F3-CC68-4002-8B62-8F3AA1B63EA9}"/>
    <cellStyle name="20% - Accent1" xfId="23" builtinId="30" customBuiltin="1"/>
    <cellStyle name="20% - Accent1 10" xfId="239" xr:uid="{36FEADE3-607F-428D-857D-EFD2A4E7271C}"/>
    <cellStyle name="20% - Accent1 10 10" xfId="30499" xr:uid="{001D83C3-AD00-491F-994C-E5958FC99554}"/>
    <cellStyle name="20% - Accent1 10 11" xfId="39549" xr:uid="{BB9501E9-FBF2-4E16-B961-D58C2758F59B}"/>
    <cellStyle name="20% - Accent1 10 2" xfId="2298" xr:uid="{8EA66514-07AB-4566-B8AB-7C8894B886CE}"/>
    <cellStyle name="20% - Accent1 10 2 2" xfId="3279" xr:uid="{C1E95ED8-D746-4F7D-A90C-78A7566FA34B}"/>
    <cellStyle name="20% - Accent1 10 2 2 2" xfId="6517" xr:uid="{DD26A587-BB33-4641-B6F2-28E0D56A433F}"/>
    <cellStyle name="20% - Accent1 10 2 2 2 2" xfId="8982" xr:uid="{EF3AB5F2-334D-45C0-A667-E73333FF303B}"/>
    <cellStyle name="20% - Accent1 10 2 2 2 2 2" xfId="20124" xr:uid="{6750BCA0-047E-4F15-80FD-706D04D38023}"/>
    <cellStyle name="20% - Accent1 10 2 2 2 2 3" xfId="38384" xr:uid="{CB2CBD4B-0627-4D65-8556-FD964E918F02}"/>
    <cellStyle name="20% - Accent1 10 2 2 2 3" xfId="8983" xr:uid="{FC4A3D73-0B69-47CC-AF40-A69B7609524E}"/>
    <cellStyle name="20% - Accent1 10 2 2 2 3 2" xfId="20125" xr:uid="{B583E95A-8BCA-40F9-BFF2-03DF75D57F4D}"/>
    <cellStyle name="20% - Accent1 10 2 2 2 3 3" xfId="34417" xr:uid="{4701E9AC-440B-4DB5-9B60-5A40BF195D52}"/>
    <cellStyle name="20% - Accent1 10 2 2 2 4" xfId="17955" xr:uid="{FE73D399-D97C-4588-8B5E-2411FF849853}"/>
    <cellStyle name="20% - Accent1 10 2 2 2 5" xfId="28804" xr:uid="{9B3AC8C6-5230-4A22-9652-E782D9F82063}"/>
    <cellStyle name="20% - Accent1 10 2 2 2 6" xfId="32437" xr:uid="{B26786EE-0E43-46B0-B409-BB6D8B563EA7}"/>
    <cellStyle name="20% - Accent1 10 2 2 2 7" xfId="44078" xr:uid="{FDDD479F-568D-4B50-9A1A-D5FEFB71A9F1}"/>
    <cellStyle name="20% - Accent1 10 2 2 3" xfId="8984" xr:uid="{935A4701-D5FD-49C7-ADA3-1A7353BF7292}"/>
    <cellStyle name="20% - Accent1 10 2 2 3 2" xfId="20126" xr:uid="{D8B29BC3-14AD-42E5-861D-E654997BF3B8}"/>
    <cellStyle name="20% - Accent1 10 2 2 3 3" xfId="36403" xr:uid="{8E3CE7B5-3933-4620-A87C-A16F8C58892C}"/>
    <cellStyle name="20% - Accent1 10 2 2 4" xfId="14899" xr:uid="{0478AAB6-DB4C-44AD-B9D9-1BA969929341}"/>
    <cellStyle name="20% - Accent1 10 2 2 5" xfId="25748" xr:uid="{B613D000-EC37-4A53-8BBD-43FD4F73A13D}"/>
    <cellStyle name="20% - Accent1 10 2 2 6" xfId="31898" xr:uid="{3B321F00-263C-4BB6-A88F-F1828855CDE7}"/>
    <cellStyle name="20% - Accent1 10 2 2 7" xfId="41022" xr:uid="{5EACA4ED-390B-4D32-8859-2884C834C06B}"/>
    <cellStyle name="20% - Accent1 10 2 3" xfId="5537" xr:uid="{AC47C174-D515-49EC-BB84-6BD409B46CBF}"/>
    <cellStyle name="20% - Accent1 10 2 3 2" xfId="8985" xr:uid="{6FCE5179-EB6C-4115-BC95-B916FDBE9C68}"/>
    <cellStyle name="20% - Accent1 10 2 3 2 2" xfId="20127" xr:uid="{B733E4AC-649B-45AA-8429-CAEAB776F243}"/>
    <cellStyle name="20% - Accent1 10 2 3 2 3" xfId="37888" xr:uid="{8BCB2FF8-9842-4654-9D14-418551E24D90}"/>
    <cellStyle name="20% - Accent1 10 2 3 3" xfId="8986" xr:uid="{6768C2DF-6091-4502-A266-97B0FB4560EF}"/>
    <cellStyle name="20% - Accent1 10 2 3 3 2" xfId="20128" xr:uid="{0707B38F-C4D4-4A8E-9CC7-50FCBCCBD2C1}"/>
    <cellStyle name="20% - Accent1 10 2 3 3 3" xfId="33933" xr:uid="{7C44335A-C70A-4538-88AE-581D741FDF52}"/>
    <cellStyle name="20% - Accent1 10 2 3 4" xfId="16975" xr:uid="{DB4D484C-572B-48E5-AB78-63DD8A577C07}"/>
    <cellStyle name="20% - Accent1 10 2 3 5" xfId="27824" xr:uid="{D95A1706-EA92-45D8-83D9-6626388962D9}"/>
    <cellStyle name="20% - Accent1 10 2 3 6" xfId="32436" xr:uid="{C56D5452-4DDB-4164-B308-E15236088E25}"/>
    <cellStyle name="20% - Accent1 10 2 3 7" xfId="43098" xr:uid="{2CF19048-A29A-476A-A3E3-37044C8D4507}"/>
    <cellStyle name="20% - Accent1 10 2 4" xfId="8987" xr:uid="{B6A34199-604D-4B3C-8081-18172529040E}"/>
    <cellStyle name="20% - Accent1 10 2 4 2" xfId="20129" xr:uid="{F80E1147-27A4-4525-A5AD-FF8891999B5B}"/>
    <cellStyle name="20% - Accent1 10 2 4 3" xfId="35905" xr:uid="{8D426E2C-11B0-4602-B7A9-5B8F7F237A9F}"/>
    <cellStyle name="20% - Accent1 10 2 5" xfId="13919" xr:uid="{5E00E704-AD6D-41BC-A762-FFFC5C717DB0}"/>
    <cellStyle name="20% - Accent1 10 2 6" xfId="24768" xr:uid="{45DE04F0-698B-4423-9509-303419E95036}"/>
    <cellStyle name="20% - Accent1 10 2 7" xfId="30918" xr:uid="{1F8B7E64-1FD9-4F51-BFD7-1758FF646F83}"/>
    <cellStyle name="20% - Accent1 10 2 8" xfId="40042" xr:uid="{ECD12A5C-3A9C-4621-8DF5-F5330372D0BD}"/>
    <cellStyle name="20% - Accent1 10 3" xfId="2786" xr:uid="{4DAA8E58-8295-4406-927A-56107F5CD156}"/>
    <cellStyle name="20% - Accent1 10 3 2" xfId="6024" xr:uid="{8064E31A-6FD6-460F-9FB1-7555856B0A28}"/>
    <cellStyle name="20% - Accent1 10 3 2 2" xfId="8988" xr:uid="{D54C5656-05A5-4575-9B88-6516810C8BA3}"/>
    <cellStyle name="20% - Accent1 10 3 2 2 2" xfId="20130" xr:uid="{9D719C15-23BF-4FAE-92A0-E3D5F715EA99}"/>
    <cellStyle name="20% - Accent1 10 3 2 2 3" xfId="38385" xr:uid="{312D9658-AD11-4D44-AE07-7EBCCF0D64EB}"/>
    <cellStyle name="20% - Accent1 10 3 2 3" xfId="8989" xr:uid="{C0418BBA-AD4C-46DF-AFEB-43DFB5E3E4B8}"/>
    <cellStyle name="20% - Accent1 10 3 2 3 2" xfId="20131" xr:uid="{7C1CB4AC-4303-4EB1-ADEE-319914AA0047}"/>
    <cellStyle name="20% - Accent1 10 3 2 3 3" xfId="34418" xr:uid="{722E1C3F-84AD-491B-B1C4-902FEDBA33F7}"/>
    <cellStyle name="20% - Accent1 10 3 2 4" xfId="17462" xr:uid="{937FD2FA-9548-4885-9437-81AE7A0079BB}"/>
    <cellStyle name="20% - Accent1 10 3 2 5" xfId="28311" xr:uid="{08F8F0A4-8D2A-4DBD-A443-AE7ED006437B}"/>
    <cellStyle name="20% - Accent1 10 3 2 6" xfId="32438" xr:uid="{73FC7FF0-9A52-48AA-879E-EBCDD9C9275D}"/>
    <cellStyle name="20% - Accent1 10 3 2 7" xfId="43585" xr:uid="{2FB8DCD0-DFDE-4C0D-B226-85C4E0BE8024}"/>
    <cellStyle name="20% - Accent1 10 3 3" xfId="8990" xr:uid="{74D1CA78-BED9-4E82-856C-7397C28ADD9D}"/>
    <cellStyle name="20% - Accent1 10 3 3 2" xfId="20132" xr:uid="{4BC6F394-BEDA-48EB-A291-99271FC0CE32}"/>
    <cellStyle name="20% - Accent1 10 3 3 3" xfId="36404" xr:uid="{F75A997E-5AF3-475C-87C2-EC5FEAE5B6EC}"/>
    <cellStyle name="20% - Accent1 10 3 4" xfId="14406" xr:uid="{9CB6883A-74C2-4C0B-BB48-0EE96CD414CC}"/>
    <cellStyle name="20% - Accent1 10 3 5" xfId="25255" xr:uid="{88458073-5579-444A-A363-727B8B3AF23D}"/>
    <cellStyle name="20% - Accent1 10 3 6" xfId="31405" xr:uid="{B37BEF6D-2012-438D-BEA4-640921EE5165}"/>
    <cellStyle name="20% - Accent1 10 3 7" xfId="40529" xr:uid="{5D37D3B5-67D0-4499-8EC9-AE0F7CC7F40B}"/>
    <cellStyle name="20% - Accent1 10 4" xfId="3767" xr:uid="{2CA2737B-2FBD-4D2F-B00A-C084064F750E}"/>
    <cellStyle name="20% - Accent1 10 4 2" xfId="7006" xr:uid="{0AA38F84-D6B8-4E04-85B4-7A65669922F3}"/>
    <cellStyle name="20% - Accent1 10 4 2 2" xfId="18444" xr:uid="{58FA24F2-B795-4781-954E-4BEC81AFD5C7}"/>
    <cellStyle name="20% - Accent1 10 4 2 3" xfId="29293" xr:uid="{2F7CBD60-0C4B-4588-BBCA-28E33AC392F9}"/>
    <cellStyle name="20% - Accent1 10 4 2 4" xfId="37640" xr:uid="{1410A547-510B-4698-821A-E759EE03FCC6}"/>
    <cellStyle name="20% - Accent1 10 4 2 5" xfId="44567" xr:uid="{31E83371-11F7-4C7B-9E9B-6C2847A6F34C}"/>
    <cellStyle name="20% - Accent1 10 4 3" xfId="8991" xr:uid="{21945BC7-07A5-4476-BE85-4A2A1B997223}"/>
    <cellStyle name="20% - Accent1 10 4 3 2" xfId="20133" xr:uid="{A1E08636-E8BF-4C52-A7BB-E8229820D99F}"/>
    <cellStyle name="20% - Accent1 10 4 3 3" xfId="33829" xr:uid="{723AEC39-CD26-4513-BAC2-95E370ECA4F5}"/>
    <cellStyle name="20% - Accent1 10 4 4" xfId="15388" xr:uid="{C0C4539A-7D24-4A8D-9CD8-65E463F61562}"/>
    <cellStyle name="20% - Accent1 10 4 5" xfId="26237" xr:uid="{BC837873-9E01-4C99-984B-AA2A65B6E598}"/>
    <cellStyle name="20% - Accent1 10 4 6" xfId="32439" xr:uid="{264C98AF-5EE5-440F-854C-60CC585B5481}"/>
    <cellStyle name="20% - Accent1 10 4 7" xfId="41511" xr:uid="{9B37C359-29C4-474D-AA52-5729F5AE41ED}"/>
    <cellStyle name="20% - Accent1 10 5" xfId="4315" xr:uid="{C6DE3563-F786-4AA3-9D73-461196299E1A}"/>
    <cellStyle name="20% - Accent1 10 5 2" xfId="7371" xr:uid="{9EBA1116-10AC-4F23-8BCE-CACAB9B9586F}"/>
    <cellStyle name="20% - Accent1 10 5 2 2" xfId="18809" xr:uid="{69F203EA-4A25-440F-91AC-8287057F8900}"/>
    <cellStyle name="20% - Accent1 10 5 2 3" xfId="29658" xr:uid="{515284D5-2C6A-4A8F-8969-E701041331D1}"/>
    <cellStyle name="20% - Accent1 10 5 2 4" xfId="35658" xr:uid="{45C07278-83D3-44C0-AEA0-66905FA85C29}"/>
    <cellStyle name="20% - Accent1 10 5 2 5" xfId="44932" xr:uid="{FA636A14-DE21-45A0-A60B-A92A035F8904}"/>
    <cellStyle name="20% - Accent1 10 5 3" xfId="15753" xr:uid="{0D4816C2-1D31-4DCA-A9C6-CD329D2DBFB5}"/>
    <cellStyle name="20% - Accent1 10 5 4" xfId="26602" xr:uid="{5F71FA3D-560F-428D-A1F3-B8C1A81F1AAF}"/>
    <cellStyle name="20% - Accent1 10 5 5" xfId="32435" xr:uid="{7F6DE691-726D-4EB5-80FC-D2017F21ED3F}"/>
    <cellStyle name="20% - Accent1 10 5 6" xfId="41876" xr:uid="{B0340E3E-E4D9-4A60-8FDA-57700B4B5F75}"/>
    <cellStyle name="20% - Accent1 10 6" xfId="4677" xr:uid="{2BFE2080-33BD-466E-8FC3-F2D954819399}"/>
    <cellStyle name="20% - Accent1 10 6 2" xfId="7733" xr:uid="{D564995E-C9AB-475F-A947-D0988617E8D0}"/>
    <cellStyle name="20% - Accent1 10 6 2 2" xfId="19171" xr:uid="{246176D7-979D-4414-BB39-E907BA0F67DB}"/>
    <cellStyle name="20% - Accent1 10 6 2 3" xfId="30020" xr:uid="{16BF74BA-D218-489A-8F81-9EEF5BC08FB7}"/>
    <cellStyle name="20% - Accent1 10 6 2 4" xfId="45294" xr:uid="{4A4120FC-ECE1-4CB1-9A30-C9ABB451C864}"/>
    <cellStyle name="20% - Accent1 10 6 3" xfId="16115" xr:uid="{08C676E8-34E6-4A26-869E-6651BCD188A2}"/>
    <cellStyle name="20% - Accent1 10 6 4" xfId="26964" xr:uid="{FB237B18-66A6-44B8-9065-9F6C3D0840E9}"/>
    <cellStyle name="20% - Accent1 10 6 5" xfId="42238" xr:uid="{DD2B2A33-3C52-4B6D-83B1-AF51753B1A12}"/>
    <cellStyle name="20% - Accent1 10 7" xfId="5044" xr:uid="{A2E0A996-1564-41AE-842E-D86ACC202967}"/>
    <cellStyle name="20% - Accent1 10 7 2" xfId="16482" xr:uid="{EEDB741B-49B5-42B6-B809-293E30E79A3D}"/>
    <cellStyle name="20% - Accent1 10 7 3" xfId="27331" xr:uid="{95EE9FED-20FC-4359-B7B0-A7D12C859FE6}"/>
    <cellStyle name="20% - Accent1 10 7 4" xfId="42605" xr:uid="{65E67C8A-D953-48D8-99F2-95201F858611}"/>
    <cellStyle name="20% - Accent1 10 8" xfId="13426" xr:uid="{AE8FBE10-224A-40CE-9F67-00AE85DA8A7D}"/>
    <cellStyle name="20% - Accent1 10 9" xfId="24275" xr:uid="{1DA8028E-5A03-4AC2-A8CD-AA5E1667E752}"/>
    <cellStyle name="20% - Accent1 11" xfId="240" xr:uid="{95EB5ABD-CB41-4DB3-80F3-345159130913}"/>
    <cellStyle name="20% - Accent1 11 10" xfId="30500" xr:uid="{5560C435-25F4-4CA2-A45E-DE1D65405C83}"/>
    <cellStyle name="20% - Accent1 11 11" xfId="39550" xr:uid="{7FC80222-97E5-4A5F-A1BD-D2AD262FD013}"/>
    <cellStyle name="20% - Accent1 11 2" xfId="2299" xr:uid="{8FEC4D0D-57CF-4FD9-A7A7-BB635666CF04}"/>
    <cellStyle name="20% - Accent1 11 2 2" xfId="3280" xr:uid="{D99B0A65-2BC5-46D5-AE51-B033C18D5784}"/>
    <cellStyle name="20% - Accent1 11 2 2 2" xfId="6518" xr:uid="{665E588A-699B-4EC5-BFC8-386C654E1C04}"/>
    <cellStyle name="20% - Accent1 11 2 2 2 2" xfId="8992" xr:uid="{9F883F28-2051-4AED-94BF-DFA425CA6700}"/>
    <cellStyle name="20% - Accent1 11 2 2 2 2 2" xfId="20134" xr:uid="{0E04483B-57EF-4996-A1E1-0F69C0BF5BA7}"/>
    <cellStyle name="20% - Accent1 11 2 2 2 2 3" xfId="38386" xr:uid="{8648BF3A-D994-4F98-B8A6-8CAA141D32C9}"/>
    <cellStyle name="20% - Accent1 11 2 2 2 3" xfId="8993" xr:uid="{30161B1D-38FD-40A8-BE98-D4D26E0E33C2}"/>
    <cellStyle name="20% - Accent1 11 2 2 2 3 2" xfId="20135" xr:uid="{14EABAE8-2F22-433A-BA4A-A6FD21CF2136}"/>
    <cellStyle name="20% - Accent1 11 2 2 2 3 3" xfId="34419" xr:uid="{AE63C37B-D9DF-4605-AE52-0AAD8DC2BFD2}"/>
    <cellStyle name="20% - Accent1 11 2 2 2 4" xfId="17956" xr:uid="{858F0AAE-9854-4264-8CFF-54E174797F37}"/>
    <cellStyle name="20% - Accent1 11 2 2 2 5" xfId="28805" xr:uid="{2CA58A2D-CC02-4509-877A-D3A7557D25EF}"/>
    <cellStyle name="20% - Accent1 11 2 2 2 6" xfId="32442" xr:uid="{E6FBB583-0BB2-42B5-B301-8523B440AF1A}"/>
    <cellStyle name="20% - Accent1 11 2 2 2 7" xfId="44079" xr:uid="{1507B156-C699-4D37-829A-2DF2438636CB}"/>
    <cellStyle name="20% - Accent1 11 2 2 3" xfId="8994" xr:uid="{A5BBF4D8-E33F-457E-91D3-36C45FAAFC7A}"/>
    <cellStyle name="20% - Accent1 11 2 2 3 2" xfId="20136" xr:uid="{D6FD231B-7437-4AFF-B4C2-FA14BECB60F1}"/>
    <cellStyle name="20% - Accent1 11 2 2 3 3" xfId="36405" xr:uid="{AF070906-4854-4AF0-8C32-92CA7712C2BA}"/>
    <cellStyle name="20% - Accent1 11 2 2 4" xfId="14900" xr:uid="{36E23CF1-002E-498B-A9F2-921AD51D11EB}"/>
    <cellStyle name="20% - Accent1 11 2 2 5" xfId="25749" xr:uid="{C0F383CA-F65B-4434-90BF-8A6D5B5C72F8}"/>
    <cellStyle name="20% - Accent1 11 2 2 6" xfId="31899" xr:uid="{A604D7C2-F39A-4DD8-ACD2-3A43AAE872DC}"/>
    <cellStyle name="20% - Accent1 11 2 2 7" xfId="41023" xr:uid="{7C0E9032-B53A-4088-8E08-8FB725281BC0}"/>
    <cellStyle name="20% - Accent1 11 2 3" xfId="5538" xr:uid="{6D27B862-C81B-4FC8-9E1A-5E7C51F9FCD7}"/>
    <cellStyle name="20% - Accent1 11 2 3 2" xfId="8995" xr:uid="{4BE0E1F6-87AE-41DA-9C43-5E26A97303A9}"/>
    <cellStyle name="20% - Accent1 11 2 3 2 2" xfId="20137" xr:uid="{D6AF3285-3307-41D0-BF23-F66BB5F24163}"/>
    <cellStyle name="20% - Accent1 11 2 3 2 3" xfId="37889" xr:uid="{05C21295-6831-443C-9446-076C77EE70E5}"/>
    <cellStyle name="20% - Accent1 11 2 3 3" xfId="8996" xr:uid="{601E38EB-BF29-43FD-A216-36DF41A874EA}"/>
    <cellStyle name="20% - Accent1 11 2 3 3 2" xfId="20138" xr:uid="{D3A424FB-C904-4AD5-8E60-0E379638C59B}"/>
    <cellStyle name="20% - Accent1 11 2 3 3 3" xfId="33934" xr:uid="{F501EF58-9F36-48F7-AAFF-79A2362A0253}"/>
    <cellStyle name="20% - Accent1 11 2 3 4" xfId="16976" xr:uid="{93CC6F8A-6EA5-4B01-82D4-6D8BE172A9B4}"/>
    <cellStyle name="20% - Accent1 11 2 3 5" xfId="27825" xr:uid="{3C1C990E-0D55-4DE6-A69E-EE1CC16DCFDB}"/>
    <cellStyle name="20% - Accent1 11 2 3 6" xfId="32441" xr:uid="{D8C5A476-40B1-4B23-8699-5C7E6DDEC874}"/>
    <cellStyle name="20% - Accent1 11 2 3 7" xfId="43099" xr:uid="{D1075758-1393-4203-9115-86A73F36660D}"/>
    <cellStyle name="20% - Accent1 11 2 4" xfId="8997" xr:uid="{4B62BC9C-3850-4D03-833F-7D378D27CE4C}"/>
    <cellStyle name="20% - Accent1 11 2 4 2" xfId="20139" xr:uid="{7F1FA6C9-9E8F-48CF-A142-5876F68D5CC0}"/>
    <cellStyle name="20% - Accent1 11 2 4 3" xfId="35906" xr:uid="{D3A91AD9-D079-48EF-A68A-A21865BC7062}"/>
    <cellStyle name="20% - Accent1 11 2 5" xfId="13920" xr:uid="{B2E457BE-9BA8-4FC9-88CA-00B90D0D535A}"/>
    <cellStyle name="20% - Accent1 11 2 6" xfId="24769" xr:uid="{B5D3AD8C-F7DA-4096-80F2-D929589657B8}"/>
    <cellStyle name="20% - Accent1 11 2 7" xfId="30919" xr:uid="{3C2238D1-10D0-4214-A258-5DBE43D3F64C}"/>
    <cellStyle name="20% - Accent1 11 2 8" xfId="40043" xr:uid="{9021AA39-1F5F-46D5-8EE0-7BFA64949E11}"/>
    <cellStyle name="20% - Accent1 11 3" xfId="2787" xr:uid="{AB1241DA-B0EC-4B78-A7A4-C54781851EE7}"/>
    <cellStyle name="20% - Accent1 11 3 2" xfId="6025" xr:uid="{2A81DE0D-D00F-4825-AD5B-0B9D19E047D2}"/>
    <cellStyle name="20% - Accent1 11 3 2 2" xfId="8998" xr:uid="{A1F53183-F60C-4110-8B49-891647AE2BC2}"/>
    <cellStyle name="20% - Accent1 11 3 2 2 2" xfId="20140" xr:uid="{9A1FB3E8-56B9-4095-B943-ADAD2C82F61E}"/>
    <cellStyle name="20% - Accent1 11 3 2 2 3" xfId="38387" xr:uid="{8C68DB09-1C7A-4E19-8578-FA05BC8C1F2F}"/>
    <cellStyle name="20% - Accent1 11 3 2 3" xfId="8999" xr:uid="{69B04A74-9BD8-4A23-A62F-CFF1E09E014F}"/>
    <cellStyle name="20% - Accent1 11 3 2 3 2" xfId="20141" xr:uid="{BA41A1DB-A0CA-4E9C-80C4-8609406D0AD6}"/>
    <cellStyle name="20% - Accent1 11 3 2 3 3" xfId="34420" xr:uid="{961F5D86-E6A8-48F1-9B37-3EA252ADB78F}"/>
    <cellStyle name="20% - Accent1 11 3 2 4" xfId="17463" xr:uid="{89B61F32-E4B8-4583-981A-FA10B965DB18}"/>
    <cellStyle name="20% - Accent1 11 3 2 5" xfId="28312" xr:uid="{CCC03133-9CC9-42C8-ACCF-06F652F5ADF7}"/>
    <cellStyle name="20% - Accent1 11 3 2 6" xfId="32443" xr:uid="{B958A265-DD7F-4841-BE6F-E6EAB058FAE6}"/>
    <cellStyle name="20% - Accent1 11 3 2 7" xfId="43586" xr:uid="{0E28D3A0-2088-4F72-9D2E-EBC543E62625}"/>
    <cellStyle name="20% - Accent1 11 3 3" xfId="9000" xr:uid="{63A10F73-8020-4504-9336-87BE9C721D65}"/>
    <cellStyle name="20% - Accent1 11 3 3 2" xfId="20142" xr:uid="{A760831E-8BFB-4CFC-9029-3C45ABB0B374}"/>
    <cellStyle name="20% - Accent1 11 3 3 3" xfId="36406" xr:uid="{23DC88CE-A4A3-4841-9BE1-A38A74347F59}"/>
    <cellStyle name="20% - Accent1 11 3 4" xfId="14407" xr:uid="{78D03A3F-41C1-4227-968A-B613F3634DB1}"/>
    <cellStyle name="20% - Accent1 11 3 5" xfId="25256" xr:uid="{B7A89477-51AF-4BB8-B8CB-49101B923848}"/>
    <cellStyle name="20% - Accent1 11 3 6" xfId="31406" xr:uid="{88C6A68E-ECB5-426E-8C4A-59DF2A1489CE}"/>
    <cellStyle name="20% - Accent1 11 3 7" xfId="40530" xr:uid="{FC5EC1B9-AB3C-466F-988E-BCDFC221697E}"/>
    <cellStyle name="20% - Accent1 11 4" xfId="3768" xr:uid="{8B8346F9-1B0E-4F23-BD91-0E2CBBD44636}"/>
    <cellStyle name="20% - Accent1 11 4 2" xfId="7007" xr:uid="{362D7672-CEF7-40FA-A433-9BFDDED590C3}"/>
    <cellStyle name="20% - Accent1 11 4 2 2" xfId="18445" xr:uid="{6AB0F52C-B62E-4CBF-9C2F-1871E43B55EF}"/>
    <cellStyle name="20% - Accent1 11 4 2 3" xfId="29294" xr:uid="{0A922D7F-E0D6-4445-92F3-DF82D44F594A}"/>
    <cellStyle name="20% - Accent1 11 4 2 4" xfId="37641" xr:uid="{E6C4FCA9-9661-4B53-8B48-DBC6A2CCDFF6}"/>
    <cellStyle name="20% - Accent1 11 4 2 5" xfId="44568" xr:uid="{D4410802-EE8C-4BCC-A661-22E5CA2FDD19}"/>
    <cellStyle name="20% - Accent1 11 4 3" xfId="9001" xr:uid="{77B31476-CF41-4711-9FEE-DE95BC7C39FE}"/>
    <cellStyle name="20% - Accent1 11 4 3 2" xfId="20143" xr:uid="{3531F903-01D9-41B0-AF91-ACC945E65705}"/>
    <cellStyle name="20% - Accent1 11 4 3 3" xfId="33830" xr:uid="{B1560949-2F82-4A2B-B75C-FB4345ACB365}"/>
    <cellStyle name="20% - Accent1 11 4 4" xfId="15389" xr:uid="{89453D1E-318D-4141-98B9-7B443B41A1F5}"/>
    <cellStyle name="20% - Accent1 11 4 5" xfId="26238" xr:uid="{3DC3DF60-466E-42AE-98DB-C4B0C870C80F}"/>
    <cellStyle name="20% - Accent1 11 4 6" xfId="32444" xr:uid="{02977C94-AB64-4F8E-826F-F67D575FCC92}"/>
    <cellStyle name="20% - Accent1 11 4 7" xfId="41512" xr:uid="{132B3553-0A28-462B-A593-EAAA8BA2B58E}"/>
    <cellStyle name="20% - Accent1 11 5" xfId="4316" xr:uid="{AF9BCF19-1768-493D-87AD-A32397B453C4}"/>
    <cellStyle name="20% - Accent1 11 5 2" xfId="7372" xr:uid="{03978622-1C2D-4533-BC86-004C78A6160F}"/>
    <cellStyle name="20% - Accent1 11 5 2 2" xfId="18810" xr:uid="{FBF77307-A29E-429B-8080-89926AF78C44}"/>
    <cellStyle name="20% - Accent1 11 5 2 3" xfId="29659" xr:uid="{CAD5FEB5-3F4D-4636-B89E-54B50CE41D99}"/>
    <cellStyle name="20% - Accent1 11 5 2 4" xfId="35659" xr:uid="{C34914C1-A212-4BA3-AC07-B5CC4B8DC9C0}"/>
    <cellStyle name="20% - Accent1 11 5 2 5" xfId="44933" xr:uid="{4A14D8A8-B965-4602-BDCF-252F5268CF52}"/>
    <cellStyle name="20% - Accent1 11 5 3" xfId="15754" xr:uid="{AD410F0A-648A-4790-8C77-712A23FBD02D}"/>
    <cellStyle name="20% - Accent1 11 5 4" xfId="26603" xr:uid="{B278B623-3BAD-41C8-8A52-B0EA1D44A89B}"/>
    <cellStyle name="20% - Accent1 11 5 5" xfId="32440" xr:uid="{07502A3F-C211-414B-931E-6DC752F72427}"/>
    <cellStyle name="20% - Accent1 11 5 6" xfId="41877" xr:uid="{ABE4EBAA-EBF8-48AA-96C3-BE276BC3F3B4}"/>
    <cellStyle name="20% - Accent1 11 6" xfId="4678" xr:uid="{059BF3FB-9CC1-4499-8AFB-F35D41616818}"/>
    <cellStyle name="20% - Accent1 11 6 2" xfId="7734" xr:uid="{0D5B3642-39C9-4BBE-BC18-D2E24802B278}"/>
    <cellStyle name="20% - Accent1 11 6 2 2" xfId="19172" xr:uid="{1DE7B298-8F9F-4E95-B3FE-C9CC7571E204}"/>
    <cellStyle name="20% - Accent1 11 6 2 3" xfId="30021" xr:uid="{C865FF46-425C-484C-82A8-0A93EAE47089}"/>
    <cellStyle name="20% - Accent1 11 6 2 4" xfId="45295" xr:uid="{8247308B-4835-4259-921C-4182EAC50E6B}"/>
    <cellStyle name="20% - Accent1 11 6 3" xfId="16116" xr:uid="{1F246E3B-EA34-41FB-8A57-1CB14208C363}"/>
    <cellStyle name="20% - Accent1 11 6 4" xfId="26965" xr:uid="{A34A2385-6632-409B-B057-6ED92F78C445}"/>
    <cellStyle name="20% - Accent1 11 6 5" xfId="42239" xr:uid="{195B6CF6-B422-4C5A-8F7B-E4B35703E175}"/>
    <cellStyle name="20% - Accent1 11 7" xfId="5045" xr:uid="{C7290B1B-7618-4B53-8570-11405DCFAB0D}"/>
    <cellStyle name="20% - Accent1 11 7 2" xfId="16483" xr:uid="{87776BB3-2F3B-40CD-B325-A133CB348370}"/>
    <cellStyle name="20% - Accent1 11 7 3" xfId="27332" xr:uid="{9FADC380-1D97-4F74-A73A-1010B092B988}"/>
    <cellStyle name="20% - Accent1 11 7 4" xfId="42606" xr:uid="{C0FA43E9-F4C7-4A12-BC54-78321A7512EB}"/>
    <cellStyle name="20% - Accent1 11 8" xfId="13427" xr:uid="{52840771-7300-4092-831F-3996D61E2326}"/>
    <cellStyle name="20% - Accent1 11 9" xfId="24276" xr:uid="{1586B25B-2521-4F9B-8D5F-B2834E337D22}"/>
    <cellStyle name="20% - Accent1 12" xfId="241" xr:uid="{BD10F3DE-BA57-4594-9DEB-141171DA5744}"/>
    <cellStyle name="20% - Accent1 12 10" xfId="30501" xr:uid="{E04809CD-0163-48B7-9976-6A03ECDD7594}"/>
    <cellStyle name="20% - Accent1 12 11" xfId="39551" xr:uid="{D694A134-6942-40F9-875E-C4F309146DFB}"/>
    <cellStyle name="20% - Accent1 12 2" xfId="2300" xr:uid="{9BD733D0-5341-435C-AA39-8E592900AD0E}"/>
    <cellStyle name="20% - Accent1 12 2 2" xfId="3281" xr:uid="{361C8DBF-D701-460A-846D-19B577B40792}"/>
    <cellStyle name="20% - Accent1 12 2 2 2" xfId="6519" xr:uid="{53D8462A-EBA8-493A-AB35-FF538A80D918}"/>
    <cellStyle name="20% - Accent1 12 2 2 2 2" xfId="9002" xr:uid="{A4CDB7EB-6345-4A9C-AC24-A363F3CBD845}"/>
    <cellStyle name="20% - Accent1 12 2 2 2 2 2" xfId="20144" xr:uid="{D0ADEBE1-9D03-44AC-B3E4-716B2679885C}"/>
    <cellStyle name="20% - Accent1 12 2 2 2 2 3" xfId="38388" xr:uid="{87BBCA75-2B1A-46A7-9C98-5773E98FCB93}"/>
    <cellStyle name="20% - Accent1 12 2 2 2 3" xfId="9003" xr:uid="{33389BA9-DDBB-4E0F-A09D-BC540AAE4829}"/>
    <cellStyle name="20% - Accent1 12 2 2 2 3 2" xfId="20145" xr:uid="{C9E9AFE0-DA39-46BF-A942-6774FE864D6F}"/>
    <cellStyle name="20% - Accent1 12 2 2 2 3 3" xfId="34421" xr:uid="{C70DEE2A-E396-4756-A5CC-ABFD60769874}"/>
    <cellStyle name="20% - Accent1 12 2 2 2 4" xfId="17957" xr:uid="{683D790F-B3BF-440C-897E-A6458FAB1E25}"/>
    <cellStyle name="20% - Accent1 12 2 2 2 5" xfId="28806" xr:uid="{00E96C13-EE0F-4A4B-B8A3-6E67A3B8C729}"/>
    <cellStyle name="20% - Accent1 12 2 2 2 6" xfId="32447" xr:uid="{1D083821-05FD-40B2-BE41-355C564BF86B}"/>
    <cellStyle name="20% - Accent1 12 2 2 2 7" xfId="44080" xr:uid="{611BC230-D3E9-46C8-AF73-1AF91FB6F7C3}"/>
    <cellStyle name="20% - Accent1 12 2 2 3" xfId="9004" xr:uid="{6DDA9C47-9F8A-4C8D-93CA-4FD0E69844BE}"/>
    <cellStyle name="20% - Accent1 12 2 2 3 2" xfId="20146" xr:uid="{29BA001D-F828-4432-85EF-8CB97AF1C616}"/>
    <cellStyle name="20% - Accent1 12 2 2 3 3" xfId="36407" xr:uid="{11C4A376-F5D1-4534-80FC-7697ED0414B1}"/>
    <cellStyle name="20% - Accent1 12 2 2 4" xfId="14901" xr:uid="{515E80A0-CD9A-4DDD-B01B-E545A7057E32}"/>
    <cellStyle name="20% - Accent1 12 2 2 5" xfId="25750" xr:uid="{78F47E41-BB42-4041-BADA-18B3FE145022}"/>
    <cellStyle name="20% - Accent1 12 2 2 6" xfId="31900" xr:uid="{5184845C-D9C8-4A3A-A683-D86F1F2DA328}"/>
    <cellStyle name="20% - Accent1 12 2 2 7" xfId="41024" xr:uid="{F87D492E-60D8-4659-AEC8-57A88CC3A063}"/>
    <cellStyle name="20% - Accent1 12 2 3" xfId="5539" xr:uid="{58EA2A3C-A1BE-4EF9-944D-722C91587FD0}"/>
    <cellStyle name="20% - Accent1 12 2 3 2" xfId="9005" xr:uid="{B44337E1-0FB4-454F-8402-6D173A5882E8}"/>
    <cellStyle name="20% - Accent1 12 2 3 2 2" xfId="20147" xr:uid="{10B5FA8B-F222-466A-AC28-AB1A09C041CF}"/>
    <cellStyle name="20% - Accent1 12 2 3 2 3" xfId="37890" xr:uid="{8349845B-9769-434F-9ADE-295661FEE011}"/>
    <cellStyle name="20% - Accent1 12 2 3 3" xfId="9006" xr:uid="{7AD4C4F8-25BD-4976-9E63-AAE721938435}"/>
    <cellStyle name="20% - Accent1 12 2 3 3 2" xfId="20148" xr:uid="{D6DAA0C6-1965-497D-A4EC-1291B2B9A013}"/>
    <cellStyle name="20% - Accent1 12 2 3 3 3" xfId="33935" xr:uid="{A99E7FB3-E82A-4FCF-BA78-370C7610DB49}"/>
    <cellStyle name="20% - Accent1 12 2 3 4" xfId="16977" xr:uid="{43422BF0-40F8-460C-AB01-2DED312103F3}"/>
    <cellStyle name="20% - Accent1 12 2 3 5" xfId="27826" xr:uid="{C4183E27-A642-4CDF-A7FF-23C76EC5B18C}"/>
    <cellStyle name="20% - Accent1 12 2 3 6" xfId="32446" xr:uid="{793B7C37-0923-474D-90BD-BCFF1045B517}"/>
    <cellStyle name="20% - Accent1 12 2 3 7" xfId="43100" xr:uid="{8FA174E7-1864-4440-857D-107E89097A49}"/>
    <cellStyle name="20% - Accent1 12 2 4" xfId="9007" xr:uid="{6C6AA47A-A813-427F-B521-B734A366F5BF}"/>
    <cellStyle name="20% - Accent1 12 2 4 2" xfId="20149" xr:uid="{334616F7-D493-455C-8B9F-9CB042432E07}"/>
    <cellStyle name="20% - Accent1 12 2 4 3" xfId="35907" xr:uid="{2F2B1914-F973-4E25-A913-697953007F7C}"/>
    <cellStyle name="20% - Accent1 12 2 5" xfId="13921" xr:uid="{648B572B-695F-4F10-91DF-AB80086B3DF4}"/>
    <cellStyle name="20% - Accent1 12 2 6" xfId="24770" xr:uid="{00D5CE36-0E7A-45A0-ADB4-D66AB5F1F999}"/>
    <cellStyle name="20% - Accent1 12 2 7" xfId="30920" xr:uid="{E1522AEC-0B20-47FE-BABC-622D4DE79CA6}"/>
    <cellStyle name="20% - Accent1 12 2 8" xfId="40044" xr:uid="{C83C8D03-447E-40DE-A219-AA54041651C2}"/>
    <cellStyle name="20% - Accent1 12 3" xfId="2788" xr:uid="{6E380942-5EA4-4865-8028-737A8643B10F}"/>
    <cellStyle name="20% - Accent1 12 3 2" xfId="6026" xr:uid="{833EF194-D3B0-441F-99A4-221E9EFCF7A3}"/>
    <cellStyle name="20% - Accent1 12 3 2 2" xfId="9008" xr:uid="{81B93778-DF14-4AEF-B5F1-8C98FD65D3D6}"/>
    <cellStyle name="20% - Accent1 12 3 2 2 2" xfId="20150" xr:uid="{ECF762B9-A6AF-4B75-A66C-66CD745AADD1}"/>
    <cellStyle name="20% - Accent1 12 3 2 2 3" xfId="38389" xr:uid="{FAA2AE6D-9E73-4923-A090-44574B85F214}"/>
    <cellStyle name="20% - Accent1 12 3 2 3" xfId="9009" xr:uid="{0D5DB9DE-B3F3-4700-9574-3D0757B0017B}"/>
    <cellStyle name="20% - Accent1 12 3 2 3 2" xfId="20151" xr:uid="{419AC574-B711-464F-98C7-9CBEEB6EFAD2}"/>
    <cellStyle name="20% - Accent1 12 3 2 3 3" xfId="34422" xr:uid="{025AACA0-8204-4096-B73B-7E1BFB0CC2AB}"/>
    <cellStyle name="20% - Accent1 12 3 2 4" xfId="17464" xr:uid="{84AEA9F1-361A-4D4A-A68A-1BC9D69923A2}"/>
    <cellStyle name="20% - Accent1 12 3 2 5" xfId="28313" xr:uid="{CCB95282-8DA6-432D-B800-528B619ABCA3}"/>
    <cellStyle name="20% - Accent1 12 3 2 6" xfId="32448" xr:uid="{F882AA39-21DF-43D3-BB05-C9BC056868CF}"/>
    <cellStyle name="20% - Accent1 12 3 2 7" xfId="43587" xr:uid="{A4F5E50A-5883-4252-84E3-68B09C52A5F7}"/>
    <cellStyle name="20% - Accent1 12 3 3" xfId="9010" xr:uid="{383D1788-A539-4F7B-ACEA-45CD2559415A}"/>
    <cellStyle name="20% - Accent1 12 3 3 2" xfId="20152" xr:uid="{4C7B44F3-C325-4586-AA9F-ED655C6A4131}"/>
    <cellStyle name="20% - Accent1 12 3 3 3" xfId="36408" xr:uid="{28A5E9B5-52A0-466A-B586-3628C70DCE62}"/>
    <cellStyle name="20% - Accent1 12 3 4" xfId="14408" xr:uid="{794711C8-7A7F-4888-A1F9-2EB129988ACC}"/>
    <cellStyle name="20% - Accent1 12 3 5" xfId="25257" xr:uid="{9E8E1CFB-9DD6-4F26-A76C-FBB1F805D06A}"/>
    <cellStyle name="20% - Accent1 12 3 6" xfId="31407" xr:uid="{F4E81165-6CAB-4515-9787-E2558F500D99}"/>
    <cellStyle name="20% - Accent1 12 3 7" xfId="40531" xr:uid="{99214AE7-BBEB-4FDB-A235-A9F3708818D4}"/>
    <cellStyle name="20% - Accent1 12 4" xfId="3769" xr:uid="{C1263B81-8DDC-4C84-A20D-D2FC7DD99D21}"/>
    <cellStyle name="20% - Accent1 12 4 2" xfId="7008" xr:uid="{69B67A86-AE05-4CCB-BFD3-AEA576F88B70}"/>
    <cellStyle name="20% - Accent1 12 4 2 2" xfId="18446" xr:uid="{41D37E47-536B-45C5-8AA9-E3F01890EA04}"/>
    <cellStyle name="20% - Accent1 12 4 2 3" xfId="29295" xr:uid="{F6844834-31AA-423F-BC2E-573CE79C3F47}"/>
    <cellStyle name="20% - Accent1 12 4 2 4" xfId="37642" xr:uid="{BB910D8E-0BF7-4A75-BB7B-046523EBFD8E}"/>
    <cellStyle name="20% - Accent1 12 4 2 5" xfId="44569" xr:uid="{478C6647-DC7C-4F25-BD1E-09C2CACA61EA}"/>
    <cellStyle name="20% - Accent1 12 4 3" xfId="9011" xr:uid="{35473D7E-B61D-4321-900C-6AD8F85049A4}"/>
    <cellStyle name="20% - Accent1 12 4 3 2" xfId="20153" xr:uid="{C1748F61-4245-48C6-A4E0-C86ED40C5537}"/>
    <cellStyle name="20% - Accent1 12 4 3 3" xfId="33831" xr:uid="{74B49B0B-71E3-412F-8514-276B6A87CC08}"/>
    <cellStyle name="20% - Accent1 12 4 4" xfId="15390" xr:uid="{8ECF354C-F865-44BC-A050-36408781D749}"/>
    <cellStyle name="20% - Accent1 12 4 5" xfId="26239" xr:uid="{D00A6C5A-A6A7-4FA0-9FA7-8B4FE83C0BB6}"/>
    <cellStyle name="20% - Accent1 12 4 6" xfId="32449" xr:uid="{A4741E14-F0FA-463E-8FE5-8C20DCD5EB3B}"/>
    <cellStyle name="20% - Accent1 12 4 7" xfId="41513" xr:uid="{57DB5F1A-4FED-47D9-B126-FA511E305298}"/>
    <cellStyle name="20% - Accent1 12 5" xfId="4317" xr:uid="{2658AA92-4CF8-4A25-80BC-0CA7B6E4A523}"/>
    <cellStyle name="20% - Accent1 12 5 2" xfId="7373" xr:uid="{3E5E4FD0-4CA7-4544-8CDC-D83B28A95BC1}"/>
    <cellStyle name="20% - Accent1 12 5 2 2" xfId="18811" xr:uid="{A9A357A4-8F39-40E5-993E-82A8C1677790}"/>
    <cellStyle name="20% - Accent1 12 5 2 3" xfId="29660" xr:uid="{56EC0C6A-C419-4DBD-BA00-2E51F3D52D1B}"/>
    <cellStyle name="20% - Accent1 12 5 2 4" xfId="35660" xr:uid="{54666AB8-CE20-475F-970D-5D4BEF19019F}"/>
    <cellStyle name="20% - Accent1 12 5 2 5" xfId="44934" xr:uid="{2C42C6DF-CFE4-4D11-A22F-F264B07DEF3F}"/>
    <cellStyle name="20% - Accent1 12 5 3" xfId="15755" xr:uid="{717EC65F-370A-4145-823A-0C1D0A36A8FD}"/>
    <cellStyle name="20% - Accent1 12 5 4" xfId="26604" xr:uid="{731E0616-3FDB-4A08-B260-7C34F80C421D}"/>
    <cellStyle name="20% - Accent1 12 5 5" xfId="32445" xr:uid="{53D4BF32-38A4-4249-AC75-BF412E7B871F}"/>
    <cellStyle name="20% - Accent1 12 5 6" xfId="41878" xr:uid="{6E99E2DE-A4BF-4576-AC64-6A1D256698F7}"/>
    <cellStyle name="20% - Accent1 12 6" xfId="4679" xr:uid="{C239F058-7F2D-4472-9391-1828BB7FCEBC}"/>
    <cellStyle name="20% - Accent1 12 6 2" xfId="7735" xr:uid="{DDBB6419-99B9-4F56-8914-535D6912885E}"/>
    <cellStyle name="20% - Accent1 12 6 2 2" xfId="19173" xr:uid="{93959687-3A45-424E-8BCF-19403500F257}"/>
    <cellStyle name="20% - Accent1 12 6 2 3" xfId="30022" xr:uid="{3D25209C-5FC7-4172-BAC8-A7368B503AB8}"/>
    <cellStyle name="20% - Accent1 12 6 2 4" xfId="45296" xr:uid="{488FC368-E279-4255-9AA3-63EF807D1789}"/>
    <cellStyle name="20% - Accent1 12 6 3" xfId="16117" xr:uid="{EF945E88-C826-47C4-9AD6-C4EE48B3ED62}"/>
    <cellStyle name="20% - Accent1 12 6 4" xfId="26966" xr:uid="{670213ED-4A67-4C69-AAE3-E1A095DAF1CC}"/>
    <cellStyle name="20% - Accent1 12 6 5" xfId="42240" xr:uid="{6F881EEA-669F-4FB0-9DBC-B02C86FBA607}"/>
    <cellStyle name="20% - Accent1 12 7" xfId="5046" xr:uid="{E1D3CEAC-AD5A-4C90-8979-C44A39E1083D}"/>
    <cellStyle name="20% - Accent1 12 7 2" xfId="16484" xr:uid="{F47C8922-3479-4B0B-93BF-F8FDBA34E161}"/>
    <cellStyle name="20% - Accent1 12 7 3" xfId="27333" xr:uid="{A64EB5AE-451B-4E24-B16C-99A2DDDBD280}"/>
    <cellStyle name="20% - Accent1 12 7 4" xfId="42607" xr:uid="{B7ED02AC-441D-42AE-B904-E729C25197B4}"/>
    <cellStyle name="20% - Accent1 12 8" xfId="13428" xr:uid="{E9D41339-7A0A-4E09-946E-EF449364C5CE}"/>
    <cellStyle name="20% - Accent1 12 9" xfId="24277" xr:uid="{D3DB77ED-CC7D-4634-B3B9-ED000F12FE23}"/>
    <cellStyle name="20% - Accent1 13" xfId="242" xr:uid="{F8CC2141-F8A9-4891-AF34-EFAC14868079}"/>
    <cellStyle name="20% - Accent1 13 10" xfId="30502" xr:uid="{A9F9A153-63A9-44F4-AD79-ED6D615C11A9}"/>
    <cellStyle name="20% - Accent1 13 11" xfId="39552" xr:uid="{46D72427-CF6F-47EE-9BBD-CD68B7151659}"/>
    <cellStyle name="20% - Accent1 13 2" xfId="2301" xr:uid="{461B2FBB-0D8A-4723-983D-10D9575C036E}"/>
    <cellStyle name="20% - Accent1 13 2 2" xfId="3282" xr:uid="{86FC67F3-6C57-4D7A-9BF0-0D8B6CA70178}"/>
    <cellStyle name="20% - Accent1 13 2 2 2" xfId="6520" xr:uid="{D26A0A3B-A267-44C3-9012-DFBB34404553}"/>
    <cellStyle name="20% - Accent1 13 2 2 2 2" xfId="9012" xr:uid="{DBC7E57F-9447-4DDE-BB35-54B9F5CEE868}"/>
    <cellStyle name="20% - Accent1 13 2 2 2 2 2" xfId="20154" xr:uid="{B90BEE7B-DBF8-4B0B-AA2F-64565F681959}"/>
    <cellStyle name="20% - Accent1 13 2 2 2 2 3" xfId="38390" xr:uid="{7851AEF2-34DB-493A-84C6-C5F475EFB0D5}"/>
    <cellStyle name="20% - Accent1 13 2 2 2 3" xfId="9013" xr:uid="{9AA2D6BD-6437-48A3-B049-04A94CC557D2}"/>
    <cellStyle name="20% - Accent1 13 2 2 2 3 2" xfId="20155" xr:uid="{5560E32D-20C6-45DE-9FF2-D339B505860F}"/>
    <cellStyle name="20% - Accent1 13 2 2 2 3 3" xfId="34423" xr:uid="{DF640BE4-6D61-4B9A-8CFF-16D30DF63E69}"/>
    <cellStyle name="20% - Accent1 13 2 2 2 4" xfId="17958" xr:uid="{BD4A812D-D6DD-4697-876F-9BD92B8CCA2A}"/>
    <cellStyle name="20% - Accent1 13 2 2 2 5" xfId="28807" xr:uid="{9F1146E2-DFA5-456F-9892-A48E1ABB61FB}"/>
    <cellStyle name="20% - Accent1 13 2 2 2 6" xfId="32452" xr:uid="{B20AF548-4D75-4447-ABBD-400773FCAA48}"/>
    <cellStyle name="20% - Accent1 13 2 2 2 7" xfId="44081" xr:uid="{17606658-A067-4D92-966F-DA761505C02E}"/>
    <cellStyle name="20% - Accent1 13 2 2 3" xfId="9014" xr:uid="{10DA0D40-27F7-4869-8A05-F0C7C2E38415}"/>
    <cellStyle name="20% - Accent1 13 2 2 3 2" xfId="20156" xr:uid="{067C03AC-19E8-4199-93C2-A3C4C6B632CB}"/>
    <cellStyle name="20% - Accent1 13 2 2 3 3" xfId="36409" xr:uid="{D487A539-9F6A-45EB-A29B-E8A112F1C5C4}"/>
    <cellStyle name="20% - Accent1 13 2 2 4" xfId="14902" xr:uid="{281D6A69-89C1-4C3D-9A08-34164CD9B3CD}"/>
    <cellStyle name="20% - Accent1 13 2 2 5" xfId="25751" xr:uid="{8D18CD24-D727-488F-B20A-831465F0D5D0}"/>
    <cellStyle name="20% - Accent1 13 2 2 6" xfId="31901" xr:uid="{8930FF56-D1DB-4D8D-BE5D-FFD0B1EBB577}"/>
    <cellStyle name="20% - Accent1 13 2 2 7" xfId="41025" xr:uid="{870FD7A2-AF0A-4E4C-9DCE-1C3AA98538A8}"/>
    <cellStyle name="20% - Accent1 13 2 3" xfId="5540" xr:uid="{E3AC4437-32FE-4EC4-A738-0DA4F08BCA6A}"/>
    <cellStyle name="20% - Accent1 13 2 3 2" xfId="9015" xr:uid="{F4778073-EE4C-435C-AB44-568A99122FD0}"/>
    <cellStyle name="20% - Accent1 13 2 3 2 2" xfId="20157" xr:uid="{FB381581-2601-4BDB-A8AB-A0B9E355A4AE}"/>
    <cellStyle name="20% - Accent1 13 2 3 2 3" xfId="37891" xr:uid="{390DB047-D0D7-475A-A623-5F82C4217BB2}"/>
    <cellStyle name="20% - Accent1 13 2 3 3" xfId="9016" xr:uid="{ACD1807F-62F6-43BB-9BA4-010E75E8F30D}"/>
    <cellStyle name="20% - Accent1 13 2 3 3 2" xfId="20158" xr:uid="{D943EAC1-20E6-4B6E-AAFA-1B1ACB9F14DB}"/>
    <cellStyle name="20% - Accent1 13 2 3 3 3" xfId="33936" xr:uid="{CBD016D6-040C-47B8-A681-8732BB891EDD}"/>
    <cellStyle name="20% - Accent1 13 2 3 4" xfId="16978" xr:uid="{87E5128B-90E8-4133-AB4C-511791B0F289}"/>
    <cellStyle name="20% - Accent1 13 2 3 5" xfId="27827" xr:uid="{3C13616C-875B-423C-9542-03218664D076}"/>
    <cellStyle name="20% - Accent1 13 2 3 6" xfId="32451" xr:uid="{5F170F61-E908-46DE-8932-5D007AC7DA16}"/>
    <cellStyle name="20% - Accent1 13 2 3 7" xfId="43101" xr:uid="{BFDA925C-4A5E-4A31-963A-4C2717ED03C8}"/>
    <cellStyle name="20% - Accent1 13 2 4" xfId="9017" xr:uid="{EBE001B4-69CE-4093-8642-094D9653DC05}"/>
    <cellStyle name="20% - Accent1 13 2 4 2" xfId="20159" xr:uid="{D60BEA98-0A79-428C-842C-E1A318FBE0FB}"/>
    <cellStyle name="20% - Accent1 13 2 4 3" xfId="35908" xr:uid="{97A8D24F-CFAA-414C-B779-EE0AAA1B1A1C}"/>
    <cellStyle name="20% - Accent1 13 2 5" xfId="13922" xr:uid="{9B6D49BE-590B-4715-BB6A-DEB3F78DCBB9}"/>
    <cellStyle name="20% - Accent1 13 2 6" xfId="24771" xr:uid="{DE7DF01A-46BA-44A2-82BA-58C665CD4A61}"/>
    <cellStyle name="20% - Accent1 13 2 7" xfId="30921" xr:uid="{5B31899E-C8BC-4776-BBCC-32684FB7EB93}"/>
    <cellStyle name="20% - Accent1 13 2 8" xfId="40045" xr:uid="{FB5B7ACF-ED14-482F-9D56-9025E51BC538}"/>
    <cellStyle name="20% - Accent1 13 3" xfId="2789" xr:uid="{C5494C9E-CB8E-4FEA-A309-73A61407817C}"/>
    <cellStyle name="20% - Accent1 13 3 2" xfId="6027" xr:uid="{AD88843E-4B25-4268-9972-BB22F23F7F2E}"/>
    <cellStyle name="20% - Accent1 13 3 2 2" xfId="9018" xr:uid="{6CE9F681-09BB-4077-9357-B352A656A701}"/>
    <cellStyle name="20% - Accent1 13 3 2 2 2" xfId="20160" xr:uid="{2312AEB0-8C3D-484B-97C4-21DD83A2DD49}"/>
    <cellStyle name="20% - Accent1 13 3 2 2 3" xfId="38391" xr:uid="{AF0037FA-FEED-417D-9EDC-507390C9022A}"/>
    <cellStyle name="20% - Accent1 13 3 2 3" xfId="9019" xr:uid="{8788C0B6-4B88-40F5-8667-5B718597BF82}"/>
    <cellStyle name="20% - Accent1 13 3 2 3 2" xfId="20161" xr:uid="{8D19919C-B1C1-405E-9378-C1D1AD4D8E03}"/>
    <cellStyle name="20% - Accent1 13 3 2 3 3" xfId="34424" xr:uid="{B1236EA2-A5DC-4452-8CF8-F3D8D95B3223}"/>
    <cellStyle name="20% - Accent1 13 3 2 4" xfId="17465" xr:uid="{50A5093A-4BE2-4D7E-8AC7-5E7F29783885}"/>
    <cellStyle name="20% - Accent1 13 3 2 5" xfId="28314" xr:uid="{DAE0856F-C048-4795-8174-9EC3A5F16173}"/>
    <cellStyle name="20% - Accent1 13 3 2 6" xfId="32453" xr:uid="{F3D6FEA3-E4DB-4BAD-B0FC-B10AB010A5C0}"/>
    <cellStyle name="20% - Accent1 13 3 2 7" xfId="43588" xr:uid="{4AB65A65-F307-4740-8A96-7B822964130C}"/>
    <cellStyle name="20% - Accent1 13 3 3" xfId="9020" xr:uid="{8E8C8F3F-54EB-457A-BD1A-05F23FEE7333}"/>
    <cellStyle name="20% - Accent1 13 3 3 2" xfId="20162" xr:uid="{2923F75E-70D5-4D86-9B7C-B2467CE24EA8}"/>
    <cellStyle name="20% - Accent1 13 3 3 3" xfId="36410" xr:uid="{AD4882A4-CEC8-48F3-A56C-86DCD4C3FD30}"/>
    <cellStyle name="20% - Accent1 13 3 4" xfId="14409" xr:uid="{B601CFF6-1D20-4201-9501-27D5F4A199EF}"/>
    <cellStyle name="20% - Accent1 13 3 5" xfId="25258" xr:uid="{3EBC8FE7-8E48-4169-9250-48AE2C9D5B6D}"/>
    <cellStyle name="20% - Accent1 13 3 6" xfId="31408" xr:uid="{52124262-AD18-4B5B-91AA-22CD2DA1464F}"/>
    <cellStyle name="20% - Accent1 13 3 7" xfId="40532" xr:uid="{3E54361C-5FD6-40A6-BF86-795E75A0FC43}"/>
    <cellStyle name="20% - Accent1 13 4" xfId="3770" xr:uid="{57FB6DE1-708B-4C43-A8E5-6F0177EE3D20}"/>
    <cellStyle name="20% - Accent1 13 4 2" xfId="7009" xr:uid="{47B47D2D-C6A6-4AE4-8ABA-E8D8FFA5B9D5}"/>
    <cellStyle name="20% - Accent1 13 4 2 2" xfId="18447" xr:uid="{487AFEC5-F7AB-4EFF-92A9-0C7D2D69C5B2}"/>
    <cellStyle name="20% - Accent1 13 4 2 3" xfId="29296" xr:uid="{49224BBD-2DC9-4DC7-8AC1-BE0DB1014DE1}"/>
    <cellStyle name="20% - Accent1 13 4 2 4" xfId="37643" xr:uid="{84EFC8D6-22B8-41C4-AE03-2922588E2C9B}"/>
    <cellStyle name="20% - Accent1 13 4 2 5" xfId="44570" xr:uid="{306C544F-D0D8-4457-9A4B-906D11D25A4C}"/>
    <cellStyle name="20% - Accent1 13 4 3" xfId="9021" xr:uid="{EDA72880-C0A7-4670-8685-D4AEE4612659}"/>
    <cellStyle name="20% - Accent1 13 4 3 2" xfId="20163" xr:uid="{9826F215-144F-4EEF-8238-BC9B1D1537E8}"/>
    <cellStyle name="20% - Accent1 13 4 3 3" xfId="33832" xr:uid="{08BA39EE-6AAC-4D06-BEA5-BF905D1C82EE}"/>
    <cellStyle name="20% - Accent1 13 4 4" xfId="15391" xr:uid="{BD6EF18B-0EC3-4042-8978-7EE344F608EC}"/>
    <cellStyle name="20% - Accent1 13 4 5" xfId="26240" xr:uid="{B5CACB64-27D8-41BA-9E89-7DF499435CE0}"/>
    <cellStyle name="20% - Accent1 13 4 6" xfId="32454" xr:uid="{4CF8A34B-8C4D-443D-8CD1-1515F1B5B77E}"/>
    <cellStyle name="20% - Accent1 13 4 7" xfId="41514" xr:uid="{4222F22E-C7D6-42D9-A69B-30699B37D7A1}"/>
    <cellStyle name="20% - Accent1 13 5" xfId="4318" xr:uid="{16C862DF-ABED-469B-85D0-C46AF5E4B964}"/>
    <cellStyle name="20% - Accent1 13 5 2" xfId="7374" xr:uid="{DFBD052C-3571-4FF7-8C4A-1EC3C9A46B90}"/>
    <cellStyle name="20% - Accent1 13 5 2 2" xfId="18812" xr:uid="{01D6E49C-03D9-4860-A2C2-BE81F0140DA2}"/>
    <cellStyle name="20% - Accent1 13 5 2 3" xfId="29661" xr:uid="{681C80A4-69DB-45CD-82A0-1993FA01B054}"/>
    <cellStyle name="20% - Accent1 13 5 2 4" xfId="35661" xr:uid="{9C51DBE2-A485-43D0-8EF8-EF72756798D1}"/>
    <cellStyle name="20% - Accent1 13 5 2 5" xfId="44935" xr:uid="{C154468C-F589-4C94-84CB-5659625BB7C1}"/>
    <cellStyle name="20% - Accent1 13 5 3" xfId="15756" xr:uid="{59A64906-C204-42CC-B793-25B2B661BEFF}"/>
    <cellStyle name="20% - Accent1 13 5 4" xfId="26605" xr:uid="{E637F598-6685-4CFD-A604-B3FF5C538F29}"/>
    <cellStyle name="20% - Accent1 13 5 5" xfId="32450" xr:uid="{B40D6CAF-06D8-4D2F-ABBA-8E18DEED938B}"/>
    <cellStyle name="20% - Accent1 13 5 6" xfId="41879" xr:uid="{637C2FFF-4859-4D73-80F1-E714200A5E95}"/>
    <cellStyle name="20% - Accent1 13 6" xfId="4680" xr:uid="{F0FCBE42-82AD-4EA7-B995-F280AAB25626}"/>
    <cellStyle name="20% - Accent1 13 6 2" xfId="7736" xr:uid="{2D1F0C4A-0217-4DB3-8BE6-979D523AA9F7}"/>
    <cellStyle name="20% - Accent1 13 6 2 2" xfId="19174" xr:uid="{4170A65B-DA3D-46F3-9F44-60B5C30A45BD}"/>
    <cellStyle name="20% - Accent1 13 6 2 3" xfId="30023" xr:uid="{661E3DE0-0651-4ED1-B863-2F56D831A097}"/>
    <cellStyle name="20% - Accent1 13 6 2 4" xfId="45297" xr:uid="{2738F91D-1282-4D89-9A4E-7F56DC6A2459}"/>
    <cellStyle name="20% - Accent1 13 6 3" xfId="16118" xr:uid="{8FF9683B-163D-48D4-941F-C0C1073A57C0}"/>
    <cellStyle name="20% - Accent1 13 6 4" xfId="26967" xr:uid="{DDF9D81F-B749-488E-BA8B-9969E55B4539}"/>
    <cellStyle name="20% - Accent1 13 6 5" xfId="42241" xr:uid="{82E05D57-4656-4F28-BD45-358F50FCF866}"/>
    <cellStyle name="20% - Accent1 13 7" xfId="5047" xr:uid="{53FE46FC-6423-4B5E-B15A-E768E427B987}"/>
    <cellStyle name="20% - Accent1 13 7 2" xfId="16485" xr:uid="{6C26C5C2-9282-410A-9FA7-8DC4DB1B7F2B}"/>
    <cellStyle name="20% - Accent1 13 7 3" xfId="27334" xr:uid="{4B2D6B47-4D13-41A3-888E-C270BB000B28}"/>
    <cellStyle name="20% - Accent1 13 7 4" xfId="42608" xr:uid="{C706E0D4-1BF7-41AF-AB59-2548837E173C}"/>
    <cellStyle name="20% - Accent1 13 8" xfId="13429" xr:uid="{B9EFAB2E-CA49-4E18-BA2B-48D8ED099816}"/>
    <cellStyle name="20% - Accent1 13 9" xfId="24278" xr:uid="{4776141E-C617-4D11-BC94-905B75D998FF}"/>
    <cellStyle name="20% - Accent1 14" xfId="243" xr:uid="{BCF54F4D-B4F0-49FD-BF06-EBE34C2FF6A6}"/>
    <cellStyle name="20% - Accent1 14 10" xfId="30503" xr:uid="{4A208576-0339-4F70-AD24-586C820CC0CC}"/>
    <cellStyle name="20% - Accent1 14 11" xfId="39553" xr:uid="{FC05B8B3-B33B-4CAE-B34F-CC2D65BA1096}"/>
    <cellStyle name="20% - Accent1 14 2" xfId="2302" xr:uid="{A08A3C12-03FA-4A27-9269-11B7CAADC428}"/>
    <cellStyle name="20% - Accent1 14 2 2" xfId="3283" xr:uid="{49FEAAAA-949E-42C1-B204-3C91B58E8171}"/>
    <cellStyle name="20% - Accent1 14 2 2 2" xfId="6521" xr:uid="{8E0CA707-D08C-44F0-AC51-BABDCDA4917E}"/>
    <cellStyle name="20% - Accent1 14 2 2 2 2" xfId="9022" xr:uid="{2908ABBB-D6DC-4F82-A11E-F1D94AB81127}"/>
    <cellStyle name="20% - Accent1 14 2 2 2 2 2" xfId="20164" xr:uid="{172127E7-62DD-4173-966E-8E81751D78B1}"/>
    <cellStyle name="20% - Accent1 14 2 2 2 2 3" xfId="38392" xr:uid="{E5FDE916-4BE3-45CA-AE87-475371C8DFDE}"/>
    <cellStyle name="20% - Accent1 14 2 2 2 3" xfId="9023" xr:uid="{8A3C37B0-476E-41A0-AC33-AD8BAB2C5406}"/>
    <cellStyle name="20% - Accent1 14 2 2 2 3 2" xfId="20165" xr:uid="{5D7E735C-19B8-4C63-83D6-10DFE00A8349}"/>
    <cellStyle name="20% - Accent1 14 2 2 2 3 3" xfId="34425" xr:uid="{B72AEE56-791C-4249-9579-826F949EF008}"/>
    <cellStyle name="20% - Accent1 14 2 2 2 4" xfId="17959" xr:uid="{F03EA5F4-F1E8-4F9A-ADB3-AD465CDD8858}"/>
    <cellStyle name="20% - Accent1 14 2 2 2 5" xfId="28808" xr:uid="{504D2FE1-3651-4E03-873B-CD3AC1530069}"/>
    <cellStyle name="20% - Accent1 14 2 2 2 6" xfId="32457" xr:uid="{DE06FE80-A682-440C-BFB5-0213F472C8DF}"/>
    <cellStyle name="20% - Accent1 14 2 2 2 7" xfId="44082" xr:uid="{1E62EA56-EE66-4024-9086-8042AA1C5739}"/>
    <cellStyle name="20% - Accent1 14 2 2 3" xfId="9024" xr:uid="{A2ED1881-7FC5-4E8F-9827-2E13745FE3DF}"/>
    <cellStyle name="20% - Accent1 14 2 2 3 2" xfId="20166" xr:uid="{A676965F-0FE9-4E6C-A4D8-B2DE0D8A1597}"/>
    <cellStyle name="20% - Accent1 14 2 2 3 3" xfId="36411" xr:uid="{609A1C5B-1CDD-4CA6-80FE-B042A3E0F356}"/>
    <cellStyle name="20% - Accent1 14 2 2 4" xfId="14903" xr:uid="{85E07030-773B-4CCC-8B65-1D9B08EF0E6F}"/>
    <cellStyle name="20% - Accent1 14 2 2 5" xfId="25752" xr:uid="{376B6543-F1E5-42F3-9269-952C775E3AA1}"/>
    <cellStyle name="20% - Accent1 14 2 2 6" xfId="31902" xr:uid="{A12F39A5-B602-4918-ACBE-20FED6F85F0B}"/>
    <cellStyle name="20% - Accent1 14 2 2 7" xfId="41026" xr:uid="{A0AC71D8-C832-4A6D-BAC6-6C4B1744073B}"/>
    <cellStyle name="20% - Accent1 14 2 3" xfId="5541" xr:uid="{AD5C578F-8106-4B2B-AF53-CF05F36E64C9}"/>
    <cellStyle name="20% - Accent1 14 2 3 2" xfId="9025" xr:uid="{FB79FB10-CCA4-4ABA-A168-C0DAB37873E4}"/>
    <cellStyle name="20% - Accent1 14 2 3 2 2" xfId="20167" xr:uid="{68FD80C2-5157-4796-8C16-7AC0A873C6D2}"/>
    <cellStyle name="20% - Accent1 14 2 3 2 3" xfId="37892" xr:uid="{5847CF65-D48F-47E4-8FDB-F994BF8104C3}"/>
    <cellStyle name="20% - Accent1 14 2 3 3" xfId="9026" xr:uid="{1E3D90D0-C7E0-4E44-940A-7E4EA86A0654}"/>
    <cellStyle name="20% - Accent1 14 2 3 3 2" xfId="20168" xr:uid="{CE2C83E1-F876-4C09-A719-C3AEB8552A72}"/>
    <cellStyle name="20% - Accent1 14 2 3 3 3" xfId="33937" xr:uid="{4838A7BE-1EBE-440F-A8D8-6F95C24E35F9}"/>
    <cellStyle name="20% - Accent1 14 2 3 4" xfId="16979" xr:uid="{02806B04-4A2F-4BA7-A423-266BBE023BD7}"/>
    <cellStyle name="20% - Accent1 14 2 3 5" xfId="27828" xr:uid="{284DBDBB-4961-43EA-81EC-FE2A6DF256B6}"/>
    <cellStyle name="20% - Accent1 14 2 3 6" xfId="32456" xr:uid="{61DBE983-BCAF-4B0D-A052-D379365731CF}"/>
    <cellStyle name="20% - Accent1 14 2 3 7" xfId="43102" xr:uid="{67C0EED9-1FC1-4322-8681-1223F3EB17F8}"/>
    <cellStyle name="20% - Accent1 14 2 4" xfId="9027" xr:uid="{77D7B7DB-476C-4716-B637-4F3975A631D4}"/>
    <cellStyle name="20% - Accent1 14 2 4 2" xfId="20169" xr:uid="{C6E9D233-F2B6-402A-9DAE-FA224E08A091}"/>
    <cellStyle name="20% - Accent1 14 2 4 3" xfId="35909" xr:uid="{A9A3A808-AFC4-4DEB-B0F7-9B304AA24C05}"/>
    <cellStyle name="20% - Accent1 14 2 5" xfId="13923" xr:uid="{8A3AB1CE-537F-4055-A91E-CEED2C46A855}"/>
    <cellStyle name="20% - Accent1 14 2 6" xfId="24772" xr:uid="{23F8D8EF-3A65-426D-AD19-42EF6FE2A377}"/>
    <cellStyle name="20% - Accent1 14 2 7" xfId="30922" xr:uid="{6E5E44F7-C17D-4908-BC8E-569B0E6ED381}"/>
    <cellStyle name="20% - Accent1 14 2 8" xfId="40046" xr:uid="{EF62D2BC-264E-42AE-9271-536F243661FB}"/>
    <cellStyle name="20% - Accent1 14 3" xfId="2790" xr:uid="{953A7B78-1113-4FBE-A9C6-70A18C807DD1}"/>
    <cellStyle name="20% - Accent1 14 3 2" xfId="6028" xr:uid="{7D901F31-C9A4-4714-A3F7-A10009BC8CA8}"/>
    <cellStyle name="20% - Accent1 14 3 2 2" xfId="9028" xr:uid="{A652FE81-EC09-4225-BF6E-BBD30D714C02}"/>
    <cellStyle name="20% - Accent1 14 3 2 2 2" xfId="20170" xr:uid="{8EAF4D38-A152-40EE-B46B-AB408B8C4178}"/>
    <cellStyle name="20% - Accent1 14 3 2 2 3" xfId="38393" xr:uid="{C648923F-E9AE-403C-901B-CD6A2C446415}"/>
    <cellStyle name="20% - Accent1 14 3 2 3" xfId="9029" xr:uid="{665FBCB5-1718-46FF-B979-AFE94C13AC5A}"/>
    <cellStyle name="20% - Accent1 14 3 2 3 2" xfId="20171" xr:uid="{6772CCB7-1F79-4C83-A4DC-70107C02D991}"/>
    <cellStyle name="20% - Accent1 14 3 2 3 3" xfId="34426" xr:uid="{47F74301-5C55-42B6-8FAC-85765790F270}"/>
    <cellStyle name="20% - Accent1 14 3 2 4" xfId="17466" xr:uid="{B1F92E10-8E1D-4F9C-AA66-CA112A6F02C4}"/>
    <cellStyle name="20% - Accent1 14 3 2 5" xfId="28315" xr:uid="{0BA44C7B-5377-4BF7-81E3-8840F74E9A6F}"/>
    <cellStyle name="20% - Accent1 14 3 2 6" xfId="32458" xr:uid="{29B0CACC-69ED-4E81-B815-E966CADD880E}"/>
    <cellStyle name="20% - Accent1 14 3 2 7" xfId="43589" xr:uid="{B415FC74-7709-478A-A9C1-78199C9F558D}"/>
    <cellStyle name="20% - Accent1 14 3 3" xfId="9030" xr:uid="{7749B05A-45B5-4B6F-A765-B27A28E03ACD}"/>
    <cellStyle name="20% - Accent1 14 3 3 2" xfId="20172" xr:uid="{DE99EE73-2BA2-4BBD-A632-96F54DF16C3E}"/>
    <cellStyle name="20% - Accent1 14 3 3 3" xfId="36412" xr:uid="{14BD8882-F583-43D9-A6B3-8065F74923C7}"/>
    <cellStyle name="20% - Accent1 14 3 4" xfId="14410" xr:uid="{72AFB4A0-09E0-43C9-9442-9CF05EADDCA0}"/>
    <cellStyle name="20% - Accent1 14 3 5" xfId="25259" xr:uid="{9F045DBC-D3D7-4B6F-B9C6-AC882406B7D1}"/>
    <cellStyle name="20% - Accent1 14 3 6" xfId="31409" xr:uid="{4AF7B8B9-89D1-4B8B-8714-A4F3C1A275BB}"/>
    <cellStyle name="20% - Accent1 14 3 7" xfId="40533" xr:uid="{20F946FC-F06A-4414-BF6F-0DDB374A3DC0}"/>
    <cellStyle name="20% - Accent1 14 4" xfId="3771" xr:uid="{DB37EE30-51DC-4543-AF3E-55835841484F}"/>
    <cellStyle name="20% - Accent1 14 4 2" xfId="7010" xr:uid="{E13522DA-927D-411F-A35C-4E75CB1F831D}"/>
    <cellStyle name="20% - Accent1 14 4 2 2" xfId="18448" xr:uid="{AB5801C7-AB2B-4E46-99FF-2889B530FC38}"/>
    <cellStyle name="20% - Accent1 14 4 2 3" xfId="29297" xr:uid="{5EF2C2B2-186A-464A-8640-58866AD4A552}"/>
    <cellStyle name="20% - Accent1 14 4 2 4" xfId="37644" xr:uid="{69334E5B-436F-4E5A-ABA4-A93E4CDF1852}"/>
    <cellStyle name="20% - Accent1 14 4 2 5" xfId="44571" xr:uid="{3D646CDF-1EED-4E5B-9367-509D5C43D5AC}"/>
    <cellStyle name="20% - Accent1 14 4 3" xfId="9031" xr:uid="{DFA54C13-7902-434A-B2D7-FC49AB6EB368}"/>
    <cellStyle name="20% - Accent1 14 4 3 2" xfId="20173" xr:uid="{86631ABF-7F37-4373-8EF7-956E9699ABB4}"/>
    <cellStyle name="20% - Accent1 14 4 3 3" xfId="33833" xr:uid="{DB92A188-8CB4-4600-BA56-5F706921088B}"/>
    <cellStyle name="20% - Accent1 14 4 4" xfId="15392" xr:uid="{25362A60-F7CD-467B-AE66-28DE6119B6D9}"/>
    <cellStyle name="20% - Accent1 14 4 5" xfId="26241" xr:uid="{11873E0F-4767-41B1-9ADC-7E3FDACD2E34}"/>
    <cellStyle name="20% - Accent1 14 4 6" xfId="32459" xr:uid="{BDCF951D-6FF2-423C-B2A2-4060CC60C99D}"/>
    <cellStyle name="20% - Accent1 14 4 7" xfId="41515" xr:uid="{25763D56-E8FB-4166-BB4E-B557997FCA6B}"/>
    <cellStyle name="20% - Accent1 14 5" xfId="4319" xr:uid="{413F4001-A0FA-4D3D-9588-2A4AD28E9F81}"/>
    <cellStyle name="20% - Accent1 14 5 2" xfId="7375" xr:uid="{64EB3A27-1769-43F0-A826-344A9EEA48DC}"/>
    <cellStyle name="20% - Accent1 14 5 2 2" xfId="18813" xr:uid="{010D7099-605E-4028-8D25-CF39B18070E4}"/>
    <cellStyle name="20% - Accent1 14 5 2 3" xfId="29662" xr:uid="{B336375E-0245-458D-B5F3-B9C54A87B7AF}"/>
    <cellStyle name="20% - Accent1 14 5 2 4" xfId="35662" xr:uid="{D6A8851D-99E5-4CF5-9026-E316F29CEA6B}"/>
    <cellStyle name="20% - Accent1 14 5 2 5" xfId="44936" xr:uid="{A3FC2992-8737-4788-B516-DB4CB3C5F58F}"/>
    <cellStyle name="20% - Accent1 14 5 3" xfId="15757" xr:uid="{E710061C-12DB-4A3E-9A87-06B49ADA5AB9}"/>
    <cellStyle name="20% - Accent1 14 5 4" xfId="26606" xr:uid="{763B1616-29A8-4AA4-BDA4-B525956A62E0}"/>
    <cellStyle name="20% - Accent1 14 5 5" xfId="32455" xr:uid="{36DAB88B-2EA7-4EF8-A636-CF1B2C79786F}"/>
    <cellStyle name="20% - Accent1 14 5 6" xfId="41880" xr:uid="{4C353039-1CFA-4586-A3DB-0F4D52FE0128}"/>
    <cellStyle name="20% - Accent1 14 6" xfId="4681" xr:uid="{D1B17635-DE62-48A4-AA70-9FE9BF004D0B}"/>
    <cellStyle name="20% - Accent1 14 6 2" xfId="7737" xr:uid="{477BBE53-8EC9-4104-8209-1B34417A1ADA}"/>
    <cellStyle name="20% - Accent1 14 6 2 2" xfId="19175" xr:uid="{242BEFEC-07B8-4266-B18D-1BC178973A14}"/>
    <cellStyle name="20% - Accent1 14 6 2 3" xfId="30024" xr:uid="{7300A602-28AC-4471-BAEC-0FABBBE17805}"/>
    <cellStyle name="20% - Accent1 14 6 2 4" xfId="45298" xr:uid="{3A62C07D-FAEC-454F-AB3A-01A2401E1544}"/>
    <cellStyle name="20% - Accent1 14 6 3" xfId="16119" xr:uid="{9657B2B5-7BEF-4904-94FD-B7EC2BB38D49}"/>
    <cellStyle name="20% - Accent1 14 6 4" xfId="26968" xr:uid="{EFC593BA-C331-4C29-B6CE-1AF743518B80}"/>
    <cellStyle name="20% - Accent1 14 6 5" xfId="42242" xr:uid="{2AFE3235-9099-4DC9-8D3B-E969852A27A6}"/>
    <cellStyle name="20% - Accent1 14 7" xfId="5048" xr:uid="{063C0BF1-5635-4E4A-AC55-820BFB29D632}"/>
    <cellStyle name="20% - Accent1 14 7 2" xfId="16486" xr:uid="{A6693814-D992-43CD-87C9-6037E6E18695}"/>
    <cellStyle name="20% - Accent1 14 7 3" xfId="27335" xr:uid="{5295A01E-DBEC-4900-9E67-8486C5182020}"/>
    <cellStyle name="20% - Accent1 14 7 4" xfId="42609" xr:uid="{449CD8A5-D244-406E-A70E-1990211AC1EA}"/>
    <cellStyle name="20% - Accent1 14 8" xfId="13430" xr:uid="{929FC9F1-7F29-437D-80CA-6C2BB3FAB83F}"/>
    <cellStyle name="20% - Accent1 14 9" xfId="24279" xr:uid="{1CE6AC8D-BC2B-47ED-B448-3F7FA2602342}"/>
    <cellStyle name="20% - Accent1 15" xfId="244" xr:uid="{C47E706F-02A1-473F-AA0B-13E45AF79BA1}"/>
    <cellStyle name="20% - Accent1 15 10" xfId="30504" xr:uid="{6253EADE-6156-48B4-B41E-BA21751200ED}"/>
    <cellStyle name="20% - Accent1 15 11" xfId="39554" xr:uid="{11A0E4F6-7C1D-47C8-8DEA-584B15A46BAB}"/>
    <cellStyle name="20% - Accent1 15 2" xfId="2303" xr:uid="{D52C40B5-E7AD-4392-931C-3CD31D3BAC16}"/>
    <cellStyle name="20% - Accent1 15 2 2" xfId="3284" xr:uid="{623F53D7-674C-4AB8-AA62-BD86C50808DC}"/>
    <cellStyle name="20% - Accent1 15 2 2 2" xfId="6522" xr:uid="{2812D87B-A30D-4B77-9439-B373D4F2B7D2}"/>
    <cellStyle name="20% - Accent1 15 2 2 2 2" xfId="9032" xr:uid="{663AA5B8-2B56-4A6B-A8BC-5E1AB2974A49}"/>
    <cellStyle name="20% - Accent1 15 2 2 2 2 2" xfId="20174" xr:uid="{BFE3543D-D572-4D38-BA77-B7413BE9CEE3}"/>
    <cellStyle name="20% - Accent1 15 2 2 2 2 3" xfId="38394" xr:uid="{D7545382-F028-44CD-BBBC-37134E870406}"/>
    <cellStyle name="20% - Accent1 15 2 2 2 3" xfId="9033" xr:uid="{2FD2FCD3-8D5D-48E2-AA0B-9B1EC697AC36}"/>
    <cellStyle name="20% - Accent1 15 2 2 2 3 2" xfId="20175" xr:uid="{4DC66640-AF5B-4DB5-AB09-D13C071FD673}"/>
    <cellStyle name="20% - Accent1 15 2 2 2 3 3" xfId="34427" xr:uid="{4B9154D5-5AE3-4036-96DE-9A8855A00D59}"/>
    <cellStyle name="20% - Accent1 15 2 2 2 4" xfId="17960" xr:uid="{FA290F70-26F0-4B59-A6AC-6FEE921027B6}"/>
    <cellStyle name="20% - Accent1 15 2 2 2 5" xfId="28809" xr:uid="{6B76148D-5908-4EE1-B4A0-8C7B649B63D7}"/>
    <cellStyle name="20% - Accent1 15 2 2 2 6" xfId="32462" xr:uid="{193DEC39-2D76-4326-954E-17AF09C60F2A}"/>
    <cellStyle name="20% - Accent1 15 2 2 2 7" xfId="44083" xr:uid="{E264E0E7-0FED-42A8-B824-FFDF6B8E3EFC}"/>
    <cellStyle name="20% - Accent1 15 2 2 3" xfId="9034" xr:uid="{42B59A43-9B2C-4C6F-9814-822A039BF5E1}"/>
    <cellStyle name="20% - Accent1 15 2 2 3 2" xfId="20176" xr:uid="{CB827E77-39F8-4B33-8341-0A5E56D72DE6}"/>
    <cellStyle name="20% - Accent1 15 2 2 3 3" xfId="36413" xr:uid="{593F4665-E8FD-44FA-982D-EF9CB0BC69FD}"/>
    <cellStyle name="20% - Accent1 15 2 2 4" xfId="14904" xr:uid="{6A9F3EE0-1BEC-4A86-A47E-27E21B84DA48}"/>
    <cellStyle name="20% - Accent1 15 2 2 5" xfId="25753" xr:uid="{127B09D2-3BAD-4A92-823F-CB3205CA13C3}"/>
    <cellStyle name="20% - Accent1 15 2 2 6" xfId="31903" xr:uid="{5EECAB06-1EAD-42D1-9F62-9D7456C84144}"/>
    <cellStyle name="20% - Accent1 15 2 2 7" xfId="41027" xr:uid="{163DBC69-6A58-49C2-8586-52298279F83B}"/>
    <cellStyle name="20% - Accent1 15 2 3" xfId="5542" xr:uid="{A6A8B870-368F-4A40-BB63-50F4F572D67B}"/>
    <cellStyle name="20% - Accent1 15 2 3 2" xfId="9035" xr:uid="{5630C577-B8BD-4556-B1A9-923A427C6BFE}"/>
    <cellStyle name="20% - Accent1 15 2 3 2 2" xfId="20177" xr:uid="{419F38C4-3D1A-4124-BEF1-E08A5041CA8C}"/>
    <cellStyle name="20% - Accent1 15 2 3 2 3" xfId="37893" xr:uid="{751BA3DE-300F-4C80-B929-E37D1E7E52DC}"/>
    <cellStyle name="20% - Accent1 15 2 3 3" xfId="9036" xr:uid="{386149B3-EAD4-499D-94FA-4849A591708D}"/>
    <cellStyle name="20% - Accent1 15 2 3 3 2" xfId="20178" xr:uid="{CB3EFF51-F9EA-4EAC-8E73-6F9635621D85}"/>
    <cellStyle name="20% - Accent1 15 2 3 3 3" xfId="33938" xr:uid="{9EE5260E-E0F6-4891-A1EF-CDF4A8C74464}"/>
    <cellStyle name="20% - Accent1 15 2 3 4" xfId="16980" xr:uid="{4B55F690-B21A-4559-B4B9-04E10FEC3379}"/>
    <cellStyle name="20% - Accent1 15 2 3 5" xfId="27829" xr:uid="{E98C09BE-5089-4801-9BEC-86BD28334D52}"/>
    <cellStyle name="20% - Accent1 15 2 3 6" xfId="32461" xr:uid="{B27C7D6C-F521-4855-AD30-1E01E40A5647}"/>
    <cellStyle name="20% - Accent1 15 2 3 7" xfId="43103" xr:uid="{BB01F83C-DE2F-4C1D-9479-1C69347C033E}"/>
    <cellStyle name="20% - Accent1 15 2 4" xfId="9037" xr:uid="{90B70888-03C6-4C05-A27B-73667E843E77}"/>
    <cellStyle name="20% - Accent1 15 2 4 2" xfId="20179" xr:uid="{3715882D-C461-4118-8E13-2B7192B3D941}"/>
    <cellStyle name="20% - Accent1 15 2 4 3" xfId="35910" xr:uid="{E77E09D6-4A85-41A6-B517-31102AE19340}"/>
    <cellStyle name="20% - Accent1 15 2 5" xfId="13924" xr:uid="{C4C24DA5-0A56-422B-B8D7-6092C385FB27}"/>
    <cellStyle name="20% - Accent1 15 2 6" xfId="24773" xr:uid="{C87A344F-2BFB-4A49-B46F-48E33CF5227A}"/>
    <cellStyle name="20% - Accent1 15 2 7" xfId="30923" xr:uid="{A139DE20-B8EC-4079-A862-83A9A9CD4C20}"/>
    <cellStyle name="20% - Accent1 15 2 8" xfId="40047" xr:uid="{A1FC56E0-BD46-4CE1-BAE4-ED016948008D}"/>
    <cellStyle name="20% - Accent1 15 3" xfId="2791" xr:uid="{53C18003-0EB8-49F2-9820-5A8C9A7C610D}"/>
    <cellStyle name="20% - Accent1 15 3 2" xfId="6029" xr:uid="{D6E14103-32C3-4BD4-AADD-1234A8467EB1}"/>
    <cellStyle name="20% - Accent1 15 3 2 2" xfId="9038" xr:uid="{794C853D-4BA0-4A97-960E-88FE953F02FA}"/>
    <cellStyle name="20% - Accent1 15 3 2 2 2" xfId="20180" xr:uid="{70CF8C5B-9E04-42D2-8548-C9DDE8EC050A}"/>
    <cellStyle name="20% - Accent1 15 3 2 2 3" xfId="38395" xr:uid="{9AE938B0-68AB-4B9C-834B-413CA3279012}"/>
    <cellStyle name="20% - Accent1 15 3 2 3" xfId="9039" xr:uid="{16C673F1-CCE7-466C-B3BA-C439F9B8D685}"/>
    <cellStyle name="20% - Accent1 15 3 2 3 2" xfId="20181" xr:uid="{AD6B2C5E-D2B0-4F1A-9E2A-BC8354485816}"/>
    <cellStyle name="20% - Accent1 15 3 2 3 3" xfId="34428" xr:uid="{5FF1BA8A-27B6-4F21-871A-80F1F3C42F9C}"/>
    <cellStyle name="20% - Accent1 15 3 2 4" xfId="17467" xr:uid="{66D41513-BFD7-4447-AC57-C2A8C4B2D240}"/>
    <cellStyle name="20% - Accent1 15 3 2 5" xfId="28316" xr:uid="{D3F3437D-1E64-47E6-86FC-D50349160434}"/>
    <cellStyle name="20% - Accent1 15 3 2 6" xfId="32463" xr:uid="{F817EA8A-AC75-4DEF-8622-6405F0368080}"/>
    <cellStyle name="20% - Accent1 15 3 2 7" xfId="43590" xr:uid="{81AC29B5-DB16-4E43-80B0-450EC55553EB}"/>
    <cellStyle name="20% - Accent1 15 3 3" xfId="9040" xr:uid="{BB360947-B2F4-4551-82D6-FCC50BE9DAA5}"/>
    <cellStyle name="20% - Accent1 15 3 3 2" xfId="20182" xr:uid="{11AC142C-6F06-4A8C-8D8F-08DD08BE2508}"/>
    <cellStyle name="20% - Accent1 15 3 3 3" xfId="36414" xr:uid="{C6E2CD32-6983-401D-91BD-38E44CE564AC}"/>
    <cellStyle name="20% - Accent1 15 3 4" xfId="14411" xr:uid="{95F0CF4A-678E-4809-9211-4830DB6EE279}"/>
    <cellStyle name="20% - Accent1 15 3 5" xfId="25260" xr:uid="{E3A500D1-C4DF-432E-B3DA-CB18DEA2114F}"/>
    <cellStyle name="20% - Accent1 15 3 6" xfId="31410" xr:uid="{644FFA90-7CEB-4641-B4E3-8AFBEA8A986C}"/>
    <cellStyle name="20% - Accent1 15 3 7" xfId="40534" xr:uid="{2D0193FF-AD7F-4AD1-87A0-E6F49404BF77}"/>
    <cellStyle name="20% - Accent1 15 4" xfId="3772" xr:uid="{03DC69D3-6318-4291-8A41-114A6F97F2BD}"/>
    <cellStyle name="20% - Accent1 15 4 2" xfId="7011" xr:uid="{3EC1FF9C-3CF5-441E-B0A6-D954279CB702}"/>
    <cellStyle name="20% - Accent1 15 4 2 2" xfId="18449" xr:uid="{FB5CDC4C-FA87-42AD-8DDC-69DA4D9852A3}"/>
    <cellStyle name="20% - Accent1 15 4 2 3" xfId="29298" xr:uid="{90359B36-37FA-41AA-A290-7D13E872D39D}"/>
    <cellStyle name="20% - Accent1 15 4 2 4" xfId="37645" xr:uid="{BCBC5B61-4790-4536-9B17-33C1DC35FC29}"/>
    <cellStyle name="20% - Accent1 15 4 2 5" xfId="44572" xr:uid="{A55DAF92-63EF-4FDC-9726-8ECD58C289F8}"/>
    <cellStyle name="20% - Accent1 15 4 3" xfId="9041" xr:uid="{0B804FAD-0DC8-4FB6-9C60-689DC042A047}"/>
    <cellStyle name="20% - Accent1 15 4 3 2" xfId="20183" xr:uid="{D8F0C79C-ADF8-42F3-A47D-08E015B5F34D}"/>
    <cellStyle name="20% - Accent1 15 4 3 3" xfId="33834" xr:uid="{44CA88E9-2F98-4BB9-8704-3E15AD5978E8}"/>
    <cellStyle name="20% - Accent1 15 4 4" xfId="15393" xr:uid="{C1171EA3-0C01-4FA7-B56E-1D740A969F4D}"/>
    <cellStyle name="20% - Accent1 15 4 5" xfId="26242" xr:uid="{182B10C3-8FDF-4E46-9D6E-8F2E93576862}"/>
    <cellStyle name="20% - Accent1 15 4 6" xfId="32464" xr:uid="{EC54309C-DFAB-451D-A651-30196E7A8408}"/>
    <cellStyle name="20% - Accent1 15 4 7" xfId="41516" xr:uid="{70ABF008-1CAD-4D35-92A9-B6B2D1ADA6D4}"/>
    <cellStyle name="20% - Accent1 15 5" xfId="4320" xr:uid="{C33DF756-A605-4852-94DD-266BA8573C3E}"/>
    <cellStyle name="20% - Accent1 15 5 2" xfId="7376" xr:uid="{0A271A78-484D-4514-9171-946F939B14D3}"/>
    <cellStyle name="20% - Accent1 15 5 2 2" xfId="18814" xr:uid="{0318FE1C-8342-47AA-A3FA-61B0F7015953}"/>
    <cellStyle name="20% - Accent1 15 5 2 3" xfId="29663" xr:uid="{363E1DCD-ECA4-46BE-8E4B-D9B8F08F3F65}"/>
    <cellStyle name="20% - Accent1 15 5 2 4" xfId="35663" xr:uid="{DE2FD943-E8F6-4421-8996-667513717DAE}"/>
    <cellStyle name="20% - Accent1 15 5 2 5" xfId="44937" xr:uid="{9DE2FC85-1E04-4D1E-8115-D28DBFBBC0CC}"/>
    <cellStyle name="20% - Accent1 15 5 3" xfId="15758" xr:uid="{C80E6E30-8618-42C2-93A5-E1FB48355E49}"/>
    <cellStyle name="20% - Accent1 15 5 4" xfId="26607" xr:uid="{8221E190-234F-4E1C-A4FE-A6CA9DF8DA08}"/>
    <cellStyle name="20% - Accent1 15 5 5" xfId="32460" xr:uid="{BAB20B3D-54B6-4DD9-ABDC-409849F9A156}"/>
    <cellStyle name="20% - Accent1 15 5 6" xfId="41881" xr:uid="{1802F2F1-6D77-4122-B18E-3584992DC2F6}"/>
    <cellStyle name="20% - Accent1 15 6" xfId="4682" xr:uid="{C21F6E4D-7260-4B43-8E84-62D4F130B665}"/>
    <cellStyle name="20% - Accent1 15 6 2" xfId="7738" xr:uid="{D24E63D3-540C-4565-B745-42FB91927C9F}"/>
    <cellStyle name="20% - Accent1 15 6 2 2" xfId="19176" xr:uid="{FF9B797B-236D-4462-84FA-4DD89A81620B}"/>
    <cellStyle name="20% - Accent1 15 6 2 3" xfId="30025" xr:uid="{6C9FB841-17E0-437D-95F5-702ABBD04724}"/>
    <cellStyle name="20% - Accent1 15 6 2 4" xfId="45299" xr:uid="{895A1072-5D7E-43E5-BC02-2D182F6A3B9B}"/>
    <cellStyle name="20% - Accent1 15 6 3" xfId="16120" xr:uid="{FC6A179A-82EC-4B02-962A-15A1CD83DC8D}"/>
    <cellStyle name="20% - Accent1 15 6 4" xfId="26969" xr:uid="{8C6DF5CA-26FD-434C-A6FA-D66BF318BAE5}"/>
    <cellStyle name="20% - Accent1 15 6 5" xfId="42243" xr:uid="{3ECECF52-B62C-401A-860C-0738E54469F7}"/>
    <cellStyle name="20% - Accent1 15 7" xfId="5049" xr:uid="{BE609213-8206-4B94-92C5-9684D66A33C1}"/>
    <cellStyle name="20% - Accent1 15 7 2" xfId="16487" xr:uid="{332800F3-E7FE-481A-BDBB-E7D3DCD5B72B}"/>
    <cellStyle name="20% - Accent1 15 7 3" xfId="27336" xr:uid="{97741C6E-A387-44FA-8C20-9ADA68D54992}"/>
    <cellStyle name="20% - Accent1 15 7 4" xfId="42610" xr:uid="{D1921B21-6FE7-4A52-85C5-59AD82FB50C7}"/>
    <cellStyle name="20% - Accent1 15 8" xfId="13431" xr:uid="{E894D510-E267-4E19-97A8-07BCD79B1C9C}"/>
    <cellStyle name="20% - Accent1 15 9" xfId="24280" xr:uid="{F4D25038-00E9-4AAD-B6BA-0E5B19D8054D}"/>
    <cellStyle name="20% - Accent1 16" xfId="245" xr:uid="{9AA3BE55-499B-4120-A02D-86FF1879B6B5}"/>
    <cellStyle name="20% - Accent1 16 10" xfId="30505" xr:uid="{F952CD1B-D209-45A4-83C5-6EC69444ECA6}"/>
    <cellStyle name="20% - Accent1 16 11" xfId="39555" xr:uid="{A7D4738A-CF80-424A-8749-1F1E567A4752}"/>
    <cellStyle name="20% - Accent1 16 2" xfId="2304" xr:uid="{226C7193-32BE-494D-8F94-B359B33436EE}"/>
    <cellStyle name="20% - Accent1 16 2 2" xfId="3285" xr:uid="{232A32B9-6C99-40C9-8196-49EDD81CB0D0}"/>
    <cellStyle name="20% - Accent1 16 2 2 2" xfId="6523" xr:uid="{426616DD-CD8B-4ED6-8FAA-C6F911B43D63}"/>
    <cellStyle name="20% - Accent1 16 2 2 2 2" xfId="9042" xr:uid="{E1CB3F05-9118-4A07-9709-75AF090E7F8C}"/>
    <cellStyle name="20% - Accent1 16 2 2 2 2 2" xfId="20184" xr:uid="{84F4D75E-B3C8-408D-B245-5D327927F12D}"/>
    <cellStyle name="20% - Accent1 16 2 2 2 2 3" xfId="38396" xr:uid="{2071279B-453D-4916-9401-F4588D14B652}"/>
    <cellStyle name="20% - Accent1 16 2 2 2 3" xfId="9043" xr:uid="{C01ED03E-033F-4910-95A6-EB3631670497}"/>
    <cellStyle name="20% - Accent1 16 2 2 2 3 2" xfId="20185" xr:uid="{54CE6285-EDB4-4CE3-AD8A-F1C27520934D}"/>
    <cellStyle name="20% - Accent1 16 2 2 2 3 3" xfId="34429" xr:uid="{BD8F54CA-62C5-4A74-B2CE-83ED0C949B00}"/>
    <cellStyle name="20% - Accent1 16 2 2 2 4" xfId="17961" xr:uid="{6E3C4651-AC1C-4BDA-8B8F-DDC9B4FF9E73}"/>
    <cellStyle name="20% - Accent1 16 2 2 2 5" xfId="28810" xr:uid="{A02E6444-4C93-4F51-B042-99D17A7116C7}"/>
    <cellStyle name="20% - Accent1 16 2 2 2 6" xfId="32467" xr:uid="{9C0CC71D-3103-4BA6-8EC3-DF763DE7B4FD}"/>
    <cellStyle name="20% - Accent1 16 2 2 2 7" xfId="44084" xr:uid="{537F81ED-CD1B-4308-AB09-59A7C42B89A6}"/>
    <cellStyle name="20% - Accent1 16 2 2 3" xfId="9044" xr:uid="{205D0CA0-040A-43F8-9E3A-C73E4E0ED6CA}"/>
    <cellStyle name="20% - Accent1 16 2 2 3 2" xfId="20186" xr:uid="{E29C3D68-38C6-4DC1-9CA3-2CB5BFE555E3}"/>
    <cellStyle name="20% - Accent1 16 2 2 3 3" xfId="36415" xr:uid="{0AB476D2-8CBD-4252-B5EC-0DFF35B81D2E}"/>
    <cellStyle name="20% - Accent1 16 2 2 4" xfId="14905" xr:uid="{6B976B19-9CFE-4BC5-9669-F6B88B79C3A3}"/>
    <cellStyle name="20% - Accent1 16 2 2 5" xfId="25754" xr:uid="{96EC9639-ED0A-4421-A797-2D94AA78046A}"/>
    <cellStyle name="20% - Accent1 16 2 2 6" xfId="31904" xr:uid="{530B64EF-C514-4E2C-8268-8A4F3C9453D4}"/>
    <cellStyle name="20% - Accent1 16 2 2 7" xfId="41028" xr:uid="{3909B0D8-9946-48B1-8794-7DFCB6582CC3}"/>
    <cellStyle name="20% - Accent1 16 2 3" xfId="5543" xr:uid="{888274BC-C802-42D8-8753-0EB9517793F9}"/>
    <cellStyle name="20% - Accent1 16 2 3 2" xfId="9045" xr:uid="{4D4E36E6-D20D-4771-AA2E-AC39A13F10B2}"/>
    <cellStyle name="20% - Accent1 16 2 3 2 2" xfId="20187" xr:uid="{6E23ED9D-6781-4F6E-ADB4-7CDB303F448D}"/>
    <cellStyle name="20% - Accent1 16 2 3 2 3" xfId="37894" xr:uid="{5FD81B6E-127B-43D8-A894-D334A192D32F}"/>
    <cellStyle name="20% - Accent1 16 2 3 3" xfId="9046" xr:uid="{344A2B03-ACC1-4C0E-9124-E265B8855733}"/>
    <cellStyle name="20% - Accent1 16 2 3 3 2" xfId="20188" xr:uid="{B68766C7-DB6A-439F-922B-5A715253F91B}"/>
    <cellStyle name="20% - Accent1 16 2 3 3 3" xfId="33939" xr:uid="{2A245498-8E15-4420-AF9B-8C470DE97788}"/>
    <cellStyle name="20% - Accent1 16 2 3 4" xfId="16981" xr:uid="{30CEB1C2-5BC6-492E-B657-969CE4618B09}"/>
    <cellStyle name="20% - Accent1 16 2 3 5" xfId="27830" xr:uid="{96DDDAB9-5A92-464E-BF31-AED3570B53B2}"/>
    <cellStyle name="20% - Accent1 16 2 3 6" xfId="32466" xr:uid="{1CBDAD69-1C87-455A-8C31-53B074B2B865}"/>
    <cellStyle name="20% - Accent1 16 2 3 7" xfId="43104" xr:uid="{A8D576E7-DAAD-42AA-A559-5BF976A2B49B}"/>
    <cellStyle name="20% - Accent1 16 2 4" xfId="9047" xr:uid="{A89DB0C1-93CD-4912-A8F9-35A73634677B}"/>
    <cellStyle name="20% - Accent1 16 2 4 2" xfId="20189" xr:uid="{0DA557D5-9840-4FAD-ADC0-FF9B9C67B760}"/>
    <cellStyle name="20% - Accent1 16 2 4 3" xfId="35911" xr:uid="{D1D7E5E4-97B5-4B64-9463-073B5BD0FDC0}"/>
    <cellStyle name="20% - Accent1 16 2 5" xfId="13925" xr:uid="{A469338E-602F-4DD1-A9B4-C495403F33CC}"/>
    <cellStyle name="20% - Accent1 16 2 6" xfId="24774" xr:uid="{F2C43897-BC1D-4655-AE12-A7347B3E1884}"/>
    <cellStyle name="20% - Accent1 16 2 7" xfId="30924" xr:uid="{AB18DA8B-8611-41C7-8B32-26897EB69600}"/>
    <cellStyle name="20% - Accent1 16 2 8" xfId="40048" xr:uid="{69256C3D-96A8-41F5-94AA-5DD68C8A4009}"/>
    <cellStyle name="20% - Accent1 16 3" xfId="2792" xr:uid="{D4F20301-8717-4117-A4F0-B1011C9DADFE}"/>
    <cellStyle name="20% - Accent1 16 3 2" xfId="6030" xr:uid="{C63840FE-9891-494C-8E01-E75E39A74AD8}"/>
    <cellStyle name="20% - Accent1 16 3 2 2" xfId="9048" xr:uid="{5C179728-3DED-4C97-B6C1-C4CDD2D8F28F}"/>
    <cellStyle name="20% - Accent1 16 3 2 2 2" xfId="20190" xr:uid="{A47D69F2-9996-4045-BD35-9D4BC6A710F8}"/>
    <cellStyle name="20% - Accent1 16 3 2 2 3" xfId="38397" xr:uid="{BA090811-84B1-4EDE-8EF1-6FC082976356}"/>
    <cellStyle name="20% - Accent1 16 3 2 3" xfId="9049" xr:uid="{658C80D2-5515-4FB8-A2CC-6AB3A2D3F2FE}"/>
    <cellStyle name="20% - Accent1 16 3 2 3 2" xfId="20191" xr:uid="{BA609376-AC50-4701-B23D-B0A66837ACED}"/>
    <cellStyle name="20% - Accent1 16 3 2 3 3" xfId="34430" xr:uid="{5B61FBA1-5E5F-4DB1-BE85-68FD6662DAAA}"/>
    <cellStyle name="20% - Accent1 16 3 2 4" xfId="17468" xr:uid="{AAD5729C-7CC0-4342-8675-F67CB8183A39}"/>
    <cellStyle name="20% - Accent1 16 3 2 5" xfId="28317" xr:uid="{BF17D863-9913-47A6-B3BF-511EB2A86DF3}"/>
    <cellStyle name="20% - Accent1 16 3 2 6" xfId="32468" xr:uid="{CB2C7A53-AC02-4F47-9A24-A4A15B2B77BB}"/>
    <cellStyle name="20% - Accent1 16 3 2 7" xfId="43591" xr:uid="{15D57D2A-0CD4-4B10-BF24-A400A01F637A}"/>
    <cellStyle name="20% - Accent1 16 3 3" xfId="9050" xr:uid="{3D101AE8-6C8D-45BD-A361-35582EE8D832}"/>
    <cellStyle name="20% - Accent1 16 3 3 2" xfId="20192" xr:uid="{E8D743F7-E1CE-4994-84E7-2EA583219B42}"/>
    <cellStyle name="20% - Accent1 16 3 3 3" xfId="36416" xr:uid="{BBD14FD1-FE6E-43B8-B680-7957B372D6EE}"/>
    <cellStyle name="20% - Accent1 16 3 4" xfId="14412" xr:uid="{A11068E5-10BD-4607-ADDB-0E6DE6C593B3}"/>
    <cellStyle name="20% - Accent1 16 3 5" xfId="25261" xr:uid="{CAC1D7C2-53CD-471D-A940-4D21D95DEEB0}"/>
    <cellStyle name="20% - Accent1 16 3 6" xfId="31411" xr:uid="{D6206421-D702-45FA-96AE-25D92675320B}"/>
    <cellStyle name="20% - Accent1 16 3 7" xfId="40535" xr:uid="{E5495965-3A4B-46CD-A367-10B0466FB1AE}"/>
    <cellStyle name="20% - Accent1 16 4" xfId="3773" xr:uid="{E0193D58-C8D6-49A1-94C0-CB2246FBC9D5}"/>
    <cellStyle name="20% - Accent1 16 4 2" xfId="7012" xr:uid="{899D64FA-371C-4C4E-8197-D17BD1ADB619}"/>
    <cellStyle name="20% - Accent1 16 4 2 2" xfId="18450" xr:uid="{A1BE2448-31BE-4283-A6A2-C6682D6BFBDD}"/>
    <cellStyle name="20% - Accent1 16 4 2 3" xfId="29299" xr:uid="{19BB0DC4-E7DB-4C34-9C9C-955AFE983104}"/>
    <cellStyle name="20% - Accent1 16 4 2 4" xfId="37646" xr:uid="{AEB387FD-2FBB-4A65-9C6B-B235CF15E7AB}"/>
    <cellStyle name="20% - Accent1 16 4 2 5" xfId="44573" xr:uid="{59A02A18-F98E-4049-BD4F-248527393490}"/>
    <cellStyle name="20% - Accent1 16 4 3" xfId="9051" xr:uid="{7698E750-45C8-47CE-91C9-3EACE5C1E815}"/>
    <cellStyle name="20% - Accent1 16 4 3 2" xfId="20193" xr:uid="{8A2889BA-AE70-45B4-B18D-D423565FBEC3}"/>
    <cellStyle name="20% - Accent1 16 4 3 3" xfId="33835" xr:uid="{923958D9-D466-40D8-965D-137D1B2392A8}"/>
    <cellStyle name="20% - Accent1 16 4 4" xfId="15394" xr:uid="{34DB3376-ADA1-43C9-8406-02FE746471AE}"/>
    <cellStyle name="20% - Accent1 16 4 5" xfId="26243" xr:uid="{D36CF019-225D-4429-9546-98A4AB3A556A}"/>
    <cellStyle name="20% - Accent1 16 4 6" xfId="32469" xr:uid="{918990A0-B6AF-4C0B-A85A-94E788A65924}"/>
    <cellStyle name="20% - Accent1 16 4 7" xfId="41517" xr:uid="{E6500A88-7D2C-4E7A-BDCD-3EADFE2D220F}"/>
    <cellStyle name="20% - Accent1 16 5" xfId="4321" xr:uid="{8C6FCDAA-38A8-425C-9645-FD3130A0EB64}"/>
    <cellStyle name="20% - Accent1 16 5 2" xfId="7377" xr:uid="{437870D5-9BEA-4589-AC11-3A4384826F68}"/>
    <cellStyle name="20% - Accent1 16 5 2 2" xfId="18815" xr:uid="{B3E2E898-EBB4-4786-B14D-37BC1C82AD47}"/>
    <cellStyle name="20% - Accent1 16 5 2 3" xfId="29664" xr:uid="{5DAAFC32-A34C-416B-9728-6EC05A14286B}"/>
    <cellStyle name="20% - Accent1 16 5 2 4" xfId="35664" xr:uid="{212A749E-03C3-44DC-8A75-CEB030E00FB1}"/>
    <cellStyle name="20% - Accent1 16 5 2 5" xfId="44938" xr:uid="{CB4E31AC-EC2A-4350-B73D-6AA30FE27F46}"/>
    <cellStyle name="20% - Accent1 16 5 3" xfId="15759" xr:uid="{46790E2D-A568-4AF0-9331-77AE4ABBDB30}"/>
    <cellStyle name="20% - Accent1 16 5 4" xfId="26608" xr:uid="{1BC8F1D7-DB99-4146-B058-0CBAD74C0833}"/>
    <cellStyle name="20% - Accent1 16 5 5" xfId="32465" xr:uid="{1288DAD1-C606-4B96-BC4E-BC46FAA062D4}"/>
    <cellStyle name="20% - Accent1 16 5 6" xfId="41882" xr:uid="{3C1E3BBC-24A5-4FA0-8A73-870E8F6571CE}"/>
    <cellStyle name="20% - Accent1 16 6" xfId="4683" xr:uid="{9608C9DE-7666-4D0D-A762-6D4DB6ED47F4}"/>
    <cellStyle name="20% - Accent1 16 6 2" xfId="7739" xr:uid="{8B516D72-DFF5-4FB5-8E87-257A86320D9C}"/>
    <cellStyle name="20% - Accent1 16 6 2 2" xfId="19177" xr:uid="{822D3D1E-52B4-4454-B474-45E862AD55B0}"/>
    <cellStyle name="20% - Accent1 16 6 2 3" xfId="30026" xr:uid="{68B4B89F-DDE9-4249-B719-8F3555396F97}"/>
    <cellStyle name="20% - Accent1 16 6 2 4" xfId="45300" xr:uid="{3BE081FD-A6E1-49C2-9DD2-4F8709BA20DB}"/>
    <cellStyle name="20% - Accent1 16 6 3" xfId="16121" xr:uid="{76C0D27C-A2A2-4BE0-BD49-C0985AA9976B}"/>
    <cellStyle name="20% - Accent1 16 6 4" xfId="26970" xr:uid="{23667EE0-1A66-4817-B953-7FB72C6E009A}"/>
    <cellStyle name="20% - Accent1 16 6 5" xfId="42244" xr:uid="{7D34E5E3-76DF-4A6C-B63E-5156A85A79E9}"/>
    <cellStyle name="20% - Accent1 16 7" xfId="5050" xr:uid="{F7FD0D3F-B042-4386-90FB-68DB097E496A}"/>
    <cellStyle name="20% - Accent1 16 7 2" xfId="16488" xr:uid="{8EBFD6B6-0929-4A97-91A6-900A19E4C11E}"/>
    <cellStyle name="20% - Accent1 16 7 3" xfId="27337" xr:uid="{5C143C5F-A78E-49FA-863B-038F4B6FF66A}"/>
    <cellStyle name="20% - Accent1 16 7 4" xfId="42611" xr:uid="{0BEB8C65-3A26-4390-8F15-01860AF4C129}"/>
    <cellStyle name="20% - Accent1 16 8" xfId="13432" xr:uid="{85F849D8-4257-4F32-9E90-D60AE7CE3C7B}"/>
    <cellStyle name="20% - Accent1 16 9" xfId="24281" xr:uid="{C33308C0-74AD-4F4B-8C8C-6DC6232CFB82}"/>
    <cellStyle name="20% - Accent1 17" xfId="1403" xr:uid="{084F3546-61A9-4635-9132-501122212EEA}"/>
    <cellStyle name="20% - Accent1 18" xfId="1404" xr:uid="{5447C691-DD68-4A93-B1A9-489E91189ED7}"/>
    <cellStyle name="20% - Accent1 19" xfId="1405" xr:uid="{A4DD3C23-3B5B-454E-A067-B38EFF55B825}"/>
    <cellStyle name="20% - Accent1 2" xfId="246" xr:uid="{2CF9E2AD-3555-4BF2-9D6E-6AAA03AACF17}"/>
    <cellStyle name="20% - Accent1 2 10" xfId="4684" xr:uid="{B55F49BC-3490-46CC-80AF-371744A20E18}"/>
    <cellStyle name="20% - Accent1 2 10 2" xfId="7740" xr:uid="{F06B7ED8-CBFA-42BC-87EF-DA8CE824C293}"/>
    <cellStyle name="20% - Accent1 2 10 2 2" xfId="19178" xr:uid="{C6B8DD96-2031-4E01-816D-E57F444A0FAC}"/>
    <cellStyle name="20% - Accent1 2 10 2 3" xfId="30027" xr:uid="{033A2B2C-76C9-4020-87D8-E46F2B7D038D}"/>
    <cellStyle name="20% - Accent1 2 10 2 4" xfId="45301" xr:uid="{F3E6C069-426C-49E9-9E1F-50D3F83385CC}"/>
    <cellStyle name="20% - Accent1 2 10 3" xfId="16122" xr:uid="{0C93071D-7065-4EDA-801F-8354724B5584}"/>
    <cellStyle name="20% - Accent1 2 10 4" xfId="26971" xr:uid="{BC15D443-8B6D-48D1-95D9-64C2D6A49B73}"/>
    <cellStyle name="20% - Accent1 2 10 5" xfId="42245" xr:uid="{C4131B8F-F681-4D70-863F-934A8F937ED9}"/>
    <cellStyle name="20% - Accent1 2 11" xfId="5051" xr:uid="{7E2CEA58-C5E8-4615-9979-3F324A91176D}"/>
    <cellStyle name="20% - Accent1 2 11 2" xfId="16489" xr:uid="{0F021141-103F-4F5D-A611-0C672E53B1A2}"/>
    <cellStyle name="20% - Accent1 2 11 3" xfId="27338" xr:uid="{62C85D6C-E9B4-4C80-87B9-2CB6665ECEC9}"/>
    <cellStyle name="20% - Accent1 2 11 4" xfId="42612" xr:uid="{96D21DAC-83C6-469E-81FA-97F55CB57E36}"/>
    <cellStyle name="20% - Accent1 2 12" xfId="8396" xr:uid="{A466C6D2-C370-44B7-B91F-4791177C828D}"/>
    <cellStyle name="20% - Accent1 2 12 2" xfId="19568" xr:uid="{971ABC82-654C-4941-9F1E-689CE932A8FC}"/>
    <cellStyle name="20% - Accent1 2 13" xfId="13433" xr:uid="{35581497-AA74-4563-8509-553CA0F79289}"/>
    <cellStyle name="20% - Accent1 2 14" xfId="24282" xr:uid="{D7E5089B-2C44-405D-AAED-758BAAAD46F4}"/>
    <cellStyle name="20% - Accent1 2 15" xfId="30418" xr:uid="{F444AB62-3643-4013-B311-1BF50C7DC89B}"/>
    <cellStyle name="20% - Accent1 2 16" xfId="39556" xr:uid="{E8B72007-CFC5-4F89-8C14-331F071F3B9A}"/>
    <cellStyle name="20% - Accent1 2 2" xfId="1406" xr:uid="{F0F60A81-7E91-479B-A22B-01A93BD7E052}"/>
    <cellStyle name="20% - Accent1 2 2 2" xfId="8475" xr:uid="{5AC87972-27FD-4203-A997-E6A7E718D5CB}"/>
    <cellStyle name="20% - Accent1 2 2 2 2" xfId="8555" xr:uid="{BBAB1C6C-A5C6-4F5F-904E-8091A59F48C9}"/>
    <cellStyle name="20% - Accent1 2 2 2 2 2" xfId="8714" xr:uid="{5AAEFF9B-DA8F-4873-8ED2-FD168C24A2BE}"/>
    <cellStyle name="20% - Accent1 2 2 2 2 2 2" xfId="19858" xr:uid="{50ADA041-371A-4735-A82B-98C1A49D045E}"/>
    <cellStyle name="20% - Accent1 2 2 2 2 3" xfId="8912" xr:uid="{73B71000-0607-4C54-AB1A-39365DCFFD34}"/>
    <cellStyle name="20% - Accent1 2 2 2 2 3 2" xfId="20056" xr:uid="{DC3623D0-9A58-4C7F-A851-874964F1A776}"/>
    <cellStyle name="20% - Accent1 2 2 2 2 4" xfId="19700" xr:uid="{0777AEE8-AB93-4DD2-A25E-A76A1CA06EEB}"/>
    <cellStyle name="20% - Accent1 2 2 2 3" xfId="8635" xr:uid="{0EEC6DA7-6B15-46E5-9F58-82E10DCCBD39}"/>
    <cellStyle name="20% - Accent1 2 2 2 3 2" xfId="19779" xr:uid="{3080D039-D358-46DE-9313-F08385653AF3}"/>
    <cellStyle name="20% - Accent1 2 2 2 4" xfId="8833" xr:uid="{EDFE6D3A-2A4B-4279-8596-061FC79FF65F}"/>
    <cellStyle name="20% - Accent1 2 2 2 4 2" xfId="19977" xr:uid="{1C954D0A-352E-45E9-AF93-73F4B5D878A8}"/>
    <cellStyle name="20% - Accent1 2 2 2 5" xfId="19621" xr:uid="{C4A6199A-595E-4E1A-A8CF-145C2BC37FFE}"/>
    <cellStyle name="20% - Accent1 2 2 3" xfId="8514" xr:uid="{832784A2-0F0A-4401-B5A4-574F7B8D7FB5}"/>
    <cellStyle name="20% - Accent1 2 2 3 2" xfId="8674" xr:uid="{DD4E76BA-FE26-47D9-9BE4-84E08D294B57}"/>
    <cellStyle name="20% - Accent1 2 2 3 2 2" xfId="19818" xr:uid="{0473E8C7-DFE4-45E7-8431-28E4E89815B5}"/>
    <cellStyle name="20% - Accent1 2 2 3 3" xfId="8872" xr:uid="{BB753DF7-8640-49FE-B256-B278AF7D2A17}"/>
    <cellStyle name="20% - Accent1 2 2 3 3 2" xfId="20016" xr:uid="{D31B2208-3A35-45ED-8571-070B9A6953D9}"/>
    <cellStyle name="20% - Accent1 2 2 3 4" xfId="19660" xr:uid="{F14570D9-427E-4394-B3A5-D67CF3372DA3}"/>
    <cellStyle name="20% - Accent1 2 2 4" xfId="8753" xr:uid="{49B2DF9F-C6BA-454E-A3F2-70559369A76B}"/>
    <cellStyle name="20% - Accent1 2 2 4 2" xfId="8951" xr:uid="{D13DA769-9F93-4876-A90C-D37E5147EE6A}"/>
    <cellStyle name="20% - Accent1 2 2 4 2 2" xfId="20095" xr:uid="{C97C8C41-0F38-4C76-979A-78CBFEE9CD26}"/>
    <cellStyle name="20% - Accent1 2 2 4 3" xfId="19897" xr:uid="{A8AA45B7-0E91-4751-8132-C29C5557B193}"/>
    <cellStyle name="20% - Accent1 2 2 5" xfId="8594" xr:uid="{D292B206-F2D4-4A6A-A278-CDBF4CB801F3}"/>
    <cellStyle name="20% - Accent1 2 2 5 2" xfId="19739" xr:uid="{A8393406-EDCE-4531-82BA-D0795437FB40}"/>
    <cellStyle name="20% - Accent1 2 2 6" xfId="8792" xr:uid="{F2D6D420-DA45-4918-BF98-ED74D1FBDBD8}"/>
    <cellStyle name="20% - Accent1 2 2 6 2" xfId="19936" xr:uid="{2B5BEA47-6BD6-495D-9543-CA557F6F9157}"/>
    <cellStyle name="20% - Accent1 2 2 7" xfId="8434" xr:uid="{70AE92D4-2E43-4F18-8B54-FCA7BEE96ADC}"/>
    <cellStyle name="20% - Accent1 2 2 7 2" xfId="19581" xr:uid="{D4676E86-FB3F-4DB1-B8D3-3CEF2D01BADC}"/>
    <cellStyle name="20% - Accent1 2 3" xfId="1407" xr:uid="{6D8E2AAF-8896-4E43-82F7-A169BE922C20}"/>
    <cellStyle name="20% - Accent1 2 3 2" xfId="8488" xr:uid="{89E0A645-416D-445F-A92F-994F421F3998}"/>
    <cellStyle name="20% - Accent1 2 3 2 2" xfId="8568" xr:uid="{53282E3E-396A-40CB-860F-D138AE00983C}"/>
    <cellStyle name="20% - Accent1 2 3 2 2 2" xfId="8727" xr:uid="{2696678D-E5CB-4A3D-B947-477CB2D44030}"/>
    <cellStyle name="20% - Accent1 2 3 2 2 2 2" xfId="19871" xr:uid="{3A48F3F4-1B76-40AD-8E8E-6BD69FDD2186}"/>
    <cellStyle name="20% - Accent1 2 3 2 2 3" xfId="8925" xr:uid="{4C16D6E5-3195-4F4F-B71E-284CA5B5C546}"/>
    <cellStyle name="20% - Accent1 2 3 2 2 3 2" xfId="20069" xr:uid="{36B3FD68-731A-4C36-9AFE-1305DC8E6DE5}"/>
    <cellStyle name="20% - Accent1 2 3 2 2 4" xfId="19713" xr:uid="{2AF86F22-13BD-4D6B-AE8F-B4D663ADC392}"/>
    <cellStyle name="20% - Accent1 2 3 2 3" xfId="8648" xr:uid="{6CAD6CB5-D0D1-4496-8367-562EBC1558FB}"/>
    <cellStyle name="20% - Accent1 2 3 2 3 2" xfId="19792" xr:uid="{1C33F99A-C4B4-4C6B-B99C-A57CBB96ADE8}"/>
    <cellStyle name="20% - Accent1 2 3 2 4" xfId="8846" xr:uid="{D0D62589-8FF2-495D-8F1E-5EB1A321ED86}"/>
    <cellStyle name="20% - Accent1 2 3 2 4 2" xfId="19990" xr:uid="{5C7725B3-204D-4CA6-8A73-6BBF683EBA9F}"/>
    <cellStyle name="20% - Accent1 2 3 2 5" xfId="19634" xr:uid="{B78CEDD3-0B4C-4712-BD67-03A884881E41}"/>
    <cellStyle name="20% - Accent1 2 3 3" xfId="8527" xr:uid="{42092F4B-0C69-4A35-8A99-876FEF4F5E51}"/>
    <cellStyle name="20% - Accent1 2 3 3 2" xfId="8687" xr:uid="{33EE561E-D1CD-4037-9E63-98B192C5FE1C}"/>
    <cellStyle name="20% - Accent1 2 3 3 2 2" xfId="19831" xr:uid="{42A7A24C-A135-424B-852A-14106A310498}"/>
    <cellStyle name="20% - Accent1 2 3 3 3" xfId="8885" xr:uid="{30209407-99BA-4AB4-BD52-9154273811EE}"/>
    <cellStyle name="20% - Accent1 2 3 3 3 2" xfId="20029" xr:uid="{6F3A738C-ADFC-41E9-9707-D2AFE726E1D2}"/>
    <cellStyle name="20% - Accent1 2 3 3 4" xfId="19673" xr:uid="{DFB4136A-9AB4-487F-B6A6-F021BBB45357}"/>
    <cellStyle name="20% - Accent1 2 3 4" xfId="8766" xr:uid="{AF97BC01-548A-48C5-B26D-3659B735E9AA}"/>
    <cellStyle name="20% - Accent1 2 3 4 2" xfId="8964" xr:uid="{E361803F-CEEC-4A79-9BE8-9D848CB6DD4B}"/>
    <cellStyle name="20% - Accent1 2 3 4 2 2" xfId="20108" xr:uid="{060A45D8-D8A7-43A5-9204-ADE3ABD18716}"/>
    <cellStyle name="20% - Accent1 2 3 4 3" xfId="19910" xr:uid="{E217C20A-BA81-4674-83E0-8067DE4B492E}"/>
    <cellStyle name="20% - Accent1 2 3 5" xfId="8607" xr:uid="{10F58D15-9CAE-490F-8F24-7750F60C6929}"/>
    <cellStyle name="20% - Accent1 2 3 5 2" xfId="19752" xr:uid="{95D3B924-CC43-4298-8F54-5467AA561685}"/>
    <cellStyle name="20% - Accent1 2 3 6" xfId="8805" xr:uid="{CE258162-672A-4CA3-853E-37D46F5975E3}"/>
    <cellStyle name="20% - Accent1 2 3 6 2" xfId="19949" xr:uid="{D25B2D4A-FD54-45BE-8F7F-B5482B3D73BD}"/>
    <cellStyle name="20% - Accent1 2 3 7" xfId="8447" xr:uid="{2E85F7B2-2ECE-430B-B168-9A219913DFD8}"/>
    <cellStyle name="20% - Accent1 2 3 7 2" xfId="19594" xr:uid="{A053E296-C9A2-4A23-8D19-A53183CAC69A}"/>
    <cellStyle name="20% - Accent1 2 4" xfId="1408" xr:uid="{97E2E355-C58D-4A1E-B74E-5CF6C071321D}"/>
    <cellStyle name="20% - Accent1 2 4 2" xfId="8542" xr:uid="{0224E89D-1648-4C60-A7E3-6F72B5F8212D}"/>
    <cellStyle name="20% - Accent1 2 4 2 2" xfId="8701" xr:uid="{38E1A7E2-B220-4B82-9AAC-8403DF4D290F}"/>
    <cellStyle name="20% - Accent1 2 4 2 2 2" xfId="19845" xr:uid="{692B9274-75DB-422A-B802-5FCB05E43CE3}"/>
    <cellStyle name="20% - Accent1 2 4 2 3" xfId="8899" xr:uid="{FDFCA025-85FB-4ABE-A13D-C92EA9DCC048}"/>
    <cellStyle name="20% - Accent1 2 4 2 3 2" xfId="20043" xr:uid="{CEB066B9-D700-4676-8ECB-FB543F9B71C3}"/>
    <cellStyle name="20% - Accent1 2 4 2 4" xfId="19687" xr:uid="{822F886F-4C94-410C-8669-83EE52BB9AB8}"/>
    <cellStyle name="20% - Accent1 2 4 3" xfId="8622" xr:uid="{354E601D-3443-450A-89B3-C9276C905CAE}"/>
    <cellStyle name="20% - Accent1 2 4 3 2" xfId="19766" xr:uid="{6BE6D86D-D5F3-41D4-A4EA-0BEB2D269289}"/>
    <cellStyle name="20% - Accent1 2 4 4" xfId="8820" xr:uid="{4BF4716F-E07F-47E5-8E1A-30BDDEC37BDF}"/>
    <cellStyle name="20% - Accent1 2 4 4 2" xfId="19964" xr:uid="{52A4005F-7F65-4858-80B6-E3AE7CAB3D8D}"/>
    <cellStyle name="20% - Accent1 2 4 5" xfId="8462" xr:uid="{11EFDC91-8C07-4FAA-AB6F-7C38A7242585}"/>
    <cellStyle name="20% - Accent1 2 4 5 2" xfId="19608" xr:uid="{C99311C5-651E-4029-9A5E-9D83D834A357}"/>
    <cellStyle name="20% - Accent1 2 5" xfId="1409" xr:uid="{796298E2-507B-46E9-B602-DB246F3A7FAB}"/>
    <cellStyle name="20% - Accent1 2 5 2" xfId="8661" xr:uid="{C5453988-F632-480E-9FD8-D8DDAFB572B8}"/>
    <cellStyle name="20% - Accent1 2 5 2 2" xfId="19805" xr:uid="{AA809C07-FC6A-4536-8371-04AB8DF8772C}"/>
    <cellStyle name="20% - Accent1 2 5 3" xfId="8859" xr:uid="{A4CD6A11-5FAE-4FFA-AD64-701B8BBA9418}"/>
    <cellStyle name="20% - Accent1 2 5 3 2" xfId="20003" xr:uid="{61327928-37F4-474C-8A88-770F25DF15A7}"/>
    <cellStyle name="20% - Accent1 2 5 4" xfId="8501" xr:uid="{FD140FDB-233D-4B2F-833D-CE237914CA66}"/>
    <cellStyle name="20% - Accent1 2 5 4 2" xfId="19647" xr:uid="{DB5D3139-A587-4934-9240-FC0B5DC19C86}"/>
    <cellStyle name="20% - Accent1 2 6" xfId="2305" xr:uid="{878AFF09-2C0A-413E-AC84-F50DD39140A9}"/>
    <cellStyle name="20% - Accent1 2 6 2" xfId="3286" xr:uid="{2EC3F6AB-61E7-48F8-80D5-C7DD099E82A2}"/>
    <cellStyle name="20% - Accent1 2 6 2 2" xfId="6524" xr:uid="{8C67FB09-5C12-483A-A67A-D21D6D89AFCA}"/>
    <cellStyle name="20% - Accent1 2 6 2 2 2" xfId="9052" xr:uid="{9D7E63D7-D494-46B3-B578-7CD08ECDB1F3}"/>
    <cellStyle name="20% - Accent1 2 6 2 2 2 2" xfId="20194" xr:uid="{C344E763-9B6B-48B0-82C8-4B27E2BB3922}"/>
    <cellStyle name="20% - Accent1 2 6 2 2 2 3" xfId="38398" xr:uid="{8CB38B17-CDB5-4E84-822A-CAAFB835C540}"/>
    <cellStyle name="20% - Accent1 2 6 2 2 3" xfId="9053" xr:uid="{06D2EAAE-B08B-4048-B1F6-6F8B35E4F477}"/>
    <cellStyle name="20% - Accent1 2 6 2 2 3 2" xfId="20195" xr:uid="{64CBE8D9-4CD9-40CB-A4F5-EB9A224A77B4}"/>
    <cellStyle name="20% - Accent1 2 6 2 2 3 3" xfId="34431" xr:uid="{7054863B-78AA-4759-86C7-4B24C7FFA639}"/>
    <cellStyle name="20% - Accent1 2 6 2 2 4" xfId="17962" xr:uid="{134C7DBC-7916-4E1E-9E05-6869EAB948DC}"/>
    <cellStyle name="20% - Accent1 2 6 2 2 5" xfId="28811" xr:uid="{9824C496-18E6-465D-AA12-345A29396371}"/>
    <cellStyle name="20% - Accent1 2 6 2 2 6" xfId="32472" xr:uid="{C44B5DCE-0A9E-423B-84CC-5D6ACFDC0DF1}"/>
    <cellStyle name="20% - Accent1 2 6 2 2 7" xfId="44085" xr:uid="{DA2E71B1-6A1A-4573-937A-3DC85ED6FC44}"/>
    <cellStyle name="20% - Accent1 2 6 2 3" xfId="8938" xr:uid="{84FFFEB6-CD44-4708-A07A-F2ECCDD1D927}"/>
    <cellStyle name="20% - Accent1 2 6 2 3 2" xfId="20082" xr:uid="{772D47AA-1FF0-47D9-942D-7C2BA296D5ED}"/>
    <cellStyle name="20% - Accent1 2 6 2 3 3" xfId="36417" xr:uid="{DD121331-3638-4B93-B39E-FBC6C82E454D}"/>
    <cellStyle name="20% - Accent1 2 6 2 3 4" xfId="45701" xr:uid="{5377982D-F175-487F-B394-7D0FFCBCF4FB}"/>
    <cellStyle name="20% - Accent1 2 6 2 4" xfId="14906" xr:uid="{72597E11-150F-41D1-99C1-3C7DD1022317}"/>
    <cellStyle name="20% - Accent1 2 6 2 5" xfId="25755" xr:uid="{8519DE24-6F2D-4EBA-B6EE-7608D785C2E8}"/>
    <cellStyle name="20% - Accent1 2 6 2 6" xfId="31905" xr:uid="{E57D2DBB-E1F8-4BDB-85E1-762345BBA12A}"/>
    <cellStyle name="20% - Accent1 2 6 2 7" xfId="41029" xr:uid="{47FA7ED8-FD83-4B63-B049-47CA7162D0C9}"/>
    <cellStyle name="20% - Accent1 2 6 3" xfId="5544" xr:uid="{C6C4AC73-E4E9-4957-9666-DD8BDBD6C73C}"/>
    <cellStyle name="20% - Accent1 2 6 3 2" xfId="9054" xr:uid="{A8825DA5-FD4D-4FB5-BCCA-155635BDFFC3}"/>
    <cellStyle name="20% - Accent1 2 6 3 2 2" xfId="20196" xr:uid="{9D9CCC3A-DEAA-4BAF-88A6-2892B9DF4708}"/>
    <cellStyle name="20% - Accent1 2 6 3 2 3" xfId="37895" xr:uid="{25420CEE-9C30-4998-A364-8C823A1B9E94}"/>
    <cellStyle name="20% - Accent1 2 6 3 3" xfId="9055" xr:uid="{7B46042B-A8E1-48E8-8B2D-71E7C21EC1B9}"/>
    <cellStyle name="20% - Accent1 2 6 3 3 2" xfId="20197" xr:uid="{6147D358-FA45-4408-9F96-5BF5E6815A08}"/>
    <cellStyle name="20% - Accent1 2 6 3 3 3" xfId="33940" xr:uid="{FFDA1FD9-74CB-4C4A-B60E-0A6EFE3B6BDB}"/>
    <cellStyle name="20% - Accent1 2 6 3 4" xfId="16982" xr:uid="{F0D70F3E-A62B-4757-B3E1-7C896CE85788}"/>
    <cellStyle name="20% - Accent1 2 6 3 5" xfId="27831" xr:uid="{EE0E2C10-657D-45F4-8048-1D5666CD9895}"/>
    <cellStyle name="20% - Accent1 2 6 3 6" xfId="32471" xr:uid="{144056BF-B829-4B5D-A6F7-FFD19F87D70E}"/>
    <cellStyle name="20% - Accent1 2 6 3 7" xfId="43105" xr:uid="{648D03EC-5BAB-4D55-8280-AD6DEAC175C0}"/>
    <cellStyle name="20% - Accent1 2 6 4" xfId="8740" xr:uid="{16FA787E-2B84-408F-AA1E-617408E4C68E}"/>
    <cellStyle name="20% - Accent1 2 6 4 2" xfId="19884" xr:uid="{CE697691-BC9F-4E03-94E3-A04BCB980086}"/>
    <cellStyle name="20% - Accent1 2 6 4 3" xfId="35912" xr:uid="{E1077615-DC9F-4A82-8DE2-825FDE527250}"/>
    <cellStyle name="20% - Accent1 2 6 4 4" xfId="45702" xr:uid="{9AA19BDD-B8CB-43C5-8AA9-F061423E2020}"/>
    <cellStyle name="20% - Accent1 2 6 5" xfId="13926" xr:uid="{660BD703-A0D2-4E34-BBDB-73F389C001A8}"/>
    <cellStyle name="20% - Accent1 2 6 6" xfId="24775" xr:uid="{182D33A7-845D-49C1-9865-F6529BB84E03}"/>
    <cellStyle name="20% - Accent1 2 6 7" xfId="30925" xr:uid="{A7237F3E-1BFD-4F09-8431-A96027C8D959}"/>
    <cellStyle name="20% - Accent1 2 6 8" xfId="40049" xr:uid="{B47EE388-D70D-45D3-8FE4-72EFA99968C6}"/>
    <cellStyle name="20% - Accent1 2 7" xfId="2793" xr:uid="{B4C23BC9-0558-4F4C-87DC-68A2D86D3C10}"/>
    <cellStyle name="20% - Accent1 2 7 2" xfId="6031" xr:uid="{D1F7E82D-8EA7-46F7-A75C-844CD8F36A2B}"/>
    <cellStyle name="20% - Accent1 2 7 2 2" xfId="9056" xr:uid="{98224CF2-1666-42E3-B2B1-5A35353F8843}"/>
    <cellStyle name="20% - Accent1 2 7 2 2 2" xfId="20198" xr:uid="{2BD9C6CE-1BD6-421E-87CB-FA0F93FB80F6}"/>
    <cellStyle name="20% - Accent1 2 7 2 2 3" xfId="38399" xr:uid="{89C4819A-3276-4D5F-AC6A-7C5064426663}"/>
    <cellStyle name="20% - Accent1 2 7 2 3" xfId="9057" xr:uid="{E29E4116-3E5D-42F9-9551-18DC8B70EFAD}"/>
    <cellStyle name="20% - Accent1 2 7 2 3 2" xfId="20199" xr:uid="{E195F073-67D5-46D4-A9C7-0094C59234EC}"/>
    <cellStyle name="20% - Accent1 2 7 2 3 3" xfId="34432" xr:uid="{4F4A8DE5-9308-4D97-BDD7-92318E167CE9}"/>
    <cellStyle name="20% - Accent1 2 7 2 4" xfId="17469" xr:uid="{00F07245-1025-4A0D-AF7C-0488251E127D}"/>
    <cellStyle name="20% - Accent1 2 7 2 5" xfId="28318" xr:uid="{3DD009FB-CA8C-4A67-8FAA-92BD0F96D8AD}"/>
    <cellStyle name="20% - Accent1 2 7 2 6" xfId="32473" xr:uid="{767775E7-7D15-40AC-8C8B-29409E26B10E}"/>
    <cellStyle name="20% - Accent1 2 7 2 7" xfId="43592" xr:uid="{C7B23D60-F0F5-4D6F-80D8-D1B44EF4563C}"/>
    <cellStyle name="20% - Accent1 2 7 3" xfId="8581" xr:uid="{B8E9B42D-2C24-4E39-9BB6-DAB443A7834A}"/>
    <cellStyle name="20% - Accent1 2 7 3 2" xfId="19726" xr:uid="{524692B1-EF88-4376-84B0-BA86ACAC8E6B}"/>
    <cellStyle name="20% - Accent1 2 7 3 3" xfId="36418" xr:uid="{B3F70C4C-0392-40B7-B98E-098CCFFD35BD}"/>
    <cellStyle name="20% - Accent1 2 7 3 4" xfId="45703" xr:uid="{F63F39E7-7E01-448A-9464-C190BA321B62}"/>
    <cellStyle name="20% - Accent1 2 7 4" xfId="14413" xr:uid="{2FE939EC-B52B-4454-93B1-DB320F917FD1}"/>
    <cellStyle name="20% - Accent1 2 7 5" xfId="25262" xr:uid="{DAA82950-E10E-4F67-B17F-26228A1BE863}"/>
    <cellStyle name="20% - Accent1 2 7 6" xfId="31412" xr:uid="{DE326A1A-089A-4B85-A665-DA351669293A}"/>
    <cellStyle name="20% - Accent1 2 7 7" xfId="40536" xr:uid="{AFC0ED4B-CAC1-4BDC-A2AA-E59EBF1B4D2A}"/>
    <cellStyle name="20% - Accent1 2 8" xfId="3774" xr:uid="{F9958652-F41A-4FC8-B311-AAAC9BCF01B2}"/>
    <cellStyle name="20% - Accent1 2 8 2" xfId="7013" xr:uid="{452F4927-6DD0-422B-8C34-91F2E4AB4BD0}"/>
    <cellStyle name="20% - Accent1 2 8 2 2" xfId="18451" xr:uid="{FB4D45F6-DA1F-4505-9041-ADEC91BB0F99}"/>
    <cellStyle name="20% - Accent1 2 8 2 3" xfId="29300" xr:uid="{9619CEBC-AB35-4D51-BFA4-3809B4928801}"/>
    <cellStyle name="20% - Accent1 2 8 2 4" xfId="37575" xr:uid="{83ADBF87-CBEF-4135-B4AC-0E2875B3E714}"/>
    <cellStyle name="20% - Accent1 2 8 2 5" xfId="44574" xr:uid="{F55E8F6A-DD17-4F6A-924A-BF77664662A8}"/>
    <cellStyle name="20% - Accent1 2 8 3" xfId="8779" xr:uid="{36EC08E0-58FA-4E52-97DF-14E8AF63661E}"/>
    <cellStyle name="20% - Accent1 2 8 3 2" xfId="19923" xr:uid="{2B49058D-A499-44AC-8074-5D0B7BFED7CD}"/>
    <cellStyle name="20% - Accent1 2 8 3 3" xfId="33789" xr:uid="{D9A0560A-AE64-4422-8FF8-987AF0B8267E}"/>
    <cellStyle name="20% - Accent1 2 8 3 4" xfId="45704" xr:uid="{264F1BF4-136F-4A63-B95B-2CFD54EE2F7D}"/>
    <cellStyle name="20% - Accent1 2 8 4" xfId="15395" xr:uid="{C043C944-ACC0-4627-91D1-741CFEAA698F}"/>
    <cellStyle name="20% - Accent1 2 8 5" xfId="26244" xr:uid="{82CCAF16-BE75-4326-B6C3-AA714C2A9D42}"/>
    <cellStyle name="20% - Accent1 2 8 6" xfId="32474" xr:uid="{6F372043-BB07-42BD-9E5A-13C016FE832D}"/>
    <cellStyle name="20% - Accent1 2 8 7" xfId="41518" xr:uid="{93F994E5-4919-4326-9321-6A1BD1CF1EFF}"/>
    <cellStyle name="20% - Accent1 2 9" xfId="4322" xr:uid="{218F39FA-6658-48AF-98B3-158BF634A48A}"/>
    <cellStyle name="20% - Accent1 2 9 2" xfId="7378" xr:uid="{72CB2703-28EB-4886-BE9B-A1AFD17E9589}"/>
    <cellStyle name="20% - Accent1 2 9 2 2" xfId="18816" xr:uid="{BC4CAC47-8C59-447E-8099-9894B4F32A75}"/>
    <cellStyle name="20% - Accent1 2 9 2 3" xfId="29665" xr:uid="{92B112E9-F349-45BB-9996-40427A556575}"/>
    <cellStyle name="20% - Accent1 2 9 2 4" xfId="35594" xr:uid="{AF5FACC5-5381-4993-9E60-125A8EDD8B2D}"/>
    <cellStyle name="20% - Accent1 2 9 2 5" xfId="44939" xr:uid="{DE0CFE3B-030D-458A-BE5C-A58B5941D431}"/>
    <cellStyle name="20% - Accent1 2 9 3" xfId="15760" xr:uid="{263D06D3-8F8F-414C-90A7-C4A1564728D4}"/>
    <cellStyle name="20% - Accent1 2 9 4" xfId="26609" xr:uid="{93396E49-7607-4111-A4EE-A7519FF07E3D}"/>
    <cellStyle name="20% - Accent1 2 9 5" xfId="32470" xr:uid="{375FEEA6-7649-4169-B8A4-DA3FDFBFCF8A}"/>
    <cellStyle name="20% - Accent1 2 9 6" xfId="41883" xr:uid="{595BDF8B-45B2-4992-819E-5E5A75963E0A}"/>
    <cellStyle name="20% - Accent1 20" xfId="1410" xr:uid="{6D6177A9-E9FA-4A87-B541-A307E7FB906E}"/>
    <cellStyle name="20% - Accent1 21" xfId="1411" xr:uid="{F5760F93-7FDB-49EB-A9DC-C42C5B671AF1}"/>
    <cellStyle name="20% - Accent1 22" xfId="8108" xr:uid="{32364F90-4FD9-46F4-9ED2-E55872E912C9}"/>
    <cellStyle name="20% - Accent1 23" xfId="8109" xr:uid="{A2518B4D-BD5F-4424-B618-C18DD323EB07}"/>
    <cellStyle name="20% - Accent1 24" xfId="118" xr:uid="{B23900FA-8ED6-420F-B52E-7B0308CE1C39}"/>
    <cellStyle name="20% - Accent1 3" xfId="247" xr:uid="{84377CC0-56D8-43DA-88E7-0494AFE7623C}"/>
    <cellStyle name="20% - Accent1 3 10" xfId="30419" xr:uid="{E7F92999-6758-4C8A-961C-1967B836B9B9}"/>
    <cellStyle name="20% - Accent1 3 11" xfId="39557" xr:uid="{27437749-A2EC-46EF-B834-329B1E5B2E50}"/>
    <cellStyle name="20% - Accent1 3 2" xfId="2306" xr:uid="{BD7BD17B-0265-47FD-8E54-7D169A84B917}"/>
    <cellStyle name="20% - Accent1 3 2 2" xfId="3287" xr:uid="{922CDC94-199E-4357-8167-7951F769D58D}"/>
    <cellStyle name="20% - Accent1 3 2 2 2" xfId="6525" xr:uid="{8B6AD8C7-BB01-409A-87FE-24032B016F06}"/>
    <cellStyle name="20% - Accent1 3 2 2 2 2" xfId="9058" xr:uid="{B57621DC-062F-4D5F-A277-68B1A319B207}"/>
    <cellStyle name="20% - Accent1 3 2 2 2 2 2" xfId="20200" xr:uid="{F5008FC0-14D9-45AA-8DE3-0ACFFC7E5E17}"/>
    <cellStyle name="20% - Accent1 3 2 2 2 2 3" xfId="38400" xr:uid="{C71F2C82-F6EA-4855-BEA4-972FE95A78A3}"/>
    <cellStyle name="20% - Accent1 3 2 2 2 3" xfId="9059" xr:uid="{3D6C7D88-553F-4050-AE31-BE59FE8AC950}"/>
    <cellStyle name="20% - Accent1 3 2 2 2 3 2" xfId="20201" xr:uid="{AF85DFAF-568B-42D6-A0F9-68D40B2F9910}"/>
    <cellStyle name="20% - Accent1 3 2 2 2 3 3" xfId="34433" xr:uid="{E6F6448B-C586-41D7-85A1-56C9F82161EA}"/>
    <cellStyle name="20% - Accent1 3 2 2 2 4" xfId="17963" xr:uid="{4E016FB9-EC48-4A5F-A2CC-A875E72855B3}"/>
    <cellStyle name="20% - Accent1 3 2 2 2 5" xfId="28812" xr:uid="{52E9E185-8A88-4F6F-B1A7-5DC30493C2CB}"/>
    <cellStyle name="20% - Accent1 3 2 2 2 6" xfId="32477" xr:uid="{2ED7224E-9F26-4499-89EE-A098389E7F5B}"/>
    <cellStyle name="20% - Accent1 3 2 2 2 7" xfId="44086" xr:uid="{51664FF7-6FDA-4115-82CF-2BA19910F53F}"/>
    <cellStyle name="20% - Accent1 3 2 2 3" xfId="9060" xr:uid="{AB88EF68-2A39-4E59-BED4-2AB4A22171B8}"/>
    <cellStyle name="20% - Accent1 3 2 2 3 2" xfId="20202" xr:uid="{D9324979-A139-49F6-87F7-6AB6676423AE}"/>
    <cellStyle name="20% - Accent1 3 2 2 3 3" xfId="36419" xr:uid="{E5498C42-42A6-44AF-AD1A-74AE5ED69EC5}"/>
    <cellStyle name="20% - Accent1 3 2 2 4" xfId="14907" xr:uid="{A28EBE15-5FA9-412D-B610-EB983F2EECB9}"/>
    <cellStyle name="20% - Accent1 3 2 2 5" xfId="25756" xr:uid="{747ECFD2-1F0E-40B9-892B-000E8531FD06}"/>
    <cellStyle name="20% - Accent1 3 2 2 6" xfId="31906" xr:uid="{0DE2E6C1-979A-430E-AC68-9ABA1FD4BB70}"/>
    <cellStyle name="20% - Accent1 3 2 2 7" xfId="41030" xr:uid="{A2E48FE7-FC4E-4FCA-8D77-6F5610FD24B4}"/>
    <cellStyle name="20% - Accent1 3 2 3" xfId="5545" xr:uid="{DC4EE735-0F89-451F-B4D9-79000B7EF9B1}"/>
    <cellStyle name="20% - Accent1 3 2 3 2" xfId="9061" xr:uid="{7B12B703-722C-4CFB-B660-30E4390A4ECD}"/>
    <cellStyle name="20% - Accent1 3 2 3 2 2" xfId="20203" xr:uid="{B059C928-5C40-4BAC-A82B-47CBDD0DE1EC}"/>
    <cellStyle name="20% - Accent1 3 2 3 2 3" xfId="37896" xr:uid="{8DC42C03-C495-4635-B600-5EDEF006D1BF}"/>
    <cellStyle name="20% - Accent1 3 2 3 3" xfId="9062" xr:uid="{914BB66B-41F4-402D-BE41-176ADEE1FB5D}"/>
    <cellStyle name="20% - Accent1 3 2 3 3 2" xfId="20204" xr:uid="{2E75CA0C-BAD8-4419-AE05-E45CDAB4D9DA}"/>
    <cellStyle name="20% - Accent1 3 2 3 3 3" xfId="33941" xr:uid="{3EF1970D-F0FE-41FB-B037-E1E8F23AEC39}"/>
    <cellStyle name="20% - Accent1 3 2 3 4" xfId="16983" xr:uid="{E9102FDC-F81D-49A6-A725-2340F3DEB8A0}"/>
    <cellStyle name="20% - Accent1 3 2 3 5" xfId="27832" xr:uid="{337C4156-1945-4C32-8BB0-3BF963162781}"/>
    <cellStyle name="20% - Accent1 3 2 3 6" xfId="32476" xr:uid="{CD3B7C5B-3170-4BDB-B9EC-394D3DC07E7A}"/>
    <cellStyle name="20% - Accent1 3 2 3 7" xfId="43106" xr:uid="{98290F81-2D52-4F49-8903-7134D4049FA8}"/>
    <cellStyle name="20% - Accent1 3 2 4" xfId="9063" xr:uid="{FD9F0783-5A12-47C2-8B89-77513DE68682}"/>
    <cellStyle name="20% - Accent1 3 2 4 2" xfId="20205" xr:uid="{BEA42B2D-BC9C-405E-8D15-8EF2CC624249}"/>
    <cellStyle name="20% - Accent1 3 2 4 3" xfId="35913" xr:uid="{F2C09D4C-EAA3-4058-B3BE-189A83A9CE5B}"/>
    <cellStyle name="20% - Accent1 3 2 5" xfId="13927" xr:uid="{C275B7ED-10C1-49FD-AF6B-7B6FA4B6B728}"/>
    <cellStyle name="20% - Accent1 3 2 6" xfId="24776" xr:uid="{EC6D2E4D-75D2-4659-9502-DE4750FCF497}"/>
    <cellStyle name="20% - Accent1 3 2 7" xfId="30926" xr:uid="{5A4B89BB-C508-4ABC-AF33-4B5A27B38319}"/>
    <cellStyle name="20% - Accent1 3 2 8" xfId="40050" xr:uid="{2E601306-D146-4B84-9A19-5D69BCB76F70}"/>
    <cellStyle name="20% - Accent1 3 3" xfId="2794" xr:uid="{0574098D-113B-47F1-A8DA-7A76E0BBF041}"/>
    <cellStyle name="20% - Accent1 3 3 2" xfId="6032" xr:uid="{3F8F388F-0693-4011-8D9A-2970221958FC}"/>
    <cellStyle name="20% - Accent1 3 3 2 2" xfId="9064" xr:uid="{20FC2B00-4726-4E23-8159-F57F94C24FA1}"/>
    <cellStyle name="20% - Accent1 3 3 2 2 2" xfId="20206" xr:uid="{77A805FE-2316-4AFB-86A6-EDDFED99EA73}"/>
    <cellStyle name="20% - Accent1 3 3 2 2 3" xfId="38401" xr:uid="{25735070-123E-40F0-B1E8-945851088E9F}"/>
    <cellStyle name="20% - Accent1 3 3 2 3" xfId="9065" xr:uid="{9302528F-53DC-43AF-899E-8A56B6AF1E7E}"/>
    <cellStyle name="20% - Accent1 3 3 2 3 2" xfId="20207" xr:uid="{02DAE5C5-66B4-497C-B8D6-17394577E396}"/>
    <cellStyle name="20% - Accent1 3 3 2 3 3" xfId="34434" xr:uid="{23B7C88F-35F1-41A8-9A4D-D0A4F1419B76}"/>
    <cellStyle name="20% - Accent1 3 3 2 4" xfId="17470" xr:uid="{AEA28BA8-3062-4BC7-8690-4E8281492880}"/>
    <cellStyle name="20% - Accent1 3 3 2 5" xfId="28319" xr:uid="{AE5131B7-EFF5-4B4C-A045-C1AFCD91CE66}"/>
    <cellStyle name="20% - Accent1 3 3 2 6" xfId="32478" xr:uid="{EEA7FC09-118D-457C-99D0-EC9369E37382}"/>
    <cellStyle name="20% - Accent1 3 3 2 7" xfId="43593" xr:uid="{1FED5FB9-CDDF-4C3C-8952-30B6A34919A9}"/>
    <cellStyle name="20% - Accent1 3 3 3" xfId="9066" xr:uid="{CC96E435-9CCE-49C7-BD52-6CDB5870C5F7}"/>
    <cellStyle name="20% - Accent1 3 3 3 2" xfId="20208" xr:uid="{8648246F-F788-42FF-B012-65D99A511F6C}"/>
    <cellStyle name="20% - Accent1 3 3 3 3" xfId="36420" xr:uid="{6B3B1AE2-5313-45FF-A45A-689979340795}"/>
    <cellStyle name="20% - Accent1 3 3 4" xfId="14414" xr:uid="{C6358ACD-66BA-4914-896D-67478EB9FEC0}"/>
    <cellStyle name="20% - Accent1 3 3 5" xfId="25263" xr:uid="{9DBD88A1-B0AC-4145-AE3B-238B34335096}"/>
    <cellStyle name="20% - Accent1 3 3 6" xfId="31413" xr:uid="{2723057F-54A3-40A4-955E-79141A27315D}"/>
    <cellStyle name="20% - Accent1 3 3 7" xfId="40537" xr:uid="{B15C9B9E-9393-4DCC-98A9-A8AE834CAC7E}"/>
    <cellStyle name="20% - Accent1 3 4" xfId="3775" xr:uid="{DEA0EC22-11E6-4472-A1BC-FCEEA37BEBD7}"/>
    <cellStyle name="20% - Accent1 3 4 2" xfId="7014" xr:uid="{591FDB00-E66F-4D7E-B7F8-9207AEE09E37}"/>
    <cellStyle name="20% - Accent1 3 4 2 2" xfId="18452" xr:uid="{91E840A9-C189-4DEE-81FD-9AA809E51C64}"/>
    <cellStyle name="20% - Accent1 3 4 2 3" xfId="29301" xr:uid="{1BFE1D8C-BF42-4ADD-8E21-35F0C29B504E}"/>
    <cellStyle name="20% - Accent1 3 4 2 4" xfId="37589" xr:uid="{C25303B3-2342-479F-85CD-83411463C36A}"/>
    <cellStyle name="20% - Accent1 3 4 2 5" xfId="44575" xr:uid="{8ED5841F-FD45-49C5-B7A8-1D31CE7CAC68}"/>
    <cellStyle name="20% - Accent1 3 4 3" xfId="9067" xr:uid="{D6C041F7-D21F-4EE9-B8F0-383C9B430616}"/>
    <cellStyle name="20% - Accent1 3 4 3 2" xfId="20209" xr:uid="{049EAE8F-8DDB-4B49-8141-CD0AC522E6D7}"/>
    <cellStyle name="20% - Accent1 3 4 3 3" xfId="33798" xr:uid="{05BDB0AA-2E91-4492-9632-3F648E78D644}"/>
    <cellStyle name="20% - Accent1 3 4 4" xfId="15396" xr:uid="{7BCB4DAF-63DE-4E16-9A9F-FFBF1B80B3EA}"/>
    <cellStyle name="20% - Accent1 3 4 5" xfId="26245" xr:uid="{215B9C88-F144-42CA-8EEA-3F6CAC5E176D}"/>
    <cellStyle name="20% - Accent1 3 4 6" xfId="32479" xr:uid="{712EA5B2-C921-4D18-BA73-A5C79EC6C232}"/>
    <cellStyle name="20% - Accent1 3 4 7" xfId="41519" xr:uid="{0BAAE8F9-04C1-453D-8281-1A8ABFCB60ED}"/>
    <cellStyle name="20% - Accent1 3 5" xfId="4323" xr:uid="{ACC27485-8F4E-41A8-9FEB-C9CF27D1B071}"/>
    <cellStyle name="20% - Accent1 3 5 2" xfId="7379" xr:uid="{E699308D-C292-468B-860F-2C17AFC7FD55}"/>
    <cellStyle name="20% - Accent1 3 5 2 2" xfId="18817" xr:uid="{649E9D67-A70F-4619-B69C-EA8B9ABB0781}"/>
    <cellStyle name="20% - Accent1 3 5 2 3" xfId="29666" xr:uid="{D429704F-E6F2-4AAA-905D-0F6435F1E28F}"/>
    <cellStyle name="20% - Accent1 3 5 2 4" xfId="35608" xr:uid="{CB8D6615-7C61-4FBA-AF98-C1A8B8DFEEE2}"/>
    <cellStyle name="20% - Accent1 3 5 2 5" xfId="44940" xr:uid="{398E8301-82B8-4E7A-8DB7-23263B41C411}"/>
    <cellStyle name="20% - Accent1 3 5 3" xfId="15761" xr:uid="{062576BF-F69E-4E17-99AA-9D2CA851BB06}"/>
    <cellStyle name="20% - Accent1 3 5 4" xfId="26610" xr:uid="{ABB8F617-C44D-40D1-9651-F01C8C2009D1}"/>
    <cellStyle name="20% - Accent1 3 5 5" xfId="32475" xr:uid="{5E63267B-3404-4E65-BE72-83076234DF1A}"/>
    <cellStyle name="20% - Accent1 3 5 6" xfId="41884" xr:uid="{789949D2-2A62-4C4D-91A1-EE0E0CF2A4BC}"/>
    <cellStyle name="20% - Accent1 3 6" xfId="4685" xr:uid="{81BC2A79-5B2C-494B-8625-B662BC5B2F55}"/>
    <cellStyle name="20% - Accent1 3 6 2" xfId="7741" xr:uid="{3A6557FE-4694-43FE-BDC3-383C6B8BFB98}"/>
    <cellStyle name="20% - Accent1 3 6 2 2" xfId="19179" xr:uid="{ED2E546F-0BF2-4118-B9DD-D1E4949B44C7}"/>
    <cellStyle name="20% - Accent1 3 6 2 3" xfId="30028" xr:uid="{C8CFF0B7-14A7-42ED-9F2B-47C9E16BF609}"/>
    <cellStyle name="20% - Accent1 3 6 2 4" xfId="45302" xr:uid="{1722F6AC-27BE-4294-BE86-98ABD21365C4}"/>
    <cellStyle name="20% - Accent1 3 6 3" xfId="16123" xr:uid="{978E7F7E-231D-4573-BB95-562B161493E1}"/>
    <cellStyle name="20% - Accent1 3 6 4" xfId="26972" xr:uid="{3D1F2D2B-9987-40A6-80AC-3BBC7ADF558C}"/>
    <cellStyle name="20% - Accent1 3 6 5" xfId="42246" xr:uid="{44F06A24-20DE-4541-B791-FF63B9263E21}"/>
    <cellStyle name="20% - Accent1 3 7" xfId="5052" xr:uid="{C52DC8DE-07B3-4C05-BA0E-3213E1FAEBB5}"/>
    <cellStyle name="20% - Accent1 3 7 2" xfId="16490" xr:uid="{B1FBF60C-5FDE-40F0-A0C2-E259B8F62128}"/>
    <cellStyle name="20% - Accent1 3 7 3" xfId="27339" xr:uid="{0E997123-AA8B-4F5E-9EFE-F630DDE7EC1F}"/>
    <cellStyle name="20% - Accent1 3 7 4" xfId="42613" xr:uid="{F621B53F-A4E7-4AFF-902B-445C9E18AB41}"/>
    <cellStyle name="20% - Accent1 3 8" xfId="13434" xr:uid="{D4DB29AC-8EED-4761-A880-44A70393B3E9}"/>
    <cellStyle name="20% - Accent1 3 9" xfId="24283" xr:uid="{5E0654DE-7A67-4D4C-B391-F34A87AB46A5}"/>
    <cellStyle name="20% - Accent1 4" xfId="248" xr:uid="{6EE85C58-8C54-4599-8756-214E3B39D73A}"/>
    <cellStyle name="20% - Accent1 4 10" xfId="30420" xr:uid="{95D82F05-5FE5-4150-B7AE-381BFED5A11F}"/>
    <cellStyle name="20% - Accent1 4 11" xfId="39558" xr:uid="{715AB713-AD83-4426-9A56-4BF8A8D80DC0}"/>
    <cellStyle name="20% - Accent1 4 2" xfId="2307" xr:uid="{53709979-2FE3-40F4-9212-5F253693F070}"/>
    <cellStyle name="20% - Accent1 4 2 2" xfId="3288" xr:uid="{165265B6-5880-405D-BE43-D18DB0DCB81D}"/>
    <cellStyle name="20% - Accent1 4 2 2 2" xfId="6526" xr:uid="{3F49762B-9166-48F9-9517-C00040752797}"/>
    <cellStyle name="20% - Accent1 4 2 2 2 2" xfId="9068" xr:uid="{980C5885-1D1E-492B-9476-85A70CB74AB3}"/>
    <cellStyle name="20% - Accent1 4 2 2 2 2 2" xfId="20210" xr:uid="{FF797930-4FB5-4A14-B3D9-513486690386}"/>
    <cellStyle name="20% - Accent1 4 2 2 2 2 3" xfId="38402" xr:uid="{123217C8-1E24-4CD5-8D87-3FCE695DE2E4}"/>
    <cellStyle name="20% - Accent1 4 2 2 2 3" xfId="9069" xr:uid="{E77DF4E3-1C27-477A-BA57-7E7CD37596FD}"/>
    <cellStyle name="20% - Accent1 4 2 2 2 3 2" xfId="20211" xr:uid="{AD0FA1E3-2039-4009-9818-FF44DE43ABEE}"/>
    <cellStyle name="20% - Accent1 4 2 2 2 3 3" xfId="34435" xr:uid="{2AFEB2E9-D4AE-415F-BCF4-C693E61C2F68}"/>
    <cellStyle name="20% - Accent1 4 2 2 2 4" xfId="17964" xr:uid="{834BAD6F-7847-4917-9F03-444F4CBA2318}"/>
    <cellStyle name="20% - Accent1 4 2 2 2 5" xfId="28813" xr:uid="{344D4EE4-4FE1-4A36-9810-C4A86C296D66}"/>
    <cellStyle name="20% - Accent1 4 2 2 2 6" xfId="32482" xr:uid="{1A0B2AEF-D19B-444D-9A93-CA948FF14A81}"/>
    <cellStyle name="20% - Accent1 4 2 2 2 7" xfId="44087" xr:uid="{9D1C3EF0-0ADD-4CD7-9956-9933D4904FE8}"/>
    <cellStyle name="20% - Accent1 4 2 2 3" xfId="9070" xr:uid="{4CDCFACF-14E4-4C64-9CEE-8F0394D1F11B}"/>
    <cellStyle name="20% - Accent1 4 2 2 3 2" xfId="20212" xr:uid="{755B0A98-0DE5-4C55-A02D-48E21D8B8FC6}"/>
    <cellStyle name="20% - Accent1 4 2 2 3 3" xfId="36421" xr:uid="{FC13212E-DF11-4F01-9786-D1A40AB06533}"/>
    <cellStyle name="20% - Accent1 4 2 2 4" xfId="14908" xr:uid="{30FC208A-EFD2-456C-8540-0F054D4D1755}"/>
    <cellStyle name="20% - Accent1 4 2 2 5" xfId="25757" xr:uid="{14A99718-61E1-4B4C-B14E-BBB10E6C349F}"/>
    <cellStyle name="20% - Accent1 4 2 2 6" xfId="31907" xr:uid="{B4F1269E-0677-4610-B877-70E87A85FAA0}"/>
    <cellStyle name="20% - Accent1 4 2 2 7" xfId="41031" xr:uid="{81FED465-B0B8-4DBD-891F-F4573CC6AE95}"/>
    <cellStyle name="20% - Accent1 4 2 3" xfId="5546" xr:uid="{0844EFA6-6750-4BEE-B4E5-54FCCC90912E}"/>
    <cellStyle name="20% - Accent1 4 2 3 2" xfId="9071" xr:uid="{10E3DBC9-9E3D-4A10-A8DC-0D5E49364ACF}"/>
    <cellStyle name="20% - Accent1 4 2 3 2 2" xfId="20213" xr:uid="{EC62EABC-6890-4C4F-8134-1B57203C32D5}"/>
    <cellStyle name="20% - Accent1 4 2 3 2 3" xfId="37897" xr:uid="{3BFCA832-6E7B-4664-B921-75C1ACC80A71}"/>
    <cellStyle name="20% - Accent1 4 2 3 3" xfId="9072" xr:uid="{84DC0AF4-8795-4A9E-9B00-E2FC96864368}"/>
    <cellStyle name="20% - Accent1 4 2 3 3 2" xfId="20214" xr:uid="{316587AB-312B-47B9-BCA4-4218939B011E}"/>
    <cellStyle name="20% - Accent1 4 2 3 3 3" xfId="33942" xr:uid="{774ABBA4-2372-4BCB-BC55-D518737EB2DD}"/>
    <cellStyle name="20% - Accent1 4 2 3 4" xfId="16984" xr:uid="{FCE69BFC-F5CA-45AF-9684-91D884508780}"/>
    <cellStyle name="20% - Accent1 4 2 3 5" xfId="27833" xr:uid="{7C7669B7-57C3-4853-BCCA-3E5F943CA9E8}"/>
    <cellStyle name="20% - Accent1 4 2 3 6" xfId="32481" xr:uid="{28BF1FA1-690F-4A7A-9AC2-BF394F093C89}"/>
    <cellStyle name="20% - Accent1 4 2 3 7" xfId="43107" xr:uid="{2ACDC6FD-EC42-4C1A-9721-75431FB190AD}"/>
    <cellStyle name="20% - Accent1 4 2 4" xfId="9073" xr:uid="{6EEB6B6D-3BAE-45AC-850D-0CBE664D9C38}"/>
    <cellStyle name="20% - Accent1 4 2 4 2" xfId="20215" xr:uid="{D5B66DA1-49A1-4FBC-BB35-EF3B3A8A7744}"/>
    <cellStyle name="20% - Accent1 4 2 4 3" xfId="35914" xr:uid="{1E209B8E-A196-4BA9-AC57-48A6A2D62A2F}"/>
    <cellStyle name="20% - Accent1 4 2 5" xfId="13928" xr:uid="{B12E61DB-236E-46FD-8D26-6E37325E4C27}"/>
    <cellStyle name="20% - Accent1 4 2 6" xfId="24777" xr:uid="{EF3BABC1-ED12-4C43-A3F3-3B67B53EB7B2}"/>
    <cellStyle name="20% - Accent1 4 2 7" xfId="30927" xr:uid="{25CE31F6-007C-46EE-A094-6839BC8D57A1}"/>
    <cellStyle name="20% - Accent1 4 2 8" xfId="40051" xr:uid="{7D3CB9FD-6FCF-471C-B49D-B6D42BCF0200}"/>
    <cellStyle name="20% - Accent1 4 3" xfId="2795" xr:uid="{08441928-841C-4D22-BCFD-83FFBC06CE5B}"/>
    <cellStyle name="20% - Accent1 4 3 2" xfId="6033" xr:uid="{2155E300-CB3F-463F-BEAF-0DD33180B329}"/>
    <cellStyle name="20% - Accent1 4 3 2 2" xfId="9074" xr:uid="{A2FF0B39-E2CF-4E9C-A410-FA7A95BABF6B}"/>
    <cellStyle name="20% - Accent1 4 3 2 2 2" xfId="20216" xr:uid="{DF9C6355-CA80-4DFD-A75C-451B9AAD4144}"/>
    <cellStyle name="20% - Accent1 4 3 2 2 3" xfId="38403" xr:uid="{621509B4-680A-4F40-96AC-ABDE145F1095}"/>
    <cellStyle name="20% - Accent1 4 3 2 3" xfId="9075" xr:uid="{25BCF688-4B49-4C15-AFBA-A87DF183F920}"/>
    <cellStyle name="20% - Accent1 4 3 2 3 2" xfId="20217" xr:uid="{061EB18B-75A4-4A1A-8567-E70F8234513C}"/>
    <cellStyle name="20% - Accent1 4 3 2 3 3" xfId="34436" xr:uid="{95FF1513-EB3F-4F43-A356-52330A16C0AB}"/>
    <cellStyle name="20% - Accent1 4 3 2 4" xfId="17471" xr:uid="{A5BBB794-62AE-4B94-AC92-1B68EBBE22FF}"/>
    <cellStyle name="20% - Accent1 4 3 2 5" xfId="28320" xr:uid="{17986CB2-8EA1-4FC9-B2F7-EF8C9F543FD2}"/>
    <cellStyle name="20% - Accent1 4 3 2 6" xfId="32483" xr:uid="{4588F6CD-B52D-4AA9-813C-1960FAC2377C}"/>
    <cellStyle name="20% - Accent1 4 3 2 7" xfId="43594" xr:uid="{DECBFFAD-02A4-4E5D-83B3-9BE66E960464}"/>
    <cellStyle name="20% - Accent1 4 3 3" xfId="9076" xr:uid="{7A0FFCA9-F63B-4186-8471-96017DB76619}"/>
    <cellStyle name="20% - Accent1 4 3 3 2" xfId="20218" xr:uid="{488B3EF0-A6EA-4EF6-B876-5BD6ECC9782E}"/>
    <cellStyle name="20% - Accent1 4 3 3 3" xfId="36422" xr:uid="{681ED4C6-64FB-4DF3-848A-E77368B6D4EB}"/>
    <cellStyle name="20% - Accent1 4 3 4" xfId="14415" xr:uid="{779D3A9F-1156-4728-8C21-778C3A256750}"/>
    <cellStyle name="20% - Accent1 4 3 5" xfId="25264" xr:uid="{0F1A5D28-14A0-49AC-B59A-D94D39B06178}"/>
    <cellStyle name="20% - Accent1 4 3 6" xfId="31414" xr:uid="{4BE9ED69-E448-4F14-9F0D-C7F8E9E5F9CD}"/>
    <cellStyle name="20% - Accent1 4 3 7" xfId="40538" xr:uid="{BFC61EF3-EE30-4B04-991F-1C349D1231F4}"/>
    <cellStyle name="20% - Accent1 4 4" xfId="3776" xr:uid="{4CC9DD75-E63D-4D5C-B385-3C079930E191}"/>
    <cellStyle name="20% - Accent1 4 4 2" xfId="7015" xr:uid="{82EEB57A-7969-4167-8C5F-0D78FF548F52}"/>
    <cellStyle name="20% - Accent1 4 4 2 2" xfId="18453" xr:uid="{C75BA618-688B-4931-B958-EEF64E687914}"/>
    <cellStyle name="20% - Accent1 4 4 2 3" xfId="29302" xr:uid="{6FDC3261-E072-4CE8-A7A7-EB49669E78CB}"/>
    <cellStyle name="20% - Accent1 4 4 2 4" xfId="37603" xr:uid="{ADC10EDE-F4E2-4889-B397-E2F6BA844CDD}"/>
    <cellStyle name="20% - Accent1 4 4 2 5" xfId="44576" xr:uid="{CB6C810A-4599-474F-A92C-B18258A046CD}"/>
    <cellStyle name="20% - Accent1 4 4 3" xfId="9077" xr:uid="{76A7F1FB-F528-4DBB-82DC-96741AAF9258}"/>
    <cellStyle name="20% - Accent1 4 4 3 2" xfId="20219" xr:uid="{5F1C524B-6EE5-417D-A06D-9AF094DA826B}"/>
    <cellStyle name="20% - Accent1 4 4 3 3" xfId="33807" xr:uid="{EF7A30C7-C0EE-48B8-95AF-A74AE32A0EBF}"/>
    <cellStyle name="20% - Accent1 4 4 4" xfId="15397" xr:uid="{AF286A97-F237-4DD1-A260-CCF835CF6998}"/>
    <cellStyle name="20% - Accent1 4 4 5" xfId="26246" xr:uid="{11DF3514-9F49-4842-9133-9BD73C77CC3B}"/>
    <cellStyle name="20% - Accent1 4 4 6" xfId="32484" xr:uid="{86FF1A30-0206-4190-AF71-30ACD555E951}"/>
    <cellStyle name="20% - Accent1 4 4 7" xfId="41520" xr:uid="{784CE8C9-43F1-46D7-9ACA-4A68FF71DFC0}"/>
    <cellStyle name="20% - Accent1 4 5" xfId="4324" xr:uid="{EB9FE3B4-CFDB-4CCA-8219-69DF1CD388FE}"/>
    <cellStyle name="20% - Accent1 4 5 2" xfId="7380" xr:uid="{0A83CEBF-039A-4DD9-9F45-899ACAEC4665}"/>
    <cellStyle name="20% - Accent1 4 5 2 2" xfId="18818" xr:uid="{0325BED5-5D3A-4723-AB10-624A1595D2F0}"/>
    <cellStyle name="20% - Accent1 4 5 2 3" xfId="29667" xr:uid="{1CA24130-E27A-4C30-B9E9-5355E4551B25}"/>
    <cellStyle name="20% - Accent1 4 5 2 4" xfId="35622" xr:uid="{39316091-2D83-4582-A6C5-F53D18CA2BB5}"/>
    <cellStyle name="20% - Accent1 4 5 2 5" xfId="44941" xr:uid="{E655B875-B26A-4B34-91A9-C1B0652C6E27}"/>
    <cellStyle name="20% - Accent1 4 5 3" xfId="15762" xr:uid="{145AD819-3C55-44A3-8038-8FFB054CF0BC}"/>
    <cellStyle name="20% - Accent1 4 5 4" xfId="26611" xr:uid="{416623DC-2098-4FD8-904C-AC6D220B1C9C}"/>
    <cellStyle name="20% - Accent1 4 5 5" xfId="32480" xr:uid="{CE5B6B1F-F2A4-4A2E-A32C-AA87DC25CEB4}"/>
    <cellStyle name="20% - Accent1 4 5 6" xfId="41885" xr:uid="{CB973D9F-B26F-4A46-85F8-14D44659F725}"/>
    <cellStyle name="20% - Accent1 4 6" xfId="4686" xr:uid="{C7A555F8-3D44-4B54-9EB8-F3980F360870}"/>
    <cellStyle name="20% - Accent1 4 6 2" xfId="7742" xr:uid="{7B31915E-FBCB-43BE-BB45-34CC49758B94}"/>
    <cellStyle name="20% - Accent1 4 6 2 2" xfId="19180" xr:uid="{B3C63748-4CAD-4349-8091-1E24860CB293}"/>
    <cellStyle name="20% - Accent1 4 6 2 3" xfId="30029" xr:uid="{810D98AC-E7B3-4B0E-81A4-A78B763906E8}"/>
    <cellStyle name="20% - Accent1 4 6 2 4" xfId="45303" xr:uid="{493B57D2-46E1-4E02-B16B-B091A12A96CB}"/>
    <cellStyle name="20% - Accent1 4 6 3" xfId="16124" xr:uid="{BBAA271D-5540-4C2A-A313-BC4064342CE4}"/>
    <cellStyle name="20% - Accent1 4 6 4" xfId="26973" xr:uid="{36C25E8C-AEF3-43C9-989B-EBBA8C3E8EF1}"/>
    <cellStyle name="20% - Accent1 4 6 5" xfId="42247" xr:uid="{EC412C09-0D4F-45A8-948D-A4E9A81BEE74}"/>
    <cellStyle name="20% - Accent1 4 7" xfId="5053" xr:uid="{4D6BD9B2-76C9-4D4F-BEAE-5F8994187D39}"/>
    <cellStyle name="20% - Accent1 4 7 2" xfId="16491" xr:uid="{CC225482-A790-4385-B96B-CF0BBD51E1D0}"/>
    <cellStyle name="20% - Accent1 4 7 3" xfId="27340" xr:uid="{0383AA2D-8661-4E39-9A84-B15F8E32B84A}"/>
    <cellStyle name="20% - Accent1 4 7 4" xfId="42614" xr:uid="{0BD92E08-4AEE-4735-96A6-4712CD75409C}"/>
    <cellStyle name="20% - Accent1 4 8" xfId="13435" xr:uid="{E8024312-4184-4C82-A8AA-379D6A4EEDD8}"/>
    <cellStyle name="20% - Accent1 4 9" xfId="24284" xr:uid="{B0D220D8-6F4B-4A3D-9C1D-EFF06FA73E88}"/>
    <cellStyle name="20% - Accent1 5" xfId="249" xr:uid="{6496CFCE-3C07-47A1-BBD0-D69D4659F8C2}"/>
    <cellStyle name="20% - Accent1 5 10" xfId="30421" xr:uid="{DD9982FB-3AAB-488B-B197-08CBF592D11F}"/>
    <cellStyle name="20% - Accent1 5 11" xfId="39559" xr:uid="{C2C9BD10-27D8-48E2-ACF5-6126B59C496D}"/>
    <cellStyle name="20% - Accent1 5 2" xfId="2308" xr:uid="{4DEE3389-DFD8-4478-8580-B16FCED527F9}"/>
    <cellStyle name="20% - Accent1 5 2 2" xfId="3289" xr:uid="{96CD7ADC-F9AE-440E-893D-C7448FFBBD8D}"/>
    <cellStyle name="20% - Accent1 5 2 2 2" xfId="6527" xr:uid="{E8DB47BE-7EDF-4FC8-9D0A-B05DD2AEE8A0}"/>
    <cellStyle name="20% - Accent1 5 2 2 2 2" xfId="9078" xr:uid="{46C3E567-CFA2-460A-AC7A-7270FBFE3323}"/>
    <cellStyle name="20% - Accent1 5 2 2 2 2 2" xfId="20220" xr:uid="{96CC17CC-B042-4563-85C0-1E68EC009D89}"/>
    <cellStyle name="20% - Accent1 5 2 2 2 2 3" xfId="38404" xr:uid="{0269C477-5F0D-41CC-BF7E-BBFD415B88F3}"/>
    <cellStyle name="20% - Accent1 5 2 2 2 3" xfId="9079" xr:uid="{AC7D24FB-0B05-4E09-9D21-16D805105965}"/>
    <cellStyle name="20% - Accent1 5 2 2 2 3 2" xfId="20221" xr:uid="{89E15795-0593-4F3A-AB9E-E9943C3230E4}"/>
    <cellStyle name="20% - Accent1 5 2 2 2 3 3" xfId="34437" xr:uid="{E4D35557-4FE9-4D76-9E29-D0129AC55DD8}"/>
    <cellStyle name="20% - Accent1 5 2 2 2 4" xfId="17965" xr:uid="{B0A291D2-F9CA-4C39-A18A-1BA9690E5250}"/>
    <cellStyle name="20% - Accent1 5 2 2 2 5" xfId="28814" xr:uid="{3D956AD0-3860-4F96-93E0-3F632312553D}"/>
    <cellStyle name="20% - Accent1 5 2 2 2 6" xfId="32487" xr:uid="{1B63DC93-3F88-4A70-92C9-3F7A3BF778FA}"/>
    <cellStyle name="20% - Accent1 5 2 2 2 7" xfId="44088" xr:uid="{FC43ABC4-0F1A-4DF4-B298-3347BB92F2A8}"/>
    <cellStyle name="20% - Accent1 5 2 2 3" xfId="9080" xr:uid="{2EFDDED2-26F3-4420-85E3-390192DA43E7}"/>
    <cellStyle name="20% - Accent1 5 2 2 3 2" xfId="20222" xr:uid="{490DDCE2-A925-4D3F-86F8-7FDD3A056643}"/>
    <cellStyle name="20% - Accent1 5 2 2 3 3" xfId="36423" xr:uid="{DA634909-30AC-4CFA-8B98-85B625E4AA02}"/>
    <cellStyle name="20% - Accent1 5 2 2 4" xfId="14909" xr:uid="{FF10C901-8993-44A5-99DE-833AD296A11A}"/>
    <cellStyle name="20% - Accent1 5 2 2 5" xfId="25758" xr:uid="{DECF8806-137D-4214-87E5-9F14D0797C5A}"/>
    <cellStyle name="20% - Accent1 5 2 2 6" xfId="31908" xr:uid="{70302BA3-1BE3-440C-B81C-2E2082B6566D}"/>
    <cellStyle name="20% - Accent1 5 2 2 7" xfId="41032" xr:uid="{C5FAD9A1-DDD5-4493-85AE-7AA11447EFAB}"/>
    <cellStyle name="20% - Accent1 5 2 3" xfId="5547" xr:uid="{225EB18F-F176-421A-B1B2-1BDBB920EFBD}"/>
    <cellStyle name="20% - Accent1 5 2 3 2" xfId="9081" xr:uid="{C94BA6CA-5A70-46BD-B0CB-FFD424244B2A}"/>
    <cellStyle name="20% - Accent1 5 2 3 2 2" xfId="20223" xr:uid="{F2542B7B-74AA-41FA-97B6-CAB497D32DAB}"/>
    <cellStyle name="20% - Accent1 5 2 3 2 3" xfId="37898" xr:uid="{2366735D-935F-4091-B07A-94BA49A743F6}"/>
    <cellStyle name="20% - Accent1 5 2 3 3" xfId="9082" xr:uid="{11F6C9E4-51B3-4FE6-BED8-406582FE4F8B}"/>
    <cellStyle name="20% - Accent1 5 2 3 3 2" xfId="20224" xr:uid="{D4766F3B-7133-4D28-B4F6-0CBB86C1C4B3}"/>
    <cellStyle name="20% - Accent1 5 2 3 3 3" xfId="33943" xr:uid="{DC7A7C28-EBDE-422D-9FCD-63A1B0E5BDA8}"/>
    <cellStyle name="20% - Accent1 5 2 3 4" xfId="16985" xr:uid="{78B0CEB0-479B-42A4-BE6E-56CB248E1926}"/>
    <cellStyle name="20% - Accent1 5 2 3 5" xfId="27834" xr:uid="{C7F92848-B9E2-41F5-A7EE-8F3F299E0230}"/>
    <cellStyle name="20% - Accent1 5 2 3 6" xfId="32486" xr:uid="{C0B863F7-B5AA-4310-AFE3-96FA3F198958}"/>
    <cellStyle name="20% - Accent1 5 2 3 7" xfId="43108" xr:uid="{BA772A93-2908-4FC9-B4FD-D88C37BBF656}"/>
    <cellStyle name="20% - Accent1 5 2 4" xfId="9083" xr:uid="{4E7CF834-14CE-41DF-9810-6EB86870DB1A}"/>
    <cellStyle name="20% - Accent1 5 2 4 2" xfId="20225" xr:uid="{86E3397D-481C-45A7-AD5C-FEBE5767C78F}"/>
    <cellStyle name="20% - Accent1 5 2 4 3" xfId="35915" xr:uid="{6698C1D4-708D-4F4A-B0C3-14E0FC46770D}"/>
    <cellStyle name="20% - Accent1 5 2 5" xfId="13929" xr:uid="{F140873F-CA6D-4672-9A1B-62CEB07BD06C}"/>
    <cellStyle name="20% - Accent1 5 2 6" xfId="24778" xr:uid="{1D95F368-418C-43D2-A5A9-705DF5B5DC19}"/>
    <cellStyle name="20% - Accent1 5 2 7" xfId="30928" xr:uid="{0F2C9C8D-239C-4640-B97E-3CBF4AD170B4}"/>
    <cellStyle name="20% - Accent1 5 2 8" xfId="40052" xr:uid="{7174A378-3C01-4FE8-B672-027AFE6A8E3E}"/>
    <cellStyle name="20% - Accent1 5 3" xfId="2796" xr:uid="{44232060-DF28-47A1-B401-7B1AC079DFDC}"/>
    <cellStyle name="20% - Accent1 5 3 2" xfId="6034" xr:uid="{E5EF49A6-5254-4F8E-B46A-116113E842DA}"/>
    <cellStyle name="20% - Accent1 5 3 2 2" xfId="9084" xr:uid="{62530A3B-2964-4E29-BFE7-2A11F4265DCD}"/>
    <cellStyle name="20% - Accent1 5 3 2 2 2" xfId="20226" xr:uid="{07246FE9-93D8-4F68-AD4F-5EDACF4C192F}"/>
    <cellStyle name="20% - Accent1 5 3 2 2 3" xfId="38405" xr:uid="{925545DC-EE4D-4940-8169-39F8CAA04B5F}"/>
    <cellStyle name="20% - Accent1 5 3 2 3" xfId="9085" xr:uid="{FE7E2D93-0418-4235-B138-DA9483AA6B1E}"/>
    <cellStyle name="20% - Accent1 5 3 2 3 2" xfId="20227" xr:uid="{2F77ED11-BCF7-4D04-86D6-B1E7EF90CCF2}"/>
    <cellStyle name="20% - Accent1 5 3 2 3 3" xfId="34438" xr:uid="{F034EFEC-4FDE-48E7-857B-7189B8037A63}"/>
    <cellStyle name="20% - Accent1 5 3 2 4" xfId="17472" xr:uid="{BFB67398-A99A-435C-B2C8-8D88E600AA5C}"/>
    <cellStyle name="20% - Accent1 5 3 2 5" xfId="28321" xr:uid="{FEEBEC38-83DE-4ED1-9110-C4A5DA8FBDF4}"/>
    <cellStyle name="20% - Accent1 5 3 2 6" xfId="32488" xr:uid="{C5AD32AC-A0F7-401F-92CD-C04B60953CFA}"/>
    <cellStyle name="20% - Accent1 5 3 2 7" xfId="43595" xr:uid="{5C7CE05F-155E-4D46-8CC3-600A7C850BC4}"/>
    <cellStyle name="20% - Accent1 5 3 3" xfId="9086" xr:uid="{BA00444E-6628-4114-800E-A1C0167B1626}"/>
    <cellStyle name="20% - Accent1 5 3 3 2" xfId="20228" xr:uid="{A46B64EF-1CB0-42DD-8B4D-8D36713C8DF9}"/>
    <cellStyle name="20% - Accent1 5 3 3 3" xfId="36424" xr:uid="{27E87E1A-9086-403F-8D68-B4204BC829D1}"/>
    <cellStyle name="20% - Accent1 5 3 4" xfId="14416" xr:uid="{71AE0766-FC25-4240-AEA5-77186F53BB91}"/>
    <cellStyle name="20% - Accent1 5 3 5" xfId="25265" xr:uid="{D2F90667-3867-4EA5-9EAD-9B8E3AFB98CE}"/>
    <cellStyle name="20% - Accent1 5 3 6" xfId="31415" xr:uid="{2BCCDF60-EEC6-47C9-B66E-0EC6AFF6BFC7}"/>
    <cellStyle name="20% - Accent1 5 3 7" xfId="40539" xr:uid="{F845BFF2-05A0-4DCC-A2DC-3878CFBE41CD}"/>
    <cellStyle name="20% - Accent1 5 4" xfId="3777" xr:uid="{DC2D2D86-F041-4A6D-90A7-248AB7AA987C}"/>
    <cellStyle name="20% - Accent1 5 4 2" xfId="7016" xr:uid="{29C9D7E2-CE60-4A91-AEA1-67E02B780797}"/>
    <cellStyle name="20% - Accent1 5 4 2 2" xfId="18454" xr:uid="{F5E7AF89-A179-4898-91CC-55A1C5EF4763}"/>
    <cellStyle name="20% - Accent1 5 4 2 3" xfId="29303" xr:uid="{D0EE2BFE-17CA-496E-87D0-DA6C7071B440}"/>
    <cellStyle name="20% - Accent1 5 4 2 4" xfId="37617" xr:uid="{B8C59874-A27B-4A2E-9693-DC909A483EAA}"/>
    <cellStyle name="20% - Accent1 5 4 2 5" xfId="44577" xr:uid="{7A635F8E-C6A4-4C49-A582-77A91377DA1A}"/>
    <cellStyle name="20% - Accent1 5 4 3" xfId="9087" xr:uid="{4BB765B2-4DAE-4D01-9F9C-ACEAFB32807C}"/>
    <cellStyle name="20% - Accent1 5 4 3 2" xfId="20229" xr:uid="{42378B34-69F8-48C4-A095-11996BC74124}"/>
    <cellStyle name="20% - Accent1 5 4 3 3" xfId="33816" xr:uid="{A9F0514B-52FE-4C7C-848C-6E4DF78C62F3}"/>
    <cellStyle name="20% - Accent1 5 4 4" xfId="15398" xr:uid="{36C69CBC-09C2-498E-A788-54091C14EEA1}"/>
    <cellStyle name="20% - Accent1 5 4 5" xfId="26247" xr:uid="{79CA497E-A330-4150-AF62-BEE4CC448744}"/>
    <cellStyle name="20% - Accent1 5 4 6" xfId="32489" xr:uid="{490A75B9-5B28-461C-A28B-6099B251710C}"/>
    <cellStyle name="20% - Accent1 5 4 7" xfId="41521" xr:uid="{5011CC07-AA6F-41A2-B8EF-040420F9E79B}"/>
    <cellStyle name="20% - Accent1 5 5" xfId="4325" xr:uid="{3CD400C5-3FD8-4BF4-8BD5-D6344030A772}"/>
    <cellStyle name="20% - Accent1 5 5 2" xfId="7381" xr:uid="{03B0A33C-82B0-4ACA-BEC0-AAD9013175A0}"/>
    <cellStyle name="20% - Accent1 5 5 2 2" xfId="18819" xr:uid="{6118A303-2295-408F-8EB9-EFFB6533A958}"/>
    <cellStyle name="20% - Accent1 5 5 2 3" xfId="29668" xr:uid="{2E56F41F-AA75-4F4D-A2C5-E990027E2494}"/>
    <cellStyle name="20% - Accent1 5 5 2 4" xfId="35636" xr:uid="{D291F3BB-678B-4EB8-83D4-D0C5C989D1CB}"/>
    <cellStyle name="20% - Accent1 5 5 2 5" xfId="44942" xr:uid="{7CAE5EF6-E0F8-4BB0-B448-5D244BA97973}"/>
    <cellStyle name="20% - Accent1 5 5 3" xfId="15763" xr:uid="{5C3B124E-792A-4D1F-9577-F800FB069F83}"/>
    <cellStyle name="20% - Accent1 5 5 4" xfId="26612" xr:uid="{DEE8A077-D9D8-4A33-A39B-7D48E6289D0C}"/>
    <cellStyle name="20% - Accent1 5 5 5" xfId="32485" xr:uid="{5B67135B-E033-4BDA-ADFE-4CE6A7F93347}"/>
    <cellStyle name="20% - Accent1 5 5 6" xfId="41886" xr:uid="{7A6FF3F8-C287-495B-A7E1-C12613CDE7C7}"/>
    <cellStyle name="20% - Accent1 5 6" xfId="4687" xr:uid="{F4F50B86-3D54-48E7-BD7A-2449DF559A43}"/>
    <cellStyle name="20% - Accent1 5 6 2" xfId="7743" xr:uid="{9C3B5199-BB65-4B8F-9D35-9B3B8745FF1D}"/>
    <cellStyle name="20% - Accent1 5 6 2 2" xfId="19181" xr:uid="{9604FBE2-3B7F-43ED-B82E-C40C2BD92A44}"/>
    <cellStyle name="20% - Accent1 5 6 2 3" xfId="30030" xr:uid="{16299779-9244-4553-BE07-F85FC1A7B73E}"/>
    <cellStyle name="20% - Accent1 5 6 2 4" xfId="45304" xr:uid="{A6BF38E4-7C15-4FD3-8F68-6EA90311B711}"/>
    <cellStyle name="20% - Accent1 5 6 3" xfId="16125" xr:uid="{736A5FC4-5687-454A-B440-45C4E14A01B1}"/>
    <cellStyle name="20% - Accent1 5 6 4" xfId="26974" xr:uid="{22A56874-988D-4B02-A1B2-01A8EA344BF1}"/>
    <cellStyle name="20% - Accent1 5 6 5" xfId="42248" xr:uid="{C6F1B33D-878F-4470-9EBC-31D1F3C32F09}"/>
    <cellStyle name="20% - Accent1 5 7" xfId="5054" xr:uid="{1699CA7A-20E4-4834-9CA5-11FDA1A18690}"/>
    <cellStyle name="20% - Accent1 5 7 2" xfId="16492" xr:uid="{02D10F42-387E-4C8A-8347-FBA81E28C6DA}"/>
    <cellStyle name="20% - Accent1 5 7 3" xfId="27341" xr:uid="{13A41EB9-CD78-4549-BD76-A88414EDDD38}"/>
    <cellStyle name="20% - Accent1 5 7 4" xfId="42615" xr:uid="{F8D3757D-DFBC-4A34-AD7E-EA1D50A77150}"/>
    <cellStyle name="20% - Accent1 5 8" xfId="13436" xr:uid="{9A21C657-09DA-4BF9-9785-2247800BA785}"/>
    <cellStyle name="20% - Accent1 5 9" xfId="24285" xr:uid="{FB8E635E-0C35-49F4-9AAE-F39C9A57288F}"/>
    <cellStyle name="20% - Accent1 6" xfId="250" xr:uid="{3A1E6492-8B0E-49FB-9635-B67CA913BEBA}"/>
    <cellStyle name="20% - Accent1 6 10" xfId="30506" xr:uid="{9615A559-A4F7-4233-AD98-52EA15C86E22}"/>
    <cellStyle name="20% - Accent1 6 11" xfId="39560" xr:uid="{D98CA4A9-1A20-435F-A372-24A21BFFC6D0}"/>
    <cellStyle name="20% - Accent1 6 2" xfId="2309" xr:uid="{3D338DB0-AEAC-4963-B34F-3FE242CE6D87}"/>
    <cellStyle name="20% - Accent1 6 2 2" xfId="3290" xr:uid="{D3702511-E282-471D-990D-902FA971C639}"/>
    <cellStyle name="20% - Accent1 6 2 2 2" xfId="6528" xr:uid="{4A13767F-9F0E-4C34-A725-018C58E75B92}"/>
    <cellStyle name="20% - Accent1 6 2 2 2 2" xfId="9088" xr:uid="{907A600C-5EE4-4ED3-B5BF-09D4562827F6}"/>
    <cellStyle name="20% - Accent1 6 2 2 2 2 2" xfId="20230" xr:uid="{7D3DE989-2265-45B4-9CD9-5D6BEB752D8B}"/>
    <cellStyle name="20% - Accent1 6 2 2 2 2 3" xfId="38406" xr:uid="{95D9A379-46C7-437D-BBD6-7EB167AE7BD6}"/>
    <cellStyle name="20% - Accent1 6 2 2 2 3" xfId="9089" xr:uid="{4D1189B4-0926-481B-8DA2-790E896B5603}"/>
    <cellStyle name="20% - Accent1 6 2 2 2 3 2" xfId="20231" xr:uid="{99EAF2F0-7CA2-4A22-B31D-847F0CB752E0}"/>
    <cellStyle name="20% - Accent1 6 2 2 2 3 3" xfId="34439" xr:uid="{AA9F69AC-27BB-4825-AA56-2B8CBB840B38}"/>
    <cellStyle name="20% - Accent1 6 2 2 2 4" xfId="17966" xr:uid="{DAB6C77F-FD58-43B9-A041-86B68A905529}"/>
    <cellStyle name="20% - Accent1 6 2 2 2 5" xfId="28815" xr:uid="{20AA7405-67AC-4432-8CE9-5D883312FCB1}"/>
    <cellStyle name="20% - Accent1 6 2 2 2 6" xfId="32492" xr:uid="{EF2955C8-85AE-4D91-BD48-F485EFCE5977}"/>
    <cellStyle name="20% - Accent1 6 2 2 2 7" xfId="44089" xr:uid="{66D70E62-EC4A-4B0E-BCA3-B8F41EDB64DB}"/>
    <cellStyle name="20% - Accent1 6 2 2 3" xfId="9090" xr:uid="{1A83AE0C-57A4-43D8-A531-85F88500AF56}"/>
    <cellStyle name="20% - Accent1 6 2 2 3 2" xfId="20232" xr:uid="{EA5A184F-E3EB-4012-AF92-8A06A104E3E0}"/>
    <cellStyle name="20% - Accent1 6 2 2 3 3" xfId="36425" xr:uid="{D62CBAE6-9046-4DD2-9F4A-D9F44EADFADA}"/>
    <cellStyle name="20% - Accent1 6 2 2 4" xfId="14910" xr:uid="{AEC2CB81-AC33-49CD-872E-E5C6596CE254}"/>
    <cellStyle name="20% - Accent1 6 2 2 5" xfId="25759" xr:uid="{4712FA23-97C6-4C4F-B29D-1D1B82A2B7AD}"/>
    <cellStyle name="20% - Accent1 6 2 2 6" xfId="31909" xr:uid="{95DF78CA-FB75-463D-8AB6-965166ABC94B}"/>
    <cellStyle name="20% - Accent1 6 2 2 7" xfId="41033" xr:uid="{3FF56C2E-4B32-4B48-B606-4388079FB1DA}"/>
    <cellStyle name="20% - Accent1 6 2 3" xfId="5548" xr:uid="{7F886906-D545-4B7D-9D71-648B1F600B92}"/>
    <cellStyle name="20% - Accent1 6 2 3 2" xfId="9091" xr:uid="{A1DF6FF8-6950-4683-88FD-CA7D29687DFA}"/>
    <cellStyle name="20% - Accent1 6 2 3 2 2" xfId="20233" xr:uid="{BD2226F9-845C-4B79-9443-5DDF8A265710}"/>
    <cellStyle name="20% - Accent1 6 2 3 2 3" xfId="37899" xr:uid="{8A392B23-3128-422D-95D7-1A9919919FE3}"/>
    <cellStyle name="20% - Accent1 6 2 3 3" xfId="9092" xr:uid="{CB68F2E5-F210-4BCA-9F4A-C24C17A9E918}"/>
    <cellStyle name="20% - Accent1 6 2 3 3 2" xfId="20234" xr:uid="{37958380-C1EB-421B-BA18-D53F605276BE}"/>
    <cellStyle name="20% - Accent1 6 2 3 3 3" xfId="33944" xr:uid="{88FF745B-8B01-46C4-B3A8-D86F3C4E6168}"/>
    <cellStyle name="20% - Accent1 6 2 3 4" xfId="16986" xr:uid="{AF55F6CA-9E79-4258-9494-FAA3DFE0B942}"/>
    <cellStyle name="20% - Accent1 6 2 3 5" xfId="27835" xr:uid="{DBB5FE1A-20D3-4864-81AF-8F0E4DD48BD5}"/>
    <cellStyle name="20% - Accent1 6 2 3 6" xfId="32491" xr:uid="{B0C51159-A64A-4ECC-9C2A-96C77024B850}"/>
    <cellStyle name="20% - Accent1 6 2 3 7" xfId="43109" xr:uid="{4831018A-78F3-47DF-9C54-EB1D7AED9827}"/>
    <cellStyle name="20% - Accent1 6 2 4" xfId="9093" xr:uid="{2517641D-858F-4762-BE2C-66273DD9D22D}"/>
    <cellStyle name="20% - Accent1 6 2 4 2" xfId="20235" xr:uid="{E704B47E-5C65-413E-B2A6-D17E4807678D}"/>
    <cellStyle name="20% - Accent1 6 2 4 3" xfId="35916" xr:uid="{DEC691F6-E620-4422-B1D1-A12B20C45044}"/>
    <cellStyle name="20% - Accent1 6 2 5" xfId="13930" xr:uid="{D2B06CA0-FCF3-40BD-945A-6701840F58C5}"/>
    <cellStyle name="20% - Accent1 6 2 6" xfId="24779" xr:uid="{E8A8A476-61A1-4723-9649-4F9CE3BC9CAB}"/>
    <cellStyle name="20% - Accent1 6 2 7" xfId="30929" xr:uid="{76F4EFB2-69AA-4B48-899B-1538E31A7A65}"/>
    <cellStyle name="20% - Accent1 6 2 8" xfId="40053" xr:uid="{861B1CC1-3195-4CD8-9891-3EC2E3C0654F}"/>
    <cellStyle name="20% - Accent1 6 3" xfId="2797" xr:uid="{4BF24CEB-9E32-4633-9665-BE2CA8F4E94A}"/>
    <cellStyle name="20% - Accent1 6 3 2" xfId="6035" xr:uid="{F9E16387-952A-4E05-8D69-E4735F7D9DB5}"/>
    <cellStyle name="20% - Accent1 6 3 2 2" xfId="9094" xr:uid="{59973D8A-B345-4350-8E78-705A4B058645}"/>
    <cellStyle name="20% - Accent1 6 3 2 2 2" xfId="20236" xr:uid="{A99F5BF4-0CB9-4E9C-9262-9EA6DC071479}"/>
    <cellStyle name="20% - Accent1 6 3 2 2 3" xfId="38407" xr:uid="{E1903A87-BD3B-463A-9FE3-28FC1E0D6F6C}"/>
    <cellStyle name="20% - Accent1 6 3 2 3" xfId="9095" xr:uid="{0DDE1988-BE4A-4588-8161-714B0CF6E049}"/>
    <cellStyle name="20% - Accent1 6 3 2 3 2" xfId="20237" xr:uid="{DACA148A-0882-4272-8BD8-DAF06280171C}"/>
    <cellStyle name="20% - Accent1 6 3 2 3 3" xfId="34440" xr:uid="{75FF9EC2-D755-4E13-8B6A-887CBAA51290}"/>
    <cellStyle name="20% - Accent1 6 3 2 4" xfId="17473" xr:uid="{4461B5A5-CC9D-4786-B927-87F7D6695CDD}"/>
    <cellStyle name="20% - Accent1 6 3 2 5" xfId="28322" xr:uid="{8D89A139-60CB-4E71-AA74-B34CA2F6946F}"/>
    <cellStyle name="20% - Accent1 6 3 2 6" xfId="32493" xr:uid="{993871A5-24CB-4B0A-B2C7-53D731407CBD}"/>
    <cellStyle name="20% - Accent1 6 3 2 7" xfId="43596" xr:uid="{B2D39CEB-CDF3-4995-955B-151C7E985B1D}"/>
    <cellStyle name="20% - Accent1 6 3 3" xfId="9096" xr:uid="{7AD0ECEC-4D3C-461D-B98D-794A8937C8A8}"/>
    <cellStyle name="20% - Accent1 6 3 3 2" xfId="20238" xr:uid="{9B286C71-809B-4777-A385-8EFE1F9F10DF}"/>
    <cellStyle name="20% - Accent1 6 3 3 3" xfId="36426" xr:uid="{3E1789A2-4FC5-46DA-94EC-43D12DB43CFA}"/>
    <cellStyle name="20% - Accent1 6 3 4" xfId="14417" xr:uid="{AAF31055-7943-4BA3-96EC-1D67FA423C06}"/>
    <cellStyle name="20% - Accent1 6 3 5" xfId="25266" xr:uid="{B2C6A0B4-2343-49D2-9723-D35E1C647F18}"/>
    <cellStyle name="20% - Accent1 6 3 6" xfId="31416" xr:uid="{B045299E-68F9-4A2C-B14D-168296555FC2}"/>
    <cellStyle name="20% - Accent1 6 3 7" xfId="40540" xr:uid="{C74B1CC4-F13A-4A95-9E18-AE901C1815A0}"/>
    <cellStyle name="20% - Accent1 6 4" xfId="3778" xr:uid="{AB4A3383-CC5E-4355-9FCD-E87F2193A856}"/>
    <cellStyle name="20% - Accent1 6 4 2" xfId="7017" xr:uid="{7B355A7D-191D-4E68-8D6C-554B19DDE0AC}"/>
    <cellStyle name="20% - Accent1 6 4 2 2" xfId="18455" xr:uid="{7A9A4CFD-75B5-4A95-9416-DDF5B38924DC}"/>
    <cellStyle name="20% - Accent1 6 4 2 3" xfId="29304" xr:uid="{E506476E-4269-4A64-9720-BC6B73291080}"/>
    <cellStyle name="20% - Accent1 6 4 2 4" xfId="37647" xr:uid="{10BBB74E-4607-4DF2-9431-6E8663CDDFCA}"/>
    <cellStyle name="20% - Accent1 6 4 2 5" xfId="44578" xr:uid="{716FF9D1-1DF7-4676-9910-DA486D948607}"/>
    <cellStyle name="20% - Accent1 6 4 3" xfId="9097" xr:uid="{AA62A51C-3D8E-4790-8AE7-9D50A9403B17}"/>
    <cellStyle name="20% - Accent1 6 4 3 2" xfId="20239" xr:uid="{712E2177-413C-4543-9EDB-6612051DAB76}"/>
    <cellStyle name="20% - Accent1 6 4 3 3" xfId="33836" xr:uid="{9F6058CC-4E7D-418D-8E8C-1F7070DC9C88}"/>
    <cellStyle name="20% - Accent1 6 4 4" xfId="15399" xr:uid="{F0531514-0B10-41C8-855D-8265CD1F0DFF}"/>
    <cellStyle name="20% - Accent1 6 4 5" xfId="26248" xr:uid="{2A8C3CD1-2F0F-4405-B587-F1C73598B4C9}"/>
    <cellStyle name="20% - Accent1 6 4 6" xfId="32494" xr:uid="{1B81566A-D146-4AD8-9C72-2B3191CCECF1}"/>
    <cellStyle name="20% - Accent1 6 4 7" xfId="41522" xr:uid="{A1B1F3EA-9C9B-49BF-9325-73E544C01A83}"/>
    <cellStyle name="20% - Accent1 6 5" xfId="4326" xr:uid="{91C65CFC-8ED6-48B3-99F1-B4F727937B2B}"/>
    <cellStyle name="20% - Accent1 6 5 2" xfId="7382" xr:uid="{1EA4493B-9514-4F9F-AE07-7EAFFB27B61D}"/>
    <cellStyle name="20% - Accent1 6 5 2 2" xfId="18820" xr:uid="{6BF4469C-1E8C-4CA3-A51B-69894EFB28BB}"/>
    <cellStyle name="20% - Accent1 6 5 2 3" xfId="29669" xr:uid="{85E8C551-C6D7-4AF7-9C40-5A12B73D11A6}"/>
    <cellStyle name="20% - Accent1 6 5 2 4" xfId="35665" xr:uid="{546BA94B-791E-4F93-875E-28DDBC765552}"/>
    <cellStyle name="20% - Accent1 6 5 2 5" xfId="44943" xr:uid="{5E4DBF92-360B-465F-BA8C-6CFE186AC834}"/>
    <cellStyle name="20% - Accent1 6 5 3" xfId="15764" xr:uid="{64EC9E7C-6417-4F31-841C-4A0640FD4FC4}"/>
    <cellStyle name="20% - Accent1 6 5 4" xfId="26613" xr:uid="{43830247-8918-41E8-A22F-045440EF6A00}"/>
    <cellStyle name="20% - Accent1 6 5 5" xfId="32490" xr:uid="{4A0E109F-C485-46E7-AF8F-1851F68997DE}"/>
    <cellStyle name="20% - Accent1 6 5 6" xfId="41887" xr:uid="{68F6834B-C518-45CF-BAD5-BE670B1C1319}"/>
    <cellStyle name="20% - Accent1 6 6" xfId="4688" xr:uid="{FD422B40-27A4-4A61-A70E-2CCAB9D5168E}"/>
    <cellStyle name="20% - Accent1 6 6 2" xfId="7744" xr:uid="{CCBBD466-A936-4E7A-A3EB-208B52C41CA0}"/>
    <cellStyle name="20% - Accent1 6 6 2 2" xfId="19182" xr:uid="{B289CC49-663F-4193-B020-ACEDA7AC4A31}"/>
    <cellStyle name="20% - Accent1 6 6 2 3" xfId="30031" xr:uid="{2AECFD64-75C9-4C04-9EF2-9023C2EC1778}"/>
    <cellStyle name="20% - Accent1 6 6 2 4" xfId="45305" xr:uid="{3719F839-916C-447F-9D50-0962B22E658D}"/>
    <cellStyle name="20% - Accent1 6 6 3" xfId="16126" xr:uid="{6B4C8DE8-1075-47C8-AC43-E0515AA7A804}"/>
    <cellStyle name="20% - Accent1 6 6 4" xfId="26975" xr:uid="{73E44C17-AA5B-4A79-9563-FCDA5E8A0427}"/>
    <cellStyle name="20% - Accent1 6 6 5" xfId="42249" xr:uid="{9A7689D5-AB2A-4502-9110-22B91C8EC739}"/>
    <cellStyle name="20% - Accent1 6 7" xfId="5055" xr:uid="{1C6721E1-77C5-4235-B834-94EAAF80F77F}"/>
    <cellStyle name="20% - Accent1 6 7 2" xfId="16493" xr:uid="{0F12EFD2-5F8A-4072-9CA7-4729484458D4}"/>
    <cellStyle name="20% - Accent1 6 7 3" xfId="27342" xr:uid="{5E31DB60-8B24-4FFF-9D10-0B9736C1E605}"/>
    <cellStyle name="20% - Accent1 6 7 4" xfId="42616" xr:uid="{048C59DE-E773-4D92-BC31-7CD34C143D45}"/>
    <cellStyle name="20% - Accent1 6 8" xfId="13437" xr:uid="{575DF452-E419-4700-95DE-AADACEDC03FA}"/>
    <cellStyle name="20% - Accent1 6 9" xfId="24286" xr:uid="{03B65F12-CA97-410E-B4FF-6113CC840C99}"/>
    <cellStyle name="20% - Accent1 7" xfId="251" xr:uid="{608E3AE1-F7EA-40ED-B88C-35863623DD12}"/>
    <cellStyle name="20% - Accent1 7 10" xfId="30507" xr:uid="{EF1ECBCC-F958-42F2-B003-D6951ABDBF03}"/>
    <cellStyle name="20% - Accent1 7 11" xfId="39561" xr:uid="{4593C594-929F-4861-A8AF-0ADFF3D03FE6}"/>
    <cellStyle name="20% - Accent1 7 2" xfId="2310" xr:uid="{78B48DC3-EB0C-4D85-8C67-76FEC0F0090D}"/>
    <cellStyle name="20% - Accent1 7 2 2" xfId="3291" xr:uid="{113FAB20-CAE7-4DDE-AD18-78BC058F395D}"/>
    <cellStyle name="20% - Accent1 7 2 2 2" xfId="6529" xr:uid="{B7B23923-70F7-4903-AE0C-20666BF12CE8}"/>
    <cellStyle name="20% - Accent1 7 2 2 2 2" xfId="9098" xr:uid="{D4B0C478-2535-496D-A2B7-F743A45EACCE}"/>
    <cellStyle name="20% - Accent1 7 2 2 2 2 2" xfId="20240" xr:uid="{6C410530-BEFC-45DE-AA48-90FFBAD33DC1}"/>
    <cellStyle name="20% - Accent1 7 2 2 2 2 3" xfId="38408" xr:uid="{0A20611D-F077-4C3E-939A-B4ED55244CE9}"/>
    <cellStyle name="20% - Accent1 7 2 2 2 3" xfId="9099" xr:uid="{6FBDCDBC-B784-4E12-8512-99AF391A961D}"/>
    <cellStyle name="20% - Accent1 7 2 2 2 3 2" xfId="20241" xr:uid="{1355F379-440D-45F8-BCCA-F2C215BF2F81}"/>
    <cellStyle name="20% - Accent1 7 2 2 2 3 3" xfId="34441" xr:uid="{DD5C23FF-5E29-40E0-8F7D-9C77166B9F61}"/>
    <cellStyle name="20% - Accent1 7 2 2 2 4" xfId="17967" xr:uid="{685DAFB8-4CD8-4B9F-93B5-B2B8C91969A8}"/>
    <cellStyle name="20% - Accent1 7 2 2 2 5" xfId="28816" xr:uid="{EF4F641F-7A85-468C-9CCA-E81849C9441F}"/>
    <cellStyle name="20% - Accent1 7 2 2 2 6" xfId="32497" xr:uid="{9B4D96ED-B812-4949-9D68-A2DA29675574}"/>
    <cellStyle name="20% - Accent1 7 2 2 2 7" xfId="44090" xr:uid="{29244AED-297A-41D3-9B81-C829D311543B}"/>
    <cellStyle name="20% - Accent1 7 2 2 3" xfId="9100" xr:uid="{1C7DF75B-2A7D-4E39-A37D-475B2679A684}"/>
    <cellStyle name="20% - Accent1 7 2 2 3 2" xfId="20242" xr:uid="{383F0BA4-5402-4DD9-9EEE-0474CB9847BD}"/>
    <cellStyle name="20% - Accent1 7 2 2 3 3" xfId="36427" xr:uid="{9B91476E-6B89-436F-AA47-A61D3D47AC50}"/>
    <cellStyle name="20% - Accent1 7 2 2 4" xfId="14911" xr:uid="{C7C17136-C6EF-4EC9-B26A-1A5DB0D6A83A}"/>
    <cellStyle name="20% - Accent1 7 2 2 5" xfId="25760" xr:uid="{A97A10A5-85D8-480A-8A2D-496CA925DDFB}"/>
    <cellStyle name="20% - Accent1 7 2 2 6" xfId="31910" xr:uid="{DC44278A-A147-43B9-9C1A-0A856026CE28}"/>
    <cellStyle name="20% - Accent1 7 2 2 7" xfId="41034" xr:uid="{23C633EE-BD21-4F88-B419-649D562ED388}"/>
    <cellStyle name="20% - Accent1 7 2 3" xfId="5549" xr:uid="{FBE4C5A7-A698-4FC9-B7C8-F1BBD7F3E569}"/>
    <cellStyle name="20% - Accent1 7 2 3 2" xfId="9101" xr:uid="{22CCC9E7-F68E-49AF-B3BC-E938480E1D83}"/>
    <cellStyle name="20% - Accent1 7 2 3 2 2" xfId="20243" xr:uid="{A0A4183B-7633-49FA-907E-11E8C48C1B1E}"/>
    <cellStyle name="20% - Accent1 7 2 3 2 3" xfId="37900" xr:uid="{96974A66-9C44-4E0C-A034-CAE1701FE255}"/>
    <cellStyle name="20% - Accent1 7 2 3 3" xfId="9102" xr:uid="{B459187D-92A7-4618-B871-6D52D28129DE}"/>
    <cellStyle name="20% - Accent1 7 2 3 3 2" xfId="20244" xr:uid="{2A9FED36-26F8-46CC-87C3-1B8CC6B103F1}"/>
    <cellStyle name="20% - Accent1 7 2 3 3 3" xfId="33945" xr:uid="{54554649-6EC1-4B37-8D97-49229E60D820}"/>
    <cellStyle name="20% - Accent1 7 2 3 4" xfId="16987" xr:uid="{3153435F-4663-48BC-8993-6212318B3ED4}"/>
    <cellStyle name="20% - Accent1 7 2 3 5" xfId="27836" xr:uid="{BC376D77-59F1-4F2E-97D9-93C67F78DF72}"/>
    <cellStyle name="20% - Accent1 7 2 3 6" xfId="32496" xr:uid="{8ECDA118-CAB6-48E6-99A9-47D1018A6AA6}"/>
    <cellStyle name="20% - Accent1 7 2 3 7" xfId="43110" xr:uid="{CEEBA497-8306-4116-8DA6-E62D8F8C67C4}"/>
    <cellStyle name="20% - Accent1 7 2 4" xfId="9103" xr:uid="{C8755504-438C-41AF-95A2-07149CFC0792}"/>
    <cellStyle name="20% - Accent1 7 2 4 2" xfId="20245" xr:uid="{850839AB-681E-4E7F-8405-7DCF290BC1C1}"/>
    <cellStyle name="20% - Accent1 7 2 4 3" xfId="35917" xr:uid="{833A7858-193C-48A9-ABF0-4B0FA5BA2C22}"/>
    <cellStyle name="20% - Accent1 7 2 5" xfId="13931" xr:uid="{F3BA3BA1-0469-4F08-9D04-8511D832FB0A}"/>
    <cellStyle name="20% - Accent1 7 2 6" xfId="24780" xr:uid="{F4CD15B2-0399-4FF0-8FA8-7076CAE81AC7}"/>
    <cellStyle name="20% - Accent1 7 2 7" xfId="30930" xr:uid="{55887A30-AABC-4C28-B7C8-3F0C707C807A}"/>
    <cellStyle name="20% - Accent1 7 2 8" xfId="40054" xr:uid="{C5944EA2-0307-4C0B-BE17-F659F0325610}"/>
    <cellStyle name="20% - Accent1 7 3" xfId="2798" xr:uid="{76D139B9-699F-4562-B129-98CB1F4E5213}"/>
    <cellStyle name="20% - Accent1 7 3 2" xfId="6036" xr:uid="{F739BED4-3F92-40DF-BF91-8821F77A5D43}"/>
    <cellStyle name="20% - Accent1 7 3 2 2" xfId="9104" xr:uid="{66A09D53-8282-40B6-81A9-B710EE7B3129}"/>
    <cellStyle name="20% - Accent1 7 3 2 2 2" xfId="20246" xr:uid="{EECC66F4-BDF4-4789-A42C-3305C4A7E513}"/>
    <cellStyle name="20% - Accent1 7 3 2 2 3" xfId="38409" xr:uid="{2407AF8E-7C3D-4B8C-9832-EAF8F65E4E71}"/>
    <cellStyle name="20% - Accent1 7 3 2 3" xfId="9105" xr:uid="{07C06F5E-B17C-438B-9586-3B74166DF6F8}"/>
    <cellStyle name="20% - Accent1 7 3 2 3 2" xfId="20247" xr:uid="{79285223-2FF0-4702-B605-746EE503D528}"/>
    <cellStyle name="20% - Accent1 7 3 2 3 3" xfId="34442" xr:uid="{786601B5-303E-4CF6-803F-00EA52D440C7}"/>
    <cellStyle name="20% - Accent1 7 3 2 4" xfId="17474" xr:uid="{71D7E0D1-6DDD-4764-AED2-2367FCA2D037}"/>
    <cellStyle name="20% - Accent1 7 3 2 5" xfId="28323" xr:uid="{4986DEEC-EB71-4377-9373-9873B3A0D0D4}"/>
    <cellStyle name="20% - Accent1 7 3 2 6" xfId="32498" xr:uid="{E8F62DD9-1E9E-4AFB-9B1D-A519D251A71C}"/>
    <cellStyle name="20% - Accent1 7 3 2 7" xfId="43597" xr:uid="{C57D15CE-B329-4924-986F-E805CCD267E5}"/>
    <cellStyle name="20% - Accent1 7 3 3" xfId="9106" xr:uid="{74443FCC-8C5F-45F1-887E-D33D3CFB389E}"/>
    <cellStyle name="20% - Accent1 7 3 3 2" xfId="20248" xr:uid="{787672E0-24A6-4F62-B891-0513B77EACB7}"/>
    <cellStyle name="20% - Accent1 7 3 3 3" xfId="36428" xr:uid="{19931F65-CC81-48D3-BF03-E35DECF2C283}"/>
    <cellStyle name="20% - Accent1 7 3 4" xfId="14418" xr:uid="{6908D1A8-10B6-4031-9C4B-FD89A9C24526}"/>
    <cellStyle name="20% - Accent1 7 3 5" xfId="25267" xr:uid="{DB22EFE0-8333-4016-B3C3-89B79814D3D3}"/>
    <cellStyle name="20% - Accent1 7 3 6" xfId="31417" xr:uid="{88EBEEF5-5788-4C5D-98E6-2464F572E0D1}"/>
    <cellStyle name="20% - Accent1 7 3 7" xfId="40541" xr:uid="{B570D865-20B7-40C3-AE88-979C24EE4B35}"/>
    <cellStyle name="20% - Accent1 7 4" xfId="3779" xr:uid="{95098AD2-B119-4288-BC51-B83EBCAA1143}"/>
    <cellStyle name="20% - Accent1 7 4 2" xfId="7018" xr:uid="{0DAF7E19-1461-44D9-9C1C-E264F7898810}"/>
    <cellStyle name="20% - Accent1 7 4 2 2" xfId="18456" xr:uid="{32A0E18F-7608-451C-9FBD-C5E949A30892}"/>
    <cellStyle name="20% - Accent1 7 4 2 3" xfId="29305" xr:uid="{50EA8D9D-BBBC-430C-82A7-F75725226662}"/>
    <cellStyle name="20% - Accent1 7 4 2 4" xfId="37648" xr:uid="{62DD54BB-EC46-4996-958D-A0678F98BB80}"/>
    <cellStyle name="20% - Accent1 7 4 2 5" xfId="44579" xr:uid="{08671447-51D2-404E-BD43-82747C1E9BDB}"/>
    <cellStyle name="20% - Accent1 7 4 3" xfId="9107" xr:uid="{8C42FA53-B41A-46A9-8FAD-036EC674CD49}"/>
    <cellStyle name="20% - Accent1 7 4 3 2" xfId="20249" xr:uid="{B0C2CF34-4D58-4BF4-A55F-7D7A2311F9E4}"/>
    <cellStyle name="20% - Accent1 7 4 3 3" xfId="33837" xr:uid="{3F5B9C99-A2A4-4B0F-90F5-A44070D1056F}"/>
    <cellStyle name="20% - Accent1 7 4 4" xfId="15400" xr:uid="{A6F676DA-38F5-4E34-A81A-B1275B798C0A}"/>
    <cellStyle name="20% - Accent1 7 4 5" xfId="26249" xr:uid="{C3829D5E-E731-42F1-BA30-BCA95ABD3247}"/>
    <cellStyle name="20% - Accent1 7 4 6" xfId="32499" xr:uid="{9F7C8705-0FDB-4D4C-BA50-5AA9E2D54D8F}"/>
    <cellStyle name="20% - Accent1 7 4 7" xfId="41523" xr:uid="{2323C119-383D-4ACD-84B4-05D9145E780A}"/>
    <cellStyle name="20% - Accent1 7 5" xfId="4327" xr:uid="{F6F491B8-5356-4511-AD47-EAE660C1F53E}"/>
    <cellStyle name="20% - Accent1 7 5 2" xfId="7383" xr:uid="{20D026C0-2478-4503-B4BB-7B96E3145857}"/>
    <cellStyle name="20% - Accent1 7 5 2 2" xfId="18821" xr:uid="{19158A9C-8DE8-47D0-8D83-3DFD4F27D637}"/>
    <cellStyle name="20% - Accent1 7 5 2 3" xfId="29670" xr:uid="{E6C6F4F2-B21D-4E76-8FCF-4EB44943218E}"/>
    <cellStyle name="20% - Accent1 7 5 2 4" xfId="35666" xr:uid="{31A90F75-5FE0-49F9-9362-78C62963156C}"/>
    <cellStyle name="20% - Accent1 7 5 2 5" xfId="44944" xr:uid="{1215F96F-DC77-4245-9903-A078288555B2}"/>
    <cellStyle name="20% - Accent1 7 5 3" xfId="15765" xr:uid="{59C473A6-F360-49C2-9986-CBBDBFD9E5C3}"/>
    <cellStyle name="20% - Accent1 7 5 4" xfId="26614" xr:uid="{1ED5A6BF-9A75-4014-BB9C-4ED3F95F8ED9}"/>
    <cellStyle name="20% - Accent1 7 5 5" xfId="32495" xr:uid="{24FA1BEA-2EB0-4893-8A04-7FF0986B6482}"/>
    <cellStyle name="20% - Accent1 7 5 6" xfId="41888" xr:uid="{EE3D0673-CDC0-4C3F-99AD-941A954C8EB1}"/>
    <cellStyle name="20% - Accent1 7 6" xfId="4689" xr:uid="{EFE6A8FB-4904-4B59-B17D-23783464B808}"/>
    <cellStyle name="20% - Accent1 7 6 2" xfId="7745" xr:uid="{B69B1C8C-C439-4738-9E2C-F191D7F05CA2}"/>
    <cellStyle name="20% - Accent1 7 6 2 2" xfId="19183" xr:uid="{6129A191-817C-4F70-B932-F3FCF209DBFF}"/>
    <cellStyle name="20% - Accent1 7 6 2 3" xfId="30032" xr:uid="{290CA96A-9A9A-447B-B975-B9E01B78D7ED}"/>
    <cellStyle name="20% - Accent1 7 6 2 4" xfId="45306" xr:uid="{94513114-5432-4C36-A123-0C6079C9F6A9}"/>
    <cellStyle name="20% - Accent1 7 6 3" xfId="16127" xr:uid="{A3D9D52E-1F8A-4119-AD0C-DBC0E68882FB}"/>
    <cellStyle name="20% - Accent1 7 6 4" xfId="26976" xr:uid="{58127B93-C7F5-49B8-A7CB-BF895AD38C27}"/>
    <cellStyle name="20% - Accent1 7 6 5" xfId="42250" xr:uid="{DB66DAC6-6620-49E5-9C94-F52B694D4BC1}"/>
    <cellStyle name="20% - Accent1 7 7" xfId="5056" xr:uid="{4228D2C9-16D3-4CFC-9B32-EF827233799E}"/>
    <cellStyle name="20% - Accent1 7 7 2" xfId="16494" xr:uid="{D246B1F4-A13D-4D2C-BFB2-3E100B019DA3}"/>
    <cellStyle name="20% - Accent1 7 7 3" xfId="27343" xr:uid="{7D401CB0-00D9-4ABE-B8A0-87F3E8367889}"/>
    <cellStyle name="20% - Accent1 7 7 4" xfId="42617" xr:uid="{7D17F393-FC51-4A20-96A4-432FEADFE7C3}"/>
    <cellStyle name="20% - Accent1 7 8" xfId="13438" xr:uid="{8485BE6C-E860-457A-9DEE-B1EDE599C1F6}"/>
    <cellStyle name="20% - Accent1 7 9" xfId="24287" xr:uid="{A2AFC822-F382-44FA-A51E-29F27EED757A}"/>
    <cellStyle name="20% - Accent1 8" xfId="252" xr:uid="{7DF1F326-4DF1-4B72-89E1-0C7897143F48}"/>
    <cellStyle name="20% - Accent1 8 10" xfId="30508" xr:uid="{D6046EE6-037A-43D5-BF1C-545343D3BC70}"/>
    <cellStyle name="20% - Accent1 8 11" xfId="39562" xr:uid="{23BA84CA-3E7F-45A4-952F-557005697BD2}"/>
    <cellStyle name="20% - Accent1 8 2" xfId="2311" xr:uid="{DCE86F1E-111D-4A62-8D20-9701EBE8363C}"/>
    <cellStyle name="20% - Accent1 8 2 2" xfId="3292" xr:uid="{BEF77CEF-DE1C-483C-AD4D-205EF80F33F7}"/>
    <cellStyle name="20% - Accent1 8 2 2 2" xfId="6530" xr:uid="{8EE16779-8A80-46B2-B6ED-B0B7846D2F9C}"/>
    <cellStyle name="20% - Accent1 8 2 2 2 2" xfId="9108" xr:uid="{5310FA39-75D1-4FFA-9B8A-4F4E85286A44}"/>
    <cellStyle name="20% - Accent1 8 2 2 2 2 2" xfId="20250" xr:uid="{401542B8-FD18-42BA-B664-23F3FE071114}"/>
    <cellStyle name="20% - Accent1 8 2 2 2 2 3" xfId="38410" xr:uid="{C15E0A61-438F-4A09-B691-DC4491FC08B1}"/>
    <cellStyle name="20% - Accent1 8 2 2 2 3" xfId="9109" xr:uid="{A7145E67-A473-41C4-9E38-2AC97BE1E8D2}"/>
    <cellStyle name="20% - Accent1 8 2 2 2 3 2" xfId="20251" xr:uid="{0D976CC5-3FD7-4DD8-976D-B7452A576EF1}"/>
    <cellStyle name="20% - Accent1 8 2 2 2 3 3" xfId="34443" xr:uid="{1A92BAAD-B78E-4CF8-B8A8-03904D34D8D4}"/>
    <cellStyle name="20% - Accent1 8 2 2 2 4" xfId="17968" xr:uid="{627711F7-F8F8-4C78-8BC5-081E0557CE53}"/>
    <cellStyle name="20% - Accent1 8 2 2 2 5" xfId="28817" xr:uid="{34CA7147-4C3A-40FA-A21D-F5E806FB5EE1}"/>
    <cellStyle name="20% - Accent1 8 2 2 2 6" xfId="32502" xr:uid="{4048A9FF-EEDE-4DE8-B085-8A83CE1CA61D}"/>
    <cellStyle name="20% - Accent1 8 2 2 2 7" xfId="44091" xr:uid="{40405953-9C2B-4617-B354-0E17FF49051C}"/>
    <cellStyle name="20% - Accent1 8 2 2 3" xfId="9110" xr:uid="{303F7147-F316-4D10-9CB9-5DDE81C4853A}"/>
    <cellStyle name="20% - Accent1 8 2 2 3 2" xfId="20252" xr:uid="{869F9D4F-BBA3-4F22-86AE-71854F59FE57}"/>
    <cellStyle name="20% - Accent1 8 2 2 3 3" xfId="36429" xr:uid="{CD98757E-051F-4844-97DD-4320F9BEAEF8}"/>
    <cellStyle name="20% - Accent1 8 2 2 4" xfId="14912" xr:uid="{BE0F54F8-1F38-49B1-A4D1-506F0471859E}"/>
    <cellStyle name="20% - Accent1 8 2 2 5" xfId="25761" xr:uid="{10B2AA8C-5BEC-4F92-A3D9-569F744142BC}"/>
    <cellStyle name="20% - Accent1 8 2 2 6" xfId="31911" xr:uid="{846CBDBE-52FF-417D-A33E-CCABE7B4E78F}"/>
    <cellStyle name="20% - Accent1 8 2 2 7" xfId="41035" xr:uid="{E0E4616F-B021-40CB-9AE6-11EE2A0433A5}"/>
    <cellStyle name="20% - Accent1 8 2 3" xfId="5550" xr:uid="{3894DF9F-79A5-43C7-9F08-676F7AD6A275}"/>
    <cellStyle name="20% - Accent1 8 2 3 2" xfId="9111" xr:uid="{CF715CFF-C982-4B55-ABD6-8F27750894A0}"/>
    <cellStyle name="20% - Accent1 8 2 3 2 2" xfId="20253" xr:uid="{F282E3E9-9EBF-4468-8BE0-08509F978A4D}"/>
    <cellStyle name="20% - Accent1 8 2 3 2 3" xfId="37901" xr:uid="{1DB31AC9-4854-4D4F-9BF9-0B129F444561}"/>
    <cellStyle name="20% - Accent1 8 2 3 3" xfId="9112" xr:uid="{C086CB14-C809-4566-9614-D3CA38506A8E}"/>
    <cellStyle name="20% - Accent1 8 2 3 3 2" xfId="20254" xr:uid="{6A47AB2C-95A8-4AB5-B100-6E3B66212F54}"/>
    <cellStyle name="20% - Accent1 8 2 3 3 3" xfId="33946" xr:uid="{5D657E2A-9F66-4D21-A4A8-5A484AD56C11}"/>
    <cellStyle name="20% - Accent1 8 2 3 4" xfId="16988" xr:uid="{E3C6A115-8190-465E-A53C-21BE5BB292EE}"/>
    <cellStyle name="20% - Accent1 8 2 3 5" xfId="27837" xr:uid="{F381123A-ACCF-48C9-BCBD-B1BEA2FC60D9}"/>
    <cellStyle name="20% - Accent1 8 2 3 6" xfId="32501" xr:uid="{B2B5CB25-9FA6-4DC9-AC03-C86A0849649E}"/>
    <cellStyle name="20% - Accent1 8 2 3 7" xfId="43111" xr:uid="{B10C835C-E47A-4D97-8F0C-9431C8AE24AD}"/>
    <cellStyle name="20% - Accent1 8 2 4" xfId="9113" xr:uid="{7A296077-AA87-47DD-B371-1049520C1300}"/>
    <cellStyle name="20% - Accent1 8 2 4 2" xfId="20255" xr:uid="{F913F508-2943-465B-A6E5-574D7D102A67}"/>
    <cellStyle name="20% - Accent1 8 2 4 3" xfId="35918" xr:uid="{2E2DFAB1-C045-44D2-BA07-EA35D8A762EA}"/>
    <cellStyle name="20% - Accent1 8 2 5" xfId="13932" xr:uid="{C406FEDD-174E-44A9-94F6-FF2CA9BBECB7}"/>
    <cellStyle name="20% - Accent1 8 2 6" xfId="24781" xr:uid="{7C729F30-C972-4CC8-9A3E-A56A22907C2F}"/>
    <cellStyle name="20% - Accent1 8 2 7" xfId="30931" xr:uid="{2AFFCC19-472E-4791-9C2D-8B6D78EC79B3}"/>
    <cellStyle name="20% - Accent1 8 2 8" xfId="40055" xr:uid="{005A4889-BC85-42CF-BED2-CE15886B00F4}"/>
    <cellStyle name="20% - Accent1 8 3" xfId="2799" xr:uid="{9B12132F-E11D-491E-B2E9-1572AEDA4B90}"/>
    <cellStyle name="20% - Accent1 8 3 2" xfId="6037" xr:uid="{861761E5-B624-4F42-96D5-9B6F140FDDAE}"/>
    <cellStyle name="20% - Accent1 8 3 2 2" xfId="9114" xr:uid="{C3BE21E5-8C2B-439D-8D60-7008D9CD5BA7}"/>
    <cellStyle name="20% - Accent1 8 3 2 2 2" xfId="20256" xr:uid="{E63FC0F0-F7BE-42B5-9474-B33961A6B44A}"/>
    <cellStyle name="20% - Accent1 8 3 2 2 3" xfId="38411" xr:uid="{A64D8FB4-99F0-4116-8FDA-6A91195CC697}"/>
    <cellStyle name="20% - Accent1 8 3 2 3" xfId="9115" xr:uid="{ADA09E57-E006-406C-A8CB-6E7547AD9C06}"/>
    <cellStyle name="20% - Accent1 8 3 2 3 2" xfId="20257" xr:uid="{E029681A-D38A-4BF5-B99D-29FE2EA8CE3D}"/>
    <cellStyle name="20% - Accent1 8 3 2 3 3" xfId="34444" xr:uid="{77D94426-FF14-4499-9997-F10EE162E262}"/>
    <cellStyle name="20% - Accent1 8 3 2 4" xfId="17475" xr:uid="{80387976-6D59-4A00-AD09-254BF1B46F99}"/>
    <cellStyle name="20% - Accent1 8 3 2 5" xfId="28324" xr:uid="{2EF505CC-C826-4B0B-8104-4DE5626F7E83}"/>
    <cellStyle name="20% - Accent1 8 3 2 6" xfId="32503" xr:uid="{AA3D9ABB-0211-480D-AC49-405B0656CC1A}"/>
    <cellStyle name="20% - Accent1 8 3 2 7" xfId="43598" xr:uid="{C047A3D5-91F6-45CA-B0BD-154A243A172A}"/>
    <cellStyle name="20% - Accent1 8 3 3" xfId="9116" xr:uid="{4F5925F5-13B9-4BAE-A643-150C9B0D1E54}"/>
    <cellStyle name="20% - Accent1 8 3 3 2" xfId="20258" xr:uid="{08BBCF3F-3844-4908-B3EF-E04D42428C62}"/>
    <cellStyle name="20% - Accent1 8 3 3 3" xfId="36430" xr:uid="{269EFE22-3B39-474E-B8D4-E3AE2AEC39AF}"/>
    <cellStyle name="20% - Accent1 8 3 4" xfId="14419" xr:uid="{98FE6CF2-A6F1-46D4-AF1A-C6E10FEFC485}"/>
    <cellStyle name="20% - Accent1 8 3 5" xfId="25268" xr:uid="{AF0C7A22-DD94-400B-953F-8248EAB559E1}"/>
    <cellStyle name="20% - Accent1 8 3 6" xfId="31418" xr:uid="{EDF9CADC-042C-4F25-A128-F8230029664F}"/>
    <cellStyle name="20% - Accent1 8 3 7" xfId="40542" xr:uid="{EF811E65-7382-42AF-B80E-7FE7AF9DFD86}"/>
    <cellStyle name="20% - Accent1 8 4" xfId="3780" xr:uid="{89580488-C9BA-40DA-AB06-B0CDB54572F3}"/>
    <cellStyle name="20% - Accent1 8 4 2" xfId="7019" xr:uid="{0634B52D-4E49-4AE9-AE12-2E69219980D2}"/>
    <cellStyle name="20% - Accent1 8 4 2 2" xfId="18457" xr:uid="{646E343E-5E22-4663-9E96-4D1E4612F500}"/>
    <cellStyle name="20% - Accent1 8 4 2 3" xfId="29306" xr:uid="{65300A80-221B-46F2-84AF-C5F9CF8B6FED}"/>
    <cellStyle name="20% - Accent1 8 4 2 4" xfId="37649" xr:uid="{6C903760-FE13-4C84-A075-EA1C112DC1EE}"/>
    <cellStyle name="20% - Accent1 8 4 2 5" xfId="44580" xr:uid="{479651D1-4D03-4938-BAE9-4DA371D45F73}"/>
    <cellStyle name="20% - Accent1 8 4 3" xfId="9117" xr:uid="{08C604F6-3F65-46D9-B38C-B70F1343368E}"/>
    <cellStyle name="20% - Accent1 8 4 3 2" xfId="20259" xr:uid="{51E20101-6661-4266-AE2C-A4714B2FC57B}"/>
    <cellStyle name="20% - Accent1 8 4 3 3" xfId="33838" xr:uid="{818BF7D1-20AD-429F-8191-F8CB7680D1AF}"/>
    <cellStyle name="20% - Accent1 8 4 4" xfId="15401" xr:uid="{F527684A-4F8F-4FDC-A6EA-CAB1F2E0BDD6}"/>
    <cellStyle name="20% - Accent1 8 4 5" xfId="26250" xr:uid="{67E958D6-6560-4BD5-9C2E-8E387C0E22F4}"/>
    <cellStyle name="20% - Accent1 8 4 6" xfId="32504" xr:uid="{86BED2D8-86D4-453E-ACEC-DFD9F95ACE09}"/>
    <cellStyle name="20% - Accent1 8 4 7" xfId="41524" xr:uid="{B8741D3F-C8C6-4E47-94D2-BEB4D82169C5}"/>
    <cellStyle name="20% - Accent1 8 5" xfId="4328" xr:uid="{179C5DCF-9AC9-460F-AD06-90F5EF1A93C4}"/>
    <cellStyle name="20% - Accent1 8 5 2" xfId="7384" xr:uid="{37DC1F37-04EE-4D4C-A766-7C7FB436F160}"/>
    <cellStyle name="20% - Accent1 8 5 2 2" xfId="18822" xr:uid="{C01138DD-192A-422F-8256-09A03E790329}"/>
    <cellStyle name="20% - Accent1 8 5 2 3" xfId="29671" xr:uid="{5FDEFFEC-0AF4-4906-A06A-3164B0A078CD}"/>
    <cellStyle name="20% - Accent1 8 5 2 4" xfId="35667" xr:uid="{AFB90332-C44E-476F-81A8-A47CF81318C0}"/>
    <cellStyle name="20% - Accent1 8 5 2 5" xfId="44945" xr:uid="{543B07DE-1E2F-4740-8CE4-7B9AB4012D3A}"/>
    <cellStyle name="20% - Accent1 8 5 3" xfId="15766" xr:uid="{4C1397DF-244C-4B3B-85CF-EC0FB4C7E79F}"/>
    <cellStyle name="20% - Accent1 8 5 4" xfId="26615" xr:uid="{C061D91C-51E0-4E3E-AE83-7F6E2417560B}"/>
    <cellStyle name="20% - Accent1 8 5 5" xfId="32500" xr:uid="{50CC4EED-D1CF-4D15-8E99-812E27C19E3A}"/>
    <cellStyle name="20% - Accent1 8 5 6" xfId="41889" xr:uid="{196B9B82-6A19-4B8E-A1B7-5E9B96C84C82}"/>
    <cellStyle name="20% - Accent1 8 6" xfId="4690" xr:uid="{ED98C68D-CDA8-4F5E-8832-72EACC996BE4}"/>
    <cellStyle name="20% - Accent1 8 6 2" xfId="7746" xr:uid="{411F1175-5C00-402B-BC8E-320649116ED6}"/>
    <cellStyle name="20% - Accent1 8 6 2 2" xfId="19184" xr:uid="{5E47FD27-84BC-4B69-A5A0-D453F6935476}"/>
    <cellStyle name="20% - Accent1 8 6 2 3" xfId="30033" xr:uid="{555420CA-5263-4E4E-97D2-3594BD3806A8}"/>
    <cellStyle name="20% - Accent1 8 6 2 4" xfId="45307" xr:uid="{6C670616-58B2-45DA-B5E8-7A8F4058F1DD}"/>
    <cellStyle name="20% - Accent1 8 6 3" xfId="16128" xr:uid="{C11DEC21-4E12-4BD1-8162-C0D3434DA95F}"/>
    <cellStyle name="20% - Accent1 8 6 4" xfId="26977" xr:uid="{39E6848F-CE54-46FA-9B5C-FE79E0819199}"/>
    <cellStyle name="20% - Accent1 8 6 5" xfId="42251" xr:uid="{C1B5E663-9C69-48E0-BDCA-5997E8509896}"/>
    <cellStyle name="20% - Accent1 8 7" xfId="5057" xr:uid="{1B51ADF7-04F2-4A4A-902E-6D9B85183254}"/>
    <cellStyle name="20% - Accent1 8 7 2" xfId="16495" xr:uid="{4B181A48-E33F-429D-893A-22997A76C81E}"/>
    <cellStyle name="20% - Accent1 8 7 3" xfId="27344" xr:uid="{F7AA49A7-7719-443F-95AE-6D75D5C486FF}"/>
    <cellStyle name="20% - Accent1 8 7 4" xfId="42618" xr:uid="{3FBD6006-A63B-4FDE-A0F5-4A83C5240DBC}"/>
    <cellStyle name="20% - Accent1 8 8" xfId="13439" xr:uid="{9854BEF0-536B-4CEB-9CBD-9925AA40E047}"/>
    <cellStyle name="20% - Accent1 8 9" xfId="24288" xr:uid="{3098ED3F-5DF3-4BF1-84B4-26FB0691640A}"/>
    <cellStyle name="20% - Accent1 9" xfId="253" xr:uid="{9356885D-9F51-48E9-841D-861585C752E4}"/>
    <cellStyle name="20% - Accent1 9 10" xfId="30509" xr:uid="{A9FA54F3-37D2-4523-8354-34E8BAF29438}"/>
    <cellStyle name="20% - Accent1 9 11" xfId="39563" xr:uid="{AE125ECD-FD7C-401C-AA1D-A3A8D4D00DDA}"/>
    <cellStyle name="20% - Accent1 9 2" xfId="2312" xr:uid="{6DA30556-1943-4FF5-96F2-E0477A46B361}"/>
    <cellStyle name="20% - Accent1 9 2 2" xfId="3293" xr:uid="{54FEC661-3FD4-45EF-83AB-DE723AB0E36F}"/>
    <cellStyle name="20% - Accent1 9 2 2 2" xfId="6531" xr:uid="{1A339754-1EA3-49E1-B21F-CA81DC121576}"/>
    <cellStyle name="20% - Accent1 9 2 2 2 2" xfId="9118" xr:uid="{1382013F-37B4-4668-B651-89FD102BE04B}"/>
    <cellStyle name="20% - Accent1 9 2 2 2 2 2" xfId="20260" xr:uid="{99788231-52A2-4532-989C-CF045D161CF6}"/>
    <cellStyle name="20% - Accent1 9 2 2 2 2 3" xfId="38412" xr:uid="{503A4B07-A038-402A-98F3-02AC65B9CA74}"/>
    <cellStyle name="20% - Accent1 9 2 2 2 3" xfId="9119" xr:uid="{04325C76-A775-4536-B22A-0C89E25591BE}"/>
    <cellStyle name="20% - Accent1 9 2 2 2 3 2" xfId="20261" xr:uid="{496BDAFA-B218-4060-9D22-81ED0874326F}"/>
    <cellStyle name="20% - Accent1 9 2 2 2 3 3" xfId="34445" xr:uid="{B2910CEF-9CB4-42EB-95D2-1DABC8AFC94F}"/>
    <cellStyle name="20% - Accent1 9 2 2 2 4" xfId="17969" xr:uid="{25E120F1-ACC0-4B3F-A952-CCCD5949F81A}"/>
    <cellStyle name="20% - Accent1 9 2 2 2 5" xfId="28818" xr:uid="{207B1130-F879-4945-A272-7ED0CC62ED2A}"/>
    <cellStyle name="20% - Accent1 9 2 2 2 6" xfId="32507" xr:uid="{AC9D5C85-C06B-48C4-9B9D-E6EABFE2FB80}"/>
    <cellStyle name="20% - Accent1 9 2 2 2 7" xfId="44092" xr:uid="{D51CA16D-2463-48D1-A6E4-155847A995BE}"/>
    <cellStyle name="20% - Accent1 9 2 2 3" xfId="9120" xr:uid="{E8A678FE-06EB-4347-9268-F46A9DD7148D}"/>
    <cellStyle name="20% - Accent1 9 2 2 3 2" xfId="20262" xr:uid="{CA2E2CB8-9630-4713-99A3-2CF8D52D8455}"/>
    <cellStyle name="20% - Accent1 9 2 2 3 3" xfId="36431" xr:uid="{E81781EA-F7DF-47BE-A88A-0723040A3B7B}"/>
    <cellStyle name="20% - Accent1 9 2 2 4" xfId="14913" xr:uid="{1265D8A1-8121-4F14-86A6-6AB5C97F2F54}"/>
    <cellStyle name="20% - Accent1 9 2 2 5" xfId="25762" xr:uid="{B020EB1A-E729-40F3-B955-E274F3AAD4AA}"/>
    <cellStyle name="20% - Accent1 9 2 2 6" xfId="31912" xr:uid="{99622550-83F0-4052-BF58-754F7851AC46}"/>
    <cellStyle name="20% - Accent1 9 2 2 7" xfId="41036" xr:uid="{49959E24-6E51-4EE9-8ADE-D929306E9199}"/>
    <cellStyle name="20% - Accent1 9 2 3" xfId="5551" xr:uid="{5487FD7B-4732-40D3-9B24-9C39DB15A31E}"/>
    <cellStyle name="20% - Accent1 9 2 3 2" xfId="9121" xr:uid="{ABE93F56-1890-4E07-BF3F-2873F55DE2A3}"/>
    <cellStyle name="20% - Accent1 9 2 3 2 2" xfId="20263" xr:uid="{6EAFF2B7-FE4A-4014-9335-363F057CECFA}"/>
    <cellStyle name="20% - Accent1 9 2 3 2 3" xfId="37902" xr:uid="{C00BCF8B-37A6-4630-89ED-763D11C956D5}"/>
    <cellStyle name="20% - Accent1 9 2 3 3" xfId="9122" xr:uid="{D1BCB53E-C26E-4FF4-BA7F-870C85E33A06}"/>
    <cellStyle name="20% - Accent1 9 2 3 3 2" xfId="20264" xr:uid="{408C67A6-E256-4C49-A6CE-BEC9B2B62503}"/>
    <cellStyle name="20% - Accent1 9 2 3 3 3" xfId="33947" xr:uid="{2C94C566-0702-4D86-9FC1-36EAE44D19BB}"/>
    <cellStyle name="20% - Accent1 9 2 3 4" xfId="16989" xr:uid="{7306A128-EDD3-43C3-9407-35BB93C0871E}"/>
    <cellStyle name="20% - Accent1 9 2 3 5" xfId="27838" xr:uid="{A9D56299-85C4-4D08-BC12-4320D1017216}"/>
    <cellStyle name="20% - Accent1 9 2 3 6" xfId="32506" xr:uid="{891DD289-5EA9-4231-A8E4-469A07DD8761}"/>
    <cellStyle name="20% - Accent1 9 2 3 7" xfId="43112" xr:uid="{A04FF3F1-44E8-41F6-993B-347736EFAB03}"/>
    <cellStyle name="20% - Accent1 9 2 4" xfId="9123" xr:uid="{5A208CB1-C844-4EF8-9310-3451F3EA5A50}"/>
    <cellStyle name="20% - Accent1 9 2 4 2" xfId="20265" xr:uid="{DD59C5AD-B63B-4D6D-B757-B0AD644874C3}"/>
    <cellStyle name="20% - Accent1 9 2 4 3" xfId="35919" xr:uid="{BEE6CADA-313D-41C0-922A-1EAB9C502915}"/>
    <cellStyle name="20% - Accent1 9 2 5" xfId="13933" xr:uid="{599E9729-E7B0-460F-96F5-9060AB4DCAA3}"/>
    <cellStyle name="20% - Accent1 9 2 6" xfId="24782" xr:uid="{D15EE823-A258-4EBD-A409-C47242E3485D}"/>
    <cellStyle name="20% - Accent1 9 2 7" xfId="30932" xr:uid="{7068E0AA-3234-4714-8035-7A369B4A0DAE}"/>
    <cellStyle name="20% - Accent1 9 2 8" xfId="40056" xr:uid="{4F467BB1-6187-4D6F-80C3-4F251772B216}"/>
    <cellStyle name="20% - Accent1 9 3" xfId="2800" xr:uid="{831A0ED6-2461-4EAE-B952-4138EA869B7A}"/>
    <cellStyle name="20% - Accent1 9 3 2" xfId="6038" xr:uid="{13E58ECA-6056-48B0-B51C-8D899A4C5AE9}"/>
    <cellStyle name="20% - Accent1 9 3 2 2" xfId="9124" xr:uid="{31E46D64-06EA-435B-B733-A8525B5A28CE}"/>
    <cellStyle name="20% - Accent1 9 3 2 2 2" xfId="20266" xr:uid="{A1E1F3DF-4FEB-4B41-B316-F260A547C4CD}"/>
    <cellStyle name="20% - Accent1 9 3 2 2 3" xfId="38413" xr:uid="{C7052B42-BF24-4085-A154-8FE6C783F68B}"/>
    <cellStyle name="20% - Accent1 9 3 2 3" xfId="9125" xr:uid="{5B455B7E-FE53-4C5F-88A5-6A5C2E096DC4}"/>
    <cellStyle name="20% - Accent1 9 3 2 3 2" xfId="20267" xr:uid="{9A2A7ABB-E372-4523-B279-84CAD1D2B805}"/>
    <cellStyle name="20% - Accent1 9 3 2 3 3" xfId="34446" xr:uid="{3C559EE3-A880-44D3-83F4-B5DC735E9376}"/>
    <cellStyle name="20% - Accent1 9 3 2 4" xfId="17476" xr:uid="{D1A3B7E6-8E8E-4CA6-89F9-74EA02531D35}"/>
    <cellStyle name="20% - Accent1 9 3 2 5" xfId="28325" xr:uid="{2165F673-49CE-4CFD-92FB-4D8F5B76BEC5}"/>
    <cellStyle name="20% - Accent1 9 3 2 6" xfId="32508" xr:uid="{CFDC2A59-EC56-4D0B-AFA4-72D2CA3D36C6}"/>
    <cellStyle name="20% - Accent1 9 3 2 7" xfId="43599" xr:uid="{3B098610-BCBF-411F-995F-6F15A6FEE836}"/>
    <cellStyle name="20% - Accent1 9 3 3" xfId="9126" xr:uid="{7A132BAB-963E-4EFD-ABDF-EDCC75DBA1C6}"/>
    <cellStyle name="20% - Accent1 9 3 3 2" xfId="20268" xr:uid="{A4552CFA-39A6-4B8F-9941-93D302724128}"/>
    <cellStyle name="20% - Accent1 9 3 3 3" xfId="36432" xr:uid="{78D6AEC6-954A-4F3C-8049-43D2B7E31714}"/>
    <cellStyle name="20% - Accent1 9 3 4" xfId="14420" xr:uid="{3051D01B-2DC5-41FD-98B0-0E5E72728F6B}"/>
    <cellStyle name="20% - Accent1 9 3 5" xfId="25269" xr:uid="{F442A166-F9BB-4707-8533-64DED16C1E4A}"/>
    <cellStyle name="20% - Accent1 9 3 6" xfId="31419" xr:uid="{B5812CD8-3C2F-4589-9568-8D654B33E07D}"/>
    <cellStyle name="20% - Accent1 9 3 7" xfId="40543" xr:uid="{9FBFF78B-BCED-4AF1-A290-F87E28675910}"/>
    <cellStyle name="20% - Accent1 9 4" xfId="3781" xr:uid="{3913D0C8-738A-4C2E-80B5-92FE38543256}"/>
    <cellStyle name="20% - Accent1 9 4 2" xfId="7020" xr:uid="{A22C1375-6A6E-4336-9E52-06ACF73C0DD1}"/>
    <cellStyle name="20% - Accent1 9 4 2 2" xfId="18458" xr:uid="{A93D31CA-1241-4ACF-903C-B6D74EE3F7BB}"/>
    <cellStyle name="20% - Accent1 9 4 2 3" xfId="29307" xr:uid="{733A0289-6789-4C78-8426-F6E0E5BFDFE6}"/>
    <cellStyle name="20% - Accent1 9 4 2 4" xfId="37650" xr:uid="{71ABE0F9-5B7B-4642-B50F-1C2F441B7FE5}"/>
    <cellStyle name="20% - Accent1 9 4 2 5" xfId="44581" xr:uid="{E274029A-D1A0-494E-A279-01763A0944DF}"/>
    <cellStyle name="20% - Accent1 9 4 3" xfId="9127" xr:uid="{FAC8D77B-1F87-407C-94F2-E73F8FF1FC15}"/>
    <cellStyle name="20% - Accent1 9 4 3 2" xfId="20269" xr:uid="{2281D8FB-D988-41AA-8EF5-9F0C2096CD81}"/>
    <cellStyle name="20% - Accent1 9 4 3 3" xfId="33839" xr:uid="{1FC62F61-B8A6-46E5-B747-C5252218A8C4}"/>
    <cellStyle name="20% - Accent1 9 4 4" xfId="15402" xr:uid="{1DF53AC6-59C2-43A6-AB15-912B47E76844}"/>
    <cellStyle name="20% - Accent1 9 4 5" xfId="26251" xr:uid="{DFD21982-77CC-4706-9D8E-8B99A5BB1055}"/>
    <cellStyle name="20% - Accent1 9 4 6" xfId="32509" xr:uid="{8E05E3EC-462B-41AF-86C0-0336C35FCF6E}"/>
    <cellStyle name="20% - Accent1 9 4 7" xfId="41525" xr:uid="{6C5D7DB5-8B16-491B-8003-FDBE745F4222}"/>
    <cellStyle name="20% - Accent1 9 5" xfId="4329" xr:uid="{7B97E0DD-981C-48A3-8231-350D6565E71C}"/>
    <cellStyle name="20% - Accent1 9 5 2" xfId="7385" xr:uid="{E1FFF538-8CB1-43C2-89F5-FC78BB5ED794}"/>
    <cellStyle name="20% - Accent1 9 5 2 2" xfId="18823" xr:uid="{E6D2699E-F9D4-4748-AE93-D3EB1DE71AE0}"/>
    <cellStyle name="20% - Accent1 9 5 2 3" xfId="29672" xr:uid="{16CA365E-CC62-48A8-8352-AC01EACEBE7C}"/>
    <cellStyle name="20% - Accent1 9 5 2 4" xfId="35668" xr:uid="{431A98DC-2B90-4ABF-87C4-F3618A96C96E}"/>
    <cellStyle name="20% - Accent1 9 5 2 5" xfId="44946" xr:uid="{F913AC68-08EA-482E-970C-9F20542D8FFC}"/>
    <cellStyle name="20% - Accent1 9 5 3" xfId="15767" xr:uid="{996EF6F6-4608-4583-8D77-F64583B1150F}"/>
    <cellStyle name="20% - Accent1 9 5 4" xfId="26616" xr:uid="{7ED4AFC3-F67F-410D-A614-D788F2B59699}"/>
    <cellStyle name="20% - Accent1 9 5 5" xfId="32505" xr:uid="{7E92FEE7-E8DF-4E63-AB45-3BC94C3440AE}"/>
    <cellStyle name="20% - Accent1 9 5 6" xfId="41890" xr:uid="{362CFE08-B085-4FFF-AF8C-E4F224959232}"/>
    <cellStyle name="20% - Accent1 9 6" xfId="4691" xr:uid="{89442C8C-23F4-4E8C-AF6E-BAE534C99840}"/>
    <cellStyle name="20% - Accent1 9 6 2" xfId="7747" xr:uid="{0D77DC70-69DC-4E38-987E-F7CCF83DB0C4}"/>
    <cellStyle name="20% - Accent1 9 6 2 2" xfId="19185" xr:uid="{8B4E7ECA-EDAD-4D3F-BCD2-37A1432298C9}"/>
    <cellStyle name="20% - Accent1 9 6 2 3" xfId="30034" xr:uid="{6FF2AEF8-667F-4B05-B5FF-B769BF81B798}"/>
    <cellStyle name="20% - Accent1 9 6 2 4" xfId="45308" xr:uid="{0780F001-0AC6-4DEF-86F9-0D372832EE04}"/>
    <cellStyle name="20% - Accent1 9 6 3" xfId="16129" xr:uid="{35197C32-4C63-4994-A885-12CD191E30DE}"/>
    <cellStyle name="20% - Accent1 9 6 4" xfId="26978" xr:uid="{995451D2-334A-4686-82C1-DDCDC0C8D839}"/>
    <cellStyle name="20% - Accent1 9 6 5" xfId="42252" xr:uid="{3BEF64C9-4570-404F-8F75-FA5AB22B31C8}"/>
    <cellStyle name="20% - Accent1 9 7" xfId="5058" xr:uid="{252A7826-10A8-442D-81C9-4C61ACBABA58}"/>
    <cellStyle name="20% - Accent1 9 7 2" xfId="16496" xr:uid="{F0E5A9C2-C078-4EB9-A50C-CF6A5EE7BCB0}"/>
    <cellStyle name="20% - Accent1 9 7 3" xfId="27345" xr:uid="{50D904FC-2651-4106-AF26-35435FEE9092}"/>
    <cellStyle name="20% - Accent1 9 7 4" xfId="42619" xr:uid="{AFEE4D55-B0F1-481C-8D9A-30099CD2D5D3}"/>
    <cellStyle name="20% - Accent1 9 8" xfId="13440" xr:uid="{F7824D57-56BD-4A91-BBA3-172092EE7124}"/>
    <cellStyle name="20% - Accent1 9 9" xfId="24289" xr:uid="{3CBCFA0E-9E6F-4873-817E-FB30D339E8E9}"/>
    <cellStyle name="20% - Accent2" xfId="27" builtinId="34" customBuiltin="1"/>
    <cellStyle name="20% - Accent2 10" xfId="254" xr:uid="{B66F70B0-3B97-4D83-97B1-E41CFEC9A632}"/>
    <cellStyle name="20% - Accent2 10 10" xfId="30510" xr:uid="{DF82A8AB-E40E-4745-8392-1BCC02141501}"/>
    <cellStyle name="20% - Accent2 10 11" xfId="39564" xr:uid="{D75E9EB3-7E45-4874-ADF1-0C128763FF7A}"/>
    <cellStyle name="20% - Accent2 10 2" xfId="2313" xr:uid="{BD9A077E-FE64-4839-8AE7-7ACCD205F18F}"/>
    <cellStyle name="20% - Accent2 10 2 2" xfId="3294" xr:uid="{60E52EB9-D842-4453-9934-1C9BECCE43E1}"/>
    <cellStyle name="20% - Accent2 10 2 2 2" xfId="6532" xr:uid="{D8165E94-4FE7-4F9D-982E-7AC79C1C5A10}"/>
    <cellStyle name="20% - Accent2 10 2 2 2 2" xfId="9128" xr:uid="{02FBCD0E-560F-418C-8892-D867C57E8CA3}"/>
    <cellStyle name="20% - Accent2 10 2 2 2 2 2" xfId="20270" xr:uid="{92A9D58E-3941-4F43-9A16-DF0E9EF03200}"/>
    <cellStyle name="20% - Accent2 10 2 2 2 2 3" xfId="38414" xr:uid="{6D4EE41E-B34F-48BC-B7CB-00F7028D43E1}"/>
    <cellStyle name="20% - Accent2 10 2 2 2 3" xfId="9129" xr:uid="{E90C93AC-D0F5-447D-B8A7-3C14E8B859A3}"/>
    <cellStyle name="20% - Accent2 10 2 2 2 3 2" xfId="20271" xr:uid="{465B917A-6E25-4E50-A5F3-49DDD4356781}"/>
    <cellStyle name="20% - Accent2 10 2 2 2 3 3" xfId="34447" xr:uid="{5D0CFE85-372F-470D-8511-F11DEC9464EF}"/>
    <cellStyle name="20% - Accent2 10 2 2 2 4" xfId="17970" xr:uid="{3664D828-E95D-4FF0-862F-45EE0527E851}"/>
    <cellStyle name="20% - Accent2 10 2 2 2 5" xfId="28819" xr:uid="{9AB674A3-E8C3-44EF-8626-6299F5F603EF}"/>
    <cellStyle name="20% - Accent2 10 2 2 2 6" xfId="32512" xr:uid="{BFCA9338-5BE2-451E-AD51-9B2A9229EDC1}"/>
    <cellStyle name="20% - Accent2 10 2 2 2 7" xfId="44093" xr:uid="{28467327-CE6A-4B39-8ABF-9828B31D67D4}"/>
    <cellStyle name="20% - Accent2 10 2 2 3" xfId="9130" xr:uid="{2ED04393-99E0-4EF3-B499-19505DD4FEFA}"/>
    <cellStyle name="20% - Accent2 10 2 2 3 2" xfId="20272" xr:uid="{D3C350C5-96FF-412E-9C2D-46ADE63C5B23}"/>
    <cellStyle name="20% - Accent2 10 2 2 3 3" xfId="36433" xr:uid="{03AA4194-8D4B-4B09-B82A-D30737C54E62}"/>
    <cellStyle name="20% - Accent2 10 2 2 4" xfId="14914" xr:uid="{1FA6C8FD-B41A-4F59-ACF7-5AFE65F45171}"/>
    <cellStyle name="20% - Accent2 10 2 2 5" xfId="25763" xr:uid="{FECF4D5A-5004-4553-9424-991FC51A9E08}"/>
    <cellStyle name="20% - Accent2 10 2 2 6" xfId="31913" xr:uid="{19B9FDC4-D075-46DC-A0B0-DC40B270DF00}"/>
    <cellStyle name="20% - Accent2 10 2 2 7" xfId="41037" xr:uid="{F1E9816A-EF64-49AF-9916-F13E0CA73F8A}"/>
    <cellStyle name="20% - Accent2 10 2 3" xfId="5552" xr:uid="{846DDB5B-963C-47F1-922F-526690BF9B49}"/>
    <cellStyle name="20% - Accent2 10 2 3 2" xfId="9131" xr:uid="{DD7CE938-0034-4344-AD91-C77BCA76054C}"/>
    <cellStyle name="20% - Accent2 10 2 3 2 2" xfId="20273" xr:uid="{EE3927C8-04A7-4533-B189-5EB673EDE12F}"/>
    <cellStyle name="20% - Accent2 10 2 3 2 3" xfId="37903" xr:uid="{EA9BF0B1-3F1D-4425-8807-3F889F8997B9}"/>
    <cellStyle name="20% - Accent2 10 2 3 3" xfId="9132" xr:uid="{CA282698-DB48-4137-ABF2-319F5C43F53F}"/>
    <cellStyle name="20% - Accent2 10 2 3 3 2" xfId="20274" xr:uid="{7C7042A2-1FCE-49D7-80F1-3F6872C4CDF0}"/>
    <cellStyle name="20% - Accent2 10 2 3 3 3" xfId="33948" xr:uid="{E818D4E1-C86E-463E-885C-8DFE9A6A2D3F}"/>
    <cellStyle name="20% - Accent2 10 2 3 4" xfId="16990" xr:uid="{06870CD5-ADCD-4C95-A014-7F60E7FCB12B}"/>
    <cellStyle name="20% - Accent2 10 2 3 5" xfId="27839" xr:uid="{D5E6334D-3161-4F8D-86B2-2A3A19BDDCF5}"/>
    <cellStyle name="20% - Accent2 10 2 3 6" xfId="32511" xr:uid="{CD0C4C00-01AB-499B-9F03-5FDB8C60DDA0}"/>
    <cellStyle name="20% - Accent2 10 2 3 7" xfId="43113" xr:uid="{B0688798-577F-4E1F-BAE2-775A217937DB}"/>
    <cellStyle name="20% - Accent2 10 2 4" xfId="9133" xr:uid="{892C592F-E2AB-40AC-AB58-088D9BDFBFF4}"/>
    <cellStyle name="20% - Accent2 10 2 4 2" xfId="20275" xr:uid="{A6B16795-EB55-47A9-8C92-DB573425AB58}"/>
    <cellStyle name="20% - Accent2 10 2 4 3" xfId="35920" xr:uid="{BA4C2505-EE64-40FF-88CE-C8009CCCD303}"/>
    <cellStyle name="20% - Accent2 10 2 5" xfId="13934" xr:uid="{C2C01B10-F0E0-4B1B-90B5-4029ECF28145}"/>
    <cellStyle name="20% - Accent2 10 2 6" xfId="24783" xr:uid="{6E5B200D-C98E-4CB2-9541-6919167197E5}"/>
    <cellStyle name="20% - Accent2 10 2 7" xfId="30933" xr:uid="{5B37BFBD-C596-4C68-8594-DCD5450B138E}"/>
    <cellStyle name="20% - Accent2 10 2 8" xfId="40057" xr:uid="{6B64A69A-7FFE-49B2-A519-55398D24548F}"/>
    <cellStyle name="20% - Accent2 10 3" xfId="2801" xr:uid="{B3D7EC24-80BF-4C5F-B795-C3C8DE4CD57A}"/>
    <cellStyle name="20% - Accent2 10 3 2" xfId="6039" xr:uid="{11DDC267-0217-494B-A90A-D23AC0EF75E9}"/>
    <cellStyle name="20% - Accent2 10 3 2 2" xfId="9134" xr:uid="{C6A11396-6F04-4067-897A-C5BBD6D6994D}"/>
    <cellStyle name="20% - Accent2 10 3 2 2 2" xfId="20276" xr:uid="{046EDB78-41B7-437F-9766-2EE2BD7D7160}"/>
    <cellStyle name="20% - Accent2 10 3 2 2 3" xfId="38415" xr:uid="{1F3D6761-49FE-4EF0-90A8-D324590084D0}"/>
    <cellStyle name="20% - Accent2 10 3 2 3" xfId="9135" xr:uid="{5A203DC4-0700-4529-8979-CB884098266F}"/>
    <cellStyle name="20% - Accent2 10 3 2 3 2" xfId="20277" xr:uid="{F772C955-5721-479D-9187-AAEBD605AC53}"/>
    <cellStyle name="20% - Accent2 10 3 2 3 3" xfId="34448" xr:uid="{B2577EEE-AD62-4A4E-850E-1DD8DD11B3B2}"/>
    <cellStyle name="20% - Accent2 10 3 2 4" xfId="17477" xr:uid="{8B75EB7D-DFF5-4425-8A20-D55F787293DD}"/>
    <cellStyle name="20% - Accent2 10 3 2 5" xfId="28326" xr:uid="{A294025D-33E1-4370-8F9B-EB4A47050118}"/>
    <cellStyle name="20% - Accent2 10 3 2 6" xfId="32513" xr:uid="{519DC42F-4995-4713-B7FD-5AD27C76E490}"/>
    <cellStyle name="20% - Accent2 10 3 2 7" xfId="43600" xr:uid="{5B708DBB-21D7-4360-9F2D-490E4FB43848}"/>
    <cellStyle name="20% - Accent2 10 3 3" xfId="9136" xr:uid="{E461FFA1-F80A-4889-BEE3-BB8059975AEA}"/>
    <cellStyle name="20% - Accent2 10 3 3 2" xfId="20278" xr:uid="{3418775E-6B93-42A0-8DE0-B1449087F576}"/>
    <cellStyle name="20% - Accent2 10 3 3 3" xfId="36434" xr:uid="{E293F038-60C2-453B-A9FD-BB19A8FEBCFD}"/>
    <cellStyle name="20% - Accent2 10 3 4" xfId="14421" xr:uid="{6D828E3A-D690-4C5C-90B8-B79D05A1C3F0}"/>
    <cellStyle name="20% - Accent2 10 3 5" xfId="25270" xr:uid="{B614D815-1B8D-4CC1-8B1C-D447EA4FF829}"/>
    <cellStyle name="20% - Accent2 10 3 6" xfId="31420" xr:uid="{D29A9309-C8F8-422F-BA2C-8244D504911E}"/>
    <cellStyle name="20% - Accent2 10 3 7" xfId="40544" xr:uid="{18C1C4C1-0413-4B3A-A245-B660C6318C53}"/>
    <cellStyle name="20% - Accent2 10 4" xfId="3782" xr:uid="{2571C877-845B-4C35-AC9E-EAEBBA67ACE3}"/>
    <cellStyle name="20% - Accent2 10 4 2" xfId="7021" xr:uid="{AE163E05-4579-4AF8-8CBB-9D2FEE8229C3}"/>
    <cellStyle name="20% - Accent2 10 4 2 2" xfId="18459" xr:uid="{CC3481C9-94B1-43E2-AF2B-2BB489DF347A}"/>
    <cellStyle name="20% - Accent2 10 4 2 3" xfId="29308" xr:uid="{E5E39A6B-0D4D-434A-9CF6-73F48FB76E59}"/>
    <cellStyle name="20% - Accent2 10 4 2 4" xfId="37651" xr:uid="{DFB09482-8AA7-4878-AA3E-B6EA81C7B7F0}"/>
    <cellStyle name="20% - Accent2 10 4 2 5" xfId="44582" xr:uid="{F94C03B3-12AD-4E47-9961-A673E7760D51}"/>
    <cellStyle name="20% - Accent2 10 4 3" xfId="9137" xr:uid="{C14BA6AC-C40F-472F-862C-439D5D07B87F}"/>
    <cellStyle name="20% - Accent2 10 4 3 2" xfId="20279" xr:uid="{9964D55C-3AA9-461D-BDF9-3C2302E45533}"/>
    <cellStyle name="20% - Accent2 10 4 3 3" xfId="33840" xr:uid="{7D9C84D7-0959-4CB0-B882-C71BBCD9119C}"/>
    <cellStyle name="20% - Accent2 10 4 4" xfId="15403" xr:uid="{FA4B4AB1-9953-47D2-B6EB-B24FCEF2A2B3}"/>
    <cellStyle name="20% - Accent2 10 4 5" xfId="26252" xr:uid="{D0A56F3F-2D78-4CA0-A6B3-85EE75D38BA1}"/>
    <cellStyle name="20% - Accent2 10 4 6" xfId="32514" xr:uid="{F042B6BF-C452-4356-88C4-DB312BEBF6C8}"/>
    <cellStyle name="20% - Accent2 10 4 7" xfId="41526" xr:uid="{7D85EA5D-D9F3-4350-9E36-AB8AAF8350C1}"/>
    <cellStyle name="20% - Accent2 10 5" xfId="4330" xr:uid="{304DCD21-D25A-4D67-892F-6DF30641392F}"/>
    <cellStyle name="20% - Accent2 10 5 2" xfId="7386" xr:uid="{89A87976-899A-41EF-B79D-725697657F53}"/>
    <cellStyle name="20% - Accent2 10 5 2 2" xfId="18824" xr:uid="{F2827779-A27E-4CB0-A626-3E587081FF8D}"/>
    <cellStyle name="20% - Accent2 10 5 2 3" xfId="29673" xr:uid="{17410E4C-1166-4149-BD04-E2F9B2110C66}"/>
    <cellStyle name="20% - Accent2 10 5 2 4" xfId="35669" xr:uid="{D0B1CFD0-6F04-4D7E-BA48-A4540C80E542}"/>
    <cellStyle name="20% - Accent2 10 5 2 5" xfId="44947" xr:uid="{852AEF06-FB16-44A4-99FF-C227B9AB9237}"/>
    <cellStyle name="20% - Accent2 10 5 3" xfId="15768" xr:uid="{B6512F9B-E3AC-4FAB-B210-88611842CA8A}"/>
    <cellStyle name="20% - Accent2 10 5 4" xfId="26617" xr:uid="{4E08E98B-4FBF-4800-86A7-638EDB73F284}"/>
    <cellStyle name="20% - Accent2 10 5 5" xfId="32510" xr:uid="{BCF47C82-33EF-4AB6-A406-E5C04AB2C99F}"/>
    <cellStyle name="20% - Accent2 10 5 6" xfId="41891" xr:uid="{86AE8C1F-1A24-475B-8B3D-4CDE6D46271C}"/>
    <cellStyle name="20% - Accent2 10 6" xfId="4692" xr:uid="{020EDC60-54E4-4096-870B-444B3581D6F1}"/>
    <cellStyle name="20% - Accent2 10 6 2" xfId="7748" xr:uid="{AAC1B00A-8D1C-4224-A407-18FE839F8AB1}"/>
    <cellStyle name="20% - Accent2 10 6 2 2" xfId="19186" xr:uid="{5D8D2CBA-6312-46BF-A78F-5724CA4F84D9}"/>
    <cellStyle name="20% - Accent2 10 6 2 3" xfId="30035" xr:uid="{FB21D7BB-6694-4CEE-AD22-78CB47DBBEF0}"/>
    <cellStyle name="20% - Accent2 10 6 2 4" xfId="45309" xr:uid="{1EECFF02-12AE-496F-AB77-E6E0DAC03394}"/>
    <cellStyle name="20% - Accent2 10 6 3" xfId="16130" xr:uid="{974DE357-B8FB-4019-9807-3748831F0D02}"/>
    <cellStyle name="20% - Accent2 10 6 4" xfId="26979" xr:uid="{D46A5680-F1A4-4A07-87EB-A2174CC86977}"/>
    <cellStyle name="20% - Accent2 10 6 5" xfId="42253" xr:uid="{5FC64877-5D9B-47EC-8B2F-09793DAD62FF}"/>
    <cellStyle name="20% - Accent2 10 7" xfId="5059" xr:uid="{16D72742-EAD2-40EF-8342-268BA426637E}"/>
    <cellStyle name="20% - Accent2 10 7 2" xfId="16497" xr:uid="{90F5B02F-5CCA-4F0E-A6A8-15ABB2BF04BF}"/>
    <cellStyle name="20% - Accent2 10 7 3" xfId="27346" xr:uid="{9BE77750-DE09-4C94-BD66-02CF2A73ED56}"/>
    <cellStyle name="20% - Accent2 10 7 4" xfId="42620" xr:uid="{425594C9-B96A-40CA-B817-EE4C090DC7B7}"/>
    <cellStyle name="20% - Accent2 10 8" xfId="13441" xr:uid="{103154AB-4DF0-4E55-A2C4-91025E578A8D}"/>
    <cellStyle name="20% - Accent2 10 9" xfId="24290" xr:uid="{41C632C4-B5E7-4897-BE51-09538EE0D56A}"/>
    <cellStyle name="20% - Accent2 11" xfId="255" xr:uid="{596C3CCD-10D6-42E5-92D1-1119A330A6E7}"/>
    <cellStyle name="20% - Accent2 11 10" xfId="30511" xr:uid="{5B8A7487-4FC9-416C-8429-86CEB665F6AF}"/>
    <cellStyle name="20% - Accent2 11 11" xfId="39565" xr:uid="{A55DE177-27C3-4995-B066-9DE373ED0CC5}"/>
    <cellStyle name="20% - Accent2 11 2" xfId="2314" xr:uid="{A08D7C0A-FDC7-4BFD-9BA5-4C011913F1A5}"/>
    <cellStyle name="20% - Accent2 11 2 2" xfId="3295" xr:uid="{8A3E73B4-6FB7-4A76-9566-4AE84E294986}"/>
    <cellStyle name="20% - Accent2 11 2 2 2" xfId="6533" xr:uid="{8DD8DBE0-3F5F-40B2-824C-9E5D82FB879E}"/>
    <cellStyle name="20% - Accent2 11 2 2 2 2" xfId="9138" xr:uid="{8C5F7AC1-7615-4DD8-AE03-DE33D6FB3449}"/>
    <cellStyle name="20% - Accent2 11 2 2 2 2 2" xfId="20280" xr:uid="{41DC0C4F-5B3F-48AB-8E5A-9CE60C50EF7C}"/>
    <cellStyle name="20% - Accent2 11 2 2 2 2 3" xfId="38416" xr:uid="{814C5FB5-D6F6-4FD4-A060-38EF77BDB6C5}"/>
    <cellStyle name="20% - Accent2 11 2 2 2 3" xfId="9139" xr:uid="{84EC9CA7-73B7-4214-9CCA-8667F6BCCF77}"/>
    <cellStyle name="20% - Accent2 11 2 2 2 3 2" xfId="20281" xr:uid="{A3B19FEA-6C74-4EF4-B578-937CC057C1D9}"/>
    <cellStyle name="20% - Accent2 11 2 2 2 3 3" xfId="34449" xr:uid="{FDA1B3A0-7978-4649-9EC2-5152D31BED81}"/>
    <cellStyle name="20% - Accent2 11 2 2 2 4" xfId="17971" xr:uid="{C5A33E49-4F22-4133-A4B9-146C51D662D7}"/>
    <cellStyle name="20% - Accent2 11 2 2 2 5" xfId="28820" xr:uid="{D5B4C3AA-14E3-44E2-ABAB-CB57DC410697}"/>
    <cellStyle name="20% - Accent2 11 2 2 2 6" xfId="32517" xr:uid="{8CA5DA36-AF5C-4A1A-8AA1-760D838800A4}"/>
    <cellStyle name="20% - Accent2 11 2 2 2 7" xfId="44094" xr:uid="{3A611F1C-5F55-4ED8-9844-043782B16830}"/>
    <cellStyle name="20% - Accent2 11 2 2 3" xfId="9140" xr:uid="{830985E6-85F1-42E9-982D-9F563B7E2995}"/>
    <cellStyle name="20% - Accent2 11 2 2 3 2" xfId="20282" xr:uid="{96BEFDAF-58D5-4369-A347-6F82749C821F}"/>
    <cellStyle name="20% - Accent2 11 2 2 3 3" xfId="36435" xr:uid="{BDC1EA7F-9D9A-4B86-80CB-804C77A1FD3C}"/>
    <cellStyle name="20% - Accent2 11 2 2 4" xfId="14915" xr:uid="{10632723-833A-4F8B-ABC9-7538D813506A}"/>
    <cellStyle name="20% - Accent2 11 2 2 5" xfId="25764" xr:uid="{1EC78BF5-1982-409B-B76A-1DF9F00F3EAD}"/>
    <cellStyle name="20% - Accent2 11 2 2 6" xfId="31914" xr:uid="{C961C800-F641-46BE-99C9-8B348AA70362}"/>
    <cellStyle name="20% - Accent2 11 2 2 7" xfId="41038" xr:uid="{4EF6013B-9D54-4741-B35F-69F55A904B0F}"/>
    <cellStyle name="20% - Accent2 11 2 3" xfId="5553" xr:uid="{01A6AE82-3AA6-40E2-A72D-CCD7E6013D53}"/>
    <cellStyle name="20% - Accent2 11 2 3 2" xfId="9141" xr:uid="{3C7BC587-285A-4702-A417-9609F0F14ABE}"/>
    <cellStyle name="20% - Accent2 11 2 3 2 2" xfId="20283" xr:uid="{8C4A0F81-0C76-417B-ABE0-3EB9440D3979}"/>
    <cellStyle name="20% - Accent2 11 2 3 2 3" xfId="37904" xr:uid="{C2B6C1B4-84EC-464D-AB1C-860C764E34C9}"/>
    <cellStyle name="20% - Accent2 11 2 3 3" xfId="9142" xr:uid="{C7180A3F-7773-45B7-8D52-3A0A3625A600}"/>
    <cellStyle name="20% - Accent2 11 2 3 3 2" xfId="20284" xr:uid="{58977657-1D53-4C54-ADA3-36AFBD44F408}"/>
    <cellStyle name="20% - Accent2 11 2 3 3 3" xfId="33949" xr:uid="{31460684-E5B6-4157-9903-2C2EEBE26A21}"/>
    <cellStyle name="20% - Accent2 11 2 3 4" xfId="16991" xr:uid="{409BC13E-36F3-4B98-A339-7303E65F916A}"/>
    <cellStyle name="20% - Accent2 11 2 3 5" xfId="27840" xr:uid="{76954D1B-D4A4-4B59-9E8E-EC6603FFE5C8}"/>
    <cellStyle name="20% - Accent2 11 2 3 6" xfId="32516" xr:uid="{2F151D69-CC2C-4138-BC24-9DCB4FDB7F14}"/>
    <cellStyle name="20% - Accent2 11 2 3 7" xfId="43114" xr:uid="{9E405B5E-443D-48D5-ADF7-CBACFA2A9E24}"/>
    <cellStyle name="20% - Accent2 11 2 4" xfId="9143" xr:uid="{5C7A371B-F460-434D-9889-BF441D13A55C}"/>
    <cellStyle name="20% - Accent2 11 2 4 2" xfId="20285" xr:uid="{647205C1-DD63-4DA0-BFD7-9B1B642DB60E}"/>
    <cellStyle name="20% - Accent2 11 2 4 3" xfId="35921" xr:uid="{08B1F749-27ED-4EB6-9A9B-F71D3E2DE789}"/>
    <cellStyle name="20% - Accent2 11 2 5" xfId="13935" xr:uid="{218FE25E-BF6A-4AF2-B0CE-9B057CB1098F}"/>
    <cellStyle name="20% - Accent2 11 2 6" xfId="24784" xr:uid="{3C85569F-DE7A-4640-8C74-63CDAE4FEEA2}"/>
    <cellStyle name="20% - Accent2 11 2 7" xfId="30934" xr:uid="{19724975-D19A-4AD6-9A26-6254A77ACF47}"/>
    <cellStyle name="20% - Accent2 11 2 8" xfId="40058" xr:uid="{BE206681-21BD-4497-9D93-7F063D4B6A12}"/>
    <cellStyle name="20% - Accent2 11 3" xfId="2802" xr:uid="{54A9220E-BDF0-4BAE-B3C9-4484F3404CBB}"/>
    <cellStyle name="20% - Accent2 11 3 2" xfId="6040" xr:uid="{E69C6EDF-FB0C-4EA0-95DD-3911165D4A0C}"/>
    <cellStyle name="20% - Accent2 11 3 2 2" xfId="9144" xr:uid="{B135E8B6-3FD4-4D49-A1E0-F0710AD04B0A}"/>
    <cellStyle name="20% - Accent2 11 3 2 2 2" xfId="20286" xr:uid="{4D87981D-0F1F-4BA7-A7DE-20C777275325}"/>
    <cellStyle name="20% - Accent2 11 3 2 2 3" xfId="38417" xr:uid="{C0399F87-D7F2-49F4-B184-10076672A6F0}"/>
    <cellStyle name="20% - Accent2 11 3 2 3" xfId="9145" xr:uid="{9A3792FF-B2AE-44BB-9A12-D46160F7BD3D}"/>
    <cellStyle name="20% - Accent2 11 3 2 3 2" xfId="20287" xr:uid="{2BE69744-4424-49ED-A000-B684BE56B773}"/>
    <cellStyle name="20% - Accent2 11 3 2 3 3" xfId="34450" xr:uid="{86784EEC-7B68-4FD5-98BB-B2DCCD441988}"/>
    <cellStyle name="20% - Accent2 11 3 2 4" xfId="17478" xr:uid="{032B475E-DCD5-44A5-BFB2-9D6596546AE9}"/>
    <cellStyle name="20% - Accent2 11 3 2 5" xfId="28327" xr:uid="{294137DE-34CC-4664-9486-CD7848F56D3B}"/>
    <cellStyle name="20% - Accent2 11 3 2 6" xfId="32518" xr:uid="{276C39B1-A7B3-47BF-9E8D-EDC14D38CA50}"/>
    <cellStyle name="20% - Accent2 11 3 2 7" xfId="43601" xr:uid="{1E16FBDC-AAA6-4A54-AC8D-A7533073F0EA}"/>
    <cellStyle name="20% - Accent2 11 3 3" xfId="9146" xr:uid="{6643E8E4-41B8-4F42-B881-BC469C097FF3}"/>
    <cellStyle name="20% - Accent2 11 3 3 2" xfId="20288" xr:uid="{50FAA243-E320-41E6-9D4A-53CF134C8A1D}"/>
    <cellStyle name="20% - Accent2 11 3 3 3" xfId="36436" xr:uid="{A5D5B692-B062-4AF8-B11F-1F4D3AB7B560}"/>
    <cellStyle name="20% - Accent2 11 3 4" xfId="14422" xr:uid="{A7A349A7-13DE-4FC3-BC6B-8EFC352CB366}"/>
    <cellStyle name="20% - Accent2 11 3 5" xfId="25271" xr:uid="{EAC64691-A4DC-4BE6-BD5F-F211E5386833}"/>
    <cellStyle name="20% - Accent2 11 3 6" xfId="31421" xr:uid="{3D99A9C4-2364-4E57-A0EF-4F021CAE24FF}"/>
    <cellStyle name="20% - Accent2 11 3 7" xfId="40545" xr:uid="{994C292F-516A-4D2E-A16F-B3107405B8B8}"/>
    <cellStyle name="20% - Accent2 11 4" xfId="3783" xr:uid="{E78339C5-3CB8-4446-88CC-1C12B8062D9D}"/>
    <cellStyle name="20% - Accent2 11 4 2" xfId="7022" xr:uid="{FC8B0E75-AD8F-4108-93D2-71441D181A7E}"/>
    <cellStyle name="20% - Accent2 11 4 2 2" xfId="18460" xr:uid="{AAC79D9D-9DF9-4788-8C07-FE3D06B06DF8}"/>
    <cellStyle name="20% - Accent2 11 4 2 3" xfId="29309" xr:uid="{97841F8F-2606-40B5-9A6F-179C7C5963A5}"/>
    <cellStyle name="20% - Accent2 11 4 2 4" xfId="37652" xr:uid="{9F1FEED0-CDED-4A2C-9D93-0ED5D426EC87}"/>
    <cellStyle name="20% - Accent2 11 4 2 5" xfId="44583" xr:uid="{3C8FFA99-C5AB-4EB2-9DB4-81FF45593D6C}"/>
    <cellStyle name="20% - Accent2 11 4 3" xfId="9147" xr:uid="{95DBA7DC-8FB8-4450-917A-D5F13ABAA33F}"/>
    <cellStyle name="20% - Accent2 11 4 3 2" xfId="20289" xr:uid="{FD8290F6-ECB6-4890-B6DD-D38640162936}"/>
    <cellStyle name="20% - Accent2 11 4 3 3" xfId="33841" xr:uid="{D4C63BCC-D164-424C-9A02-4A609EAFE386}"/>
    <cellStyle name="20% - Accent2 11 4 4" xfId="15404" xr:uid="{F3ACD4D3-0E55-4DE3-8048-227C6E521BD2}"/>
    <cellStyle name="20% - Accent2 11 4 5" xfId="26253" xr:uid="{FFFFE113-91E2-4794-BC9A-A23635AC7709}"/>
    <cellStyle name="20% - Accent2 11 4 6" xfId="32519" xr:uid="{681147F8-C025-41ED-8F1C-0E2E3A9BCBC1}"/>
    <cellStyle name="20% - Accent2 11 4 7" xfId="41527" xr:uid="{F5696196-BD3D-4D26-A6F9-FBDE4010773B}"/>
    <cellStyle name="20% - Accent2 11 5" xfId="4331" xr:uid="{C8053387-CA57-4E9D-9C7E-53DCB90582CC}"/>
    <cellStyle name="20% - Accent2 11 5 2" xfId="7387" xr:uid="{3617F1E9-C3B6-4F90-9423-B7DFE4043563}"/>
    <cellStyle name="20% - Accent2 11 5 2 2" xfId="18825" xr:uid="{0CDD6E66-834D-4DF3-BCAF-F96F20261D8B}"/>
    <cellStyle name="20% - Accent2 11 5 2 3" xfId="29674" xr:uid="{23B59AF4-86AD-4B0F-8F73-6CFE6C9570AB}"/>
    <cellStyle name="20% - Accent2 11 5 2 4" xfId="35670" xr:uid="{61DE0DC5-F9AA-452B-95F2-200F80619218}"/>
    <cellStyle name="20% - Accent2 11 5 2 5" xfId="44948" xr:uid="{CEB78DFD-9252-48D4-AEEF-333A38D810D7}"/>
    <cellStyle name="20% - Accent2 11 5 3" xfId="15769" xr:uid="{1BEF83E7-3B72-4E04-880C-5C5BC7652EF9}"/>
    <cellStyle name="20% - Accent2 11 5 4" xfId="26618" xr:uid="{77B8DBB6-9F31-4EEC-B566-ADFD5F69DD61}"/>
    <cellStyle name="20% - Accent2 11 5 5" xfId="32515" xr:uid="{0722A91B-F02A-42E8-825A-3A470B11AB7D}"/>
    <cellStyle name="20% - Accent2 11 5 6" xfId="41892" xr:uid="{6664AF76-9225-4782-9267-A348FE0C1280}"/>
    <cellStyle name="20% - Accent2 11 6" xfId="4693" xr:uid="{357D09ED-DE08-43F0-9F8A-C4889380691F}"/>
    <cellStyle name="20% - Accent2 11 6 2" xfId="7749" xr:uid="{A479F770-0A7F-4C73-94D7-6FA37085DBD2}"/>
    <cellStyle name="20% - Accent2 11 6 2 2" xfId="19187" xr:uid="{77071C5E-8DE6-468B-8C04-E981C0E80220}"/>
    <cellStyle name="20% - Accent2 11 6 2 3" xfId="30036" xr:uid="{3246F680-004D-4423-AA91-C9A8974EFEF1}"/>
    <cellStyle name="20% - Accent2 11 6 2 4" xfId="45310" xr:uid="{0CDD9C7A-A623-4E86-A726-30C78559B37E}"/>
    <cellStyle name="20% - Accent2 11 6 3" xfId="16131" xr:uid="{314BE170-3E64-43A0-8B4A-B6522FA5587A}"/>
    <cellStyle name="20% - Accent2 11 6 4" xfId="26980" xr:uid="{B32C395F-9BEA-498A-BEF5-DE70CBC5840E}"/>
    <cellStyle name="20% - Accent2 11 6 5" xfId="42254" xr:uid="{954CD909-BEAA-4819-902C-FD09897FDD84}"/>
    <cellStyle name="20% - Accent2 11 7" xfId="5060" xr:uid="{316AFEDC-E363-4A82-A986-5CB35C0FBE7A}"/>
    <cellStyle name="20% - Accent2 11 7 2" xfId="16498" xr:uid="{425DED03-679B-4BEE-AF1A-8331685E7CF2}"/>
    <cellStyle name="20% - Accent2 11 7 3" xfId="27347" xr:uid="{68290A43-4BFF-4882-A6C9-6DBCA0E2D0D4}"/>
    <cellStyle name="20% - Accent2 11 7 4" xfId="42621" xr:uid="{D9E0F70C-548E-4E1B-81B4-2553EA4B0E78}"/>
    <cellStyle name="20% - Accent2 11 8" xfId="13442" xr:uid="{D8CFFB53-50DB-42CE-83A8-264E63A9CF5A}"/>
    <cellStyle name="20% - Accent2 11 9" xfId="24291" xr:uid="{56EA9625-F7D3-463B-A9C2-6274CB3E3A49}"/>
    <cellStyle name="20% - Accent2 12" xfId="256" xr:uid="{ACBE2800-B7F7-40AA-BB9A-23A7A41BC9B5}"/>
    <cellStyle name="20% - Accent2 12 10" xfId="30512" xr:uid="{95D4CD84-45B8-45C2-B66D-83533F434816}"/>
    <cellStyle name="20% - Accent2 12 11" xfId="39566" xr:uid="{DA81EA5D-8891-451E-80B9-E5EBB904763C}"/>
    <cellStyle name="20% - Accent2 12 2" xfId="2315" xr:uid="{3AF77627-B5C1-4A1B-8619-C18D26950203}"/>
    <cellStyle name="20% - Accent2 12 2 2" xfId="3296" xr:uid="{590521ED-1376-4ECB-8637-EA2EAC27AAD3}"/>
    <cellStyle name="20% - Accent2 12 2 2 2" xfId="6534" xr:uid="{80EAD809-AAFB-47EC-8D5F-E47D99539885}"/>
    <cellStyle name="20% - Accent2 12 2 2 2 2" xfId="9148" xr:uid="{F3066378-6D19-4BAA-9782-AD7F444F1C4C}"/>
    <cellStyle name="20% - Accent2 12 2 2 2 2 2" xfId="20290" xr:uid="{B086FB93-91B4-44EC-A655-49AE178A7E19}"/>
    <cellStyle name="20% - Accent2 12 2 2 2 2 3" xfId="38418" xr:uid="{D57C8344-5C0B-4C28-B3AB-81F1E9D510A1}"/>
    <cellStyle name="20% - Accent2 12 2 2 2 3" xfId="9149" xr:uid="{EDA6C948-B06A-461B-BD39-08612BE1BFCB}"/>
    <cellStyle name="20% - Accent2 12 2 2 2 3 2" xfId="20291" xr:uid="{B8F6C690-1455-4C4C-AB21-E41739BB6830}"/>
    <cellStyle name="20% - Accent2 12 2 2 2 3 3" xfId="34451" xr:uid="{A0EFE6D8-4100-4390-92C4-3250D15BDD3C}"/>
    <cellStyle name="20% - Accent2 12 2 2 2 4" xfId="17972" xr:uid="{901AEEE1-D38E-4D91-AFEE-CFB05BD43BA5}"/>
    <cellStyle name="20% - Accent2 12 2 2 2 5" xfId="28821" xr:uid="{D82E0A51-224E-4EE2-8BE3-7002076865AA}"/>
    <cellStyle name="20% - Accent2 12 2 2 2 6" xfId="32522" xr:uid="{ACD334CB-3D76-4C56-8C84-2324E21906F1}"/>
    <cellStyle name="20% - Accent2 12 2 2 2 7" xfId="44095" xr:uid="{7A716EE1-B853-4784-8BAF-EE8E778D303A}"/>
    <cellStyle name="20% - Accent2 12 2 2 3" xfId="9150" xr:uid="{649FC716-D2A3-4FCB-ACFD-408C3291FBF3}"/>
    <cellStyle name="20% - Accent2 12 2 2 3 2" xfId="20292" xr:uid="{F2EAAFD0-4D83-498D-A7DF-7EFBD7D87D22}"/>
    <cellStyle name="20% - Accent2 12 2 2 3 3" xfId="36437" xr:uid="{9CB752B6-B690-4CA9-94AC-BA7D2941967B}"/>
    <cellStyle name="20% - Accent2 12 2 2 4" xfId="14916" xr:uid="{D37F10F8-CBF1-4634-BDEA-27FE54A5DC9A}"/>
    <cellStyle name="20% - Accent2 12 2 2 5" xfId="25765" xr:uid="{2DE380E5-31C6-40B7-B716-148844ACAD0E}"/>
    <cellStyle name="20% - Accent2 12 2 2 6" xfId="31915" xr:uid="{E80C571A-0E6F-4912-B121-36BBFEC52024}"/>
    <cellStyle name="20% - Accent2 12 2 2 7" xfId="41039" xr:uid="{B5F3E2B8-C28E-402B-8220-C0021F1E9361}"/>
    <cellStyle name="20% - Accent2 12 2 3" xfId="5554" xr:uid="{FE429A5B-1EF5-4048-AAF3-7193250C55F8}"/>
    <cellStyle name="20% - Accent2 12 2 3 2" xfId="9151" xr:uid="{7DB6FC50-9A24-4A50-9EBC-EB53D4FF9971}"/>
    <cellStyle name="20% - Accent2 12 2 3 2 2" xfId="20293" xr:uid="{F8179A5A-82D9-4592-8D75-75836859E3DC}"/>
    <cellStyle name="20% - Accent2 12 2 3 2 3" xfId="37905" xr:uid="{2C9E964D-7D74-476F-B115-70D2D25CD4A7}"/>
    <cellStyle name="20% - Accent2 12 2 3 3" xfId="9152" xr:uid="{4FC413F0-0143-43EB-A03A-D2921744D40C}"/>
    <cellStyle name="20% - Accent2 12 2 3 3 2" xfId="20294" xr:uid="{861E5082-B0BB-481E-BE0E-E8BD4E86CF2D}"/>
    <cellStyle name="20% - Accent2 12 2 3 3 3" xfId="33950" xr:uid="{332CE5CE-957B-4C55-A12A-2CB7A64FE04C}"/>
    <cellStyle name="20% - Accent2 12 2 3 4" xfId="16992" xr:uid="{031E5C54-2059-4571-A84E-4FA8419E795C}"/>
    <cellStyle name="20% - Accent2 12 2 3 5" xfId="27841" xr:uid="{504B5644-633F-45FE-8C5E-05A087D1D48C}"/>
    <cellStyle name="20% - Accent2 12 2 3 6" xfId="32521" xr:uid="{9E6E917A-F25D-496D-99E5-04DEF71FD500}"/>
    <cellStyle name="20% - Accent2 12 2 3 7" xfId="43115" xr:uid="{66782CA3-CEF0-4A8B-BD0E-228A22ACFD03}"/>
    <cellStyle name="20% - Accent2 12 2 4" xfId="9153" xr:uid="{CF3D7F21-D022-4394-9D3A-963649808091}"/>
    <cellStyle name="20% - Accent2 12 2 4 2" xfId="20295" xr:uid="{59AA900E-A641-4D31-8789-F6383E1D232E}"/>
    <cellStyle name="20% - Accent2 12 2 4 3" xfId="35922" xr:uid="{9542704A-D43A-46C2-BBEF-2B33A0E247CA}"/>
    <cellStyle name="20% - Accent2 12 2 5" xfId="13936" xr:uid="{F91313B8-D861-4668-8708-CB1415B71D4F}"/>
    <cellStyle name="20% - Accent2 12 2 6" xfId="24785" xr:uid="{BD57AA06-9AE8-42C1-98BA-BAEDFD94E14E}"/>
    <cellStyle name="20% - Accent2 12 2 7" xfId="30935" xr:uid="{5A96F8D7-1358-420C-ACB0-C7D77D6B72FC}"/>
    <cellStyle name="20% - Accent2 12 2 8" xfId="40059" xr:uid="{611F0A89-6636-481F-85A7-6144EEB7CC73}"/>
    <cellStyle name="20% - Accent2 12 3" xfId="2803" xr:uid="{FA0E467D-BE8D-4609-8BC6-50260917F2C2}"/>
    <cellStyle name="20% - Accent2 12 3 2" xfId="6041" xr:uid="{E92971FE-4B97-4AA9-9B7A-763BD656EBAF}"/>
    <cellStyle name="20% - Accent2 12 3 2 2" xfId="9154" xr:uid="{3707E3F2-433F-4C43-A489-6BDEADA8D0A2}"/>
    <cellStyle name="20% - Accent2 12 3 2 2 2" xfId="20296" xr:uid="{335F6BD8-49C5-4ED4-B93D-AB90C0A6578B}"/>
    <cellStyle name="20% - Accent2 12 3 2 2 3" xfId="38419" xr:uid="{0DF81277-C76A-4161-8566-320F9EBA5A25}"/>
    <cellStyle name="20% - Accent2 12 3 2 3" xfId="9155" xr:uid="{9734A2DE-0AD0-4779-B63A-544D7C047E76}"/>
    <cellStyle name="20% - Accent2 12 3 2 3 2" xfId="20297" xr:uid="{E38E7D5F-D039-4A07-8586-0096853D92FF}"/>
    <cellStyle name="20% - Accent2 12 3 2 3 3" xfId="34452" xr:uid="{0B207533-D1F3-49C4-9F30-716C8718A531}"/>
    <cellStyle name="20% - Accent2 12 3 2 4" xfId="17479" xr:uid="{5BF8FC3A-D2F9-4EB8-A5FB-4E37337121D0}"/>
    <cellStyle name="20% - Accent2 12 3 2 5" xfId="28328" xr:uid="{76C13CDB-2133-4B6F-888C-750A2B30EE46}"/>
    <cellStyle name="20% - Accent2 12 3 2 6" xfId="32523" xr:uid="{AF782730-AC1C-46D3-9CA9-9DB831AF433D}"/>
    <cellStyle name="20% - Accent2 12 3 2 7" xfId="43602" xr:uid="{595F2272-C290-4C6B-9D3B-EFA3B932F26D}"/>
    <cellStyle name="20% - Accent2 12 3 3" xfId="9156" xr:uid="{D0A22D8F-D5AA-4312-8250-AEEFCE95388B}"/>
    <cellStyle name="20% - Accent2 12 3 3 2" xfId="20298" xr:uid="{E5369FA6-B603-4213-95CD-44362F7220F3}"/>
    <cellStyle name="20% - Accent2 12 3 3 3" xfId="36438" xr:uid="{DD736FD8-9D85-4792-8778-748C597647F9}"/>
    <cellStyle name="20% - Accent2 12 3 4" xfId="14423" xr:uid="{C739C6C7-B719-4D61-B9BB-A258C6182BA6}"/>
    <cellStyle name="20% - Accent2 12 3 5" xfId="25272" xr:uid="{432D0B40-5483-4B65-B54B-91551A357CDD}"/>
    <cellStyle name="20% - Accent2 12 3 6" xfId="31422" xr:uid="{7457F300-383C-497A-A4A5-ED0C2E2CCB48}"/>
    <cellStyle name="20% - Accent2 12 3 7" xfId="40546" xr:uid="{04572B33-8B84-46E9-93DF-58341001EB57}"/>
    <cellStyle name="20% - Accent2 12 4" xfId="3784" xr:uid="{E490AF05-06B5-4D4C-A4D7-DAE068F46B65}"/>
    <cellStyle name="20% - Accent2 12 4 2" xfId="7023" xr:uid="{5E68AB5E-0374-4CD7-ABE9-8830E108234F}"/>
    <cellStyle name="20% - Accent2 12 4 2 2" xfId="18461" xr:uid="{208DDA0A-00BD-4A10-9374-BB3D945B9342}"/>
    <cellStyle name="20% - Accent2 12 4 2 3" xfId="29310" xr:uid="{9CC36862-C9EE-4CCC-9073-11FDE9F97998}"/>
    <cellStyle name="20% - Accent2 12 4 2 4" xfId="37653" xr:uid="{C1D4EBB8-D76B-4D61-B385-89599A30EF55}"/>
    <cellStyle name="20% - Accent2 12 4 2 5" xfId="44584" xr:uid="{B8B65109-6B58-4CB0-84F5-19F86EABEC79}"/>
    <cellStyle name="20% - Accent2 12 4 3" xfId="9157" xr:uid="{72268D48-7026-4A39-9762-9E36CE46A2B4}"/>
    <cellStyle name="20% - Accent2 12 4 3 2" xfId="20299" xr:uid="{2DA683E3-B5B6-4267-9BC9-32B29A73B0A2}"/>
    <cellStyle name="20% - Accent2 12 4 3 3" xfId="33842" xr:uid="{A12A554A-3888-4673-9487-CD9B4340C3E4}"/>
    <cellStyle name="20% - Accent2 12 4 4" xfId="15405" xr:uid="{8FB44BFD-42B2-4A86-8371-DCF25E8718AF}"/>
    <cellStyle name="20% - Accent2 12 4 5" xfId="26254" xr:uid="{ABFCEC71-15DC-4893-A1F2-3DEEF6F19A68}"/>
    <cellStyle name="20% - Accent2 12 4 6" xfId="32524" xr:uid="{FB8B952B-EE19-48B6-8D7C-4919D4A5D6BC}"/>
    <cellStyle name="20% - Accent2 12 4 7" xfId="41528" xr:uid="{D10B0370-9FC1-4A18-AD08-9B25436FEF7B}"/>
    <cellStyle name="20% - Accent2 12 5" xfId="4332" xr:uid="{C901D622-F557-4DB6-B107-F78C271211A3}"/>
    <cellStyle name="20% - Accent2 12 5 2" xfId="7388" xr:uid="{67BA678F-8DEE-4128-BE4A-EFDDC650B3C5}"/>
    <cellStyle name="20% - Accent2 12 5 2 2" xfId="18826" xr:uid="{A149528E-42B3-4324-84E5-FDEB44210BE9}"/>
    <cellStyle name="20% - Accent2 12 5 2 3" xfId="29675" xr:uid="{303EFFF2-8400-4D7E-B086-CE61CB00B083}"/>
    <cellStyle name="20% - Accent2 12 5 2 4" xfId="35671" xr:uid="{A62634FB-97EE-4E41-A1BF-2862396B05B0}"/>
    <cellStyle name="20% - Accent2 12 5 2 5" xfId="44949" xr:uid="{B52FBE74-CA21-4EC3-AD20-E6CCF8D300F9}"/>
    <cellStyle name="20% - Accent2 12 5 3" xfId="15770" xr:uid="{5FD117A1-9ABF-4C3E-83D5-C65C35C43DAF}"/>
    <cellStyle name="20% - Accent2 12 5 4" xfId="26619" xr:uid="{245FD417-10E4-4297-BC4C-2D7FDCE9FA22}"/>
    <cellStyle name="20% - Accent2 12 5 5" xfId="32520" xr:uid="{0D52E402-344B-401B-B217-392595BA0D6F}"/>
    <cellStyle name="20% - Accent2 12 5 6" xfId="41893" xr:uid="{CC69859F-FE48-44C7-A7C7-68D4C3F5D533}"/>
    <cellStyle name="20% - Accent2 12 6" xfId="4694" xr:uid="{E086ACB4-401C-404A-813C-0F9BBAFC3B18}"/>
    <cellStyle name="20% - Accent2 12 6 2" xfId="7750" xr:uid="{D02180CF-9701-4714-AD6D-3017D73A6788}"/>
    <cellStyle name="20% - Accent2 12 6 2 2" xfId="19188" xr:uid="{C957A95B-DA96-4613-BE78-F605E714180A}"/>
    <cellStyle name="20% - Accent2 12 6 2 3" xfId="30037" xr:uid="{CDF2EF18-D9B6-4FC9-946E-24A7AB64A351}"/>
    <cellStyle name="20% - Accent2 12 6 2 4" xfId="45311" xr:uid="{BC21B8EE-918A-4423-8DF4-C95E8996C669}"/>
    <cellStyle name="20% - Accent2 12 6 3" xfId="16132" xr:uid="{D0306911-AB84-4F44-8A75-DCE001DCD635}"/>
    <cellStyle name="20% - Accent2 12 6 4" xfId="26981" xr:uid="{DF95C53D-095B-4A61-BE2F-F732139CC35C}"/>
    <cellStyle name="20% - Accent2 12 6 5" xfId="42255" xr:uid="{C741D095-8C2B-4BE4-8D9D-88BC44ABA6F9}"/>
    <cellStyle name="20% - Accent2 12 7" xfId="5061" xr:uid="{4B22E4E1-07F6-4A7C-BAF9-8D5A37694DA8}"/>
    <cellStyle name="20% - Accent2 12 7 2" xfId="16499" xr:uid="{E8775980-7C2D-4A37-8AA3-A5E008661562}"/>
    <cellStyle name="20% - Accent2 12 7 3" xfId="27348" xr:uid="{4EA2FC29-63AE-4F9D-8D60-F517CE7C5684}"/>
    <cellStyle name="20% - Accent2 12 7 4" xfId="42622" xr:uid="{5186EEC2-A2A6-482F-85E7-E2B35B9F49CF}"/>
    <cellStyle name="20% - Accent2 12 8" xfId="13443" xr:uid="{C95E996B-FC96-4E52-9E20-A2D750FA7D9C}"/>
    <cellStyle name="20% - Accent2 12 9" xfId="24292" xr:uid="{657731D6-1FEC-4BB5-B3A3-A4860D0EF6D3}"/>
    <cellStyle name="20% - Accent2 13" xfId="257" xr:uid="{C7720CE2-5D58-47EF-9EC9-ED4AFBFF2ABE}"/>
    <cellStyle name="20% - Accent2 13 10" xfId="30513" xr:uid="{4C51BDEA-3983-4D62-87F2-859107138D01}"/>
    <cellStyle name="20% - Accent2 13 11" xfId="39567" xr:uid="{2DAF2F6F-B3B6-4CB5-8CF8-09C823815983}"/>
    <cellStyle name="20% - Accent2 13 2" xfId="2316" xr:uid="{58181469-E1C1-484E-BDE6-617730DB23D5}"/>
    <cellStyle name="20% - Accent2 13 2 2" xfId="3297" xr:uid="{E87034C4-E57A-4715-8248-D55875719685}"/>
    <cellStyle name="20% - Accent2 13 2 2 2" xfId="6535" xr:uid="{E194CA5F-BA44-456E-BCC7-0C7D598E37BF}"/>
    <cellStyle name="20% - Accent2 13 2 2 2 2" xfId="9158" xr:uid="{3586FFC7-360F-4792-95EA-DFAE78649F85}"/>
    <cellStyle name="20% - Accent2 13 2 2 2 2 2" xfId="20300" xr:uid="{B7415380-952E-49B5-921E-DED9C4D4D509}"/>
    <cellStyle name="20% - Accent2 13 2 2 2 2 3" xfId="38420" xr:uid="{01FBEBF0-F887-4D6C-B666-37A5F516E16B}"/>
    <cellStyle name="20% - Accent2 13 2 2 2 3" xfId="9159" xr:uid="{B17CBA79-4270-43B7-AFA7-612C99E33036}"/>
    <cellStyle name="20% - Accent2 13 2 2 2 3 2" xfId="20301" xr:uid="{27DD9FF2-87FC-4B5B-BCA9-71D7BC2C3293}"/>
    <cellStyle name="20% - Accent2 13 2 2 2 3 3" xfId="34453" xr:uid="{A1B34DBA-F874-4013-A88F-A9AAB82EF671}"/>
    <cellStyle name="20% - Accent2 13 2 2 2 4" xfId="17973" xr:uid="{DDBF5159-BA8C-4DF6-8708-F7ECD16937C0}"/>
    <cellStyle name="20% - Accent2 13 2 2 2 5" xfId="28822" xr:uid="{C13CC3E5-A636-4B07-AF4E-FC8645E25791}"/>
    <cellStyle name="20% - Accent2 13 2 2 2 6" xfId="32527" xr:uid="{F6068287-50E8-490D-8106-B4A06F7A7B7C}"/>
    <cellStyle name="20% - Accent2 13 2 2 2 7" xfId="44096" xr:uid="{D6C7B57C-9D14-4004-88D7-61CD383D38E0}"/>
    <cellStyle name="20% - Accent2 13 2 2 3" xfId="9160" xr:uid="{811022C1-2C62-4DC9-8366-9A7237C510E1}"/>
    <cellStyle name="20% - Accent2 13 2 2 3 2" xfId="20302" xr:uid="{5753097E-4E93-401A-B40A-944D5C95D4CD}"/>
    <cellStyle name="20% - Accent2 13 2 2 3 3" xfId="36439" xr:uid="{97A396CE-2DC9-49C4-8B9C-E24C446E7724}"/>
    <cellStyle name="20% - Accent2 13 2 2 4" xfId="14917" xr:uid="{BA2F11BD-9CF8-495F-A191-F231E51D90C2}"/>
    <cellStyle name="20% - Accent2 13 2 2 5" xfId="25766" xr:uid="{78AC3346-8634-47EF-8B60-8AADE779F6EB}"/>
    <cellStyle name="20% - Accent2 13 2 2 6" xfId="31916" xr:uid="{C2D4D499-51DC-4AAD-A180-1D5D48B9E6F2}"/>
    <cellStyle name="20% - Accent2 13 2 2 7" xfId="41040" xr:uid="{F0445C4E-DFED-4316-A697-152EA691368D}"/>
    <cellStyle name="20% - Accent2 13 2 3" xfId="5555" xr:uid="{31A73245-77A5-455D-8C05-4B20FB2B1439}"/>
    <cellStyle name="20% - Accent2 13 2 3 2" xfId="9161" xr:uid="{19BDDCCE-A606-4853-B263-B7F812F30333}"/>
    <cellStyle name="20% - Accent2 13 2 3 2 2" xfId="20303" xr:uid="{2C4FDE88-F2D0-4F1F-9D4F-C264FA6C9E51}"/>
    <cellStyle name="20% - Accent2 13 2 3 2 3" xfId="37906" xr:uid="{0813504D-69AC-47C2-A8AC-1963B85EB52F}"/>
    <cellStyle name="20% - Accent2 13 2 3 3" xfId="9162" xr:uid="{C3ECEB2E-F1CC-42A5-B02A-453864EFF6E3}"/>
    <cellStyle name="20% - Accent2 13 2 3 3 2" xfId="20304" xr:uid="{BFC66288-DFE7-4107-AA70-231C04A3319F}"/>
    <cellStyle name="20% - Accent2 13 2 3 3 3" xfId="33951" xr:uid="{A4F04373-74EE-466F-B894-866804257627}"/>
    <cellStyle name="20% - Accent2 13 2 3 4" xfId="16993" xr:uid="{79C20041-4B43-4A8E-B6F3-8967DAC60F78}"/>
    <cellStyle name="20% - Accent2 13 2 3 5" xfId="27842" xr:uid="{2711CB35-9545-485B-9C44-A843AC6DB0B4}"/>
    <cellStyle name="20% - Accent2 13 2 3 6" xfId="32526" xr:uid="{ED87F1D0-EA10-4F30-810F-15D21E80496D}"/>
    <cellStyle name="20% - Accent2 13 2 3 7" xfId="43116" xr:uid="{5821BEBA-2E74-4C33-B632-4C49885D1424}"/>
    <cellStyle name="20% - Accent2 13 2 4" xfId="9163" xr:uid="{0C3FEDE0-38B7-4FAB-ACE8-D63443F944F3}"/>
    <cellStyle name="20% - Accent2 13 2 4 2" xfId="20305" xr:uid="{AF29193A-4D30-4F40-8969-817BDDDE919B}"/>
    <cellStyle name="20% - Accent2 13 2 4 3" xfId="35923" xr:uid="{3D867239-05A9-4269-B88D-6FE655FF56CC}"/>
    <cellStyle name="20% - Accent2 13 2 5" xfId="13937" xr:uid="{86F47C66-228C-4235-B225-E01CB2499B4D}"/>
    <cellStyle name="20% - Accent2 13 2 6" xfId="24786" xr:uid="{1C436F91-C7B4-4C2C-9F08-F056B299477A}"/>
    <cellStyle name="20% - Accent2 13 2 7" xfId="30936" xr:uid="{2FD1ECE2-F027-4B57-8D56-28E21D7A50A1}"/>
    <cellStyle name="20% - Accent2 13 2 8" xfId="40060" xr:uid="{68BB0FBE-1425-4F87-B524-8DF9BB53E5C4}"/>
    <cellStyle name="20% - Accent2 13 3" xfId="2804" xr:uid="{EC18BFEB-2ADB-43C4-8338-0E66E2E22714}"/>
    <cellStyle name="20% - Accent2 13 3 2" xfId="6042" xr:uid="{E8CF3B99-96FE-46A1-B225-0A664DA06C18}"/>
    <cellStyle name="20% - Accent2 13 3 2 2" xfId="9164" xr:uid="{618F1906-F010-4661-8B43-41E5B201B9C4}"/>
    <cellStyle name="20% - Accent2 13 3 2 2 2" xfId="20306" xr:uid="{D4119F1A-78DB-4B9F-8BE4-FFA44D274449}"/>
    <cellStyle name="20% - Accent2 13 3 2 2 3" xfId="38421" xr:uid="{07D48B7F-88E2-46C6-8C98-8E69D5130627}"/>
    <cellStyle name="20% - Accent2 13 3 2 3" xfId="9165" xr:uid="{DFF11D74-73AA-4097-A905-FAB0122E9856}"/>
    <cellStyle name="20% - Accent2 13 3 2 3 2" xfId="20307" xr:uid="{0E19D2D5-64ED-40E6-8158-C665729363E6}"/>
    <cellStyle name="20% - Accent2 13 3 2 3 3" xfId="34454" xr:uid="{9716CF52-E771-4205-8EDA-BCC962A39205}"/>
    <cellStyle name="20% - Accent2 13 3 2 4" xfId="17480" xr:uid="{F6999D7C-0252-4751-96BE-364E4985F176}"/>
    <cellStyle name="20% - Accent2 13 3 2 5" xfId="28329" xr:uid="{3BA38F74-6B8F-4E71-9E45-D0103A8EAA77}"/>
    <cellStyle name="20% - Accent2 13 3 2 6" xfId="32528" xr:uid="{1AC935D2-177D-4350-B7EF-996DCFDEDC7B}"/>
    <cellStyle name="20% - Accent2 13 3 2 7" xfId="43603" xr:uid="{C1EB4AB2-A36A-4C8D-B12C-2673B96C8298}"/>
    <cellStyle name="20% - Accent2 13 3 3" xfId="9166" xr:uid="{FF4140A1-A919-465D-BB7A-F0352726266F}"/>
    <cellStyle name="20% - Accent2 13 3 3 2" xfId="20308" xr:uid="{A4BEC0D5-BCDF-4A1E-B82B-0D18319F7987}"/>
    <cellStyle name="20% - Accent2 13 3 3 3" xfId="36440" xr:uid="{AB532E81-7AB7-4E73-97B9-CE97C03418AA}"/>
    <cellStyle name="20% - Accent2 13 3 4" xfId="14424" xr:uid="{E9B99D27-02E6-4EC9-AF25-AD15C5AB3B29}"/>
    <cellStyle name="20% - Accent2 13 3 5" xfId="25273" xr:uid="{FDF53D9A-90E7-4F26-9610-D1452BB26DB5}"/>
    <cellStyle name="20% - Accent2 13 3 6" xfId="31423" xr:uid="{806031EE-25AE-4837-9672-C11F346AFF55}"/>
    <cellStyle name="20% - Accent2 13 3 7" xfId="40547" xr:uid="{EBC05F06-05FA-4F23-A4EB-129ABFFAC072}"/>
    <cellStyle name="20% - Accent2 13 4" xfId="3785" xr:uid="{02E3034E-6012-4FE9-9E6F-C97A4C389EA0}"/>
    <cellStyle name="20% - Accent2 13 4 2" xfId="7024" xr:uid="{D8E22FC5-F29B-4A3C-8888-F6E27D410767}"/>
    <cellStyle name="20% - Accent2 13 4 2 2" xfId="18462" xr:uid="{6C8465FA-BE51-4652-8BBF-9810B8B67201}"/>
    <cellStyle name="20% - Accent2 13 4 2 3" xfId="29311" xr:uid="{B3CC2B5C-BA38-40AD-91E5-1FAF959D7A23}"/>
    <cellStyle name="20% - Accent2 13 4 2 4" xfId="37654" xr:uid="{4971F7B1-AA85-42B0-A32E-7EB58D7F13B1}"/>
    <cellStyle name="20% - Accent2 13 4 2 5" xfId="44585" xr:uid="{DD816DD9-E8A2-4949-9CA6-5023E8AFD599}"/>
    <cellStyle name="20% - Accent2 13 4 3" xfId="9167" xr:uid="{2DD41896-4A0B-4803-BF57-067E398D178D}"/>
    <cellStyle name="20% - Accent2 13 4 3 2" xfId="20309" xr:uid="{D825DEFD-A4D2-4762-8956-03A562EA017B}"/>
    <cellStyle name="20% - Accent2 13 4 3 3" xfId="33843" xr:uid="{818B08D8-86C6-4B22-9685-154975780B41}"/>
    <cellStyle name="20% - Accent2 13 4 4" xfId="15406" xr:uid="{0552B06F-F0C7-4225-B4E3-823E1926B5AD}"/>
    <cellStyle name="20% - Accent2 13 4 5" xfId="26255" xr:uid="{E3C6AD46-A7E3-4297-97A9-5BA8BC34382B}"/>
    <cellStyle name="20% - Accent2 13 4 6" xfId="32529" xr:uid="{DF674E96-7CA6-4122-87F3-7F767A5F8D29}"/>
    <cellStyle name="20% - Accent2 13 4 7" xfId="41529" xr:uid="{DE212CAA-79B6-413B-AE29-3EFB9AE69AE1}"/>
    <cellStyle name="20% - Accent2 13 5" xfId="4333" xr:uid="{35A85460-E27C-487B-9BA2-61559E1199D2}"/>
    <cellStyle name="20% - Accent2 13 5 2" xfId="7389" xr:uid="{2AFD0458-45AC-4411-9FB8-3768BFD747F1}"/>
    <cellStyle name="20% - Accent2 13 5 2 2" xfId="18827" xr:uid="{91D1F61B-A941-4A20-A0B4-D7E56E80D1E2}"/>
    <cellStyle name="20% - Accent2 13 5 2 3" xfId="29676" xr:uid="{95716192-911E-478D-98F9-3E2177E07C73}"/>
    <cellStyle name="20% - Accent2 13 5 2 4" xfId="35672" xr:uid="{B66F31D4-B1CD-4F78-B412-A4EEF748E13E}"/>
    <cellStyle name="20% - Accent2 13 5 2 5" xfId="44950" xr:uid="{80D90451-AC54-4012-A1E6-4EC3B5E23A97}"/>
    <cellStyle name="20% - Accent2 13 5 3" xfId="15771" xr:uid="{EA6984CE-D196-48B1-BE71-08EC0EA5A337}"/>
    <cellStyle name="20% - Accent2 13 5 4" xfId="26620" xr:uid="{96FB4983-1CEC-46EE-A7F8-5CB4254BB7C7}"/>
    <cellStyle name="20% - Accent2 13 5 5" xfId="32525" xr:uid="{4F1BBBE0-3C46-4C07-BEDC-9C8EE947E51F}"/>
    <cellStyle name="20% - Accent2 13 5 6" xfId="41894" xr:uid="{5DC53929-64DF-4013-B0E5-F443C81268D5}"/>
    <cellStyle name="20% - Accent2 13 6" xfId="4695" xr:uid="{E0D3854F-6BFE-4F98-A4FB-0C40789BBE5B}"/>
    <cellStyle name="20% - Accent2 13 6 2" xfId="7751" xr:uid="{C4D22F2C-D49B-45E3-988A-DBA7FACE888A}"/>
    <cellStyle name="20% - Accent2 13 6 2 2" xfId="19189" xr:uid="{C5634025-AA39-4AEF-8450-03ACD3B72A9A}"/>
    <cellStyle name="20% - Accent2 13 6 2 3" xfId="30038" xr:uid="{E1955FA1-B74E-4871-AD9A-594DAFD1CBBE}"/>
    <cellStyle name="20% - Accent2 13 6 2 4" xfId="45312" xr:uid="{589C4C1E-7501-4D66-9415-81F081219DF7}"/>
    <cellStyle name="20% - Accent2 13 6 3" xfId="16133" xr:uid="{0064DF25-434A-4EEA-9EB0-14DCCFAAD962}"/>
    <cellStyle name="20% - Accent2 13 6 4" xfId="26982" xr:uid="{4F6BBB6D-E68D-4352-87D6-71DCD84C9922}"/>
    <cellStyle name="20% - Accent2 13 6 5" xfId="42256" xr:uid="{2EAC6235-1CD1-4084-917C-D3B5BFA535AC}"/>
    <cellStyle name="20% - Accent2 13 7" xfId="5062" xr:uid="{19BB6108-FBB6-40AB-B88B-EE73D31FE748}"/>
    <cellStyle name="20% - Accent2 13 7 2" xfId="16500" xr:uid="{C8445CFC-E7AA-4E97-B507-4378A37EC6FD}"/>
    <cellStyle name="20% - Accent2 13 7 3" xfId="27349" xr:uid="{2B633EA7-3B29-44D8-B441-84BE86154D65}"/>
    <cellStyle name="20% - Accent2 13 7 4" xfId="42623" xr:uid="{D9F76531-076D-4305-9C4D-35F10F7205B6}"/>
    <cellStyle name="20% - Accent2 13 8" xfId="13444" xr:uid="{718B2B82-CD90-4FFC-A604-58A70E873F7A}"/>
    <cellStyle name="20% - Accent2 13 9" xfId="24293" xr:uid="{E82B0442-5E46-444C-B228-BEE25A90E0F0}"/>
    <cellStyle name="20% - Accent2 14" xfId="258" xr:uid="{D00CD681-6F90-4B3F-BDC8-04AF848DE0EC}"/>
    <cellStyle name="20% - Accent2 14 10" xfId="30514" xr:uid="{FC506E2C-F0A5-4ED1-A903-1B180FDF6316}"/>
    <cellStyle name="20% - Accent2 14 11" xfId="39568" xr:uid="{B5FD68B5-9286-4B87-98A4-9B012DB19445}"/>
    <cellStyle name="20% - Accent2 14 2" xfId="2317" xr:uid="{D79CDD10-5EFD-4BE7-A1E9-14C855B5FA48}"/>
    <cellStyle name="20% - Accent2 14 2 2" xfId="3298" xr:uid="{949BD51A-80A2-495E-9D10-DB0A5CE8557C}"/>
    <cellStyle name="20% - Accent2 14 2 2 2" xfId="6536" xr:uid="{E67B0120-0BDC-4125-A2D6-E11ED7A9FD3A}"/>
    <cellStyle name="20% - Accent2 14 2 2 2 2" xfId="9168" xr:uid="{09661836-B566-4CF1-8DA9-4184D845D994}"/>
    <cellStyle name="20% - Accent2 14 2 2 2 2 2" xfId="20310" xr:uid="{1F6390EC-38AD-4E82-B346-58E6B21EFEE0}"/>
    <cellStyle name="20% - Accent2 14 2 2 2 2 3" xfId="38422" xr:uid="{22898158-07C5-41EF-A371-2B864DE6E78C}"/>
    <cellStyle name="20% - Accent2 14 2 2 2 3" xfId="9169" xr:uid="{225CFBEC-542A-4CEE-9B46-8C07F27A2A6D}"/>
    <cellStyle name="20% - Accent2 14 2 2 2 3 2" xfId="20311" xr:uid="{0E150E98-2600-4910-9A0A-AF5413713EC3}"/>
    <cellStyle name="20% - Accent2 14 2 2 2 3 3" xfId="34455" xr:uid="{C4027A3E-2998-4189-96F0-695BCCD01C38}"/>
    <cellStyle name="20% - Accent2 14 2 2 2 4" xfId="17974" xr:uid="{3B7BF12B-9AAB-4CD6-9812-CD4625AE150B}"/>
    <cellStyle name="20% - Accent2 14 2 2 2 5" xfId="28823" xr:uid="{1C9086F4-5B8B-4B63-BB71-D236DBA9ACFE}"/>
    <cellStyle name="20% - Accent2 14 2 2 2 6" xfId="32532" xr:uid="{A43E690C-1533-40DD-9B85-40F2C39FA77C}"/>
    <cellStyle name="20% - Accent2 14 2 2 2 7" xfId="44097" xr:uid="{A42ACAE7-EC1A-42B0-A56E-B8C9F018740F}"/>
    <cellStyle name="20% - Accent2 14 2 2 3" xfId="9170" xr:uid="{0F049BE1-E312-41CD-8D24-6722ACF79EA7}"/>
    <cellStyle name="20% - Accent2 14 2 2 3 2" xfId="20312" xr:uid="{80F54195-4AA8-4166-9F59-1C38214A3364}"/>
    <cellStyle name="20% - Accent2 14 2 2 3 3" xfId="36441" xr:uid="{22A89571-A0FB-4764-986C-17F02FE9BC62}"/>
    <cellStyle name="20% - Accent2 14 2 2 4" xfId="14918" xr:uid="{EF972DE7-357F-45F0-9D14-DB2653767B46}"/>
    <cellStyle name="20% - Accent2 14 2 2 5" xfId="25767" xr:uid="{1E347403-8A97-4BC5-BDA6-3F6C3BEE363C}"/>
    <cellStyle name="20% - Accent2 14 2 2 6" xfId="31917" xr:uid="{CEB017E0-7485-4C0E-B0FD-BA7938A7CD0F}"/>
    <cellStyle name="20% - Accent2 14 2 2 7" xfId="41041" xr:uid="{30A3377E-CDEE-4509-8E72-DCC61E7854B0}"/>
    <cellStyle name="20% - Accent2 14 2 3" xfId="5556" xr:uid="{81B75637-0390-4A0B-85B6-2F0FE736D1B2}"/>
    <cellStyle name="20% - Accent2 14 2 3 2" xfId="9171" xr:uid="{1BF0590B-9628-4848-94C5-8E9539C09B98}"/>
    <cellStyle name="20% - Accent2 14 2 3 2 2" xfId="20313" xr:uid="{54E732CA-A955-4F9F-8F65-F7F614BF44F0}"/>
    <cellStyle name="20% - Accent2 14 2 3 2 3" xfId="37907" xr:uid="{AB5E08B8-21C1-4AB8-9249-C3664661361C}"/>
    <cellStyle name="20% - Accent2 14 2 3 3" xfId="9172" xr:uid="{CA283A41-0649-4550-B9AC-474039AACF73}"/>
    <cellStyle name="20% - Accent2 14 2 3 3 2" xfId="20314" xr:uid="{C2F24EED-2EDA-4469-BE30-9AA745530FF2}"/>
    <cellStyle name="20% - Accent2 14 2 3 3 3" xfId="33952" xr:uid="{6572418D-1045-41CC-8A63-D492DF6C9FA8}"/>
    <cellStyle name="20% - Accent2 14 2 3 4" xfId="16994" xr:uid="{353B1481-32A7-40C0-82D9-F23AB3FF8A5C}"/>
    <cellStyle name="20% - Accent2 14 2 3 5" xfId="27843" xr:uid="{20678B9A-CDD1-4AFA-928D-08A4BF6E7FC2}"/>
    <cellStyle name="20% - Accent2 14 2 3 6" xfId="32531" xr:uid="{A76903E1-D23F-4EF2-830F-6EEABC330300}"/>
    <cellStyle name="20% - Accent2 14 2 3 7" xfId="43117" xr:uid="{660F376F-9018-40AF-80AF-AD43DE842FC5}"/>
    <cellStyle name="20% - Accent2 14 2 4" xfId="9173" xr:uid="{183D3D8E-99EA-45EB-93A8-D03A4446209B}"/>
    <cellStyle name="20% - Accent2 14 2 4 2" xfId="20315" xr:uid="{CB65498C-C5B9-48AD-A3ED-6C3F3F7E2836}"/>
    <cellStyle name="20% - Accent2 14 2 4 3" xfId="35924" xr:uid="{1BB7BB6F-C4B9-45AE-8B99-72FEDACDD91D}"/>
    <cellStyle name="20% - Accent2 14 2 5" xfId="13938" xr:uid="{A829103A-E1B9-4642-BDD3-02BEC3C6C62F}"/>
    <cellStyle name="20% - Accent2 14 2 6" xfId="24787" xr:uid="{FC182F99-3CF9-4AE7-B510-0AAA28FB1432}"/>
    <cellStyle name="20% - Accent2 14 2 7" xfId="30937" xr:uid="{0954B879-46B1-4F20-B6D9-9D3EB9AB8876}"/>
    <cellStyle name="20% - Accent2 14 2 8" xfId="40061" xr:uid="{434F3942-DC8C-46FC-9685-D295FDA120F3}"/>
    <cellStyle name="20% - Accent2 14 3" xfId="2805" xr:uid="{007307D6-45BD-4610-AB91-A12010B6FF70}"/>
    <cellStyle name="20% - Accent2 14 3 2" xfId="6043" xr:uid="{E6822104-CC3A-40C7-AE15-57F413CF7CB8}"/>
    <cellStyle name="20% - Accent2 14 3 2 2" xfId="9174" xr:uid="{7B7611A3-DA00-4844-88AC-B503381A9B4D}"/>
    <cellStyle name="20% - Accent2 14 3 2 2 2" xfId="20316" xr:uid="{47952EF4-3997-474C-99F2-497B8E9F3233}"/>
    <cellStyle name="20% - Accent2 14 3 2 2 3" xfId="38423" xr:uid="{8706A0FE-280C-4B1E-8AA1-6D38F1944D83}"/>
    <cellStyle name="20% - Accent2 14 3 2 3" xfId="9175" xr:uid="{C8BB8512-9CB7-4380-A587-41CB15ACC88A}"/>
    <cellStyle name="20% - Accent2 14 3 2 3 2" xfId="20317" xr:uid="{16D93C69-4B7A-41BF-A65C-DB19B6BA389C}"/>
    <cellStyle name="20% - Accent2 14 3 2 3 3" xfId="34456" xr:uid="{C39864E4-F2C0-44A4-9CAF-F8B8FA37C09A}"/>
    <cellStyle name="20% - Accent2 14 3 2 4" xfId="17481" xr:uid="{417637E8-83FF-4849-8F6C-C0676C85BB60}"/>
    <cellStyle name="20% - Accent2 14 3 2 5" xfId="28330" xr:uid="{D6A5A3A2-F5AC-47D8-8F3C-62309454CC28}"/>
    <cellStyle name="20% - Accent2 14 3 2 6" xfId="32533" xr:uid="{7CC3F76C-27CB-4A56-BF20-8459CF905927}"/>
    <cellStyle name="20% - Accent2 14 3 2 7" xfId="43604" xr:uid="{A00C67F5-59D7-4434-AD98-1F406FCAE73E}"/>
    <cellStyle name="20% - Accent2 14 3 3" xfId="9176" xr:uid="{8CB84086-3BF0-4F62-9283-06ABC9A681DC}"/>
    <cellStyle name="20% - Accent2 14 3 3 2" xfId="20318" xr:uid="{918C47E6-8843-49D1-8A6F-DF67914BC0DD}"/>
    <cellStyle name="20% - Accent2 14 3 3 3" xfId="36442" xr:uid="{468CFC0C-882E-46F6-9C7A-B39FCC0AA387}"/>
    <cellStyle name="20% - Accent2 14 3 4" xfId="14425" xr:uid="{2F22EDCE-5911-4D4C-A857-FE4E74B6311F}"/>
    <cellStyle name="20% - Accent2 14 3 5" xfId="25274" xr:uid="{C7EC5CDA-23B2-4FAA-9AB3-40014D5219B7}"/>
    <cellStyle name="20% - Accent2 14 3 6" xfId="31424" xr:uid="{8B63B29D-20BA-49CB-94EE-F433FB59E504}"/>
    <cellStyle name="20% - Accent2 14 3 7" xfId="40548" xr:uid="{59D7BEE5-CFF1-4E59-BC5F-C0F1F1958DED}"/>
    <cellStyle name="20% - Accent2 14 4" xfId="3786" xr:uid="{FB63770E-7780-4105-91D5-EA530753B0A8}"/>
    <cellStyle name="20% - Accent2 14 4 2" xfId="7025" xr:uid="{DCEF14A0-1148-4BD3-BAAF-55BEDCBDEDA1}"/>
    <cellStyle name="20% - Accent2 14 4 2 2" xfId="18463" xr:uid="{F4BC330A-E9CA-40DE-8F3C-21784BB41CAC}"/>
    <cellStyle name="20% - Accent2 14 4 2 3" xfId="29312" xr:uid="{45B2344A-0FA7-4EA8-BA7A-2F17998044CC}"/>
    <cellStyle name="20% - Accent2 14 4 2 4" xfId="37655" xr:uid="{15657556-C186-4210-95A2-2C3DCFD4AA92}"/>
    <cellStyle name="20% - Accent2 14 4 2 5" xfId="44586" xr:uid="{79749268-2F84-47DB-BAB6-8F563A7246C4}"/>
    <cellStyle name="20% - Accent2 14 4 3" xfId="9177" xr:uid="{1B5A74C3-17FB-4DC4-92AF-39B4DDB894E6}"/>
    <cellStyle name="20% - Accent2 14 4 3 2" xfId="20319" xr:uid="{D3AAD2FB-9C64-453C-BFD9-98CA3A46A5AD}"/>
    <cellStyle name="20% - Accent2 14 4 3 3" xfId="33844" xr:uid="{602D0ED3-B7E2-462D-8348-2116F259DC68}"/>
    <cellStyle name="20% - Accent2 14 4 4" xfId="15407" xr:uid="{7E12E0CC-D804-4E5F-BB16-9DB51EF71F0D}"/>
    <cellStyle name="20% - Accent2 14 4 5" xfId="26256" xr:uid="{227F50CF-C666-4B29-8158-B57409D68CE9}"/>
    <cellStyle name="20% - Accent2 14 4 6" xfId="32534" xr:uid="{71520BB8-03CC-4A91-B229-04721F6E8273}"/>
    <cellStyle name="20% - Accent2 14 4 7" xfId="41530" xr:uid="{7C80F96A-7B08-488A-BD1B-3297E9839D28}"/>
    <cellStyle name="20% - Accent2 14 5" xfId="4334" xr:uid="{B7B8F32B-AA27-4FC0-AD8E-CFF8331681EB}"/>
    <cellStyle name="20% - Accent2 14 5 2" xfId="7390" xr:uid="{203D18A6-FBD3-4E25-B3FC-F490B5094024}"/>
    <cellStyle name="20% - Accent2 14 5 2 2" xfId="18828" xr:uid="{B5701A9D-7D88-44AB-BDAC-4B53EB76805A}"/>
    <cellStyle name="20% - Accent2 14 5 2 3" xfId="29677" xr:uid="{79FD55A3-689A-4F3B-849C-729B774172A7}"/>
    <cellStyle name="20% - Accent2 14 5 2 4" xfId="35673" xr:uid="{9FE7D5BB-9678-4A46-9552-EA7AC9CA6A13}"/>
    <cellStyle name="20% - Accent2 14 5 2 5" xfId="44951" xr:uid="{3AE91EC9-2725-40EA-AC44-29818B3EFD37}"/>
    <cellStyle name="20% - Accent2 14 5 3" xfId="15772" xr:uid="{CB93B393-5800-4E05-BF98-7356920928BD}"/>
    <cellStyle name="20% - Accent2 14 5 4" xfId="26621" xr:uid="{71F76568-6B20-4B3C-86DE-6F8AFD23365D}"/>
    <cellStyle name="20% - Accent2 14 5 5" xfId="32530" xr:uid="{C4688A72-E37C-49B7-BDD5-E6612E8515A7}"/>
    <cellStyle name="20% - Accent2 14 5 6" xfId="41895" xr:uid="{76DE5EBD-4471-41E8-A321-361A4E96C623}"/>
    <cellStyle name="20% - Accent2 14 6" xfId="4696" xr:uid="{F7FCA94B-CE1E-4670-9CFD-67D9D0F320B1}"/>
    <cellStyle name="20% - Accent2 14 6 2" xfId="7752" xr:uid="{6D2F5BDF-2A2E-4935-A18F-8F1DBC8D5ABC}"/>
    <cellStyle name="20% - Accent2 14 6 2 2" xfId="19190" xr:uid="{450D0ECC-6E5C-4E1F-A57D-29A963E3843F}"/>
    <cellStyle name="20% - Accent2 14 6 2 3" xfId="30039" xr:uid="{552B526F-5D2A-42EC-8903-F72C06654BBD}"/>
    <cellStyle name="20% - Accent2 14 6 2 4" xfId="45313" xr:uid="{4E3E191B-1A0B-4984-AB3A-F07B6510FB60}"/>
    <cellStyle name="20% - Accent2 14 6 3" xfId="16134" xr:uid="{F56D3E35-04EC-47CD-A3EC-1D584570CDC0}"/>
    <cellStyle name="20% - Accent2 14 6 4" xfId="26983" xr:uid="{8D770C42-A483-459E-B05F-DD01DAF498FB}"/>
    <cellStyle name="20% - Accent2 14 6 5" xfId="42257" xr:uid="{31BC7A67-6F52-4256-8C25-77BC8254FBBE}"/>
    <cellStyle name="20% - Accent2 14 7" xfId="5063" xr:uid="{D8942FD6-B7CB-48FB-9368-A458D02CB895}"/>
    <cellStyle name="20% - Accent2 14 7 2" xfId="16501" xr:uid="{841A1215-EC0E-4006-AD45-D236C9CD5B49}"/>
    <cellStyle name="20% - Accent2 14 7 3" xfId="27350" xr:uid="{DC9B42DE-5D7C-49D3-9B4C-BA57F4FE5A94}"/>
    <cellStyle name="20% - Accent2 14 7 4" xfId="42624" xr:uid="{7D990BAE-3100-48DC-BFE0-E6EB72E25437}"/>
    <cellStyle name="20% - Accent2 14 8" xfId="13445" xr:uid="{791C4D5E-65B7-4B8E-BF0A-430C2415D8BE}"/>
    <cellStyle name="20% - Accent2 14 9" xfId="24294" xr:uid="{2E4ABF11-A3F5-4758-B940-2C448F15A8FC}"/>
    <cellStyle name="20% - Accent2 15" xfId="259" xr:uid="{18DD09C7-4DF1-41F7-9312-E63344E87B3E}"/>
    <cellStyle name="20% - Accent2 15 10" xfId="30515" xr:uid="{910E3825-6042-4DE4-84F0-D6DCABFEB63D}"/>
    <cellStyle name="20% - Accent2 15 11" xfId="39569" xr:uid="{58E518E3-A89C-4F09-A1EF-F8E55F0FCB60}"/>
    <cellStyle name="20% - Accent2 15 2" xfId="2318" xr:uid="{63F62318-2C87-4316-9946-F35720B93C03}"/>
    <cellStyle name="20% - Accent2 15 2 2" xfId="3299" xr:uid="{EE663D87-33CD-448D-AD67-D5278520DCD6}"/>
    <cellStyle name="20% - Accent2 15 2 2 2" xfId="6537" xr:uid="{8A0AB0B3-C959-4CC8-867D-6FFDEB64B8DF}"/>
    <cellStyle name="20% - Accent2 15 2 2 2 2" xfId="9178" xr:uid="{35D3CCED-8613-4254-B1CF-620B187DD618}"/>
    <cellStyle name="20% - Accent2 15 2 2 2 2 2" xfId="20320" xr:uid="{221BB654-EAD4-4E4D-8F02-6A2BB35AB33F}"/>
    <cellStyle name="20% - Accent2 15 2 2 2 2 3" xfId="38424" xr:uid="{8FFCCA47-7400-4652-8A18-47632AA91CF1}"/>
    <cellStyle name="20% - Accent2 15 2 2 2 3" xfId="9179" xr:uid="{33F2A38E-5C4E-4559-990C-2D0DFD9B395A}"/>
    <cellStyle name="20% - Accent2 15 2 2 2 3 2" xfId="20321" xr:uid="{4CE6AB4E-0AEC-4E0A-A7B3-712AF7663F49}"/>
    <cellStyle name="20% - Accent2 15 2 2 2 3 3" xfId="34457" xr:uid="{40B7BD57-B566-4156-8BB3-97AA35D3E473}"/>
    <cellStyle name="20% - Accent2 15 2 2 2 4" xfId="17975" xr:uid="{70A042C1-A233-4C1B-B582-1062343A311F}"/>
    <cellStyle name="20% - Accent2 15 2 2 2 5" xfId="28824" xr:uid="{F9834C17-14A8-4778-BFCD-FFEC7BC4CE2A}"/>
    <cellStyle name="20% - Accent2 15 2 2 2 6" xfId="32537" xr:uid="{BDB2690D-344D-460D-9A53-69AFC20C637C}"/>
    <cellStyle name="20% - Accent2 15 2 2 2 7" xfId="44098" xr:uid="{2EA754A9-2767-4C68-A7BB-FA448DFA479D}"/>
    <cellStyle name="20% - Accent2 15 2 2 3" xfId="9180" xr:uid="{CD1897EA-6925-4F70-817E-753523C14C86}"/>
    <cellStyle name="20% - Accent2 15 2 2 3 2" xfId="20322" xr:uid="{120444F9-1348-43D8-BEA4-2B30D9077185}"/>
    <cellStyle name="20% - Accent2 15 2 2 3 3" xfId="36443" xr:uid="{C4141A83-D6F7-4CDC-9017-8820560E27C1}"/>
    <cellStyle name="20% - Accent2 15 2 2 4" xfId="14919" xr:uid="{ACFB0940-25CF-4674-BC0E-3C59020CE9E2}"/>
    <cellStyle name="20% - Accent2 15 2 2 5" xfId="25768" xr:uid="{A2B41D5B-C27C-49BA-A5C5-1F111C630D90}"/>
    <cellStyle name="20% - Accent2 15 2 2 6" xfId="31918" xr:uid="{D80E2A92-CC5D-4318-9600-ACE045276472}"/>
    <cellStyle name="20% - Accent2 15 2 2 7" xfId="41042" xr:uid="{245B6ECC-0342-4D4B-944F-33E9A66A7EC2}"/>
    <cellStyle name="20% - Accent2 15 2 3" xfId="5557" xr:uid="{5B996F99-F2EA-418C-9C91-8F868153E734}"/>
    <cellStyle name="20% - Accent2 15 2 3 2" xfId="9181" xr:uid="{64C46BF2-95EF-4349-BA03-040D778FECA2}"/>
    <cellStyle name="20% - Accent2 15 2 3 2 2" xfId="20323" xr:uid="{814B4859-4C96-4C02-A2AA-FAA7AB041DC6}"/>
    <cellStyle name="20% - Accent2 15 2 3 2 3" xfId="37908" xr:uid="{A6EB9CBE-CD61-4646-995C-16BA7E17AE7C}"/>
    <cellStyle name="20% - Accent2 15 2 3 3" xfId="9182" xr:uid="{16283B0A-289C-4D67-B3B2-9091077935F7}"/>
    <cellStyle name="20% - Accent2 15 2 3 3 2" xfId="20324" xr:uid="{6BCFA794-FC12-4533-9191-7FDFE6E96828}"/>
    <cellStyle name="20% - Accent2 15 2 3 3 3" xfId="33953" xr:uid="{55F53391-D9F7-467C-A14C-6D0367B6DB8C}"/>
    <cellStyle name="20% - Accent2 15 2 3 4" xfId="16995" xr:uid="{B7B76C33-356D-495C-827F-7DD267DF7C73}"/>
    <cellStyle name="20% - Accent2 15 2 3 5" xfId="27844" xr:uid="{ADB47AF2-71ED-4600-AD91-56861089E88E}"/>
    <cellStyle name="20% - Accent2 15 2 3 6" xfId="32536" xr:uid="{CDC3FF37-2C25-4326-ADE0-F6F85796CF4E}"/>
    <cellStyle name="20% - Accent2 15 2 3 7" xfId="43118" xr:uid="{012118A9-DEB0-4FFC-B36F-37EB78639636}"/>
    <cellStyle name="20% - Accent2 15 2 4" xfId="9183" xr:uid="{D47927E4-E10E-4F9F-A283-28F18FCA7DCD}"/>
    <cellStyle name="20% - Accent2 15 2 4 2" xfId="20325" xr:uid="{1B0F830D-80BD-47D5-92B9-51772931F5C0}"/>
    <cellStyle name="20% - Accent2 15 2 4 3" xfId="35925" xr:uid="{0D3F778D-2DD2-49D5-ADAB-6CE7C20F37C0}"/>
    <cellStyle name="20% - Accent2 15 2 5" xfId="13939" xr:uid="{F6A4D6EA-DB94-4E02-BCAD-3D5605A606C7}"/>
    <cellStyle name="20% - Accent2 15 2 6" xfId="24788" xr:uid="{B6A73EC6-5306-4EE4-8606-2A35348C9B63}"/>
    <cellStyle name="20% - Accent2 15 2 7" xfId="30938" xr:uid="{42BA0CF8-D98A-4E52-B83B-D49990948E12}"/>
    <cellStyle name="20% - Accent2 15 2 8" xfId="40062" xr:uid="{8803EC72-40CD-4059-98F5-A52874C90BBB}"/>
    <cellStyle name="20% - Accent2 15 3" xfId="2806" xr:uid="{50D4E267-A5FF-4FDB-B547-157F99DA451A}"/>
    <cellStyle name="20% - Accent2 15 3 2" xfId="6044" xr:uid="{54919656-EED7-464F-B225-9548F89B8163}"/>
    <cellStyle name="20% - Accent2 15 3 2 2" xfId="9184" xr:uid="{079E0418-1CD1-441B-8592-DF3CAB304FEA}"/>
    <cellStyle name="20% - Accent2 15 3 2 2 2" xfId="20326" xr:uid="{C4A16585-6D07-40FA-A74E-286403EF6046}"/>
    <cellStyle name="20% - Accent2 15 3 2 2 3" xfId="38425" xr:uid="{60A5C851-0EF5-4540-82D2-1EDB95C5220A}"/>
    <cellStyle name="20% - Accent2 15 3 2 3" xfId="9185" xr:uid="{3A2636B6-4578-4272-B372-C88A004AD0FF}"/>
    <cellStyle name="20% - Accent2 15 3 2 3 2" xfId="20327" xr:uid="{EA6AC6DA-D00E-4E57-AA94-89E8EEEB7DF5}"/>
    <cellStyle name="20% - Accent2 15 3 2 3 3" xfId="34458" xr:uid="{1769BA66-B01E-4AE5-98BF-69BE06CA29D7}"/>
    <cellStyle name="20% - Accent2 15 3 2 4" xfId="17482" xr:uid="{EA16AAAC-ADDB-4B8A-B817-D9A9D528948C}"/>
    <cellStyle name="20% - Accent2 15 3 2 5" xfId="28331" xr:uid="{3C034E9D-B6C1-4836-A10E-326AD0AA018D}"/>
    <cellStyle name="20% - Accent2 15 3 2 6" xfId="32538" xr:uid="{C2D0A780-FD8F-4DCC-81E0-3C13CDB95233}"/>
    <cellStyle name="20% - Accent2 15 3 2 7" xfId="43605" xr:uid="{8FA8AB41-13A3-48CE-AE38-B5DE66B84C98}"/>
    <cellStyle name="20% - Accent2 15 3 3" xfId="9186" xr:uid="{ADDD1333-8216-4AD4-9515-051C6156F17C}"/>
    <cellStyle name="20% - Accent2 15 3 3 2" xfId="20328" xr:uid="{6DE12090-802D-4B3C-8714-A02B493A1321}"/>
    <cellStyle name="20% - Accent2 15 3 3 3" xfId="36444" xr:uid="{F3695D32-4F47-4F27-906B-B0AAA4F16BB5}"/>
    <cellStyle name="20% - Accent2 15 3 4" xfId="14426" xr:uid="{E2F264BD-2546-4594-B943-0FD14EAAD6DA}"/>
    <cellStyle name="20% - Accent2 15 3 5" xfId="25275" xr:uid="{C80B87D1-E23C-40C6-8FFD-524C2C66CFF7}"/>
    <cellStyle name="20% - Accent2 15 3 6" xfId="31425" xr:uid="{2766B193-A25B-4602-8E0D-C3A148BB4F0E}"/>
    <cellStyle name="20% - Accent2 15 3 7" xfId="40549" xr:uid="{66D7C7C0-81DF-4AC7-8D11-C918CCF76AA0}"/>
    <cellStyle name="20% - Accent2 15 4" xfId="3787" xr:uid="{4F89207F-B45F-431F-8AB1-F79D010A702D}"/>
    <cellStyle name="20% - Accent2 15 4 2" xfId="7026" xr:uid="{5FD5AAE4-D151-41E6-BD7C-D9BFE8D87E9E}"/>
    <cellStyle name="20% - Accent2 15 4 2 2" xfId="18464" xr:uid="{573678AF-BA69-4EB9-868D-79C464F2B4BD}"/>
    <cellStyle name="20% - Accent2 15 4 2 3" xfId="29313" xr:uid="{47B4A840-8E8F-4D68-86FF-22C0C47E0230}"/>
    <cellStyle name="20% - Accent2 15 4 2 4" xfId="37656" xr:uid="{841B132F-5C83-4EFB-BD40-A47B9FA01410}"/>
    <cellStyle name="20% - Accent2 15 4 2 5" xfId="44587" xr:uid="{176A3ABF-4CD5-48E4-8C42-E3E49A5D836D}"/>
    <cellStyle name="20% - Accent2 15 4 3" xfId="9187" xr:uid="{CAC9310F-5C1E-49E8-9E21-CAD6F5A50F39}"/>
    <cellStyle name="20% - Accent2 15 4 3 2" xfId="20329" xr:uid="{C004FD9A-3E50-48B7-B4D5-C4B1D1952A9D}"/>
    <cellStyle name="20% - Accent2 15 4 3 3" xfId="33845" xr:uid="{156BC6C1-6ED5-4ADB-B026-4ECD73289C55}"/>
    <cellStyle name="20% - Accent2 15 4 4" xfId="15408" xr:uid="{05B73E34-C339-4CE7-B105-AD2A4025CBC7}"/>
    <cellStyle name="20% - Accent2 15 4 5" xfId="26257" xr:uid="{37356DE7-7497-4B3B-A943-C46DD315B332}"/>
    <cellStyle name="20% - Accent2 15 4 6" xfId="32539" xr:uid="{BA3AAF4A-6ADF-4146-A594-3A90D44E09F4}"/>
    <cellStyle name="20% - Accent2 15 4 7" xfId="41531" xr:uid="{842041A7-1DF4-4AC8-9E1E-9114537F8CAE}"/>
    <cellStyle name="20% - Accent2 15 5" xfId="4335" xr:uid="{AD54A02D-A9E0-4336-BC05-3AE34B11F49A}"/>
    <cellStyle name="20% - Accent2 15 5 2" xfId="7391" xr:uid="{F907B6A0-7616-4F46-8678-B2E753B6414B}"/>
    <cellStyle name="20% - Accent2 15 5 2 2" xfId="18829" xr:uid="{91490DAF-B3D2-4163-8D23-BE00D61992BC}"/>
    <cellStyle name="20% - Accent2 15 5 2 3" xfId="29678" xr:uid="{0117EBB2-C47E-4624-BE7D-77E8D8500EF0}"/>
    <cellStyle name="20% - Accent2 15 5 2 4" xfId="35674" xr:uid="{B07C15EF-B2B4-44F5-9F63-7FD4CBF3901D}"/>
    <cellStyle name="20% - Accent2 15 5 2 5" xfId="44952" xr:uid="{257FF39B-1450-47AD-9A14-91A35CDEEA4C}"/>
    <cellStyle name="20% - Accent2 15 5 3" xfId="15773" xr:uid="{42FD066F-1636-41D5-AF58-9531E0CAA8AD}"/>
    <cellStyle name="20% - Accent2 15 5 4" xfId="26622" xr:uid="{184C9AB5-1558-4A02-884B-5FFE67416762}"/>
    <cellStyle name="20% - Accent2 15 5 5" xfId="32535" xr:uid="{B6A89C2D-AE68-48BE-9AE6-404743C1F526}"/>
    <cellStyle name="20% - Accent2 15 5 6" xfId="41896" xr:uid="{3DC2A64A-E400-45B2-AB7E-BB0F2167D6E6}"/>
    <cellStyle name="20% - Accent2 15 6" xfId="4697" xr:uid="{8D74AC7D-C3E3-4CF4-A660-1A704BC28E07}"/>
    <cellStyle name="20% - Accent2 15 6 2" xfId="7753" xr:uid="{5BF622F6-9762-41BC-822A-DB54D47E65EA}"/>
    <cellStyle name="20% - Accent2 15 6 2 2" xfId="19191" xr:uid="{785CB30A-5978-4CD1-98D3-ED3868AF2DCF}"/>
    <cellStyle name="20% - Accent2 15 6 2 3" xfId="30040" xr:uid="{8CFFB26C-F157-4E31-AB6A-DFD61C6B8268}"/>
    <cellStyle name="20% - Accent2 15 6 2 4" xfId="45314" xr:uid="{FE16E84B-7A22-4E81-BC3E-110F3D00840B}"/>
    <cellStyle name="20% - Accent2 15 6 3" xfId="16135" xr:uid="{CF272B41-5565-4F68-B91A-F8EB10E3BE3A}"/>
    <cellStyle name="20% - Accent2 15 6 4" xfId="26984" xr:uid="{2BB6E2DE-4582-46CB-81B4-A15A71464D3A}"/>
    <cellStyle name="20% - Accent2 15 6 5" xfId="42258" xr:uid="{FDAF2735-2E80-482F-B22C-2479209F75AC}"/>
    <cellStyle name="20% - Accent2 15 7" xfId="5064" xr:uid="{96FC956A-730A-4B52-B79B-4F06DA654054}"/>
    <cellStyle name="20% - Accent2 15 7 2" xfId="16502" xr:uid="{887D0BC3-A475-4886-9254-696AF72BCC8D}"/>
    <cellStyle name="20% - Accent2 15 7 3" xfId="27351" xr:uid="{D59EE931-5E6B-4269-8235-B211115B1DB9}"/>
    <cellStyle name="20% - Accent2 15 7 4" xfId="42625" xr:uid="{81E4087D-EF8E-41EA-9780-DD9E0097DB8D}"/>
    <cellStyle name="20% - Accent2 15 8" xfId="13446" xr:uid="{79553272-C243-4DEA-ABA2-228CAC05D981}"/>
    <cellStyle name="20% - Accent2 15 9" xfId="24295" xr:uid="{BEB289AC-F29E-4808-8F4D-2503D50E210A}"/>
    <cellStyle name="20% - Accent2 16" xfId="260" xr:uid="{F1C6697A-77A4-49BF-830C-AD382CEED743}"/>
    <cellStyle name="20% - Accent2 16 10" xfId="30516" xr:uid="{9D9DF9A2-D58F-4BF3-9C05-E1D5302A9E2E}"/>
    <cellStyle name="20% - Accent2 16 11" xfId="39570" xr:uid="{99AF1B12-57F0-41BC-A625-C383F7661235}"/>
    <cellStyle name="20% - Accent2 16 2" xfId="2319" xr:uid="{A681D945-F1BD-4752-AEE2-A7F308C6072F}"/>
    <cellStyle name="20% - Accent2 16 2 2" xfId="3300" xr:uid="{A24096FA-43B0-405A-BD0B-EEF67A6B4C72}"/>
    <cellStyle name="20% - Accent2 16 2 2 2" xfId="6538" xr:uid="{9BC51369-CE6C-491F-A5D8-D02B3395C9FC}"/>
    <cellStyle name="20% - Accent2 16 2 2 2 2" xfId="9188" xr:uid="{7CAFFF2D-EA78-435C-9761-11E1858A5D18}"/>
    <cellStyle name="20% - Accent2 16 2 2 2 2 2" xfId="20330" xr:uid="{DF66C88B-FD37-4261-8460-F129BC88A666}"/>
    <cellStyle name="20% - Accent2 16 2 2 2 2 3" xfId="38426" xr:uid="{C54E5A57-1AFF-47C2-95CC-A813ED335A17}"/>
    <cellStyle name="20% - Accent2 16 2 2 2 3" xfId="9189" xr:uid="{FE11CEA4-483F-4395-B8FD-8D5D063BA61E}"/>
    <cellStyle name="20% - Accent2 16 2 2 2 3 2" xfId="20331" xr:uid="{B5508468-FEC1-4B36-A20F-111BB18A46CB}"/>
    <cellStyle name="20% - Accent2 16 2 2 2 3 3" xfId="34459" xr:uid="{6C18873E-2E0A-4FDE-B00E-F4C9197E7BD3}"/>
    <cellStyle name="20% - Accent2 16 2 2 2 4" xfId="17976" xr:uid="{AC9F300F-C82E-4951-A52B-55FF07BCFCA4}"/>
    <cellStyle name="20% - Accent2 16 2 2 2 5" xfId="28825" xr:uid="{CBCE70A0-FEF0-4331-90B9-1C7262D9A8A8}"/>
    <cellStyle name="20% - Accent2 16 2 2 2 6" xfId="32542" xr:uid="{EB6D4EBD-F54F-4D52-AB74-11C8569D1FA2}"/>
    <cellStyle name="20% - Accent2 16 2 2 2 7" xfId="44099" xr:uid="{C70D0EE7-0BD3-4B03-9A2A-9F8C4EB3D5F4}"/>
    <cellStyle name="20% - Accent2 16 2 2 3" xfId="9190" xr:uid="{FCC1D7D0-06A2-4351-976B-B517FA30C3AF}"/>
    <cellStyle name="20% - Accent2 16 2 2 3 2" xfId="20332" xr:uid="{66564851-8905-48C0-BB6D-0C1CA1303F4A}"/>
    <cellStyle name="20% - Accent2 16 2 2 3 3" xfId="36445" xr:uid="{CF00CC4E-74F1-42D5-A3D0-D03626BB7C95}"/>
    <cellStyle name="20% - Accent2 16 2 2 4" xfId="14920" xr:uid="{2AC8DB2B-EB8B-4E87-86AB-25F11E257B47}"/>
    <cellStyle name="20% - Accent2 16 2 2 5" xfId="25769" xr:uid="{81C38E4C-5920-439F-9224-43DC10DE0B5C}"/>
    <cellStyle name="20% - Accent2 16 2 2 6" xfId="31919" xr:uid="{658FE12B-66CF-4521-9F4C-DBBBD96CCAAD}"/>
    <cellStyle name="20% - Accent2 16 2 2 7" xfId="41043" xr:uid="{DDC819A6-3322-4873-8B52-07602F2EDADA}"/>
    <cellStyle name="20% - Accent2 16 2 3" xfId="5558" xr:uid="{02F12EE8-2763-4CE1-A737-C6924BA967AE}"/>
    <cellStyle name="20% - Accent2 16 2 3 2" xfId="9191" xr:uid="{000EDE97-77BA-4FA8-937F-92386E13479A}"/>
    <cellStyle name="20% - Accent2 16 2 3 2 2" xfId="20333" xr:uid="{A16FE148-981C-42CE-9715-7DCB0FB84D5C}"/>
    <cellStyle name="20% - Accent2 16 2 3 2 3" xfId="37909" xr:uid="{4CDDD203-7F36-4B30-9A93-6CF40A5D69C5}"/>
    <cellStyle name="20% - Accent2 16 2 3 3" xfId="9192" xr:uid="{B59A6058-8E67-4A84-9D40-11E847331EA9}"/>
    <cellStyle name="20% - Accent2 16 2 3 3 2" xfId="20334" xr:uid="{581E2A6A-74E2-4318-B97E-68F0C98F687C}"/>
    <cellStyle name="20% - Accent2 16 2 3 3 3" xfId="33954" xr:uid="{6F6312E4-8FAC-42A2-9A06-F0EF32393FA5}"/>
    <cellStyle name="20% - Accent2 16 2 3 4" xfId="16996" xr:uid="{E758DDBE-AC49-4DE6-8F77-D1152670AAC6}"/>
    <cellStyle name="20% - Accent2 16 2 3 5" xfId="27845" xr:uid="{38128897-9E9A-434C-95C5-06F1C9FE1D6A}"/>
    <cellStyle name="20% - Accent2 16 2 3 6" xfId="32541" xr:uid="{0F50720A-00E1-42E7-932A-25AB8135AE24}"/>
    <cellStyle name="20% - Accent2 16 2 3 7" xfId="43119" xr:uid="{61C4AEF1-F953-4D88-9C7F-74B8D7756762}"/>
    <cellStyle name="20% - Accent2 16 2 4" xfId="9193" xr:uid="{396BD64F-BDA8-4278-9664-6BA240CD2D05}"/>
    <cellStyle name="20% - Accent2 16 2 4 2" xfId="20335" xr:uid="{33B080CF-EDEE-4D51-9355-ECE614B4B291}"/>
    <cellStyle name="20% - Accent2 16 2 4 3" xfId="35926" xr:uid="{CCEC3F3E-8F7B-4A60-9C95-A4EFC5A65DC7}"/>
    <cellStyle name="20% - Accent2 16 2 5" xfId="13940" xr:uid="{69903060-BA66-4AEA-AACF-1029F2ED6484}"/>
    <cellStyle name="20% - Accent2 16 2 6" xfId="24789" xr:uid="{6FF93F91-9337-4AA5-9D7F-79E18AC6FAF4}"/>
    <cellStyle name="20% - Accent2 16 2 7" xfId="30939" xr:uid="{3FD6F025-F935-40D0-B280-0ED3AF553CE5}"/>
    <cellStyle name="20% - Accent2 16 2 8" xfId="40063" xr:uid="{E42453DF-3967-45EC-9622-B124AA59DC5B}"/>
    <cellStyle name="20% - Accent2 16 3" xfId="2807" xr:uid="{A45F2010-BD77-4F2E-AEC0-241D76BDE1C0}"/>
    <cellStyle name="20% - Accent2 16 3 2" xfId="6045" xr:uid="{B51167AD-4928-484F-BC0E-3CD20A772598}"/>
    <cellStyle name="20% - Accent2 16 3 2 2" xfId="9194" xr:uid="{A5B993A7-3415-4377-8D8C-27379A04A29C}"/>
    <cellStyle name="20% - Accent2 16 3 2 2 2" xfId="20336" xr:uid="{3C9CB90B-C6D4-4E1B-805A-7BAE438DDB15}"/>
    <cellStyle name="20% - Accent2 16 3 2 2 3" xfId="38427" xr:uid="{299BD996-1D4D-4374-940E-A3D2A2AF8C58}"/>
    <cellStyle name="20% - Accent2 16 3 2 3" xfId="9195" xr:uid="{F52BE2EA-AF56-4115-ADFA-238C5C93B20A}"/>
    <cellStyle name="20% - Accent2 16 3 2 3 2" xfId="20337" xr:uid="{22326886-9E20-4476-9D23-70DD9B8C3029}"/>
    <cellStyle name="20% - Accent2 16 3 2 3 3" xfId="34460" xr:uid="{A9829DDB-4A1B-4602-B659-C5396931D9AF}"/>
    <cellStyle name="20% - Accent2 16 3 2 4" xfId="17483" xr:uid="{D1E92EA3-5070-4EC4-8F3E-BAB77C92639D}"/>
    <cellStyle name="20% - Accent2 16 3 2 5" xfId="28332" xr:uid="{C86CFF61-3B48-4C22-9048-AA9A3DE26C53}"/>
    <cellStyle name="20% - Accent2 16 3 2 6" xfId="32543" xr:uid="{8EEC5285-F60D-4F7E-8303-356D2B5AC5F8}"/>
    <cellStyle name="20% - Accent2 16 3 2 7" xfId="43606" xr:uid="{DBA2BF07-F908-455A-A4DE-C72F423D69B0}"/>
    <cellStyle name="20% - Accent2 16 3 3" xfId="9196" xr:uid="{961E0DBA-FB65-49B6-9A6F-9D7B51F31475}"/>
    <cellStyle name="20% - Accent2 16 3 3 2" xfId="20338" xr:uid="{976C1C10-1E42-44C3-AFF6-0A803FDD94CA}"/>
    <cellStyle name="20% - Accent2 16 3 3 3" xfId="36446" xr:uid="{6D49DC10-0513-40C1-9C12-149EFAEB3DA6}"/>
    <cellStyle name="20% - Accent2 16 3 4" xfId="14427" xr:uid="{779368B5-6F1F-475C-A802-6533D37D8681}"/>
    <cellStyle name="20% - Accent2 16 3 5" xfId="25276" xr:uid="{77F9F60C-B17B-45F7-A3A4-B44229A51362}"/>
    <cellStyle name="20% - Accent2 16 3 6" xfId="31426" xr:uid="{739210CC-15C9-4063-A150-9F491F9BDD07}"/>
    <cellStyle name="20% - Accent2 16 3 7" xfId="40550" xr:uid="{07BAEFDF-2EF0-4A5F-AD36-CA1C6B8B9D28}"/>
    <cellStyle name="20% - Accent2 16 4" xfId="3788" xr:uid="{77ED6A12-FED0-40C7-86D1-D2B128B0A596}"/>
    <cellStyle name="20% - Accent2 16 4 2" xfId="7027" xr:uid="{F1D38F36-5BE0-4104-93BD-71CD81D41DBD}"/>
    <cellStyle name="20% - Accent2 16 4 2 2" xfId="18465" xr:uid="{0FB1039C-4934-43D3-BAA0-B8FEBACC1ED0}"/>
    <cellStyle name="20% - Accent2 16 4 2 3" xfId="29314" xr:uid="{7CCCA32D-6D89-4619-A727-AD17E1911CA7}"/>
    <cellStyle name="20% - Accent2 16 4 2 4" xfId="37657" xr:uid="{AA7FA464-51F1-47FF-8A52-FD9B6D02A42F}"/>
    <cellStyle name="20% - Accent2 16 4 2 5" xfId="44588" xr:uid="{00647C41-1CF2-46E4-B0C2-644A87BCB1FC}"/>
    <cellStyle name="20% - Accent2 16 4 3" xfId="9197" xr:uid="{0259177C-1CA4-424B-A7AA-93664A8092E2}"/>
    <cellStyle name="20% - Accent2 16 4 3 2" xfId="20339" xr:uid="{EB41AACE-4D27-4491-8E09-071820362640}"/>
    <cellStyle name="20% - Accent2 16 4 3 3" xfId="33846" xr:uid="{5B1196BD-374B-4655-A663-08773BAD6B9D}"/>
    <cellStyle name="20% - Accent2 16 4 4" xfId="15409" xr:uid="{9F9B01DF-ECF0-4F23-9445-994D643170FA}"/>
    <cellStyle name="20% - Accent2 16 4 5" xfId="26258" xr:uid="{D738A388-D937-41BB-B2C5-D9EEE0545CDC}"/>
    <cellStyle name="20% - Accent2 16 4 6" xfId="32544" xr:uid="{9F448DA2-1B1E-4F2A-838D-5F452CB1ED7E}"/>
    <cellStyle name="20% - Accent2 16 4 7" xfId="41532" xr:uid="{966AA052-F7A9-4145-831B-203F7E308D33}"/>
    <cellStyle name="20% - Accent2 16 5" xfId="4336" xr:uid="{B89061D6-0BB4-44AC-A961-9BE2C6BF7619}"/>
    <cellStyle name="20% - Accent2 16 5 2" xfId="7392" xr:uid="{CE812A6A-C2E5-422A-A61F-D5A32228FCE0}"/>
    <cellStyle name="20% - Accent2 16 5 2 2" xfId="18830" xr:uid="{4852FBF2-B775-4ADC-B03C-F9F86CF8532D}"/>
    <cellStyle name="20% - Accent2 16 5 2 3" xfId="29679" xr:uid="{171B1A56-3B17-4AA3-9218-54E3EC19FD6E}"/>
    <cellStyle name="20% - Accent2 16 5 2 4" xfId="35675" xr:uid="{887CA932-C864-4A99-9E95-80CD39E1932E}"/>
    <cellStyle name="20% - Accent2 16 5 2 5" xfId="44953" xr:uid="{D21F5324-EDB2-4BA0-86E5-A2D7D4CDC648}"/>
    <cellStyle name="20% - Accent2 16 5 3" xfId="15774" xr:uid="{5C37F1CF-481F-4825-853B-A0440AB3D23D}"/>
    <cellStyle name="20% - Accent2 16 5 4" xfId="26623" xr:uid="{F2B48FA8-32CC-46B4-98D6-A9B23700A776}"/>
    <cellStyle name="20% - Accent2 16 5 5" xfId="32540" xr:uid="{BFE8D49E-C517-4590-A7A1-B8473B66A2C6}"/>
    <cellStyle name="20% - Accent2 16 5 6" xfId="41897" xr:uid="{4F6AEA3C-A382-42AD-A192-188241DBE2A3}"/>
    <cellStyle name="20% - Accent2 16 6" xfId="4698" xr:uid="{FCDD0E8D-6902-4D38-8F9B-0A2C753C4CF2}"/>
    <cellStyle name="20% - Accent2 16 6 2" xfId="7754" xr:uid="{D9D831BE-15E4-49EF-B1CF-3BF02BF780DE}"/>
    <cellStyle name="20% - Accent2 16 6 2 2" xfId="19192" xr:uid="{A4AAC0FB-0ABC-484C-B719-A45FE8E662FB}"/>
    <cellStyle name="20% - Accent2 16 6 2 3" xfId="30041" xr:uid="{68E170E1-3882-4003-8195-52092F7A0034}"/>
    <cellStyle name="20% - Accent2 16 6 2 4" xfId="45315" xr:uid="{4D38871B-FDCA-4A82-9948-AA9BDF20074D}"/>
    <cellStyle name="20% - Accent2 16 6 3" xfId="16136" xr:uid="{5DC21391-24F7-4498-B2E6-C5C65477F468}"/>
    <cellStyle name="20% - Accent2 16 6 4" xfId="26985" xr:uid="{8107A8DE-2CEB-4FCA-8D67-C00C032DBD7E}"/>
    <cellStyle name="20% - Accent2 16 6 5" xfId="42259" xr:uid="{57740E25-F347-4120-8482-A513285A64A9}"/>
    <cellStyle name="20% - Accent2 16 7" xfId="5065" xr:uid="{02B27E38-1AF1-45C3-AFC4-13F162C9A42A}"/>
    <cellStyle name="20% - Accent2 16 7 2" xfId="16503" xr:uid="{1BB74FAE-083D-4EEE-A76C-122B253BEA0B}"/>
    <cellStyle name="20% - Accent2 16 7 3" xfId="27352" xr:uid="{8BFA3360-35B4-479D-B59C-4C67774AFE3F}"/>
    <cellStyle name="20% - Accent2 16 7 4" xfId="42626" xr:uid="{4B1CA0E8-2A5F-4839-85AC-8D61B47357CB}"/>
    <cellStyle name="20% - Accent2 16 8" xfId="13447" xr:uid="{1C9CBB18-B1CE-4442-B700-3BA31F5651C3}"/>
    <cellStyle name="20% - Accent2 16 9" xfId="24296" xr:uid="{8F7DCF13-32A1-468D-BEEB-9BFE25B84C41}"/>
    <cellStyle name="20% - Accent2 17" xfId="1412" xr:uid="{7B3E0BF6-4747-4B2E-80E1-02BF94D8FB37}"/>
    <cellStyle name="20% - Accent2 18" xfId="1413" xr:uid="{BDD8E540-0825-4BD0-ADB2-2F622BF136E9}"/>
    <cellStyle name="20% - Accent2 19" xfId="1414" xr:uid="{2AEBC3F7-80ED-4420-A292-74536AF76403}"/>
    <cellStyle name="20% - Accent2 2" xfId="261" xr:uid="{9951DA2C-9622-4CFF-A44E-E44C924A5C89}"/>
    <cellStyle name="20% - Accent2 2 10" xfId="4699" xr:uid="{8C398F59-5D95-44EF-A847-5ED4A8485245}"/>
    <cellStyle name="20% - Accent2 2 10 2" xfId="7755" xr:uid="{1A9A22B4-2532-4FA8-97E2-69F25B282121}"/>
    <cellStyle name="20% - Accent2 2 10 2 2" xfId="19193" xr:uid="{B8117D75-FFE0-4356-B5B4-1AF9938D0ABC}"/>
    <cellStyle name="20% - Accent2 2 10 2 3" xfId="30042" xr:uid="{49C5E4E9-8511-4D01-A651-0670E6C11168}"/>
    <cellStyle name="20% - Accent2 2 10 2 4" xfId="45316" xr:uid="{DF94D87A-506E-4883-A980-9F6F3A6A8A90}"/>
    <cellStyle name="20% - Accent2 2 10 3" xfId="16137" xr:uid="{7704CF6B-076F-45F8-9FC0-F00EC0E367B5}"/>
    <cellStyle name="20% - Accent2 2 10 4" xfId="26986" xr:uid="{574691A9-2BBE-453C-9760-554F550EC0B9}"/>
    <cellStyle name="20% - Accent2 2 10 5" xfId="42260" xr:uid="{3B231FDA-CA00-408E-BB34-750F98112C2B}"/>
    <cellStyle name="20% - Accent2 2 11" xfId="5066" xr:uid="{9E5ED553-C308-4802-97CF-4AC653721944}"/>
    <cellStyle name="20% - Accent2 2 11 2" xfId="16504" xr:uid="{BC6B7864-5A70-4389-830C-936D9990EFC5}"/>
    <cellStyle name="20% - Accent2 2 11 3" xfId="27353" xr:uid="{DFCE141D-9928-4FE5-B4E6-E3D861BD8EB7}"/>
    <cellStyle name="20% - Accent2 2 11 4" xfId="42627" xr:uid="{415CAE09-7C07-4C05-80FA-6983D3561B3D}"/>
    <cellStyle name="20% - Accent2 2 12" xfId="8397" xr:uid="{6354C66A-F959-4840-80C2-F4B94AFF4211}"/>
    <cellStyle name="20% - Accent2 2 12 2" xfId="19569" xr:uid="{045F85A6-5313-4B89-9CD1-8E28B674F4D1}"/>
    <cellStyle name="20% - Accent2 2 13" xfId="13448" xr:uid="{757000C2-BBA2-493F-96C5-709A641C9EB6}"/>
    <cellStyle name="20% - Accent2 2 14" xfId="24297" xr:uid="{65CBD266-8C74-4444-BEB0-7A0D45AF7B63}"/>
    <cellStyle name="20% - Accent2 2 15" xfId="30422" xr:uid="{21299CA1-FE43-4665-98D4-835161E5E274}"/>
    <cellStyle name="20% - Accent2 2 16" xfId="39571" xr:uid="{DB3F5D9A-A798-48A6-97AB-823B1B761D21}"/>
    <cellStyle name="20% - Accent2 2 2" xfId="1415" xr:uid="{96ABC834-1C4D-4003-AC59-F9D46E250715}"/>
    <cellStyle name="20% - Accent2 2 2 2" xfId="8476" xr:uid="{25FD4571-3E47-4B30-9B31-ABE17E6E7FDA}"/>
    <cellStyle name="20% - Accent2 2 2 2 2" xfId="8556" xr:uid="{B5B57A09-0DFE-4A86-A4DB-EA7184424B37}"/>
    <cellStyle name="20% - Accent2 2 2 2 2 2" xfId="8715" xr:uid="{28373C60-F413-457F-8977-A28E7E870E2A}"/>
    <cellStyle name="20% - Accent2 2 2 2 2 2 2" xfId="19859" xr:uid="{99EBF5AA-2CEA-4E88-A91E-8685A14EBB98}"/>
    <cellStyle name="20% - Accent2 2 2 2 2 3" xfId="8913" xr:uid="{8CF8B7CD-06D9-4EE6-85E4-504B19D007FD}"/>
    <cellStyle name="20% - Accent2 2 2 2 2 3 2" xfId="20057" xr:uid="{86EE34EF-9E64-4EB7-829B-0965474F68AC}"/>
    <cellStyle name="20% - Accent2 2 2 2 2 4" xfId="19701" xr:uid="{8F5CAF25-6CF5-4D15-B8F5-09CC7FDAB2F8}"/>
    <cellStyle name="20% - Accent2 2 2 2 3" xfId="8636" xr:uid="{73B5D23B-4684-4D5D-92AB-433D92BB64E6}"/>
    <cellStyle name="20% - Accent2 2 2 2 3 2" xfId="19780" xr:uid="{7F91B85C-1638-4C21-94F6-B23D81CC98D3}"/>
    <cellStyle name="20% - Accent2 2 2 2 4" xfId="8834" xr:uid="{662BF10B-3288-4415-9D24-BB8756A49CE5}"/>
    <cellStyle name="20% - Accent2 2 2 2 4 2" xfId="19978" xr:uid="{4D014FEC-E289-4750-85B1-9607E8A8A7A5}"/>
    <cellStyle name="20% - Accent2 2 2 2 5" xfId="19622" xr:uid="{86722752-80A4-44E8-8313-F17EC7114A50}"/>
    <cellStyle name="20% - Accent2 2 2 3" xfId="8515" xr:uid="{77181C69-47F0-4ED6-A8E7-A3B4F8EE6CBD}"/>
    <cellStyle name="20% - Accent2 2 2 3 2" xfId="8675" xr:uid="{CC550388-050B-4B0A-8621-F402DEC5F64E}"/>
    <cellStyle name="20% - Accent2 2 2 3 2 2" xfId="19819" xr:uid="{7E9F9120-6E91-4A87-9081-09A2C2E101FA}"/>
    <cellStyle name="20% - Accent2 2 2 3 3" xfId="8873" xr:uid="{E21679A6-A656-40D3-9932-D0C68D0EB957}"/>
    <cellStyle name="20% - Accent2 2 2 3 3 2" xfId="20017" xr:uid="{9BC8DC8A-1FAF-40D8-9F6B-EBE43E10EFD8}"/>
    <cellStyle name="20% - Accent2 2 2 3 4" xfId="19661" xr:uid="{4DA705CF-F687-4F06-B117-742A80F509BB}"/>
    <cellStyle name="20% - Accent2 2 2 4" xfId="8754" xr:uid="{C926C9B5-AC53-4048-8334-5D8CFCBFD132}"/>
    <cellStyle name="20% - Accent2 2 2 4 2" xfId="8952" xr:uid="{CF558DC2-7928-4CA7-A059-39A5D2015313}"/>
    <cellStyle name="20% - Accent2 2 2 4 2 2" xfId="20096" xr:uid="{D3018FF5-F7B5-4AB2-A4C4-5B34D24915B6}"/>
    <cellStyle name="20% - Accent2 2 2 4 3" xfId="19898" xr:uid="{203B6BFC-E2AD-4F8D-A2C3-F6AA9B338CA5}"/>
    <cellStyle name="20% - Accent2 2 2 5" xfId="8595" xr:uid="{97C5974C-731C-4106-8DD0-9D292F3D3D50}"/>
    <cellStyle name="20% - Accent2 2 2 5 2" xfId="19740" xr:uid="{6350AB59-CDFB-42A8-8E81-2CFFBB49D177}"/>
    <cellStyle name="20% - Accent2 2 2 6" xfId="8793" xr:uid="{1F28F24E-81F4-47C5-AFD1-21FF0E0D41D4}"/>
    <cellStyle name="20% - Accent2 2 2 6 2" xfId="19937" xr:uid="{D29F60F6-387B-4C36-9DFE-A1A250494161}"/>
    <cellStyle name="20% - Accent2 2 2 7" xfId="8435" xr:uid="{2F11950C-1359-4DA5-8DD6-5AB921BAA631}"/>
    <cellStyle name="20% - Accent2 2 2 7 2" xfId="19582" xr:uid="{11FD4216-6B4C-44F5-B7AA-3F23057C3113}"/>
    <cellStyle name="20% - Accent2 2 3" xfId="1416" xr:uid="{7A4D248B-D1BC-49A7-9894-B8E53AE64564}"/>
    <cellStyle name="20% - Accent2 2 3 2" xfId="8489" xr:uid="{A37F38EA-29A0-4C3D-A42D-834C4790834A}"/>
    <cellStyle name="20% - Accent2 2 3 2 2" xfId="8569" xr:uid="{F4FD85E3-D639-4996-A3BB-810F529C49DA}"/>
    <cellStyle name="20% - Accent2 2 3 2 2 2" xfId="8728" xr:uid="{DAE78449-E332-4445-8504-AA4454DFE82F}"/>
    <cellStyle name="20% - Accent2 2 3 2 2 2 2" xfId="19872" xr:uid="{8AD9612F-6867-4774-8C8A-1575F38398C5}"/>
    <cellStyle name="20% - Accent2 2 3 2 2 3" xfId="8926" xr:uid="{FD95643A-D0EB-4540-AE11-A74E0E942175}"/>
    <cellStyle name="20% - Accent2 2 3 2 2 3 2" xfId="20070" xr:uid="{2E24F16C-96D9-41D6-8E0F-0A6752A7C844}"/>
    <cellStyle name="20% - Accent2 2 3 2 2 4" xfId="19714" xr:uid="{C1DEDA17-959A-4A0A-A16C-45419A360553}"/>
    <cellStyle name="20% - Accent2 2 3 2 3" xfId="8649" xr:uid="{FA2699A0-4AB8-46EC-80C6-F13240B1ABEE}"/>
    <cellStyle name="20% - Accent2 2 3 2 3 2" xfId="19793" xr:uid="{9F021DC0-52B6-4EEE-92EB-2AD8E6A41990}"/>
    <cellStyle name="20% - Accent2 2 3 2 4" xfId="8847" xr:uid="{DA2BCDA1-D8A5-4A33-8294-3F8C625BA760}"/>
    <cellStyle name="20% - Accent2 2 3 2 4 2" xfId="19991" xr:uid="{D5FA64A4-E52A-4972-ADB0-2B1F2EDA5E73}"/>
    <cellStyle name="20% - Accent2 2 3 2 5" xfId="19635" xr:uid="{E05BBDF9-A699-4154-90E7-139610335A4E}"/>
    <cellStyle name="20% - Accent2 2 3 3" xfId="8528" xr:uid="{00104306-8899-4D36-BA32-2AF0EA0353EE}"/>
    <cellStyle name="20% - Accent2 2 3 3 2" xfId="8688" xr:uid="{E95458B2-37B1-4270-8058-66DE82EB07FA}"/>
    <cellStyle name="20% - Accent2 2 3 3 2 2" xfId="19832" xr:uid="{37E61DF8-0C19-443B-9A21-8D9C8C8997B1}"/>
    <cellStyle name="20% - Accent2 2 3 3 3" xfId="8886" xr:uid="{ED0AAFA2-4CBC-4E9F-AAAA-A7486A54E102}"/>
    <cellStyle name="20% - Accent2 2 3 3 3 2" xfId="20030" xr:uid="{581AE1CC-34D3-4266-A788-C7913A6D0BE0}"/>
    <cellStyle name="20% - Accent2 2 3 3 4" xfId="19674" xr:uid="{AC656560-5C6B-45F2-ADC9-099ECE6A6A50}"/>
    <cellStyle name="20% - Accent2 2 3 4" xfId="8767" xr:uid="{350538C0-5580-4E87-8463-E95B2F6234CF}"/>
    <cellStyle name="20% - Accent2 2 3 4 2" xfId="8965" xr:uid="{C5BFD876-A74F-41D0-9793-194FB49FF998}"/>
    <cellStyle name="20% - Accent2 2 3 4 2 2" xfId="20109" xr:uid="{E4EFE309-332E-4499-9A61-7903C8D09F22}"/>
    <cellStyle name="20% - Accent2 2 3 4 3" xfId="19911" xr:uid="{8A04D060-1C11-4CAA-B1BB-9B9FA6CABADA}"/>
    <cellStyle name="20% - Accent2 2 3 5" xfId="8608" xr:uid="{1F9A3150-C2D8-4F99-A82E-1C3F4E27FCBE}"/>
    <cellStyle name="20% - Accent2 2 3 5 2" xfId="19753" xr:uid="{966413C4-7C2E-46BB-AD78-26A403C797B1}"/>
    <cellStyle name="20% - Accent2 2 3 6" xfId="8806" xr:uid="{7EAB124A-9B15-4621-8275-386F776316BE}"/>
    <cellStyle name="20% - Accent2 2 3 6 2" xfId="19950" xr:uid="{E3BBB912-ABE0-4C8D-971D-D7E95A985A0E}"/>
    <cellStyle name="20% - Accent2 2 3 7" xfId="8448" xr:uid="{8E108780-F9E7-4540-9BAA-59789DDE2F92}"/>
    <cellStyle name="20% - Accent2 2 3 7 2" xfId="19595" xr:uid="{81D20F0B-05EA-4441-8574-12E48AE56D49}"/>
    <cellStyle name="20% - Accent2 2 4" xfId="1417" xr:uid="{2EDC760F-FE58-4E79-8C29-0168F073F147}"/>
    <cellStyle name="20% - Accent2 2 4 2" xfId="8543" xr:uid="{642C505E-F288-4C63-A3C6-992B559F5014}"/>
    <cellStyle name="20% - Accent2 2 4 2 2" xfId="8702" xr:uid="{C86E6D92-85ED-47DB-9938-BA888771225A}"/>
    <cellStyle name="20% - Accent2 2 4 2 2 2" xfId="19846" xr:uid="{8A644002-DAC4-47A7-89EF-39D69C10796F}"/>
    <cellStyle name="20% - Accent2 2 4 2 3" xfId="8900" xr:uid="{F87678BC-6046-447E-96FE-1AD33CB271CC}"/>
    <cellStyle name="20% - Accent2 2 4 2 3 2" xfId="20044" xr:uid="{7F220CB2-0FBF-439A-99AE-C7E5F7A97F68}"/>
    <cellStyle name="20% - Accent2 2 4 2 4" xfId="19688" xr:uid="{C611698C-6A27-4788-8814-FD883B31EF73}"/>
    <cellStyle name="20% - Accent2 2 4 3" xfId="8623" xr:uid="{CA2D29D2-D2F7-41D6-9EE6-46BA3189D14A}"/>
    <cellStyle name="20% - Accent2 2 4 3 2" xfId="19767" xr:uid="{C4749D72-884C-4BF0-A227-CBB649BFCD69}"/>
    <cellStyle name="20% - Accent2 2 4 4" xfId="8821" xr:uid="{DF8AA55E-4EB5-418F-8174-B5CCF2A13FB1}"/>
    <cellStyle name="20% - Accent2 2 4 4 2" xfId="19965" xr:uid="{A7CE01F7-A029-40F6-9BE7-9FC2D9B57B1D}"/>
    <cellStyle name="20% - Accent2 2 4 5" xfId="8463" xr:uid="{030DFE3E-6AAB-46F2-AE41-B5D553275B2A}"/>
    <cellStyle name="20% - Accent2 2 4 5 2" xfId="19609" xr:uid="{2A12CED2-33F8-4786-8F8D-2F3734467051}"/>
    <cellStyle name="20% - Accent2 2 5" xfId="1418" xr:uid="{5F16B153-56C9-420D-BDF4-BB1A439BED4A}"/>
    <cellStyle name="20% - Accent2 2 5 2" xfId="8662" xr:uid="{2A487C4E-D39A-4260-BA5B-4A44A7A84C5C}"/>
    <cellStyle name="20% - Accent2 2 5 2 2" xfId="19806" xr:uid="{8EABDA4B-3594-455E-A3B3-453A7597B9C2}"/>
    <cellStyle name="20% - Accent2 2 5 3" xfId="8860" xr:uid="{829E34EF-6768-4C27-A34C-ECD777EDDC98}"/>
    <cellStyle name="20% - Accent2 2 5 3 2" xfId="20004" xr:uid="{C62B247E-122E-42D9-B78D-484CBC6A6084}"/>
    <cellStyle name="20% - Accent2 2 5 4" xfId="8502" xr:uid="{637DDA64-E03F-42CD-9D03-5A044512D717}"/>
    <cellStyle name="20% - Accent2 2 5 4 2" xfId="19648" xr:uid="{C0D36CFB-D71C-4A5E-84BA-C88AB257CCE2}"/>
    <cellStyle name="20% - Accent2 2 6" xfId="2320" xr:uid="{E012CA23-1F46-419B-8DD9-02D4401975A0}"/>
    <cellStyle name="20% - Accent2 2 6 2" xfId="3301" xr:uid="{8E896849-E4A2-48DA-905A-7786FF5975D0}"/>
    <cellStyle name="20% - Accent2 2 6 2 2" xfId="6539" xr:uid="{3CE3E609-BADF-44BE-8D18-FCB2EA8A0F7A}"/>
    <cellStyle name="20% - Accent2 2 6 2 2 2" xfId="9198" xr:uid="{18A53FF5-CDC0-4A49-818F-8222AA402FCC}"/>
    <cellStyle name="20% - Accent2 2 6 2 2 2 2" xfId="20340" xr:uid="{20505131-E5FF-45F5-8211-8AC2CE9B6460}"/>
    <cellStyle name="20% - Accent2 2 6 2 2 2 3" xfId="38428" xr:uid="{B1C4AD37-D03B-470C-9161-19D5FE1DAFBC}"/>
    <cellStyle name="20% - Accent2 2 6 2 2 3" xfId="9199" xr:uid="{D2B7E9E8-056F-45FA-B14E-EDAE53BFDF3E}"/>
    <cellStyle name="20% - Accent2 2 6 2 2 3 2" xfId="20341" xr:uid="{89979288-3EE1-49EE-8272-584D5699B996}"/>
    <cellStyle name="20% - Accent2 2 6 2 2 3 3" xfId="34461" xr:uid="{765F37F9-3938-4A7B-BF34-32D80503896C}"/>
    <cellStyle name="20% - Accent2 2 6 2 2 4" xfId="17977" xr:uid="{020A8368-7FFD-4798-8AE8-B640D767265B}"/>
    <cellStyle name="20% - Accent2 2 6 2 2 5" xfId="28826" xr:uid="{C56E0BC8-89FC-401F-B1F6-B34498478152}"/>
    <cellStyle name="20% - Accent2 2 6 2 2 6" xfId="32547" xr:uid="{3F1359EA-2A08-4D15-87F4-5F1CD655D7A4}"/>
    <cellStyle name="20% - Accent2 2 6 2 2 7" xfId="44100" xr:uid="{1DF56C8F-70A6-4197-B8D8-85A972D6ACA3}"/>
    <cellStyle name="20% - Accent2 2 6 2 3" xfId="8939" xr:uid="{A479BDF2-E0D5-423B-9D3C-428FADAB6897}"/>
    <cellStyle name="20% - Accent2 2 6 2 3 2" xfId="20083" xr:uid="{E547FDC4-1FC2-4060-B916-FF527F2026A1}"/>
    <cellStyle name="20% - Accent2 2 6 2 3 3" xfId="36447" xr:uid="{F4BA8242-43E7-4F9B-A365-E1805ADEBB7A}"/>
    <cellStyle name="20% - Accent2 2 6 2 3 4" xfId="45705" xr:uid="{7EA7CCB7-F161-4C14-8DDA-2D26163649EE}"/>
    <cellStyle name="20% - Accent2 2 6 2 4" xfId="14921" xr:uid="{841004A2-C992-467F-98FA-9C2508261E55}"/>
    <cellStyle name="20% - Accent2 2 6 2 5" xfId="25770" xr:uid="{D0CCC375-B15A-4BEA-8F52-D0D38E808661}"/>
    <cellStyle name="20% - Accent2 2 6 2 6" xfId="31920" xr:uid="{15783B32-BA6F-48DF-BEDE-584EA4B5EB74}"/>
    <cellStyle name="20% - Accent2 2 6 2 7" xfId="41044" xr:uid="{2A10E8D4-1ECC-4B19-BD1A-BC944BAC438A}"/>
    <cellStyle name="20% - Accent2 2 6 3" xfId="5559" xr:uid="{299371DC-B0B0-4083-AD30-50C5D707C592}"/>
    <cellStyle name="20% - Accent2 2 6 3 2" xfId="9200" xr:uid="{F9362F43-AC0D-4417-A8A1-F245E4CCF1E7}"/>
    <cellStyle name="20% - Accent2 2 6 3 2 2" xfId="20342" xr:uid="{8F9576B1-2BC8-4F61-B5D5-2D76665E0866}"/>
    <cellStyle name="20% - Accent2 2 6 3 2 3" xfId="37910" xr:uid="{80CBF237-10DF-42ED-840B-AE13F9B69A22}"/>
    <cellStyle name="20% - Accent2 2 6 3 3" xfId="9201" xr:uid="{A15EAD39-D806-4D35-958D-7A3903E74E81}"/>
    <cellStyle name="20% - Accent2 2 6 3 3 2" xfId="20343" xr:uid="{81CEBF3E-9480-450A-BAEC-94A90C151A97}"/>
    <cellStyle name="20% - Accent2 2 6 3 3 3" xfId="33955" xr:uid="{EF175675-7253-4676-8646-CA7D7DBD89BC}"/>
    <cellStyle name="20% - Accent2 2 6 3 4" xfId="16997" xr:uid="{D861171A-D275-47B5-BD06-E500A03229D5}"/>
    <cellStyle name="20% - Accent2 2 6 3 5" xfId="27846" xr:uid="{88E512F3-5F9D-4ECF-BCE5-0F939FAC7C36}"/>
    <cellStyle name="20% - Accent2 2 6 3 6" xfId="32546" xr:uid="{0EB47D1B-F9B3-4036-BA69-B486A15E1C67}"/>
    <cellStyle name="20% - Accent2 2 6 3 7" xfId="43120" xr:uid="{3B5841CC-435E-4261-A004-087B863C26CD}"/>
    <cellStyle name="20% - Accent2 2 6 4" xfId="8741" xr:uid="{7CA870AB-8458-4AD2-82A0-3FD6AA70FFAB}"/>
    <cellStyle name="20% - Accent2 2 6 4 2" xfId="19885" xr:uid="{30F8EB26-FEFC-49F2-8C97-B348EFBA5B34}"/>
    <cellStyle name="20% - Accent2 2 6 4 3" xfId="35927" xr:uid="{AE74F16D-A7A3-4E1A-A8D5-1A570D19618D}"/>
    <cellStyle name="20% - Accent2 2 6 4 4" xfId="45706" xr:uid="{6945F3F7-1427-4EB0-BFA6-D982B9373E75}"/>
    <cellStyle name="20% - Accent2 2 6 5" xfId="13941" xr:uid="{C0F79087-42FF-45EC-AD89-A5C80ED1D75C}"/>
    <cellStyle name="20% - Accent2 2 6 6" xfId="24790" xr:uid="{46CE6564-FE2A-4491-9D70-3D706173EA9F}"/>
    <cellStyle name="20% - Accent2 2 6 7" xfId="30940" xr:uid="{38F70236-89EC-4C35-A8EA-B542C63A27EF}"/>
    <cellStyle name="20% - Accent2 2 6 8" xfId="40064" xr:uid="{C003449B-7080-408F-A318-6D6147E4FEF9}"/>
    <cellStyle name="20% - Accent2 2 7" xfId="2808" xr:uid="{89692284-5265-4064-B41F-2A055BA91943}"/>
    <cellStyle name="20% - Accent2 2 7 2" xfId="6046" xr:uid="{7F1668E5-8A0C-46F5-8E0F-B6CF639EBF94}"/>
    <cellStyle name="20% - Accent2 2 7 2 2" xfId="9202" xr:uid="{064F8B62-4A96-46F9-A03C-14429536B776}"/>
    <cellStyle name="20% - Accent2 2 7 2 2 2" xfId="20344" xr:uid="{7C32D64A-F7D2-44DE-AED2-968DADD2B2E3}"/>
    <cellStyle name="20% - Accent2 2 7 2 2 3" xfId="38429" xr:uid="{B62A5D65-7478-4401-A50E-80E2DC6AEBB1}"/>
    <cellStyle name="20% - Accent2 2 7 2 3" xfId="9203" xr:uid="{1D62FC32-1775-4B48-8040-AEE6A8EAAB13}"/>
    <cellStyle name="20% - Accent2 2 7 2 3 2" xfId="20345" xr:uid="{5B9037CD-D583-4366-9CA2-1EF94A31EBF5}"/>
    <cellStyle name="20% - Accent2 2 7 2 3 3" xfId="34462" xr:uid="{176E4A88-95B7-4B08-B47E-A08CCEE71A3A}"/>
    <cellStyle name="20% - Accent2 2 7 2 4" xfId="17484" xr:uid="{B50D2160-FC99-49CA-8940-4D4EE80768EA}"/>
    <cellStyle name="20% - Accent2 2 7 2 5" xfId="28333" xr:uid="{00C9FC33-9ABF-4D9C-BDCF-87E959089693}"/>
    <cellStyle name="20% - Accent2 2 7 2 6" xfId="32548" xr:uid="{2E5EB285-0A90-47C2-BBF5-90CD58691BF8}"/>
    <cellStyle name="20% - Accent2 2 7 2 7" xfId="43607" xr:uid="{8604E6FF-0944-43C2-8251-E86F8F7297DC}"/>
    <cellStyle name="20% - Accent2 2 7 3" xfId="8582" xr:uid="{1890A279-97D1-418A-A8C7-7C37F12B896E}"/>
    <cellStyle name="20% - Accent2 2 7 3 2" xfId="19727" xr:uid="{FD42C586-C45A-43CB-8FF2-ACB6A473F0DE}"/>
    <cellStyle name="20% - Accent2 2 7 3 3" xfId="36448" xr:uid="{FD8617D8-165E-47D1-9076-54EB626A4027}"/>
    <cellStyle name="20% - Accent2 2 7 3 4" xfId="45707" xr:uid="{67EF961C-0E58-43C3-812A-ABE8B16C2FB9}"/>
    <cellStyle name="20% - Accent2 2 7 4" xfId="14428" xr:uid="{904B2DA7-7912-435E-B5E6-999481CFA96B}"/>
    <cellStyle name="20% - Accent2 2 7 5" xfId="25277" xr:uid="{5477F9D6-7AEC-47D0-A149-54DDFBA8C6D2}"/>
    <cellStyle name="20% - Accent2 2 7 6" xfId="31427" xr:uid="{740430DA-0FE2-485B-9E44-145D08A61B56}"/>
    <cellStyle name="20% - Accent2 2 7 7" xfId="40551" xr:uid="{44FFC0CD-E406-4933-BB5E-A825FA548AD4}"/>
    <cellStyle name="20% - Accent2 2 8" xfId="3789" xr:uid="{D23A2C76-92FA-4E93-8087-C0290D9FE529}"/>
    <cellStyle name="20% - Accent2 2 8 2" xfId="7028" xr:uid="{1926602A-B724-4BC8-B3C0-68AE12860684}"/>
    <cellStyle name="20% - Accent2 2 8 2 2" xfId="18466" xr:uid="{7EA5D452-DC41-4525-A0B9-2D6AD502D224}"/>
    <cellStyle name="20% - Accent2 2 8 2 3" xfId="29315" xr:uid="{70784A41-DFF3-4CF9-A1EB-A6C9B70EBF74}"/>
    <cellStyle name="20% - Accent2 2 8 2 4" xfId="37577" xr:uid="{E1874ED9-E7C8-4B2E-B988-A758ABD836BC}"/>
    <cellStyle name="20% - Accent2 2 8 2 5" xfId="44589" xr:uid="{37758560-57DA-48C0-B853-81E2592FF81E}"/>
    <cellStyle name="20% - Accent2 2 8 3" xfId="8780" xr:uid="{46390CF0-7C41-47C0-AB0C-F053A1361AB5}"/>
    <cellStyle name="20% - Accent2 2 8 3 2" xfId="19924" xr:uid="{C0B9D0B3-0C97-4249-9B5A-33EC41D08B98}"/>
    <cellStyle name="20% - Accent2 2 8 3 3" xfId="33791" xr:uid="{9CB7BD84-FC52-487F-A6D0-0C499E1576A9}"/>
    <cellStyle name="20% - Accent2 2 8 3 4" xfId="45708" xr:uid="{EB4AACA7-862B-4FC1-9435-6BEB728072A7}"/>
    <cellStyle name="20% - Accent2 2 8 4" xfId="15410" xr:uid="{85718C02-11B9-4E8B-A327-2473E9F7EEEA}"/>
    <cellStyle name="20% - Accent2 2 8 5" xfId="26259" xr:uid="{E625F730-BDD3-46FB-B48A-D8991539334D}"/>
    <cellStyle name="20% - Accent2 2 8 6" xfId="32549" xr:uid="{A396DB93-5344-4B20-BF04-2A33D151A75A}"/>
    <cellStyle name="20% - Accent2 2 8 7" xfId="41533" xr:uid="{16F093D5-905B-4B08-BEFF-E322743E6679}"/>
    <cellStyle name="20% - Accent2 2 9" xfId="4337" xr:uid="{28F1DF46-9FA8-40C2-B3B2-D3B647856D1E}"/>
    <cellStyle name="20% - Accent2 2 9 2" xfId="7393" xr:uid="{3B412BAE-7065-4AB5-86DB-B624C31E68BA}"/>
    <cellStyle name="20% - Accent2 2 9 2 2" xfId="18831" xr:uid="{9C0041E4-1D38-4B47-8CD5-99E6E95CCC56}"/>
    <cellStyle name="20% - Accent2 2 9 2 3" xfId="29680" xr:uid="{B593239F-7A23-4FB8-A323-361A48831E38}"/>
    <cellStyle name="20% - Accent2 2 9 2 4" xfId="35596" xr:uid="{74A7E86D-6441-46E3-85A8-59507743B63C}"/>
    <cellStyle name="20% - Accent2 2 9 2 5" xfId="44954" xr:uid="{2D567436-3D45-4E59-86F4-18FD9B17BC52}"/>
    <cellStyle name="20% - Accent2 2 9 3" xfId="15775" xr:uid="{AFD2B16E-08F5-46DF-9C7C-B40780ABD5B6}"/>
    <cellStyle name="20% - Accent2 2 9 4" xfId="26624" xr:uid="{C4E8A780-0AFE-4876-99EE-54D10CA5BEBB}"/>
    <cellStyle name="20% - Accent2 2 9 5" xfId="32545" xr:uid="{5B4993AF-B426-4468-978E-D02B0514EC11}"/>
    <cellStyle name="20% - Accent2 2 9 6" xfId="41898" xr:uid="{6ECE7197-237A-4871-BC2C-73860DF6215C}"/>
    <cellStyle name="20% - Accent2 20" xfId="1419" xr:uid="{C4FD9352-BC85-4EA7-B5EF-F840B43FCB0D}"/>
    <cellStyle name="20% - Accent2 21" xfId="1420" xr:uid="{A33001E7-CA32-4BDB-B15E-FA35D59318E3}"/>
    <cellStyle name="20% - Accent2 22" xfId="8110" xr:uid="{E8669441-ED14-44B1-A05A-050B0AF13D67}"/>
    <cellStyle name="20% - Accent2 23" xfId="8111" xr:uid="{4E97D9F3-3C3E-47CD-BB6D-FF5C76F315F5}"/>
    <cellStyle name="20% - Accent2 24" xfId="119" xr:uid="{406228B4-49B4-44CE-84B6-50293F07BDF2}"/>
    <cellStyle name="20% - Accent2 3" xfId="262" xr:uid="{22B2B42F-7611-428F-87AD-2C7E2C8EB3AA}"/>
    <cellStyle name="20% - Accent2 3 10" xfId="30423" xr:uid="{D3DDD338-09B9-4302-BA81-B8E2B10BE4F0}"/>
    <cellStyle name="20% - Accent2 3 11" xfId="39572" xr:uid="{D6E367D6-58D7-4F8E-9358-3351AB1AD5B4}"/>
    <cellStyle name="20% - Accent2 3 2" xfId="2321" xr:uid="{B29AA877-A6E9-43C9-9717-9AE9D0170471}"/>
    <cellStyle name="20% - Accent2 3 2 2" xfId="3302" xr:uid="{0F72F606-9D86-4BDE-8C5A-95513AC5A83F}"/>
    <cellStyle name="20% - Accent2 3 2 2 2" xfId="6540" xr:uid="{1DC5477C-846C-45E7-B218-3B15988871CC}"/>
    <cellStyle name="20% - Accent2 3 2 2 2 2" xfId="9204" xr:uid="{75214F79-9656-49C4-8549-65B57E592888}"/>
    <cellStyle name="20% - Accent2 3 2 2 2 2 2" xfId="20346" xr:uid="{CA281137-55A7-4648-8C65-7F3CC7D8B941}"/>
    <cellStyle name="20% - Accent2 3 2 2 2 2 3" xfId="38430" xr:uid="{1BB7D84A-CB37-4694-9C6E-3753328DD157}"/>
    <cellStyle name="20% - Accent2 3 2 2 2 3" xfId="9205" xr:uid="{B503BF2E-1148-4EE2-997A-CBBB904CE706}"/>
    <cellStyle name="20% - Accent2 3 2 2 2 3 2" xfId="20347" xr:uid="{03DC12D8-02EA-496D-ABCB-D10DD0F270E4}"/>
    <cellStyle name="20% - Accent2 3 2 2 2 3 3" xfId="34463" xr:uid="{3D36B95E-C6EA-436C-9751-B6676509DB71}"/>
    <cellStyle name="20% - Accent2 3 2 2 2 4" xfId="17978" xr:uid="{E0851700-A9AE-4721-B046-CFEF8E1C2EA9}"/>
    <cellStyle name="20% - Accent2 3 2 2 2 5" xfId="28827" xr:uid="{7BA2F5BE-FEE2-44C7-A10D-F2AAD8304429}"/>
    <cellStyle name="20% - Accent2 3 2 2 2 6" xfId="32552" xr:uid="{7F888D3F-EF2B-4740-9095-864BBD435425}"/>
    <cellStyle name="20% - Accent2 3 2 2 2 7" xfId="44101" xr:uid="{984F8A10-978A-4AAB-976F-9EEDBB89774D}"/>
    <cellStyle name="20% - Accent2 3 2 2 3" xfId="9206" xr:uid="{008989CF-4C7C-4898-A3BE-649FDFD98622}"/>
    <cellStyle name="20% - Accent2 3 2 2 3 2" xfId="20348" xr:uid="{3D5EA9F4-6550-4843-A343-082644DB54DE}"/>
    <cellStyle name="20% - Accent2 3 2 2 3 3" xfId="36449" xr:uid="{3FFF32C4-4990-4996-AA11-7E64C21ECDCD}"/>
    <cellStyle name="20% - Accent2 3 2 2 4" xfId="14922" xr:uid="{151995A8-92E2-4F59-94DC-A88688DFD39D}"/>
    <cellStyle name="20% - Accent2 3 2 2 5" xfId="25771" xr:uid="{501EC352-99A2-4ADA-B8AE-3B47FA576F03}"/>
    <cellStyle name="20% - Accent2 3 2 2 6" xfId="31921" xr:uid="{9BB7D359-C546-4635-9793-D011D0ED1AC3}"/>
    <cellStyle name="20% - Accent2 3 2 2 7" xfId="41045" xr:uid="{EA4BE2CB-051F-4ED6-B358-7DF50097F4CD}"/>
    <cellStyle name="20% - Accent2 3 2 3" xfId="5560" xr:uid="{968E600B-23E5-4980-BD8B-AE7C3FB428E9}"/>
    <cellStyle name="20% - Accent2 3 2 3 2" xfId="9207" xr:uid="{1667637F-F9D3-44C3-9AC3-5083E68FADFF}"/>
    <cellStyle name="20% - Accent2 3 2 3 2 2" xfId="20349" xr:uid="{B9420851-5E9E-48D4-836B-B8C93046B028}"/>
    <cellStyle name="20% - Accent2 3 2 3 2 3" xfId="37911" xr:uid="{AA8463A2-30E4-47FF-BF52-034A9FCB20E4}"/>
    <cellStyle name="20% - Accent2 3 2 3 3" xfId="9208" xr:uid="{8649B527-2024-49F2-9CDE-95A53CB81FAF}"/>
    <cellStyle name="20% - Accent2 3 2 3 3 2" xfId="20350" xr:uid="{22C14758-28DC-4232-9483-F6166F577F09}"/>
    <cellStyle name="20% - Accent2 3 2 3 3 3" xfId="33956" xr:uid="{A8C84211-2696-4C0C-93E0-CDC70A95A335}"/>
    <cellStyle name="20% - Accent2 3 2 3 4" xfId="16998" xr:uid="{E5D55180-538A-4C2F-8A80-41649C99083F}"/>
    <cellStyle name="20% - Accent2 3 2 3 5" xfId="27847" xr:uid="{9CAF6351-A43C-4891-AAB1-CDB27F7BD030}"/>
    <cellStyle name="20% - Accent2 3 2 3 6" xfId="32551" xr:uid="{CB730E43-337D-4515-9126-2C82E1F6CE73}"/>
    <cellStyle name="20% - Accent2 3 2 3 7" xfId="43121" xr:uid="{53AD1476-9CBC-46B9-88D7-28CCD5DEF416}"/>
    <cellStyle name="20% - Accent2 3 2 4" xfId="9209" xr:uid="{10736C6D-BAA3-4B5A-B2FB-570AC48EBEA6}"/>
    <cellStyle name="20% - Accent2 3 2 4 2" xfId="20351" xr:uid="{6505F99B-C0B9-424B-83F5-83AA1280B9A3}"/>
    <cellStyle name="20% - Accent2 3 2 4 3" xfId="35928" xr:uid="{F1FC43B5-B833-42A5-AB2C-B73750FB7770}"/>
    <cellStyle name="20% - Accent2 3 2 5" xfId="13942" xr:uid="{32148C19-40EF-41F0-91D6-340E74B14B25}"/>
    <cellStyle name="20% - Accent2 3 2 6" xfId="24791" xr:uid="{82A1E7DC-0470-4B8B-B585-44A14703D502}"/>
    <cellStyle name="20% - Accent2 3 2 7" xfId="30941" xr:uid="{E451D308-25BF-43D9-9DA6-32BCBE796627}"/>
    <cellStyle name="20% - Accent2 3 2 8" xfId="40065" xr:uid="{3982AF04-8AC7-4A09-AB31-EBE3E60E35A2}"/>
    <cellStyle name="20% - Accent2 3 3" xfId="2809" xr:uid="{CBB73B33-D43F-4E0D-939D-0A6F62656329}"/>
    <cellStyle name="20% - Accent2 3 3 2" xfId="6047" xr:uid="{5EC5A78E-D785-43FD-A9A6-40FAA1E6E810}"/>
    <cellStyle name="20% - Accent2 3 3 2 2" xfId="9210" xr:uid="{ADDB71DE-821A-4DC6-84CE-A80703FDD634}"/>
    <cellStyle name="20% - Accent2 3 3 2 2 2" xfId="20352" xr:uid="{F0DA27A1-0AEB-4D8F-B901-FE39B4AAFEF2}"/>
    <cellStyle name="20% - Accent2 3 3 2 2 3" xfId="38431" xr:uid="{C5A4282A-D22E-4C87-921B-68E7987EE9D2}"/>
    <cellStyle name="20% - Accent2 3 3 2 3" xfId="9211" xr:uid="{19141E33-76E2-4386-B1A1-44FEE0FAFE1F}"/>
    <cellStyle name="20% - Accent2 3 3 2 3 2" xfId="20353" xr:uid="{7847B0BF-4A4B-434A-AE94-5F74EAD005C1}"/>
    <cellStyle name="20% - Accent2 3 3 2 3 3" xfId="34464" xr:uid="{217F912D-BC6D-489A-9344-0D9959F216AE}"/>
    <cellStyle name="20% - Accent2 3 3 2 4" xfId="17485" xr:uid="{4B3327E1-7A80-4A3B-B498-AF1B973119A0}"/>
    <cellStyle name="20% - Accent2 3 3 2 5" xfId="28334" xr:uid="{C2717C96-00D2-47F8-A40F-4F9DB552AD53}"/>
    <cellStyle name="20% - Accent2 3 3 2 6" xfId="32553" xr:uid="{B06DEDB2-9DF0-4F77-BA79-EA63E733343C}"/>
    <cellStyle name="20% - Accent2 3 3 2 7" xfId="43608" xr:uid="{E652ECD4-EB38-489F-97A0-78DBEFA4C780}"/>
    <cellStyle name="20% - Accent2 3 3 3" xfId="9212" xr:uid="{9C2BF977-5DD3-434B-A231-62CE11966774}"/>
    <cellStyle name="20% - Accent2 3 3 3 2" xfId="20354" xr:uid="{FBA3D777-46C0-46C1-BC60-9E37A1618231}"/>
    <cellStyle name="20% - Accent2 3 3 3 3" xfId="36450" xr:uid="{97A166F2-B14C-43CE-B069-BAE56A0069D8}"/>
    <cellStyle name="20% - Accent2 3 3 4" xfId="14429" xr:uid="{3D103836-DB49-407C-B846-BA62127B7CC2}"/>
    <cellStyle name="20% - Accent2 3 3 5" xfId="25278" xr:uid="{87630F9A-C197-4040-82AC-60AF9E8C9D2A}"/>
    <cellStyle name="20% - Accent2 3 3 6" xfId="31428" xr:uid="{BC08A1C5-1094-4BDB-AAD2-E2B1D4248610}"/>
    <cellStyle name="20% - Accent2 3 3 7" xfId="40552" xr:uid="{07D32AEF-94FC-4FE5-87C2-90B191FE486A}"/>
    <cellStyle name="20% - Accent2 3 4" xfId="3790" xr:uid="{A860F65F-FDCA-4821-A8DD-5317675A4A41}"/>
    <cellStyle name="20% - Accent2 3 4 2" xfId="7029" xr:uid="{F81A0398-809D-442F-8897-B0BAF5FA059E}"/>
    <cellStyle name="20% - Accent2 3 4 2 2" xfId="18467" xr:uid="{5F3262FB-DC50-47D4-99C0-18E5A513951E}"/>
    <cellStyle name="20% - Accent2 3 4 2 3" xfId="29316" xr:uid="{F800B642-6924-4E11-AD4A-1944CFD193E2}"/>
    <cellStyle name="20% - Accent2 3 4 2 4" xfId="37591" xr:uid="{FE38CEE3-AEAC-4BF2-B5B7-6A8523CD6C14}"/>
    <cellStyle name="20% - Accent2 3 4 2 5" xfId="44590" xr:uid="{0E952B07-CBC6-4CC0-802C-846600697CB9}"/>
    <cellStyle name="20% - Accent2 3 4 3" xfId="9213" xr:uid="{37428C5F-0AA0-4E79-B9F0-5ABDB3E1A120}"/>
    <cellStyle name="20% - Accent2 3 4 3 2" xfId="20355" xr:uid="{C3491E4E-144D-46DA-AF17-19443009BF81}"/>
    <cellStyle name="20% - Accent2 3 4 3 3" xfId="33800" xr:uid="{241A56C8-4C67-46DD-B5CD-F3F509767FE0}"/>
    <cellStyle name="20% - Accent2 3 4 4" xfId="15411" xr:uid="{D507E07B-72F8-4D74-B481-0DED26C420C9}"/>
    <cellStyle name="20% - Accent2 3 4 5" xfId="26260" xr:uid="{F1B4D165-C013-4CFC-937F-236D26153441}"/>
    <cellStyle name="20% - Accent2 3 4 6" xfId="32554" xr:uid="{0176F591-D593-4355-AA69-170FB0318FD7}"/>
    <cellStyle name="20% - Accent2 3 4 7" xfId="41534" xr:uid="{C7CDD42E-4EA1-43BF-BB74-0662E9CAF4C0}"/>
    <cellStyle name="20% - Accent2 3 5" xfId="4338" xr:uid="{5A707D6E-5A1C-49B9-9DE2-10C224426223}"/>
    <cellStyle name="20% - Accent2 3 5 2" xfId="7394" xr:uid="{7DD97F96-79DA-46A4-B55D-EBCDF1B7DFDA}"/>
    <cellStyle name="20% - Accent2 3 5 2 2" xfId="18832" xr:uid="{C277D37E-111E-489E-9351-FEC379ADA9BA}"/>
    <cellStyle name="20% - Accent2 3 5 2 3" xfId="29681" xr:uid="{9C7289A5-7FBA-4448-8C62-A61D7CF31146}"/>
    <cellStyle name="20% - Accent2 3 5 2 4" xfId="35610" xr:uid="{ADD5EEDD-014D-48FD-B238-255B91F7D71E}"/>
    <cellStyle name="20% - Accent2 3 5 2 5" xfId="44955" xr:uid="{2D59E35F-EBFC-4C47-80E5-75E6D7BD3DC9}"/>
    <cellStyle name="20% - Accent2 3 5 3" xfId="15776" xr:uid="{2BBC861C-10F4-479E-8AD7-ECB8C617056C}"/>
    <cellStyle name="20% - Accent2 3 5 4" xfId="26625" xr:uid="{297008CC-157E-41FC-A750-6DC79FC2BCF1}"/>
    <cellStyle name="20% - Accent2 3 5 5" xfId="32550" xr:uid="{58D708A9-CF29-4CE2-B438-5AFD7802B8F4}"/>
    <cellStyle name="20% - Accent2 3 5 6" xfId="41899" xr:uid="{8223ACEE-C648-4E2D-8AA1-BADD284D717F}"/>
    <cellStyle name="20% - Accent2 3 6" xfId="4700" xr:uid="{E96885D3-EBB5-41EE-AD0F-22E85584DE04}"/>
    <cellStyle name="20% - Accent2 3 6 2" xfId="7756" xr:uid="{BA6B8D18-5C3C-4E43-8976-3166E800EFB4}"/>
    <cellStyle name="20% - Accent2 3 6 2 2" xfId="19194" xr:uid="{229BE165-0DB9-4E13-B190-A92AA5602431}"/>
    <cellStyle name="20% - Accent2 3 6 2 3" xfId="30043" xr:uid="{3377CE44-A01C-4DE8-873D-84C76B9A37B8}"/>
    <cellStyle name="20% - Accent2 3 6 2 4" xfId="45317" xr:uid="{1C7D69C0-8BD9-40B0-871D-20EBE8229F66}"/>
    <cellStyle name="20% - Accent2 3 6 3" xfId="16138" xr:uid="{661D235F-25A9-4BB4-9C5F-3B1B6E6AD226}"/>
    <cellStyle name="20% - Accent2 3 6 4" xfId="26987" xr:uid="{E2C9F793-D287-4B23-9B68-9F0773E0394C}"/>
    <cellStyle name="20% - Accent2 3 6 5" xfId="42261" xr:uid="{FCE5EBDE-CDC1-4EA0-9DD2-BF589CB8BCF2}"/>
    <cellStyle name="20% - Accent2 3 7" xfId="5067" xr:uid="{707B5133-CEF4-4E8D-9B48-D26ED975D2EB}"/>
    <cellStyle name="20% - Accent2 3 7 2" xfId="16505" xr:uid="{7315C2AD-200F-45D4-A9B6-83CBC0A8CE72}"/>
    <cellStyle name="20% - Accent2 3 7 3" xfId="27354" xr:uid="{B5B9928A-BCE4-474B-86BD-484A716E0A80}"/>
    <cellStyle name="20% - Accent2 3 7 4" xfId="42628" xr:uid="{EF8DEF8A-0150-4762-BBA3-E1869C237422}"/>
    <cellStyle name="20% - Accent2 3 8" xfId="13449" xr:uid="{87A8768C-84AA-4140-BDEF-48BAA2ECA688}"/>
    <cellStyle name="20% - Accent2 3 9" xfId="24298" xr:uid="{036302D5-5F67-4AFE-B3BD-1E384E0655FE}"/>
    <cellStyle name="20% - Accent2 4" xfId="263" xr:uid="{B821B4F7-4803-4029-8D11-D731161E28E3}"/>
    <cellStyle name="20% - Accent2 4 10" xfId="30424" xr:uid="{44ECD487-2A73-48C8-A797-DEEA4267BC86}"/>
    <cellStyle name="20% - Accent2 4 11" xfId="39573" xr:uid="{5C033168-1DF7-4147-97FA-82FB7CB51935}"/>
    <cellStyle name="20% - Accent2 4 2" xfId="2322" xr:uid="{5C1B36B3-EACF-41B8-A146-BCC1BE962C61}"/>
    <cellStyle name="20% - Accent2 4 2 2" xfId="3303" xr:uid="{787FD4AA-978C-46AB-8147-A3608A9CE639}"/>
    <cellStyle name="20% - Accent2 4 2 2 2" xfId="6541" xr:uid="{419D91E5-B75A-4432-8E74-F95CFAC3ED01}"/>
    <cellStyle name="20% - Accent2 4 2 2 2 2" xfId="9214" xr:uid="{B60B9E56-C4D3-4D3D-AAE4-FF669EF77329}"/>
    <cellStyle name="20% - Accent2 4 2 2 2 2 2" xfId="20356" xr:uid="{5201420B-0DC2-4E73-82D4-1E79D1E47ABE}"/>
    <cellStyle name="20% - Accent2 4 2 2 2 2 3" xfId="38432" xr:uid="{E25A9EE0-DA24-425A-9996-A28B394C8614}"/>
    <cellStyle name="20% - Accent2 4 2 2 2 3" xfId="9215" xr:uid="{A9B2FC41-BC61-4D21-A6A6-CDB1B89300B8}"/>
    <cellStyle name="20% - Accent2 4 2 2 2 3 2" xfId="20357" xr:uid="{C03E415C-B332-4525-8D8D-3BF5B03A2FBD}"/>
    <cellStyle name="20% - Accent2 4 2 2 2 3 3" xfId="34465" xr:uid="{8A34EC8A-1348-4190-B860-AE8D276B7D89}"/>
    <cellStyle name="20% - Accent2 4 2 2 2 4" xfId="17979" xr:uid="{CA2A293C-81E0-48C3-A192-A6259596A055}"/>
    <cellStyle name="20% - Accent2 4 2 2 2 5" xfId="28828" xr:uid="{A54999C6-AA55-49CE-A165-18B200792198}"/>
    <cellStyle name="20% - Accent2 4 2 2 2 6" xfId="32557" xr:uid="{9A33985D-FF2B-46EE-8128-852B88779364}"/>
    <cellStyle name="20% - Accent2 4 2 2 2 7" xfId="44102" xr:uid="{245E3406-F422-4029-B80D-731AABC08BCD}"/>
    <cellStyle name="20% - Accent2 4 2 2 3" xfId="9216" xr:uid="{C7442235-1780-4BD2-B74D-099D989DB7F0}"/>
    <cellStyle name="20% - Accent2 4 2 2 3 2" xfId="20358" xr:uid="{6333105D-AEEC-449F-8902-A0107A0975BA}"/>
    <cellStyle name="20% - Accent2 4 2 2 3 3" xfId="36451" xr:uid="{3F7E74E9-CE53-4878-8BA1-73CAF78D8CB7}"/>
    <cellStyle name="20% - Accent2 4 2 2 4" xfId="14923" xr:uid="{4619BC8C-118E-49B5-8DF7-98F83E37C14C}"/>
    <cellStyle name="20% - Accent2 4 2 2 5" xfId="25772" xr:uid="{09C84B6C-80DC-4F5F-A0B3-4EC1DB144680}"/>
    <cellStyle name="20% - Accent2 4 2 2 6" xfId="31922" xr:uid="{4A2D795E-7E5A-48D2-908C-879E4B046BDA}"/>
    <cellStyle name="20% - Accent2 4 2 2 7" xfId="41046" xr:uid="{4FA93588-254F-4570-B3BE-15D0812E9F4E}"/>
    <cellStyle name="20% - Accent2 4 2 3" xfId="5561" xr:uid="{70143A01-2B80-41EB-BAB9-7377AF2D9EFE}"/>
    <cellStyle name="20% - Accent2 4 2 3 2" xfId="9217" xr:uid="{783C4ABC-557E-4B34-BCA9-C224E6800549}"/>
    <cellStyle name="20% - Accent2 4 2 3 2 2" xfId="20359" xr:uid="{AB6FF980-1799-4451-8431-C3EF536848D3}"/>
    <cellStyle name="20% - Accent2 4 2 3 2 3" xfId="37912" xr:uid="{500639F4-EF0C-442F-85CC-71BA73B61C56}"/>
    <cellStyle name="20% - Accent2 4 2 3 3" xfId="9218" xr:uid="{CBB9079E-A36A-4CE6-BDCE-7ED00D08FE88}"/>
    <cellStyle name="20% - Accent2 4 2 3 3 2" xfId="20360" xr:uid="{220EF3DB-2901-4792-B42B-C94CB9A822FB}"/>
    <cellStyle name="20% - Accent2 4 2 3 3 3" xfId="33957" xr:uid="{6206702D-5840-4167-AF84-878D7768AA5D}"/>
    <cellStyle name="20% - Accent2 4 2 3 4" xfId="16999" xr:uid="{F5AB1CD0-68F4-408F-9BDC-741BE98097F3}"/>
    <cellStyle name="20% - Accent2 4 2 3 5" xfId="27848" xr:uid="{5700DDF5-1BAC-4DE0-8894-737631C1A3D6}"/>
    <cellStyle name="20% - Accent2 4 2 3 6" xfId="32556" xr:uid="{04D05CCA-122F-4C46-A78F-43A9C097B167}"/>
    <cellStyle name="20% - Accent2 4 2 3 7" xfId="43122" xr:uid="{C88AC48A-44E8-4CD9-BF47-8BBA98735539}"/>
    <cellStyle name="20% - Accent2 4 2 4" xfId="9219" xr:uid="{876DDEA3-79DA-49AC-B988-17DDBDE91C29}"/>
    <cellStyle name="20% - Accent2 4 2 4 2" xfId="20361" xr:uid="{D51BDCAA-822A-473E-B54F-BCF538E6EEA0}"/>
    <cellStyle name="20% - Accent2 4 2 4 3" xfId="35929" xr:uid="{DAEEB585-B882-4810-860B-1A92072B7CEC}"/>
    <cellStyle name="20% - Accent2 4 2 5" xfId="13943" xr:uid="{BE0A76E1-C54B-4B12-AAC0-672679F34952}"/>
    <cellStyle name="20% - Accent2 4 2 6" xfId="24792" xr:uid="{C749644C-8848-41DF-AECA-AE028E21BDD7}"/>
    <cellStyle name="20% - Accent2 4 2 7" xfId="30942" xr:uid="{EEE6CE1E-37CD-4D09-B453-33DA6D02A8A0}"/>
    <cellStyle name="20% - Accent2 4 2 8" xfId="40066" xr:uid="{AFCC37FD-135F-4643-BFB8-73868317FC57}"/>
    <cellStyle name="20% - Accent2 4 3" xfId="2810" xr:uid="{8B140090-36BC-42D9-ABC9-32BC22020C8A}"/>
    <cellStyle name="20% - Accent2 4 3 2" xfId="6048" xr:uid="{4E57342B-421D-44D0-83F7-83ED4F61CA7A}"/>
    <cellStyle name="20% - Accent2 4 3 2 2" xfId="9220" xr:uid="{4D9E6CC0-F02F-404D-9F00-37B1A96CD7E9}"/>
    <cellStyle name="20% - Accent2 4 3 2 2 2" xfId="20362" xr:uid="{2D205D7B-96B1-4F52-B480-F5F8EC1CAD2E}"/>
    <cellStyle name="20% - Accent2 4 3 2 2 3" xfId="38433" xr:uid="{F8570C21-E124-4476-B1E9-B518119F1A35}"/>
    <cellStyle name="20% - Accent2 4 3 2 3" xfId="9221" xr:uid="{B1236DCA-D5B6-4CDC-9ACA-35A4A5113592}"/>
    <cellStyle name="20% - Accent2 4 3 2 3 2" xfId="20363" xr:uid="{FD0E2BCB-2DEA-440E-A7A3-AD130E64C949}"/>
    <cellStyle name="20% - Accent2 4 3 2 3 3" xfId="34466" xr:uid="{05A71C28-8CE0-47F1-9BAF-EE02E932554F}"/>
    <cellStyle name="20% - Accent2 4 3 2 4" xfId="17486" xr:uid="{8DEDC7B8-C8FF-482C-A0B2-1D1A8F5989D9}"/>
    <cellStyle name="20% - Accent2 4 3 2 5" xfId="28335" xr:uid="{5F973772-EECC-4071-AF60-8C33AFDA163B}"/>
    <cellStyle name="20% - Accent2 4 3 2 6" xfId="32558" xr:uid="{BE26E679-C9F2-4140-977A-4FC7373E0389}"/>
    <cellStyle name="20% - Accent2 4 3 2 7" xfId="43609" xr:uid="{27E4A36F-6FA8-461B-9008-CB88403C6C76}"/>
    <cellStyle name="20% - Accent2 4 3 3" xfId="9222" xr:uid="{3FD359C1-985C-414C-B1CB-0D3E4F136271}"/>
    <cellStyle name="20% - Accent2 4 3 3 2" xfId="20364" xr:uid="{83407125-F58E-4226-AEA9-2579EDB79F60}"/>
    <cellStyle name="20% - Accent2 4 3 3 3" xfId="36452" xr:uid="{5517D283-DC3E-4EF0-9E99-CAC8E2B47550}"/>
    <cellStyle name="20% - Accent2 4 3 4" xfId="14430" xr:uid="{3C6A0D35-8636-4F8E-9CD4-7BB48562EC47}"/>
    <cellStyle name="20% - Accent2 4 3 5" xfId="25279" xr:uid="{944CA367-AB92-480D-9572-0F03231C0A0A}"/>
    <cellStyle name="20% - Accent2 4 3 6" xfId="31429" xr:uid="{9BC93F3C-6465-4509-95B7-73097D8AFC63}"/>
    <cellStyle name="20% - Accent2 4 3 7" xfId="40553" xr:uid="{9758CCD3-93F5-4077-B8E6-DBECAA27661A}"/>
    <cellStyle name="20% - Accent2 4 4" xfId="3791" xr:uid="{2CF1DA2C-90A5-480F-9029-2EA71FEDF754}"/>
    <cellStyle name="20% - Accent2 4 4 2" xfId="7030" xr:uid="{971CBC0E-0055-4AEF-AF29-CABF86B98BED}"/>
    <cellStyle name="20% - Accent2 4 4 2 2" xfId="18468" xr:uid="{7C84469D-D497-4CF9-84ED-4CE1153F7616}"/>
    <cellStyle name="20% - Accent2 4 4 2 3" xfId="29317" xr:uid="{FC25EA03-2238-4E27-AC05-C932751E972D}"/>
    <cellStyle name="20% - Accent2 4 4 2 4" xfId="37605" xr:uid="{F13C6524-7BE5-45CC-80CC-115A1CBB2B6A}"/>
    <cellStyle name="20% - Accent2 4 4 2 5" xfId="44591" xr:uid="{BC09EAC3-5CD1-4EE5-9BF0-DC9C33A37CF1}"/>
    <cellStyle name="20% - Accent2 4 4 3" xfId="9223" xr:uid="{FA6B6528-36C6-4372-A7D9-BBB7650D09A2}"/>
    <cellStyle name="20% - Accent2 4 4 3 2" xfId="20365" xr:uid="{205D203B-867E-4132-97EB-1BE61AC234AA}"/>
    <cellStyle name="20% - Accent2 4 4 3 3" xfId="33809" xr:uid="{21B23D8F-C0E5-4807-8428-C36727908035}"/>
    <cellStyle name="20% - Accent2 4 4 4" xfId="15412" xr:uid="{91EC0B3B-7DF2-44C9-B552-CB2B7A911DA2}"/>
    <cellStyle name="20% - Accent2 4 4 5" xfId="26261" xr:uid="{2CC3EDE4-4CF3-48CC-BB39-3E38FA3AF8C0}"/>
    <cellStyle name="20% - Accent2 4 4 6" xfId="32559" xr:uid="{FB5A6EC1-860C-4D2E-87CD-822313D68B82}"/>
    <cellStyle name="20% - Accent2 4 4 7" xfId="41535" xr:uid="{4051CC65-3D90-4A2B-84E4-663995B356DA}"/>
    <cellStyle name="20% - Accent2 4 5" xfId="4339" xr:uid="{17C9EE97-7D25-45DE-8298-8130F50454CA}"/>
    <cellStyle name="20% - Accent2 4 5 2" xfId="7395" xr:uid="{AA27A394-C3E7-4A16-BDBB-F462AEE9D5E7}"/>
    <cellStyle name="20% - Accent2 4 5 2 2" xfId="18833" xr:uid="{F53BD7CD-8989-4CA6-A26A-6298ABD58CDB}"/>
    <cellStyle name="20% - Accent2 4 5 2 3" xfId="29682" xr:uid="{CCFE7F51-D1F0-4E33-90B0-FBDA1157F595}"/>
    <cellStyle name="20% - Accent2 4 5 2 4" xfId="35624" xr:uid="{40086545-CFA1-431D-8351-062CE09D28E5}"/>
    <cellStyle name="20% - Accent2 4 5 2 5" xfId="44956" xr:uid="{FB46D436-9F29-4BD8-AAA7-FE0C23B3AC44}"/>
    <cellStyle name="20% - Accent2 4 5 3" xfId="15777" xr:uid="{3578F371-28E7-41C8-A8ED-18DAC6F39702}"/>
    <cellStyle name="20% - Accent2 4 5 4" xfId="26626" xr:uid="{822A5CB4-1653-4DE8-9AF3-785857F8998A}"/>
    <cellStyle name="20% - Accent2 4 5 5" xfId="32555" xr:uid="{97BE785B-01E5-403D-B382-0DE0F6F87EC5}"/>
    <cellStyle name="20% - Accent2 4 5 6" xfId="41900" xr:uid="{5F18E451-79D8-4668-A5AB-97F5BEAC7E78}"/>
    <cellStyle name="20% - Accent2 4 6" xfId="4701" xr:uid="{976AF2F1-357E-4683-A625-56F7359BD273}"/>
    <cellStyle name="20% - Accent2 4 6 2" xfId="7757" xr:uid="{547A89B8-F2A4-46D0-889D-CB06BD8B7F79}"/>
    <cellStyle name="20% - Accent2 4 6 2 2" xfId="19195" xr:uid="{13D97016-F9C3-4ED4-8119-F33A1C6481D9}"/>
    <cellStyle name="20% - Accent2 4 6 2 3" xfId="30044" xr:uid="{B9BCCFF1-89DD-41AE-A8B2-D7B180AA5006}"/>
    <cellStyle name="20% - Accent2 4 6 2 4" xfId="45318" xr:uid="{4E83E2AE-5266-483E-BB46-840F2844840A}"/>
    <cellStyle name="20% - Accent2 4 6 3" xfId="16139" xr:uid="{A4EADB5E-05D9-4BE8-A40A-156A48399D4F}"/>
    <cellStyle name="20% - Accent2 4 6 4" xfId="26988" xr:uid="{EF7BD3AB-6D6A-4A3F-BC54-A5DB64F95202}"/>
    <cellStyle name="20% - Accent2 4 6 5" xfId="42262" xr:uid="{CA1F280D-CC21-418C-B3A6-9B96870EBF05}"/>
    <cellStyle name="20% - Accent2 4 7" xfId="5068" xr:uid="{1D74A0FB-8BA1-4763-B708-4132066105A7}"/>
    <cellStyle name="20% - Accent2 4 7 2" xfId="16506" xr:uid="{709C404F-BE60-44C7-9234-09C216D65E57}"/>
    <cellStyle name="20% - Accent2 4 7 3" xfId="27355" xr:uid="{D2CE25F2-430D-4070-A820-A91204440E1E}"/>
    <cellStyle name="20% - Accent2 4 7 4" xfId="42629" xr:uid="{88F743C7-E6A0-4BDA-9045-95582751AB53}"/>
    <cellStyle name="20% - Accent2 4 8" xfId="13450" xr:uid="{D91E772E-F553-4242-9659-1183546D9A1A}"/>
    <cellStyle name="20% - Accent2 4 9" xfId="24299" xr:uid="{2FB668F5-0E5A-4B0C-9029-A52D0D5414AC}"/>
    <cellStyle name="20% - Accent2 5" xfId="264" xr:uid="{05D5A591-94E3-4547-A8AC-202EC5A9E75C}"/>
    <cellStyle name="20% - Accent2 5 10" xfId="30425" xr:uid="{F9543DE1-A443-4A1D-B5BF-6FE13F23D08C}"/>
    <cellStyle name="20% - Accent2 5 11" xfId="39574" xr:uid="{FD31C2C9-11A8-45C8-9F12-FB3FDC21147F}"/>
    <cellStyle name="20% - Accent2 5 2" xfId="2323" xr:uid="{79707FCA-4517-4D08-86DD-1A94A901000D}"/>
    <cellStyle name="20% - Accent2 5 2 2" xfId="3304" xr:uid="{62F0BD22-B3FD-49F3-A590-A1C0BB4504F7}"/>
    <cellStyle name="20% - Accent2 5 2 2 2" xfId="6542" xr:uid="{61FF0451-F067-46D8-B56F-522105ADCF8A}"/>
    <cellStyle name="20% - Accent2 5 2 2 2 2" xfId="9224" xr:uid="{B548352A-6E91-42EC-9E7E-CE821BA47727}"/>
    <cellStyle name="20% - Accent2 5 2 2 2 2 2" xfId="20366" xr:uid="{54A98EDD-C7C0-454E-BB74-C842CEC6BC14}"/>
    <cellStyle name="20% - Accent2 5 2 2 2 2 3" xfId="38434" xr:uid="{308AEDED-708C-4D97-B34C-8FCE4C978BA9}"/>
    <cellStyle name="20% - Accent2 5 2 2 2 3" xfId="9225" xr:uid="{1E05FBD7-65DB-4F2C-81D5-8F20C523E22C}"/>
    <cellStyle name="20% - Accent2 5 2 2 2 3 2" xfId="20367" xr:uid="{3AB47672-1902-488B-A6F2-13283D0BD5BC}"/>
    <cellStyle name="20% - Accent2 5 2 2 2 3 3" xfId="34467" xr:uid="{CB697A73-E866-4AB3-94FF-EA9C96858AAC}"/>
    <cellStyle name="20% - Accent2 5 2 2 2 4" xfId="17980" xr:uid="{0B95EF85-691B-4784-A499-E2DE9F2EC930}"/>
    <cellStyle name="20% - Accent2 5 2 2 2 5" xfId="28829" xr:uid="{B3743BDC-B0FA-4A47-B649-7CC49E3307E8}"/>
    <cellStyle name="20% - Accent2 5 2 2 2 6" xfId="32562" xr:uid="{16561F19-30C0-4D6D-9353-D679D13599F6}"/>
    <cellStyle name="20% - Accent2 5 2 2 2 7" xfId="44103" xr:uid="{1DF0A502-6760-465B-803C-4D009F9A641D}"/>
    <cellStyle name="20% - Accent2 5 2 2 3" xfId="9226" xr:uid="{6062174F-3183-4C57-8268-12DFAC194DF4}"/>
    <cellStyle name="20% - Accent2 5 2 2 3 2" xfId="20368" xr:uid="{2763EC45-9943-41D4-B8B1-59DDCEA9C415}"/>
    <cellStyle name="20% - Accent2 5 2 2 3 3" xfId="36453" xr:uid="{B5FEE574-F836-4384-9536-92A1F8222850}"/>
    <cellStyle name="20% - Accent2 5 2 2 4" xfId="14924" xr:uid="{583B50AB-DB21-4994-A7C6-7CB25A98D831}"/>
    <cellStyle name="20% - Accent2 5 2 2 5" xfId="25773" xr:uid="{594C722B-CE1F-4810-A5D2-55703ECECEAB}"/>
    <cellStyle name="20% - Accent2 5 2 2 6" xfId="31923" xr:uid="{7CAE9AC9-CC44-458A-863E-823AF864828D}"/>
    <cellStyle name="20% - Accent2 5 2 2 7" xfId="41047" xr:uid="{7B0F6B2F-FD37-46BE-9280-A7A4A5F2B1FA}"/>
    <cellStyle name="20% - Accent2 5 2 3" xfId="5562" xr:uid="{61EDB992-1D81-4CF2-99A8-3E6064441174}"/>
    <cellStyle name="20% - Accent2 5 2 3 2" xfId="9227" xr:uid="{24F3D2AB-6842-4C4A-9EFD-A527CD658A67}"/>
    <cellStyle name="20% - Accent2 5 2 3 2 2" xfId="20369" xr:uid="{9CF81EA5-4CD4-46B1-831F-4E18885347FA}"/>
    <cellStyle name="20% - Accent2 5 2 3 2 3" xfId="37913" xr:uid="{0936A774-DFE0-4395-A35F-7DCF2611B26F}"/>
    <cellStyle name="20% - Accent2 5 2 3 3" xfId="9228" xr:uid="{E9FF2933-D28F-48FD-A622-26B875F0B02C}"/>
    <cellStyle name="20% - Accent2 5 2 3 3 2" xfId="20370" xr:uid="{B84CC5FC-5D0D-4D70-8E29-9BA97A0DDF36}"/>
    <cellStyle name="20% - Accent2 5 2 3 3 3" xfId="33958" xr:uid="{CB71E73F-A1FE-4C8F-9EF4-B8CC4072703A}"/>
    <cellStyle name="20% - Accent2 5 2 3 4" xfId="17000" xr:uid="{6B54D221-CD63-4271-8AD8-08606F916EA5}"/>
    <cellStyle name="20% - Accent2 5 2 3 5" xfId="27849" xr:uid="{6AE2B7D1-149B-486E-9BC9-37D9F213292D}"/>
    <cellStyle name="20% - Accent2 5 2 3 6" xfId="32561" xr:uid="{5EFEFF38-BCAB-4B4C-9FD4-2AD6A7FC23F5}"/>
    <cellStyle name="20% - Accent2 5 2 3 7" xfId="43123" xr:uid="{EB598DB9-2EBB-412B-A4E1-A8A54BC06A29}"/>
    <cellStyle name="20% - Accent2 5 2 4" xfId="9229" xr:uid="{FB680337-D928-441A-9F3D-F832C295AB85}"/>
    <cellStyle name="20% - Accent2 5 2 4 2" xfId="20371" xr:uid="{82FEF6D5-BDC3-4E12-93FE-DDE014326EBC}"/>
    <cellStyle name="20% - Accent2 5 2 4 3" xfId="35930" xr:uid="{3AE4127A-F269-4B88-85D6-D98DC6BD6CD3}"/>
    <cellStyle name="20% - Accent2 5 2 5" xfId="13944" xr:uid="{D3EB7DB4-0643-4A6E-B7BE-33F449A5AF2A}"/>
    <cellStyle name="20% - Accent2 5 2 6" xfId="24793" xr:uid="{D56FF921-5AD8-41A1-8550-DFECFF4BA759}"/>
    <cellStyle name="20% - Accent2 5 2 7" xfId="30943" xr:uid="{E128B6FF-A454-463C-BFD6-EDD3BCA50A6D}"/>
    <cellStyle name="20% - Accent2 5 2 8" xfId="40067" xr:uid="{B97DFFC8-C269-4C2B-8BEC-002D2CA25896}"/>
    <cellStyle name="20% - Accent2 5 3" xfId="2811" xr:uid="{87F9AB56-A3B2-4A92-82A6-AB52130ECBC9}"/>
    <cellStyle name="20% - Accent2 5 3 2" xfId="6049" xr:uid="{3B4C9E8A-2F43-44A0-8A76-EB2C007819AD}"/>
    <cellStyle name="20% - Accent2 5 3 2 2" xfId="9230" xr:uid="{2972BB4B-B1B8-43A3-9F87-98F0526C52A2}"/>
    <cellStyle name="20% - Accent2 5 3 2 2 2" xfId="20372" xr:uid="{F26B06FF-1A3C-4CE3-9897-3F3ECD3274E2}"/>
    <cellStyle name="20% - Accent2 5 3 2 2 3" xfId="38435" xr:uid="{EA7AACE7-9B23-4A55-B038-F858590298C3}"/>
    <cellStyle name="20% - Accent2 5 3 2 3" xfId="9231" xr:uid="{7E7DD659-7823-4806-AFEB-FD30318D971D}"/>
    <cellStyle name="20% - Accent2 5 3 2 3 2" xfId="20373" xr:uid="{833F83A9-BCD7-40B3-9DA0-EA2A2FB60299}"/>
    <cellStyle name="20% - Accent2 5 3 2 3 3" xfId="34468" xr:uid="{0DB35195-C017-4848-AC2E-58ECABDF5316}"/>
    <cellStyle name="20% - Accent2 5 3 2 4" xfId="17487" xr:uid="{70C5F291-4BFE-44E2-8B0F-4E1A7E2A66A5}"/>
    <cellStyle name="20% - Accent2 5 3 2 5" xfId="28336" xr:uid="{322A35F6-FB06-4AF3-B891-B2488EC6CC25}"/>
    <cellStyle name="20% - Accent2 5 3 2 6" xfId="32563" xr:uid="{BF142559-D389-4179-B55A-A2A9FB45784E}"/>
    <cellStyle name="20% - Accent2 5 3 2 7" xfId="43610" xr:uid="{27143BE9-3CCD-4530-92FE-2BD6BA058DDE}"/>
    <cellStyle name="20% - Accent2 5 3 3" xfId="9232" xr:uid="{4B5B2596-9437-4AB5-9F92-2ED69704B9AA}"/>
    <cellStyle name="20% - Accent2 5 3 3 2" xfId="20374" xr:uid="{B587DBF5-7B55-495F-ADF9-65CC2123C285}"/>
    <cellStyle name="20% - Accent2 5 3 3 3" xfId="36454" xr:uid="{137EB8AF-D2F8-44E9-B05E-C0CD86EA9F40}"/>
    <cellStyle name="20% - Accent2 5 3 4" xfId="14431" xr:uid="{7AF9B23C-8841-4388-B511-D53A0E95F27D}"/>
    <cellStyle name="20% - Accent2 5 3 5" xfId="25280" xr:uid="{C1CD6BB7-D7A3-4432-A115-8CC4DD5B091E}"/>
    <cellStyle name="20% - Accent2 5 3 6" xfId="31430" xr:uid="{70FD1045-0D0F-4837-A6B3-57762657D19E}"/>
    <cellStyle name="20% - Accent2 5 3 7" xfId="40554" xr:uid="{3AB3B2BE-320C-4FFE-BF9C-BF88AFBA484E}"/>
    <cellStyle name="20% - Accent2 5 4" xfId="3792" xr:uid="{70AFB90D-8128-49ED-BCB9-3D2376D4D7E6}"/>
    <cellStyle name="20% - Accent2 5 4 2" xfId="7031" xr:uid="{D3CA6E41-52B5-4688-B398-6DB3D1E4CD2E}"/>
    <cellStyle name="20% - Accent2 5 4 2 2" xfId="18469" xr:uid="{54911CC6-9E5A-4CFD-B152-90A9B885EB2D}"/>
    <cellStyle name="20% - Accent2 5 4 2 3" xfId="29318" xr:uid="{4359C46C-0DEC-4F1B-8522-346DA82FA378}"/>
    <cellStyle name="20% - Accent2 5 4 2 4" xfId="37619" xr:uid="{E8A32EBB-9D51-482E-8380-4A1DF3CA226D}"/>
    <cellStyle name="20% - Accent2 5 4 2 5" xfId="44592" xr:uid="{A5590438-16DD-411F-935F-A2F8926AC53F}"/>
    <cellStyle name="20% - Accent2 5 4 3" xfId="9233" xr:uid="{2ED5FEC8-4CBD-4C5F-9BA5-4F6EAE83173F}"/>
    <cellStyle name="20% - Accent2 5 4 3 2" xfId="20375" xr:uid="{37373FBB-F811-463F-A640-624A129FF23C}"/>
    <cellStyle name="20% - Accent2 5 4 3 3" xfId="33818" xr:uid="{EC96D2C8-22E2-4CDA-9C1B-8A5EF98CF8AE}"/>
    <cellStyle name="20% - Accent2 5 4 4" xfId="15413" xr:uid="{EF7AF658-B7F0-4146-A89D-AB593E148DCB}"/>
    <cellStyle name="20% - Accent2 5 4 5" xfId="26262" xr:uid="{70CBB472-8562-4388-92A3-5F5F6A526C92}"/>
    <cellStyle name="20% - Accent2 5 4 6" xfId="32564" xr:uid="{89A81D93-524C-489E-A672-94A3ADA2433D}"/>
    <cellStyle name="20% - Accent2 5 4 7" xfId="41536" xr:uid="{A4A609E4-2D1F-41D6-9B54-E02947EBEDB2}"/>
    <cellStyle name="20% - Accent2 5 5" xfId="4340" xr:uid="{DC142F1D-6770-4384-BD29-CBF2E33AA1C3}"/>
    <cellStyle name="20% - Accent2 5 5 2" xfId="7396" xr:uid="{63E82B56-0EF0-4809-AC39-37092491904E}"/>
    <cellStyle name="20% - Accent2 5 5 2 2" xfId="18834" xr:uid="{7D82ABDD-D5E7-476B-AB1C-C71AB76C829F}"/>
    <cellStyle name="20% - Accent2 5 5 2 3" xfId="29683" xr:uid="{C02DC4C7-AF41-4D47-8D7E-60528668CEB6}"/>
    <cellStyle name="20% - Accent2 5 5 2 4" xfId="35638" xr:uid="{01B9D85E-ECB6-49C6-9942-3FB2BA5C97D3}"/>
    <cellStyle name="20% - Accent2 5 5 2 5" xfId="44957" xr:uid="{60FFF493-8F6C-4D79-B70E-F7F474D7F342}"/>
    <cellStyle name="20% - Accent2 5 5 3" xfId="15778" xr:uid="{C1AD4AD8-6C23-49E6-9AC9-D179A69B4F64}"/>
    <cellStyle name="20% - Accent2 5 5 4" xfId="26627" xr:uid="{8CBE0B2B-1496-4A26-820F-9E1992536FEF}"/>
    <cellStyle name="20% - Accent2 5 5 5" xfId="32560" xr:uid="{843D8347-9B5A-4EB0-BDC2-F3D08F0CC430}"/>
    <cellStyle name="20% - Accent2 5 5 6" xfId="41901" xr:uid="{0AC0D6FD-1937-4C37-BE5B-6DC46B034000}"/>
    <cellStyle name="20% - Accent2 5 6" xfId="4702" xr:uid="{A9D63FFF-DFBF-45DF-AAE7-D8532581B29C}"/>
    <cellStyle name="20% - Accent2 5 6 2" xfId="7758" xr:uid="{0C18E14D-ACE4-473F-9BEE-74DD0F419E6A}"/>
    <cellStyle name="20% - Accent2 5 6 2 2" xfId="19196" xr:uid="{0985772E-945D-4887-A73B-0F2C8302E2E1}"/>
    <cellStyle name="20% - Accent2 5 6 2 3" xfId="30045" xr:uid="{C457F25E-780B-4A19-96B1-6F948CC2BE0A}"/>
    <cellStyle name="20% - Accent2 5 6 2 4" xfId="45319" xr:uid="{4FF9B707-E72E-4718-8A2F-DF7964A3FD3A}"/>
    <cellStyle name="20% - Accent2 5 6 3" xfId="16140" xr:uid="{10AC5F1E-D450-4828-9B71-112A2B3EEB0D}"/>
    <cellStyle name="20% - Accent2 5 6 4" xfId="26989" xr:uid="{F0FD6E3D-9C1C-4796-A75D-580EEA14C4E1}"/>
    <cellStyle name="20% - Accent2 5 6 5" xfId="42263" xr:uid="{1AD6690F-192C-4A76-9232-8E80A4158C0F}"/>
    <cellStyle name="20% - Accent2 5 7" xfId="5069" xr:uid="{56527E8A-8A2C-427B-81B9-D91713CCD8E1}"/>
    <cellStyle name="20% - Accent2 5 7 2" xfId="16507" xr:uid="{5D52BC35-63BB-4DC4-A8E8-DE12E64E5C50}"/>
    <cellStyle name="20% - Accent2 5 7 3" xfId="27356" xr:uid="{1D8850CF-F6A6-4CFC-9F3A-54D687A4FF42}"/>
    <cellStyle name="20% - Accent2 5 7 4" xfId="42630" xr:uid="{EE30792B-7318-4391-A904-1EC23CEE2A2F}"/>
    <cellStyle name="20% - Accent2 5 8" xfId="13451" xr:uid="{E07C324B-9BA3-4A57-B210-074324260131}"/>
    <cellStyle name="20% - Accent2 5 9" xfId="24300" xr:uid="{250A7670-78DB-4F0D-88E5-CC3EC0F1558B}"/>
    <cellStyle name="20% - Accent2 6" xfId="265" xr:uid="{BBC807CA-1FF1-40FF-804E-737F65F72E35}"/>
    <cellStyle name="20% - Accent2 6 10" xfId="30517" xr:uid="{AE8133DF-E3D7-45B0-B57A-4D4E9842A6B2}"/>
    <cellStyle name="20% - Accent2 6 11" xfId="39575" xr:uid="{82B8D3D4-AAD1-468A-810A-857CC5A21149}"/>
    <cellStyle name="20% - Accent2 6 2" xfId="2324" xr:uid="{ED1E1278-FFCB-4640-BB2E-D1C9EBD98FD5}"/>
    <cellStyle name="20% - Accent2 6 2 2" xfId="3305" xr:uid="{CF4CB850-40EC-4203-B821-0E21A316720E}"/>
    <cellStyle name="20% - Accent2 6 2 2 2" xfId="6543" xr:uid="{C85CB3E6-3F65-430B-A7CC-B183B703C757}"/>
    <cellStyle name="20% - Accent2 6 2 2 2 2" xfId="9234" xr:uid="{0FB6A754-4317-4FE6-8D0A-899F38C77C1E}"/>
    <cellStyle name="20% - Accent2 6 2 2 2 2 2" xfId="20376" xr:uid="{22D77810-2D59-4A99-A0F3-184F4465AB7E}"/>
    <cellStyle name="20% - Accent2 6 2 2 2 2 3" xfId="38436" xr:uid="{907668F9-C52C-4922-ADB4-839DF09EC99D}"/>
    <cellStyle name="20% - Accent2 6 2 2 2 3" xfId="9235" xr:uid="{7CCD437F-6C6C-4C92-94B3-B2CA89F017FA}"/>
    <cellStyle name="20% - Accent2 6 2 2 2 3 2" xfId="20377" xr:uid="{26D9D0B4-05C0-49A1-AF51-3715AEBEED62}"/>
    <cellStyle name="20% - Accent2 6 2 2 2 3 3" xfId="34469" xr:uid="{5850CC46-F5EE-4218-A6F2-082CE9B4BBF9}"/>
    <cellStyle name="20% - Accent2 6 2 2 2 4" xfId="17981" xr:uid="{9A0F2FCC-3C94-47FF-830C-A800EF452176}"/>
    <cellStyle name="20% - Accent2 6 2 2 2 5" xfId="28830" xr:uid="{937E5391-0B12-4477-B099-84A30F79D8BC}"/>
    <cellStyle name="20% - Accent2 6 2 2 2 6" xfId="32567" xr:uid="{8D4F91DE-92AB-4114-9FEB-13CAA8666F1D}"/>
    <cellStyle name="20% - Accent2 6 2 2 2 7" xfId="44104" xr:uid="{9A3DA47A-C2F1-433E-9075-DAEF3139412E}"/>
    <cellStyle name="20% - Accent2 6 2 2 3" xfId="9236" xr:uid="{5A73C0F9-DEED-4A73-8272-7790922BF2B5}"/>
    <cellStyle name="20% - Accent2 6 2 2 3 2" xfId="20378" xr:uid="{189C5B69-41A3-4411-B8FD-F2B6170DA3A4}"/>
    <cellStyle name="20% - Accent2 6 2 2 3 3" xfId="36455" xr:uid="{05E6FB37-A0FE-4D6B-B88D-89784C4A158C}"/>
    <cellStyle name="20% - Accent2 6 2 2 4" xfId="14925" xr:uid="{022B3150-693E-4528-A3C8-5468DA890E86}"/>
    <cellStyle name="20% - Accent2 6 2 2 5" xfId="25774" xr:uid="{3ADB8614-9BDB-4E4F-BD56-C3FD40DEFEA5}"/>
    <cellStyle name="20% - Accent2 6 2 2 6" xfId="31924" xr:uid="{66568298-7724-4A99-B8EB-FC991FEE5855}"/>
    <cellStyle name="20% - Accent2 6 2 2 7" xfId="41048" xr:uid="{15DD9E1C-BE68-420B-97FE-89333EDC8324}"/>
    <cellStyle name="20% - Accent2 6 2 3" xfId="5563" xr:uid="{A78D6845-4522-4F12-B573-1559C456D7B9}"/>
    <cellStyle name="20% - Accent2 6 2 3 2" xfId="9237" xr:uid="{D001A374-8653-42E5-9634-890F66F9725F}"/>
    <cellStyle name="20% - Accent2 6 2 3 2 2" xfId="20379" xr:uid="{6D4BD30D-AAAE-4C37-BD0E-09D121208567}"/>
    <cellStyle name="20% - Accent2 6 2 3 2 3" xfId="37914" xr:uid="{4EE50C35-9E60-4837-BB86-3D8BC1881B46}"/>
    <cellStyle name="20% - Accent2 6 2 3 3" xfId="9238" xr:uid="{24003E55-7F8F-4266-ABAF-8667A7C2A2EC}"/>
    <cellStyle name="20% - Accent2 6 2 3 3 2" xfId="20380" xr:uid="{970233C1-3007-4C3A-8270-DA96938FC42E}"/>
    <cellStyle name="20% - Accent2 6 2 3 3 3" xfId="33959" xr:uid="{3E488FBC-77B7-4F38-A40D-50026E88B750}"/>
    <cellStyle name="20% - Accent2 6 2 3 4" xfId="17001" xr:uid="{9644DC3A-1B2A-45DB-AC75-A38ECC17A287}"/>
    <cellStyle name="20% - Accent2 6 2 3 5" xfId="27850" xr:uid="{913068B7-A87F-4C39-9971-46092A0CDE53}"/>
    <cellStyle name="20% - Accent2 6 2 3 6" xfId="32566" xr:uid="{42178730-401C-4821-A286-000C098667DF}"/>
    <cellStyle name="20% - Accent2 6 2 3 7" xfId="43124" xr:uid="{50859BD4-710F-4DB4-AB16-331F8FB417A3}"/>
    <cellStyle name="20% - Accent2 6 2 4" xfId="9239" xr:uid="{6823B1CB-77F5-4439-8B1C-45E5C4C19D2E}"/>
    <cellStyle name="20% - Accent2 6 2 4 2" xfId="20381" xr:uid="{8B070E71-EC6C-418C-B36B-7A60E4447AA3}"/>
    <cellStyle name="20% - Accent2 6 2 4 3" xfId="35931" xr:uid="{74CAF235-A594-4D1F-ACCD-97D8CE878D0C}"/>
    <cellStyle name="20% - Accent2 6 2 5" xfId="13945" xr:uid="{B62FF182-21AF-4B0F-AA47-505F048AEE84}"/>
    <cellStyle name="20% - Accent2 6 2 6" xfId="24794" xr:uid="{64B10029-939F-4ED3-B8BB-D5899DF34264}"/>
    <cellStyle name="20% - Accent2 6 2 7" xfId="30944" xr:uid="{51B6E378-4518-498D-A766-8BFF45FFAA6F}"/>
    <cellStyle name="20% - Accent2 6 2 8" xfId="40068" xr:uid="{89E8E2B3-5807-4ABD-89F1-D937078B18C4}"/>
    <cellStyle name="20% - Accent2 6 3" xfId="2812" xr:uid="{7C06CBF7-A7AE-48DD-B9A6-AACAF7A54F9F}"/>
    <cellStyle name="20% - Accent2 6 3 2" xfId="6050" xr:uid="{62A60F4A-FCC8-4EA9-9B5C-1D8B59B8F2D0}"/>
    <cellStyle name="20% - Accent2 6 3 2 2" xfId="9240" xr:uid="{AD251E53-DB34-412F-8B7A-A4AE016426AF}"/>
    <cellStyle name="20% - Accent2 6 3 2 2 2" xfId="20382" xr:uid="{31BA9F2B-1D58-4AB3-A5E6-1792CC6B8B4C}"/>
    <cellStyle name="20% - Accent2 6 3 2 2 3" xfId="38437" xr:uid="{C1030FCD-0998-460E-8B6B-B72F4189081C}"/>
    <cellStyle name="20% - Accent2 6 3 2 3" xfId="9241" xr:uid="{A0E1850D-FEAD-41FD-ABA3-ADFA5DEE629B}"/>
    <cellStyle name="20% - Accent2 6 3 2 3 2" xfId="20383" xr:uid="{DBEC49CC-D4A5-4A9B-9DB0-DBC466259F09}"/>
    <cellStyle name="20% - Accent2 6 3 2 3 3" xfId="34470" xr:uid="{92C5EC97-2229-4A60-88EC-F9142D0FA8DD}"/>
    <cellStyle name="20% - Accent2 6 3 2 4" xfId="17488" xr:uid="{47971066-F658-43FF-A8BC-36585AE6456D}"/>
    <cellStyle name="20% - Accent2 6 3 2 5" xfId="28337" xr:uid="{E1D596EC-D939-4A0C-AD61-95693AECA077}"/>
    <cellStyle name="20% - Accent2 6 3 2 6" xfId="32568" xr:uid="{F446E1A8-643B-47E2-8608-18E0581AD0E0}"/>
    <cellStyle name="20% - Accent2 6 3 2 7" xfId="43611" xr:uid="{E5F29D84-7AEA-4EDB-A8EE-721D0777846A}"/>
    <cellStyle name="20% - Accent2 6 3 3" xfId="9242" xr:uid="{1B5D5C43-B4DC-43F9-B2C3-8FF9FFCE67CC}"/>
    <cellStyle name="20% - Accent2 6 3 3 2" xfId="20384" xr:uid="{E0AFBA9E-EAD5-4E17-B041-372FADC42048}"/>
    <cellStyle name="20% - Accent2 6 3 3 3" xfId="36456" xr:uid="{408868EE-4C65-41E9-BD94-00B33B04E76C}"/>
    <cellStyle name="20% - Accent2 6 3 4" xfId="14432" xr:uid="{2BE36075-3BA5-4171-8042-5F93E5F283B5}"/>
    <cellStyle name="20% - Accent2 6 3 5" xfId="25281" xr:uid="{E7C879D1-1D15-4AF8-918E-9891038862AF}"/>
    <cellStyle name="20% - Accent2 6 3 6" xfId="31431" xr:uid="{37AAACA8-FE45-4430-80D1-DA27D679B0FD}"/>
    <cellStyle name="20% - Accent2 6 3 7" xfId="40555" xr:uid="{BB920594-6E99-424F-84F3-41CB9105B039}"/>
    <cellStyle name="20% - Accent2 6 4" xfId="3793" xr:uid="{AEA61484-9CE0-4A8E-854A-62FA192CC8E7}"/>
    <cellStyle name="20% - Accent2 6 4 2" xfId="7032" xr:uid="{423046B3-6ABF-44C0-9CAD-226878505CC1}"/>
    <cellStyle name="20% - Accent2 6 4 2 2" xfId="18470" xr:uid="{78911402-270F-4893-B618-CC1DEF453842}"/>
    <cellStyle name="20% - Accent2 6 4 2 3" xfId="29319" xr:uid="{E172A00B-416E-417E-A74B-23BA1A8A0FE4}"/>
    <cellStyle name="20% - Accent2 6 4 2 4" xfId="37658" xr:uid="{43A187F0-EAE2-460F-B6CE-5D16808C80F2}"/>
    <cellStyle name="20% - Accent2 6 4 2 5" xfId="44593" xr:uid="{5CFE87F1-56C3-4920-96BE-B0E9512A1972}"/>
    <cellStyle name="20% - Accent2 6 4 3" xfId="9243" xr:uid="{2CD9C4E1-61F2-4136-8A8F-79855A1903E0}"/>
    <cellStyle name="20% - Accent2 6 4 3 2" xfId="20385" xr:uid="{7B0D1780-9D14-4D4E-BF32-A14F1EF04EE8}"/>
    <cellStyle name="20% - Accent2 6 4 3 3" xfId="33847" xr:uid="{6152F4F4-0D43-450E-B71C-CE75B1D40F21}"/>
    <cellStyle name="20% - Accent2 6 4 4" xfId="15414" xr:uid="{0122A6F8-261E-43FC-B9C1-7433817E85BA}"/>
    <cellStyle name="20% - Accent2 6 4 5" xfId="26263" xr:uid="{E8FF1C17-024C-4A52-BB9E-368EF8893F9C}"/>
    <cellStyle name="20% - Accent2 6 4 6" xfId="32569" xr:uid="{F51A863B-1BFC-40C7-8777-C3B98C8A8F8A}"/>
    <cellStyle name="20% - Accent2 6 4 7" xfId="41537" xr:uid="{4819E364-64FC-4E26-9408-92B390FCEFBF}"/>
    <cellStyle name="20% - Accent2 6 5" xfId="4341" xr:uid="{63B7AD62-3970-451E-A7EC-EEA2121EF82F}"/>
    <cellStyle name="20% - Accent2 6 5 2" xfId="7397" xr:uid="{56F52F59-ECF2-4771-B1C3-58BB61B169FF}"/>
    <cellStyle name="20% - Accent2 6 5 2 2" xfId="18835" xr:uid="{CA34121D-F739-421C-8D0B-29FFB5AC6A6D}"/>
    <cellStyle name="20% - Accent2 6 5 2 3" xfId="29684" xr:uid="{F05D722F-6DF2-4643-9029-7D0C43B8D015}"/>
    <cellStyle name="20% - Accent2 6 5 2 4" xfId="35676" xr:uid="{7E9B510B-3DAA-4E98-9F2F-1CFD2453719E}"/>
    <cellStyle name="20% - Accent2 6 5 2 5" xfId="44958" xr:uid="{86803867-3362-47C7-984B-7C99F59D7AFC}"/>
    <cellStyle name="20% - Accent2 6 5 3" xfId="15779" xr:uid="{AD601311-B560-4F29-9A64-B8984D21AB4D}"/>
    <cellStyle name="20% - Accent2 6 5 4" xfId="26628" xr:uid="{B556B40E-2258-4D69-8D7F-76B1ADF94623}"/>
    <cellStyle name="20% - Accent2 6 5 5" xfId="32565" xr:uid="{F159DD75-88F5-4245-B644-79179E596712}"/>
    <cellStyle name="20% - Accent2 6 5 6" xfId="41902" xr:uid="{46C0C8AD-A342-442C-91EB-BCC2B2F5F8DE}"/>
    <cellStyle name="20% - Accent2 6 6" xfId="4703" xr:uid="{E7847CF9-D1B2-472C-953E-58D106596FE0}"/>
    <cellStyle name="20% - Accent2 6 6 2" xfId="7759" xr:uid="{10F2C12A-0560-41D9-874C-28EA6485E6DD}"/>
    <cellStyle name="20% - Accent2 6 6 2 2" xfId="19197" xr:uid="{E0E4C595-6DD1-4BBC-9246-3C9A474C1C8C}"/>
    <cellStyle name="20% - Accent2 6 6 2 3" xfId="30046" xr:uid="{28CEB6D5-EFDB-43EA-ADDD-6C24F9B975EC}"/>
    <cellStyle name="20% - Accent2 6 6 2 4" xfId="45320" xr:uid="{53DB8ED6-3319-49F7-9C89-340363E55598}"/>
    <cellStyle name="20% - Accent2 6 6 3" xfId="16141" xr:uid="{E0076A1C-B7DC-4D2A-AB62-2496F5A8FB15}"/>
    <cellStyle name="20% - Accent2 6 6 4" xfId="26990" xr:uid="{113F2D5B-40FD-419D-9260-AFA8B7A37643}"/>
    <cellStyle name="20% - Accent2 6 6 5" xfId="42264" xr:uid="{75A8E1E8-EB0E-469E-9BEB-91BA3E3628D3}"/>
    <cellStyle name="20% - Accent2 6 7" xfId="5070" xr:uid="{EA441A6A-6614-493C-9163-D97E78415373}"/>
    <cellStyle name="20% - Accent2 6 7 2" xfId="16508" xr:uid="{79BFA3D6-3F43-47C7-902E-45061A538FCC}"/>
    <cellStyle name="20% - Accent2 6 7 3" xfId="27357" xr:uid="{BEDAD6F1-3660-4B96-BB02-75CF536406E6}"/>
    <cellStyle name="20% - Accent2 6 7 4" xfId="42631" xr:uid="{49CF0C04-11C7-4844-848D-B0DA2B29BAD0}"/>
    <cellStyle name="20% - Accent2 6 8" xfId="13452" xr:uid="{F60215F0-D407-496E-89AA-565CB2C0B802}"/>
    <cellStyle name="20% - Accent2 6 9" xfId="24301" xr:uid="{9660E277-0123-4864-8D91-6384541327B8}"/>
    <cellStyle name="20% - Accent2 7" xfId="266" xr:uid="{ADF7A5BE-17A7-422C-9C8E-88372F1DF606}"/>
    <cellStyle name="20% - Accent2 7 10" xfId="30518" xr:uid="{095D7674-35F0-4FD3-8633-80463E2C3884}"/>
    <cellStyle name="20% - Accent2 7 11" xfId="39576" xr:uid="{34EE290F-366A-4AC9-A741-9131189172C7}"/>
    <cellStyle name="20% - Accent2 7 2" xfId="2325" xr:uid="{3896DA2C-46AB-461D-8F10-BB85C3C6D9DA}"/>
    <cellStyle name="20% - Accent2 7 2 2" xfId="3306" xr:uid="{33D98D45-ED9B-4EE7-8D51-8B33EC55A1E9}"/>
    <cellStyle name="20% - Accent2 7 2 2 2" xfId="6544" xr:uid="{10C00651-F550-4BDF-9A0E-6F0331E042DC}"/>
    <cellStyle name="20% - Accent2 7 2 2 2 2" xfId="9244" xr:uid="{32C9E9BF-341E-4F0F-A458-EC30D6032B0F}"/>
    <cellStyle name="20% - Accent2 7 2 2 2 2 2" xfId="20386" xr:uid="{F8A42896-3017-4369-9A40-2F7A4A271591}"/>
    <cellStyle name="20% - Accent2 7 2 2 2 2 3" xfId="38438" xr:uid="{D0168D0E-910C-4712-B876-2BD160D3165F}"/>
    <cellStyle name="20% - Accent2 7 2 2 2 3" xfId="9245" xr:uid="{CAD41277-25D9-4C0E-BA96-59775F219920}"/>
    <cellStyle name="20% - Accent2 7 2 2 2 3 2" xfId="20387" xr:uid="{0E32BF8C-F493-4687-89F0-ADFB11A570F5}"/>
    <cellStyle name="20% - Accent2 7 2 2 2 3 3" xfId="34471" xr:uid="{39183841-67B2-4CCF-A402-6FF984D6BCC0}"/>
    <cellStyle name="20% - Accent2 7 2 2 2 4" xfId="17982" xr:uid="{A38117AF-6BA6-47C1-B908-68E2880D3311}"/>
    <cellStyle name="20% - Accent2 7 2 2 2 5" xfId="28831" xr:uid="{37C51F16-672F-46A2-BEAA-D5DCCAD55C51}"/>
    <cellStyle name="20% - Accent2 7 2 2 2 6" xfId="32572" xr:uid="{0A65B95E-036D-4BCE-85CF-330579CC6629}"/>
    <cellStyle name="20% - Accent2 7 2 2 2 7" xfId="44105" xr:uid="{7DAC4ACF-88E8-47FB-A3F4-EB4FCEA2B82A}"/>
    <cellStyle name="20% - Accent2 7 2 2 3" xfId="9246" xr:uid="{1B3ED0EC-7640-48A1-BE69-A8D62AC7BD42}"/>
    <cellStyle name="20% - Accent2 7 2 2 3 2" xfId="20388" xr:uid="{F1C898AF-7D74-415F-A7E2-B5F6AB9C41B1}"/>
    <cellStyle name="20% - Accent2 7 2 2 3 3" xfId="36457" xr:uid="{36760D80-D9BD-464A-B512-7A17FC76B5FC}"/>
    <cellStyle name="20% - Accent2 7 2 2 4" xfId="14926" xr:uid="{430B1152-87E6-413A-B357-2D0BF98CB213}"/>
    <cellStyle name="20% - Accent2 7 2 2 5" xfId="25775" xr:uid="{722C71BA-9988-47BF-8CF9-2F002C1939CF}"/>
    <cellStyle name="20% - Accent2 7 2 2 6" xfId="31925" xr:uid="{F5BF970D-817C-4359-B350-30004AC93560}"/>
    <cellStyle name="20% - Accent2 7 2 2 7" xfId="41049" xr:uid="{FED98164-C28C-416B-9216-1E32D15B8CF5}"/>
    <cellStyle name="20% - Accent2 7 2 3" xfId="5564" xr:uid="{999F971F-4E55-4A4A-B217-5266E5270EEF}"/>
    <cellStyle name="20% - Accent2 7 2 3 2" xfId="9247" xr:uid="{69A489AC-56DE-4F76-B75D-CFCAA34C41F8}"/>
    <cellStyle name="20% - Accent2 7 2 3 2 2" xfId="20389" xr:uid="{BDDEC853-E78C-4DBD-B43A-74D4B8EBC0B3}"/>
    <cellStyle name="20% - Accent2 7 2 3 2 3" xfId="37915" xr:uid="{F24CEF4D-952D-4F47-A830-F68BAAC87C46}"/>
    <cellStyle name="20% - Accent2 7 2 3 3" xfId="9248" xr:uid="{57014E9C-F427-4B97-9864-21522DEEC75C}"/>
    <cellStyle name="20% - Accent2 7 2 3 3 2" xfId="20390" xr:uid="{E2F7A6D6-7599-4CAB-9331-995EEB1C2816}"/>
    <cellStyle name="20% - Accent2 7 2 3 3 3" xfId="33960" xr:uid="{DC5DF145-F34D-4F5E-ABAE-760F9A307EFE}"/>
    <cellStyle name="20% - Accent2 7 2 3 4" xfId="17002" xr:uid="{C02D2A42-7987-4EB2-AAC5-C47394F1D291}"/>
    <cellStyle name="20% - Accent2 7 2 3 5" xfId="27851" xr:uid="{4D5D34D7-D0FB-454A-9C27-9A760D547B65}"/>
    <cellStyle name="20% - Accent2 7 2 3 6" xfId="32571" xr:uid="{37536DD3-9A0E-44B0-B6E6-2BE6416D9F89}"/>
    <cellStyle name="20% - Accent2 7 2 3 7" xfId="43125" xr:uid="{962DB67A-EC66-4B34-9D3B-96E7BDE0BAE8}"/>
    <cellStyle name="20% - Accent2 7 2 4" xfId="9249" xr:uid="{7B5212B0-2830-4B41-9ED5-F724F3BBF94D}"/>
    <cellStyle name="20% - Accent2 7 2 4 2" xfId="20391" xr:uid="{C72AE58B-DC86-4EF2-A839-B5A0265B7A5E}"/>
    <cellStyle name="20% - Accent2 7 2 4 3" xfId="35932" xr:uid="{6D0F3A55-D134-49D0-BB90-549706E9EFA3}"/>
    <cellStyle name="20% - Accent2 7 2 5" xfId="13946" xr:uid="{99AC40F8-B548-420C-AF63-1DEB2FE77368}"/>
    <cellStyle name="20% - Accent2 7 2 6" xfId="24795" xr:uid="{499D6BEC-1BA7-497B-94CD-840BAD3943E7}"/>
    <cellStyle name="20% - Accent2 7 2 7" xfId="30945" xr:uid="{EE4D4FA1-B7E9-4F02-BCF9-D56F7F7833BA}"/>
    <cellStyle name="20% - Accent2 7 2 8" xfId="40069" xr:uid="{1F4D1823-59DB-46B3-A653-A6A212FF3281}"/>
    <cellStyle name="20% - Accent2 7 3" xfId="2813" xr:uid="{03438DE5-E5E3-4770-98A0-6B99A2808001}"/>
    <cellStyle name="20% - Accent2 7 3 2" xfId="6051" xr:uid="{74FC8CBB-C3EA-40CD-AEBE-6EABD66E6977}"/>
    <cellStyle name="20% - Accent2 7 3 2 2" xfId="9250" xr:uid="{7C6B4DE4-F868-48A4-B5B6-EDAC5B8DFDC7}"/>
    <cellStyle name="20% - Accent2 7 3 2 2 2" xfId="20392" xr:uid="{E7F18D33-2CB6-4799-880E-6A0A61729B61}"/>
    <cellStyle name="20% - Accent2 7 3 2 2 3" xfId="38439" xr:uid="{F7FB5263-8F1D-461E-8856-EC0004FF67B1}"/>
    <cellStyle name="20% - Accent2 7 3 2 3" xfId="9251" xr:uid="{AB8C301B-4D1B-4F8A-9D64-AC7426AB1807}"/>
    <cellStyle name="20% - Accent2 7 3 2 3 2" xfId="20393" xr:uid="{58BE3868-01FC-48D5-A187-417A8009DB59}"/>
    <cellStyle name="20% - Accent2 7 3 2 3 3" xfId="34472" xr:uid="{B900B04C-3394-425D-A2FE-3AFB1CD7CEDE}"/>
    <cellStyle name="20% - Accent2 7 3 2 4" xfId="17489" xr:uid="{5EC28DCE-C29E-459B-9CA3-2BD098E95AC5}"/>
    <cellStyle name="20% - Accent2 7 3 2 5" xfId="28338" xr:uid="{BB84555D-286F-4D8A-AC3F-4C34216B11D6}"/>
    <cellStyle name="20% - Accent2 7 3 2 6" xfId="32573" xr:uid="{1498A0FF-417C-4F08-A4D0-295905D8EDAA}"/>
    <cellStyle name="20% - Accent2 7 3 2 7" xfId="43612" xr:uid="{6ABD2599-79C4-4A36-B13D-E07B4060E419}"/>
    <cellStyle name="20% - Accent2 7 3 3" xfId="9252" xr:uid="{768BFE95-6BF8-47E1-B116-312C51F105B0}"/>
    <cellStyle name="20% - Accent2 7 3 3 2" xfId="20394" xr:uid="{88EB052D-69B9-48D8-9871-A63B97909192}"/>
    <cellStyle name="20% - Accent2 7 3 3 3" xfId="36458" xr:uid="{CDCACA20-504A-44C0-99C2-1BABB9810CFF}"/>
    <cellStyle name="20% - Accent2 7 3 4" xfId="14433" xr:uid="{93E94301-2862-4B34-9101-4DD098DDB026}"/>
    <cellStyle name="20% - Accent2 7 3 5" xfId="25282" xr:uid="{898B7499-EF3F-4F32-8AD0-65D23758FD85}"/>
    <cellStyle name="20% - Accent2 7 3 6" xfId="31432" xr:uid="{8446D1AF-0497-48CE-8EF0-2015181F6B9F}"/>
    <cellStyle name="20% - Accent2 7 3 7" xfId="40556" xr:uid="{55ACC8A4-6470-4E5F-9E43-C17A8C616458}"/>
    <cellStyle name="20% - Accent2 7 4" xfId="3794" xr:uid="{51A40615-2125-48B5-8570-73FEFCE486C4}"/>
    <cellStyle name="20% - Accent2 7 4 2" xfId="7033" xr:uid="{A58CD7E8-719D-4535-A985-452362D516CF}"/>
    <cellStyle name="20% - Accent2 7 4 2 2" xfId="18471" xr:uid="{06E0B446-4F3E-4BAC-B9DF-E2D1DDAFC269}"/>
    <cellStyle name="20% - Accent2 7 4 2 3" xfId="29320" xr:uid="{25C29137-1AD9-444A-85E7-6AA768AF6A3E}"/>
    <cellStyle name="20% - Accent2 7 4 2 4" xfId="37659" xr:uid="{89FE4EF1-77F3-4343-AD8C-10D8ABEF0110}"/>
    <cellStyle name="20% - Accent2 7 4 2 5" xfId="44594" xr:uid="{2313BB3D-E593-4FBE-B345-7D7E1BBA7895}"/>
    <cellStyle name="20% - Accent2 7 4 3" xfId="9253" xr:uid="{31FD2FF6-6C8F-451C-8A3F-B487BB59CFF1}"/>
    <cellStyle name="20% - Accent2 7 4 3 2" xfId="20395" xr:uid="{CB010BAF-9CA7-427C-AC2A-4FD75ED6D529}"/>
    <cellStyle name="20% - Accent2 7 4 3 3" xfId="33848" xr:uid="{4B9B54BA-BD72-438A-9BD5-A2B089A04E6C}"/>
    <cellStyle name="20% - Accent2 7 4 4" xfId="15415" xr:uid="{AC68EDA2-717A-43D1-9F6F-A90EB1345E54}"/>
    <cellStyle name="20% - Accent2 7 4 5" xfId="26264" xr:uid="{18098E46-EE65-494A-9C97-3F1980004C02}"/>
    <cellStyle name="20% - Accent2 7 4 6" xfId="32574" xr:uid="{61300218-2500-4A79-B804-E706C3F85766}"/>
    <cellStyle name="20% - Accent2 7 4 7" xfId="41538" xr:uid="{F258449C-557F-449A-9446-0A04D3F29D19}"/>
    <cellStyle name="20% - Accent2 7 5" xfId="4342" xr:uid="{7212C26F-DE09-4E7E-9E0C-DF38EE7B93AF}"/>
    <cellStyle name="20% - Accent2 7 5 2" xfId="7398" xr:uid="{C5800079-F632-4249-916A-22C9DF8D9100}"/>
    <cellStyle name="20% - Accent2 7 5 2 2" xfId="18836" xr:uid="{682F9646-99AC-4C4C-8F2D-667A7C9C55E2}"/>
    <cellStyle name="20% - Accent2 7 5 2 3" xfId="29685" xr:uid="{1E7FA094-E781-4A15-8E03-BCA5C975ED56}"/>
    <cellStyle name="20% - Accent2 7 5 2 4" xfId="35677" xr:uid="{16722B5C-BE36-4EB8-9D2C-94396177F3D4}"/>
    <cellStyle name="20% - Accent2 7 5 2 5" xfId="44959" xr:uid="{51154BA7-E1D6-4E5E-A550-E8E7329F17B3}"/>
    <cellStyle name="20% - Accent2 7 5 3" xfId="15780" xr:uid="{CE38F8EF-3054-4758-8F9B-572014B62714}"/>
    <cellStyle name="20% - Accent2 7 5 4" xfId="26629" xr:uid="{9B4227FC-11BC-4397-9EE2-B80EFB6E5AD1}"/>
    <cellStyle name="20% - Accent2 7 5 5" xfId="32570" xr:uid="{D18EBCEA-8939-4D10-BD82-8961D7589990}"/>
    <cellStyle name="20% - Accent2 7 5 6" xfId="41903" xr:uid="{D164A529-F892-4689-8D56-096DDF47E57E}"/>
    <cellStyle name="20% - Accent2 7 6" xfId="4704" xr:uid="{830A9DA8-AA5B-4450-86C0-898EB04D43CA}"/>
    <cellStyle name="20% - Accent2 7 6 2" xfId="7760" xr:uid="{F7CBD10A-06C1-478C-A9C2-361063E68DDD}"/>
    <cellStyle name="20% - Accent2 7 6 2 2" xfId="19198" xr:uid="{8FDD840B-B21B-461B-A1D7-1CE617370D72}"/>
    <cellStyle name="20% - Accent2 7 6 2 3" xfId="30047" xr:uid="{A44D3EF2-F005-4B3B-9946-DC573AE2E6A3}"/>
    <cellStyle name="20% - Accent2 7 6 2 4" xfId="45321" xr:uid="{D40E23F3-D767-4391-BFDF-AFDCAC24C900}"/>
    <cellStyle name="20% - Accent2 7 6 3" xfId="16142" xr:uid="{6F3D146C-D17E-41C2-9046-EA38EE57D587}"/>
    <cellStyle name="20% - Accent2 7 6 4" xfId="26991" xr:uid="{E20A8FA2-1AD8-41E6-9205-B07304E95604}"/>
    <cellStyle name="20% - Accent2 7 6 5" xfId="42265" xr:uid="{8D358230-7641-4A27-80E1-F726D382AC2B}"/>
    <cellStyle name="20% - Accent2 7 7" xfId="5071" xr:uid="{262F371A-FA7D-4575-AFA7-F34263555ED6}"/>
    <cellStyle name="20% - Accent2 7 7 2" xfId="16509" xr:uid="{C68E3AA6-594F-4B75-8EAB-3CDA819139B8}"/>
    <cellStyle name="20% - Accent2 7 7 3" xfId="27358" xr:uid="{99AB6EC7-DE83-4BA0-A7F4-AAAD608C2CA8}"/>
    <cellStyle name="20% - Accent2 7 7 4" xfId="42632" xr:uid="{F8DFB813-9C6D-4043-A717-620E45BFEC32}"/>
    <cellStyle name="20% - Accent2 7 8" xfId="13453" xr:uid="{24D8AB88-3E11-43BC-9532-90DFDB4690BD}"/>
    <cellStyle name="20% - Accent2 7 9" xfId="24302" xr:uid="{CDF4BCEC-5BAE-4440-A9E1-3AC63613C5C6}"/>
    <cellStyle name="20% - Accent2 8" xfId="267" xr:uid="{81A2AF0E-1A7A-468C-99D7-F444BC92235A}"/>
    <cellStyle name="20% - Accent2 8 10" xfId="30519" xr:uid="{1CBC123D-9683-44BC-8DD5-4306316C59DD}"/>
    <cellStyle name="20% - Accent2 8 11" xfId="39577" xr:uid="{F1210643-A556-4BBA-98D1-055315DAFCDB}"/>
    <cellStyle name="20% - Accent2 8 2" xfId="2326" xr:uid="{836099AB-5CAA-45A6-9A3C-89F678E4D51F}"/>
    <cellStyle name="20% - Accent2 8 2 2" xfId="3307" xr:uid="{216634FC-6ACA-46FB-9B01-B08E0693B229}"/>
    <cellStyle name="20% - Accent2 8 2 2 2" xfId="6545" xr:uid="{A80A241A-475C-40BE-B900-EDCB2F5659B6}"/>
    <cellStyle name="20% - Accent2 8 2 2 2 2" xfId="9254" xr:uid="{3702E4D0-D2C4-40E7-BED4-666868B11AD4}"/>
    <cellStyle name="20% - Accent2 8 2 2 2 2 2" xfId="20396" xr:uid="{21BAE91F-1023-4487-947A-9857F29B7D06}"/>
    <cellStyle name="20% - Accent2 8 2 2 2 2 3" xfId="38440" xr:uid="{08FB75AC-E953-4586-95D1-67DA4F5F0868}"/>
    <cellStyle name="20% - Accent2 8 2 2 2 3" xfId="9255" xr:uid="{CDDA4C4F-6B9D-4AFC-A323-786D293BD797}"/>
    <cellStyle name="20% - Accent2 8 2 2 2 3 2" xfId="20397" xr:uid="{095738C9-91FF-46A2-B602-E74ED170DFAD}"/>
    <cellStyle name="20% - Accent2 8 2 2 2 3 3" xfId="34473" xr:uid="{321ED48C-36C9-48A8-AFEC-FDBF17240E6E}"/>
    <cellStyle name="20% - Accent2 8 2 2 2 4" xfId="17983" xr:uid="{E7D9A2BE-0940-4DC7-B70F-AB54613A403F}"/>
    <cellStyle name="20% - Accent2 8 2 2 2 5" xfId="28832" xr:uid="{869C8A76-D576-4788-A7AC-E570FBE74083}"/>
    <cellStyle name="20% - Accent2 8 2 2 2 6" xfId="32577" xr:uid="{A155B55E-3114-4745-9BAE-8B5C4428F231}"/>
    <cellStyle name="20% - Accent2 8 2 2 2 7" xfId="44106" xr:uid="{A2A929B3-DF9C-4B91-830A-A27242CB607A}"/>
    <cellStyle name="20% - Accent2 8 2 2 3" xfId="9256" xr:uid="{6C9463DE-AFD0-4D36-A636-561AD06E37E5}"/>
    <cellStyle name="20% - Accent2 8 2 2 3 2" xfId="20398" xr:uid="{2978D56C-4E7D-4813-82E0-663FCC9AEBA3}"/>
    <cellStyle name="20% - Accent2 8 2 2 3 3" xfId="36459" xr:uid="{FCDC4379-D810-4A9A-8739-E68A34599E62}"/>
    <cellStyle name="20% - Accent2 8 2 2 4" xfId="14927" xr:uid="{845E6DEB-6E3C-482A-920B-36456A33959F}"/>
    <cellStyle name="20% - Accent2 8 2 2 5" xfId="25776" xr:uid="{1CF39308-8085-4A4A-9225-4FEA221B3E43}"/>
    <cellStyle name="20% - Accent2 8 2 2 6" xfId="31926" xr:uid="{C1C0AEAE-53FC-4855-84BA-99B84E1518E3}"/>
    <cellStyle name="20% - Accent2 8 2 2 7" xfId="41050" xr:uid="{278554A5-6ED7-487E-896A-42BA7B551EF4}"/>
    <cellStyle name="20% - Accent2 8 2 3" xfId="5565" xr:uid="{D080C5C4-FC38-430A-B742-CD104C964D06}"/>
    <cellStyle name="20% - Accent2 8 2 3 2" xfId="9257" xr:uid="{47D9FAE2-5756-4DBF-BD31-561EF0CFD50D}"/>
    <cellStyle name="20% - Accent2 8 2 3 2 2" xfId="20399" xr:uid="{A5CB0F3A-A127-40AE-950E-B7FC41CDE95A}"/>
    <cellStyle name="20% - Accent2 8 2 3 2 3" xfId="37916" xr:uid="{05F28121-D4C3-4D13-B881-AB54B86511A5}"/>
    <cellStyle name="20% - Accent2 8 2 3 3" xfId="9258" xr:uid="{E2BDCBBC-9F98-400D-A457-817D5840BDD0}"/>
    <cellStyle name="20% - Accent2 8 2 3 3 2" xfId="20400" xr:uid="{3F407E61-7893-443A-9113-3D712201226E}"/>
    <cellStyle name="20% - Accent2 8 2 3 3 3" xfId="33961" xr:uid="{36030D0F-1402-4C56-B71B-B1A5CF65DDC3}"/>
    <cellStyle name="20% - Accent2 8 2 3 4" xfId="17003" xr:uid="{30E193D9-89A8-4764-8F4A-B2449FC41EA0}"/>
    <cellStyle name="20% - Accent2 8 2 3 5" xfId="27852" xr:uid="{62B6CB15-1877-4D29-86D9-428BE602AABA}"/>
    <cellStyle name="20% - Accent2 8 2 3 6" xfId="32576" xr:uid="{A767CFE5-2115-406A-9DD1-FE1D794FBB1F}"/>
    <cellStyle name="20% - Accent2 8 2 3 7" xfId="43126" xr:uid="{72DCC483-8878-4764-A8AA-FEB552492F6C}"/>
    <cellStyle name="20% - Accent2 8 2 4" xfId="9259" xr:uid="{2D73304F-E07A-477C-BFC6-29261AEE8EB3}"/>
    <cellStyle name="20% - Accent2 8 2 4 2" xfId="20401" xr:uid="{7B7B8119-BC00-4155-9C51-DFF0D9702761}"/>
    <cellStyle name="20% - Accent2 8 2 4 3" xfId="35933" xr:uid="{464D2B0A-9D73-4BA6-B1B6-C17B3CC36028}"/>
    <cellStyle name="20% - Accent2 8 2 5" xfId="13947" xr:uid="{A3748AD6-EF30-4649-81C8-C7BA4A362A19}"/>
    <cellStyle name="20% - Accent2 8 2 6" xfId="24796" xr:uid="{6CF1B51A-8C32-4465-B1F0-9118FE5F9799}"/>
    <cellStyle name="20% - Accent2 8 2 7" xfId="30946" xr:uid="{83C83F3F-EEE0-43EF-8A8E-999F353C0131}"/>
    <cellStyle name="20% - Accent2 8 2 8" xfId="40070" xr:uid="{9CBE6056-C73A-441B-8FFC-171559AF99CA}"/>
    <cellStyle name="20% - Accent2 8 3" xfId="2814" xr:uid="{E04F4C07-21C2-4428-BBB7-E9456C087C33}"/>
    <cellStyle name="20% - Accent2 8 3 2" xfId="6052" xr:uid="{DBF06C38-77AF-404A-8139-917B7ADAD99A}"/>
    <cellStyle name="20% - Accent2 8 3 2 2" xfId="9260" xr:uid="{FE92D8B9-C75D-4719-A7C3-D4951B7E866E}"/>
    <cellStyle name="20% - Accent2 8 3 2 2 2" xfId="20402" xr:uid="{A5BC2295-7863-4CFC-AB7E-5DD34C5A92A1}"/>
    <cellStyle name="20% - Accent2 8 3 2 2 3" xfId="38441" xr:uid="{05C91176-E0F8-46B6-818E-E42115CE09E3}"/>
    <cellStyle name="20% - Accent2 8 3 2 3" xfId="9261" xr:uid="{0046067F-54EF-4F5C-8011-BC1DC6D058B9}"/>
    <cellStyle name="20% - Accent2 8 3 2 3 2" xfId="20403" xr:uid="{B6DD43E2-7A65-4975-AB86-48A0DF3D0415}"/>
    <cellStyle name="20% - Accent2 8 3 2 3 3" xfId="34474" xr:uid="{CC5A91FC-4267-425A-BB9C-FB36493DFEC9}"/>
    <cellStyle name="20% - Accent2 8 3 2 4" xfId="17490" xr:uid="{8401542C-FB2F-475F-929A-ABEF39B9FF5D}"/>
    <cellStyle name="20% - Accent2 8 3 2 5" xfId="28339" xr:uid="{4E8354CE-396E-4CE3-987E-F97E66CCBDC3}"/>
    <cellStyle name="20% - Accent2 8 3 2 6" xfId="32578" xr:uid="{EE1ECF62-92C9-4185-8D3A-DDEA9183AB37}"/>
    <cellStyle name="20% - Accent2 8 3 2 7" xfId="43613" xr:uid="{EDDE12A0-123B-4A47-A8D6-752ED0D5EB24}"/>
    <cellStyle name="20% - Accent2 8 3 3" xfId="9262" xr:uid="{4A42124D-97D3-4E09-A54B-D413713E8210}"/>
    <cellStyle name="20% - Accent2 8 3 3 2" xfId="20404" xr:uid="{D53BF178-9A41-4740-BBA9-A2B26B260C9F}"/>
    <cellStyle name="20% - Accent2 8 3 3 3" xfId="36460" xr:uid="{97229E5C-B86B-4B63-BFD7-FECC50579014}"/>
    <cellStyle name="20% - Accent2 8 3 4" xfId="14434" xr:uid="{7C005EC2-E1B5-48B0-A8ED-8CA3F302FC20}"/>
    <cellStyle name="20% - Accent2 8 3 5" xfId="25283" xr:uid="{B6F4CE15-4DB2-4D87-9FEE-391A771414BB}"/>
    <cellStyle name="20% - Accent2 8 3 6" xfId="31433" xr:uid="{4434012C-8244-4BF1-AE9F-2C1E34013636}"/>
    <cellStyle name="20% - Accent2 8 3 7" xfId="40557" xr:uid="{EE4344AD-70FE-4CA6-B736-C9A178EA7C36}"/>
    <cellStyle name="20% - Accent2 8 4" xfId="3795" xr:uid="{0B09DE12-5898-43F1-91A9-BBC37FB3DF61}"/>
    <cellStyle name="20% - Accent2 8 4 2" xfId="7034" xr:uid="{87502A03-4A4A-49DA-B578-64B95024E69E}"/>
    <cellStyle name="20% - Accent2 8 4 2 2" xfId="18472" xr:uid="{74323D67-116A-4E2C-A25F-5BFD336C0D0F}"/>
    <cellStyle name="20% - Accent2 8 4 2 3" xfId="29321" xr:uid="{F33C7B40-D5D0-423B-8BB2-431047EF9757}"/>
    <cellStyle name="20% - Accent2 8 4 2 4" xfId="37660" xr:uid="{F9003103-4454-486A-84ED-1E8339AC6153}"/>
    <cellStyle name="20% - Accent2 8 4 2 5" xfId="44595" xr:uid="{DA917560-A7B4-4CC8-B9E1-0F1697522F77}"/>
    <cellStyle name="20% - Accent2 8 4 3" xfId="9263" xr:uid="{95614AEE-14B0-4DAB-B687-08ED48B76F29}"/>
    <cellStyle name="20% - Accent2 8 4 3 2" xfId="20405" xr:uid="{9CFCE323-15A0-4DA3-9C6E-5A7C74C458D2}"/>
    <cellStyle name="20% - Accent2 8 4 3 3" xfId="33849" xr:uid="{BC13DFB2-C803-44DB-9F3E-0DEF2D313F27}"/>
    <cellStyle name="20% - Accent2 8 4 4" xfId="15416" xr:uid="{00E4191B-FB12-4D4F-BC7D-E052BEFE939A}"/>
    <cellStyle name="20% - Accent2 8 4 5" xfId="26265" xr:uid="{101FA5A9-BB5D-4A7B-A21C-204FDF9722FA}"/>
    <cellStyle name="20% - Accent2 8 4 6" xfId="32579" xr:uid="{79D885C3-80B6-406F-910A-16D4AF58F41A}"/>
    <cellStyle name="20% - Accent2 8 4 7" xfId="41539" xr:uid="{421F510D-2E2D-47B1-81DF-CC82B94F392D}"/>
    <cellStyle name="20% - Accent2 8 5" xfId="4343" xr:uid="{9EDB9EDE-3991-4FD6-A6BB-143FCD123096}"/>
    <cellStyle name="20% - Accent2 8 5 2" xfId="7399" xr:uid="{5313F956-482E-4B62-B5AA-F3CA796F2FD4}"/>
    <cellStyle name="20% - Accent2 8 5 2 2" xfId="18837" xr:uid="{047B93C2-B5F0-4CBE-818C-B0BA29C90DB0}"/>
    <cellStyle name="20% - Accent2 8 5 2 3" xfId="29686" xr:uid="{7356DA81-DA38-4AA7-927B-57C5B452E861}"/>
    <cellStyle name="20% - Accent2 8 5 2 4" xfId="35678" xr:uid="{E68D8D5F-B0A1-4329-9A0B-859038BF6EF2}"/>
    <cellStyle name="20% - Accent2 8 5 2 5" xfId="44960" xr:uid="{5F818A13-00A6-4648-8CFB-FCAFAE7EC884}"/>
    <cellStyle name="20% - Accent2 8 5 3" xfId="15781" xr:uid="{82CE09EE-A3F3-4254-BE8B-B46DFA3C2577}"/>
    <cellStyle name="20% - Accent2 8 5 4" xfId="26630" xr:uid="{DE179492-4594-4635-B7BF-28E87B77F2D8}"/>
    <cellStyle name="20% - Accent2 8 5 5" xfId="32575" xr:uid="{25C9F1B7-38D9-47DB-B175-83F28BFFE396}"/>
    <cellStyle name="20% - Accent2 8 5 6" xfId="41904" xr:uid="{0801A5C1-4075-4E62-B884-5948B5D85C28}"/>
    <cellStyle name="20% - Accent2 8 6" xfId="4705" xr:uid="{FD7B716D-50DB-4760-BC99-360334AA10F3}"/>
    <cellStyle name="20% - Accent2 8 6 2" xfId="7761" xr:uid="{8826637E-56E6-441E-805A-B59A72A4B0CF}"/>
    <cellStyle name="20% - Accent2 8 6 2 2" xfId="19199" xr:uid="{5715600E-75BA-498F-A92C-36CD039E64CB}"/>
    <cellStyle name="20% - Accent2 8 6 2 3" xfId="30048" xr:uid="{FD314609-5A94-4A10-9DBF-3A5B6A562A8E}"/>
    <cellStyle name="20% - Accent2 8 6 2 4" xfId="45322" xr:uid="{25EAEB57-689A-485F-8F3B-AAD869BF372B}"/>
    <cellStyle name="20% - Accent2 8 6 3" xfId="16143" xr:uid="{B8596C19-AC44-4091-838E-67A09A3FD224}"/>
    <cellStyle name="20% - Accent2 8 6 4" xfId="26992" xr:uid="{6037C566-711E-421E-ADAE-EA552AB1934D}"/>
    <cellStyle name="20% - Accent2 8 6 5" xfId="42266" xr:uid="{7489D1D7-D557-4899-AD23-0C126165D30B}"/>
    <cellStyle name="20% - Accent2 8 7" xfId="5072" xr:uid="{8E2F3222-E4A7-4F29-99B2-54BAE8E38803}"/>
    <cellStyle name="20% - Accent2 8 7 2" xfId="16510" xr:uid="{AC54F7B3-E142-4411-8C88-B5DE8C9AED68}"/>
    <cellStyle name="20% - Accent2 8 7 3" xfId="27359" xr:uid="{995294A0-32B3-4B54-80D4-D7C70DABD2E2}"/>
    <cellStyle name="20% - Accent2 8 7 4" xfId="42633" xr:uid="{30E87090-AA9C-456C-902C-6C688BBBD587}"/>
    <cellStyle name="20% - Accent2 8 8" xfId="13454" xr:uid="{E1D59805-905A-4A0D-88F1-A957F2605146}"/>
    <cellStyle name="20% - Accent2 8 9" xfId="24303" xr:uid="{E738ED5E-1B5A-4F63-B18D-5FE99AA44986}"/>
    <cellStyle name="20% - Accent2 9" xfId="268" xr:uid="{D3A0221E-619D-46C4-B0FD-CCD3F802DF33}"/>
    <cellStyle name="20% - Accent2 9 10" xfId="30520" xr:uid="{9BE1313F-6D70-47E0-8E00-236F64913D89}"/>
    <cellStyle name="20% - Accent2 9 11" xfId="39578" xr:uid="{7C670147-F60B-470C-AD97-322A65095B3C}"/>
    <cellStyle name="20% - Accent2 9 2" xfId="2327" xr:uid="{961AAEE2-4026-4DCA-AB79-F75C8A1DDE84}"/>
    <cellStyle name="20% - Accent2 9 2 2" xfId="3308" xr:uid="{D3F44776-2666-439B-8C7A-023CDD05BE39}"/>
    <cellStyle name="20% - Accent2 9 2 2 2" xfId="6546" xr:uid="{B4304C4F-6AAA-411E-8CE6-CB9966E36B64}"/>
    <cellStyle name="20% - Accent2 9 2 2 2 2" xfId="9264" xr:uid="{9E385D16-EE53-4660-A50A-75C0F97E916E}"/>
    <cellStyle name="20% - Accent2 9 2 2 2 2 2" xfId="20406" xr:uid="{328E2109-8DF4-4C8F-B1DF-E9FE455825AB}"/>
    <cellStyle name="20% - Accent2 9 2 2 2 2 3" xfId="38442" xr:uid="{182ED862-F51F-4D23-A8CD-DD31104F1407}"/>
    <cellStyle name="20% - Accent2 9 2 2 2 3" xfId="9265" xr:uid="{AB8B44CE-55BA-43A0-A9C7-F22A99F888E5}"/>
    <cellStyle name="20% - Accent2 9 2 2 2 3 2" xfId="20407" xr:uid="{D2EFC3CF-68D7-4EBE-B4A3-189CCC6725EC}"/>
    <cellStyle name="20% - Accent2 9 2 2 2 3 3" xfId="34475" xr:uid="{6F3E4126-B025-401C-A9C8-D97D64647424}"/>
    <cellStyle name="20% - Accent2 9 2 2 2 4" xfId="17984" xr:uid="{F22A3A12-F9A2-4A42-915D-03A48D9B700F}"/>
    <cellStyle name="20% - Accent2 9 2 2 2 5" xfId="28833" xr:uid="{A6553CFB-9648-436D-8113-137712A61125}"/>
    <cellStyle name="20% - Accent2 9 2 2 2 6" xfId="32582" xr:uid="{2860C6C5-01BD-47B3-BE9B-02D4C3F6562E}"/>
    <cellStyle name="20% - Accent2 9 2 2 2 7" xfId="44107" xr:uid="{D69246FF-88C1-4A16-8AEF-AFF40D9AA76D}"/>
    <cellStyle name="20% - Accent2 9 2 2 3" xfId="9266" xr:uid="{E364CBEA-E70D-4173-BAD7-1D4F732B319B}"/>
    <cellStyle name="20% - Accent2 9 2 2 3 2" xfId="20408" xr:uid="{F9129489-CCE7-4C20-9230-04CB1F3979A8}"/>
    <cellStyle name="20% - Accent2 9 2 2 3 3" xfId="36461" xr:uid="{E6A4E606-028C-4390-B88B-75F19EB68766}"/>
    <cellStyle name="20% - Accent2 9 2 2 4" xfId="14928" xr:uid="{68EBB55B-5C0B-49EA-85BE-5424708B0DF0}"/>
    <cellStyle name="20% - Accent2 9 2 2 5" xfId="25777" xr:uid="{C4D5B1E0-62E4-4B04-A532-1CCABCB1C9A0}"/>
    <cellStyle name="20% - Accent2 9 2 2 6" xfId="31927" xr:uid="{C9E0B457-45DE-4C58-A266-93D1588BA8F5}"/>
    <cellStyle name="20% - Accent2 9 2 2 7" xfId="41051" xr:uid="{B5704B7F-5202-42E0-A03D-121799D25BFD}"/>
    <cellStyle name="20% - Accent2 9 2 3" xfId="5566" xr:uid="{14AFC1DD-7070-4938-8FCD-6187E1A75BF4}"/>
    <cellStyle name="20% - Accent2 9 2 3 2" xfId="9267" xr:uid="{25AAEFF0-D292-4800-B93C-22396CEED5AE}"/>
    <cellStyle name="20% - Accent2 9 2 3 2 2" xfId="20409" xr:uid="{05D9FB31-B6E1-4848-AF3C-7E010C94F0FA}"/>
    <cellStyle name="20% - Accent2 9 2 3 2 3" xfId="37917" xr:uid="{48CFD78F-05BA-4624-94D9-B20D350B3FDC}"/>
    <cellStyle name="20% - Accent2 9 2 3 3" xfId="9268" xr:uid="{2BADAA2B-5107-4115-A607-6ECF876857FE}"/>
    <cellStyle name="20% - Accent2 9 2 3 3 2" xfId="20410" xr:uid="{0EB618EE-E83D-4733-B46D-195733B727CA}"/>
    <cellStyle name="20% - Accent2 9 2 3 3 3" xfId="33962" xr:uid="{DF863027-A21B-4D12-83AC-F825C77CEB6A}"/>
    <cellStyle name="20% - Accent2 9 2 3 4" xfId="17004" xr:uid="{37B304D2-126C-4543-B762-63B12BDB9C2D}"/>
    <cellStyle name="20% - Accent2 9 2 3 5" xfId="27853" xr:uid="{DED0684A-B6FF-4B60-B594-0462119394F7}"/>
    <cellStyle name="20% - Accent2 9 2 3 6" xfId="32581" xr:uid="{CA208D13-6421-4F41-86CA-3CF1FB674B5C}"/>
    <cellStyle name="20% - Accent2 9 2 3 7" xfId="43127" xr:uid="{FF656AE8-D3DD-41A3-844B-5EFDD51AE313}"/>
    <cellStyle name="20% - Accent2 9 2 4" xfId="9269" xr:uid="{37C8E5D0-4099-415A-9457-9DE365F769E3}"/>
    <cellStyle name="20% - Accent2 9 2 4 2" xfId="20411" xr:uid="{FE0B670D-E3B5-4CF0-8487-5DD90F2C4FEE}"/>
    <cellStyle name="20% - Accent2 9 2 4 3" xfId="35934" xr:uid="{3ADCFD57-EA09-4646-9F52-C25B7BAC39AE}"/>
    <cellStyle name="20% - Accent2 9 2 5" xfId="13948" xr:uid="{FAC9A84E-C1DB-4F2E-A395-86A2E44B65EF}"/>
    <cellStyle name="20% - Accent2 9 2 6" xfId="24797" xr:uid="{AD2D3C6E-29B5-453C-837C-89694D99D5CF}"/>
    <cellStyle name="20% - Accent2 9 2 7" xfId="30947" xr:uid="{1FE650C2-1326-4D89-9D9D-5A6EAA88886F}"/>
    <cellStyle name="20% - Accent2 9 2 8" xfId="40071" xr:uid="{31537304-0B7E-457D-A76D-A06628A2F91F}"/>
    <cellStyle name="20% - Accent2 9 3" xfId="2815" xr:uid="{519CBA15-B488-433C-A5FF-07CFCC33A7C0}"/>
    <cellStyle name="20% - Accent2 9 3 2" xfId="6053" xr:uid="{DF53317D-194B-4C2A-9ACC-3D45A49D1874}"/>
    <cellStyle name="20% - Accent2 9 3 2 2" xfId="9270" xr:uid="{3E5DE396-C420-425B-851F-24C771F8864A}"/>
    <cellStyle name="20% - Accent2 9 3 2 2 2" xfId="20412" xr:uid="{D1693EA9-FC05-4BD5-81EC-086CD3A8C256}"/>
    <cellStyle name="20% - Accent2 9 3 2 2 3" xfId="38443" xr:uid="{96F441F1-CC00-4FF9-9A11-E6295939BDA4}"/>
    <cellStyle name="20% - Accent2 9 3 2 3" xfId="9271" xr:uid="{01A65856-9AFC-4687-8F2D-90B391CE8D19}"/>
    <cellStyle name="20% - Accent2 9 3 2 3 2" xfId="20413" xr:uid="{926A3A56-A641-41E7-8548-E18FB49ECFE1}"/>
    <cellStyle name="20% - Accent2 9 3 2 3 3" xfId="34476" xr:uid="{FA9811EE-9B19-4AC3-9B17-DFF428A0C894}"/>
    <cellStyle name="20% - Accent2 9 3 2 4" xfId="17491" xr:uid="{0083FDE3-95AC-4CA6-B166-8FE519FF8FF5}"/>
    <cellStyle name="20% - Accent2 9 3 2 5" xfId="28340" xr:uid="{08C94AC4-C0CA-4DFA-BC2D-84FC7551F7EB}"/>
    <cellStyle name="20% - Accent2 9 3 2 6" xfId="32583" xr:uid="{1F8C8270-9509-4241-AB6C-6C666E589E1D}"/>
    <cellStyle name="20% - Accent2 9 3 2 7" xfId="43614" xr:uid="{2EB64576-DECF-4893-A965-A1A699DC7725}"/>
    <cellStyle name="20% - Accent2 9 3 3" xfId="9272" xr:uid="{D7560133-3AB6-4465-9FE6-CB8E02832181}"/>
    <cellStyle name="20% - Accent2 9 3 3 2" xfId="20414" xr:uid="{F11F7630-ED75-4397-AAC0-CB8C13A7BA0B}"/>
    <cellStyle name="20% - Accent2 9 3 3 3" xfId="36462" xr:uid="{7119126D-8767-46F9-9434-F32ADC4833CA}"/>
    <cellStyle name="20% - Accent2 9 3 4" xfId="14435" xr:uid="{697020FF-B4AF-434E-A18B-5E53D055360C}"/>
    <cellStyle name="20% - Accent2 9 3 5" xfId="25284" xr:uid="{700DE92F-5F87-44A3-871E-EE24D7443433}"/>
    <cellStyle name="20% - Accent2 9 3 6" xfId="31434" xr:uid="{7ED17F42-E4F0-4C48-B30B-3BDB7265358B}"/>
    <cellStyle name="20% - Accent2 9 3 7" xfId="40558" xr:uid="{436EBE0E-FEAE-4ACB-B56B-6A428795DD65}"/>
    <cellStyle name="20% - Accent2 9 4" xfId="3796" xr:uid="{C6E430DB-C902-409C-8DD7-13656AF5E359}"/>
    <cellStyle name="20% - Accent2 9 4 2" xfId="7035" xr:uid="{864CAF1E-D1BF-494A-932D-91479CD15896}"/>
    <cellStyle name="20% - Accent2 9 4 2 2" xfId="18473" xr:uid="{3FBD993C-06F1-4C1C-860D-9114D8E7D64A}"/>
    <cellStyle name="20% - Accent2 9 4 2 3" xfId="29322" xr:uid="{E82D6AD3-FF8C-4862-BB47-C0E51636681C}"/>
    <cellStyle name="20% - Accent2 9 4 2 4" xfId="37661" xr:uid="{FF0FE5D4-DF8F-4A2E-9E4C-22C790CD5CBC}"/>
    <cellStyle name="20% - Accent2 9 4 2 5" xfId="44596" xr:uid="{8B483C77-6B4A-415A-B710-006D4C1FDA3C}"/>
    <cellStyle name="20% - Accent2 9 4 3" xfId="9273" xr:uid="{026ED87A-4529-4377-8BD1-5B8F681D15D1}"/>
    <cellStyle name="20% - Accent2 9 4 3 2" xfId="20415" xr:uid="{8E1AD48C-3D50-4FD2-876A-C5954E55DE94}"/>
    <cellStyle name="20% - Accent2 9 4 3 3" xfId="33850" xr:uid="{FA077617-6DFF-499E-BC6C-87FAD80320B3}"/>
    <cellStyle name="20% - Accent2 9 4 4" xfId="15417" xr:uid="{FC44B619-7142-41FE-8994-D581CF404DA5}"/>
    <cellStyle name="20% - Accent2 9 4 5" xfId="26266" xr:uid="{4EAD2673-C44B-4961-9F15-386E01EAF96A}"/>
    <cellStyle name="20% - Accent2 9 4 6" xfId="32584" xr:uid="{53F7AA19-ECB2-4DD3-8651-7017AAB6A0F3}"/>
    <cellStyle name="20% - Accent2 9 4 7" xfId="41540" xr:uid="{799014C3-C457-4CFA-A243-958D83B16493}"/>
    <cellStyle name="20% - Accent2 9 5" xfId="4344" xr:uid="{CA7164C9-54D8-4780-99FF-5CE493113859}"/>
    <cellStyle name="20% - Accent2 9 5 2" xfId="7400" xr:uid="{894D7DC9-3D5A-45B6-98DB-5A5D25541061}"/>
    <cellStyle name="20% - Accent2 9 5 2 2" xfId="18838" xr:uid="{0A8B5379-C21E-4438-910B-6E7F522995AB}"/>
    <cellStyle name="20% - Accent2 9 5 2 3" xfId="29687" xr:uid="{F3EC301D-3EDB-4347-9D09-E9845CB77E3E}"/>
    <cellStyle name="20% - Accent2 9 5 2 4" xfId="35679" xr:uid="{AE798744-50AB-4039-A225-EE68EAAA3E6F}"/>
    <cellStyle name="20% - Accent2 9 5 2 5" xfId="44961" xr:uid="{0C4EB861-7A90-43C0-B342-02F21BD56CB0}"/>
    <cellStyle name="20% - Accent2 9 5 3" xfId="15782" xr:uid="{C53E577C-1362-4EFE-9DAB-59499C73FF9F}"/>
    <cellStyle name="20% - Accent2 9 5 4" xfId="26631" xr:uid="{BFA48707-FCA3-42FC-8A5F-F6AC95B6221B}"/>
    <cellStyle name="20% - Accent2 9 5 5" xfId="32580" xr:uid="{B5D0C5AA-DA45-42A8-BAD5-6366643B9143}"/>
    <cellStyle name="20% - Accent2 9 5 6" xfId="41905" xr:uid="{9F7762F3-E880-4406-97E1-9A1274000085}"/>
    <cellStyle name="20% - Accent2 9 6" xfId="4706" xr:uid="{6B2F1125-45D4-4F7E-BC76-C60F09AF8B0F}"/>
    <cellStyle name="20% - Accent2 9 6 2" xfId="7762" xr:uid="{709AE853-C91F-4EAF-B1B4-7F41B01AF955}"/>
    <cellStyle name="20% - Accent2 9 6 2 2" xfId="19200" xr:uid="{1CED24D5-F979-4829-9E8D-597F2A5087AA}"/>
    <cellStyle name="20% - Accent2 9 6 2 3" xfId="30049" xr:uid="{838A3FE1-0161-4907-8F97-2B2DBFA75F16}"/>
    <cellStyle name="20% - Accent2 9 6 2 4" xfId="45323" xr:uid="{D52DFE3C-8585-4967-B81F-52022474B680}"/>
    <cellStyle name="20% - Accent2 9 6 3" xfId="16144" xr:uid="{B317D578-6F78-463B-A2C4-2284AE9DC857}"/>
    <cellStyle name="20% - Accent2 9 6 4" xfId="26993" xr:uid="{7F3CA50D-F9C6-4C1D-9CA9-00F6DD43C00F}"/>
    <cellStyle name="20% - Accent2 9 6 5" xfId="42267" xr:uid="{7BA659B4-8FAE-4D3E-99E2-F19496A3551B}"/>
    <cellStyle name="20% - Accent2 9 7" xfId="5073" xr:uid="{D33C3AC6-A263-4A67-B64A-202E12BA0BF0}"/>
    <cellStyle name="20% - Accent2 9 7 2" xfId="16511" xr:uid="{F6EA073B-1438-4DD4-8643-76AFD9FC91BD}"/>
    <cellStyle name="20% - Accent2 9 7 3" xfId="27360" xr:uid="{F69A7414-C2EE-4341-9785-082CDA7EEF69}"/>
    <cellStyle name="20% - Accent2 9 7 4" xfId="42634" xr:uid="{E52E0A02-BEE1-4355-92E2-E1EC4CF1782D}"/>
    <cellStyle name="20% - Accent2 9 8" xfId="13455" xr:uid="{5A9ABC6A-E5FC-4608-8922-180C9C2F4225}"/>
    <cellStyle name="20% - Accent2 9 9" xfId="24304" xr:uid="{2A1C454B-D512-4B07-9B1E-9B3115319476}"/>
    <cellStyle name="20% - Accent3" xfId="31" builtinId="38" customBuiltin="1"/>
    <cellStyle name="20% - Accent3 10" xfId="269" xr:uid="{EE58C019-2983-41B8-8E11-E2AF4EA25399}"/>
    <cellStyle name="20% - Accent3 10 10" xfId="30521" xr:uid="{1BD6CF92-020E-4522-A9BD-D17969A39468}"/>
    <cellStyle name="20% - Accent3 10 11" xfId="39579" xr:uid="{755100BF-BE30-43D1-8497-4517DF32458B}"/>
    <cellStyle name="20% - Accent3 10 2" xfId="2328" xr:uid="{973CFA70-CACD-464B-9C6A-9F17CDC3DFE2}"/>
    <cellStyle name="20% - Accent3 10 2 2" xfId="3309" xr:uid="{2C128082-441E-47EE-92F0-D9D9F6A4F7A1}"/>
    <cellStyle name="20% - Accent3 10 2 2 2" xfId="6547" xr:uid="{03634565-CB62-470D-926C-2060BC9A7CA1}"/>
    <cellStyle name="20% - Accent3 10 2 2 2 2" xfId="9274" xr:uid="{B411471D-40E9-4418-80D3-C6D1A89C5BC8}"/>
    <cellStyle name="20% - Accent3 10 2 2 2 2 2" xfId="20416" xr:uid="{F1F12082-1505-487A-90B1-D419A038BD6A}"/>
    <cellStyle name="20% - Accent3 10 2 2 2 2 3" xfId="38444" xr:uid="{3C90DDE9-D847-401A-BD0C-C819E66F617D}"/>
    <cellStyle name="20% - Accent3 10 2 2 2 3" xfId="9275" xr:uid="{ACE39E00-A5C1-4B74-9765-45ADC050EA7E}"/>
    <cellStyle name="20% - Accent3 10 2 2 2 3 2" xfId="20417" xr:uid="{1B3B48C8-D56A-42DC-AE5C-65345AED51D6}"/>
    <cellStyle name="20% - Accent3 10 2 2 2 3 3" xfId="34477" xr:uid="{CB62F041-7A6B-4A3D-9328-7B11315F6730}"/>
    <cellStyle name="20% - Accent3 10 2 2 2 4" xfId="17985" xr:uid="{ABD57952-7C44-4692-ACEE-E0A91192142B}"/>
    <cellStyle name="20% - Accent3 10 2 2 2 5" xfId="28834" xr:uid="{5836CECD-5772-4640-B230-8A05233D608F}"/>
    <cellStyle name="20% - Accent3 10 2 2 2 6" xfId="32587" xr:uid="{800B3F7A-2A67-475A-88AB-0784218C379D}"/>
    <cellStyle name="20% - Accent3 10 2 2 2 7" xfId="44108" xr:uid="{6802FA4B-3801-4A3F-A809-C7AB407D9468}"/>
    <cellStyle name="20% - Accent3 10 2 2 3" xfId="9276" xr:uid="{FAA59C6D-20D8-42FB-88E6-7E0822513665}"/>
    <cellStyle name="20% - Accent3 10 2 2 3 2" xfId="20418" xr:uid="{9A728AED-32B1-4A44-832A-6236DE897D3A}"/>
    <cellStyle name="20% - Accent3 10 2 2 3 3" xfId="36463" xr:uid="{5FBA5F0E-EBDF-4951-8800-0B9270E333FB}"/>
    <cellStyle name="20% - Accent3 10 2 2 4" xfId="14929" xr:uid="{692EE8BC-5047-467F-97F5-2911E01236E9}"/>
    <cellStyle name="20% - Accent3 10 2 2 5" xfId="25778" xr:uid="{D7E476EF-42DF-4FB2-8E25-02D1537F1237}"/>
    <cellStyle name="20% - Accent3 10 2 2 6" xfId="31928" xr:uid="{F2AF7A31-1174-4A32-AEC4-21305ED0A645}"/>
    <cellStyle name="20% - Accent3 10 2 2 7" xfId="41052" xr:uid="{13ACCC71-66C3-4C09-8EDE-975FF52DB804}"/>
    <cellStyle name="20% - Accent3 10 2 3" xfId="5567" xr:uid="{52DC44FF-7232-4A34-887E-26DB9D02B742}"/>
    <cellStyle name="20% - Accent3 10 2 3 2" xfId="9277" xr:uid="{F59AD554-5A18-4625-8BDC-1ED8D8B86018}"/>
    <cellStyle name="20% - Accent3 10 2 3 2 2" xfId="20419" xr:uid="{02510943-948F-4D86-B59A-AE537CC1126A}"/>
    <cellStyle name="20% - Accent3 10 2 3 2 3" xfId="37918" xr:uid="{F9ADFCC6-B14D-4C1B-AF5B-0B75302C6EA9}"/>
    <cellStyle name="20% - Accent3 10 2 3 3" xfId="9278" xr:uid="{9ED69FD2-D183-4DC7-B640-7FE040DDF49D}"/>
    <cellStyle name="20% - Accent3 10 2 3 3 2" xfId="20420" xr:uid="{9EE4E3C7-F1C1-4E3E-AFF7-5983284D3A2F}"/>
    <cellStyle name="20% - Accent3 10 2 3 3 3" xfId="33963" xr:uid="{CD302A02-31BC-4769-8882-83D99F7009E8}"/>
    <cellStyle name="20% - Accent3 10 2 3 4" xfId="17005" xr:uid="{A494827E-18C1-409A-9E18-0A228B426BFB}"/>
    <cellStyle name="20% - Accent3 10 2 3 5" xfId="27854" xr:uid="{E3A29A83-79FB-4C5A-BF45-5D19D61656E2}"/>
    <cellStyle name="20% - Accent3 10 2 3 6" xfId="32586" xr:uid="{310BA6AF-C9E0-4F27-92C4-BC53605D1267}"/>
    <cellStyle name="20% - Accent3 10 2 3 7" xfId="43128" xr:uid="{DFE01BCA-470C-490D-9924-2E7BAE57BAFB}"/>
    <cellStyle name="20% - Accent3 10 2 4" xfId="9279" xr:uid="{B9CC4E0E-814D-42A6-B3A9-3D61C6DB6FEF}"/>
    <cellStyle name="20% - Accent3 10 2 4 2" xfId="20421" xr:uid="{18FE670A-C2F8-40C4-89B6-87E06F8934AE}"/>
    <cellStyle name="20% - Accent3 10 2 4 3" xfId="35935" xr:uid="{4C87822E-E1C5-4169-A87B-4AA86C65221D}"/>
    <cellStyle name="20% - Accent3 10 2 5" xfId="13949" xr:uid="{CE6BEEC7-F5AD-4533-81C1-0A1EFD7CE313}"/>
    <cellStyle name="20% - Accent3 10 2 6" xfId="24798" xr:uid="{3A788C6F-0403-480B-A775-6F6A538FE905}"/>
    <cellStyle name="20% - Accent3 10 2 7" xfId="30948" xr:uid="{16905E4E-2DF4-476B-90E5-2BCE7E58832C}"/>
    <cellStyle name="20% - Accent3 10 2 8" xfId="40072" xr:uid="{A800AEA5-A76F-48DC-8DF9-A46B778875FE}"/>
    <cellStyle name="20% - Accent3 10 3" xfId="2816" xr:uid="{4D4387C5-F838-4957-BD4E-A94A5FD2A323}"/>
    <cellStyle name="20% - Accent3 10 3 2" xfId="6054" xr:uid="{0042C10A-00C2-4AC9-BE0E-D6E181249C65}"/>
    <cellStyle name="20% - Accent3 10 3 2 2" xfId="9280" xr:uid="{F65DA4BF-922F-45B3-9F54-CD61110AA745}"/>
    <cellStyle name="20% - Accent3 10 3 2 2 2" xfId="20422" xr:uid="{CC1B0E36-29C2-4027-8E83-4729FED3C797}"/>
    <cellStyle name="20% - Accent3 10 3 2 2 3" xfId="38445" xr:uid="{0C5DC6D8-A009-41DB-85E8-2D68C88DD8AA}"/>
    <cellStyle name="20% - Accent3 10 3 2 3" xfId="9281" xr:uid="{CC6D2AA5-DD11-41F3-9CCD-D02B7B76DD17}"/>
    <cellStyle name="20% - Accent3 10 3 2 3 2" xfId="20423" xr:uid="{F65E68CC-E3F8-4858-8E6E-ACB602B8C07A}"/>
    <cellStyle name="20% - Accent3 10 3 2 3 3" xfId="34478" xr:uid="{EEEE3858-2759-42C9-B99C-247A859C53AD}"/>
    <cellStyle name="20% - Accent3 10 3 2 4" xfId="17492" xr:uid="{A305D51B-D887-4D80-9700-6D5A1C3E8E44}"/>
    <cellStyle name="20% - Accent3 10 3 2 5" xfId="28341" xr:uid="{78FF34B0-345B-4FB0-90BF-D0B78A256C00}"/>
    <cellStyle name="20% - Accent3 10 3 2 6" xfId="32588" xr:uid="{15915688-2DDB-46BF-8220-B367B1D0B861}"/>
    <cellStyle name="20% - Accent3 10 3 2 7" xfId="43615" xr:uid="{768872E8-03E1-4C28-ADF3-8385D592FE9D}"/>
    <cellStyle name="20% - Accent3 10 3 3" xfId="9282" xr:uid="{4F484494-307E-4583-8E6E-58A5135F8C37}"/>
    <cellStyle name="20% - Accent3 10 3 3 2" xfId="20424" xr:uid="{A073F632-AE8D-417B-9FFC-8C50F462613C}"/>
    <cellStyle name="20% - Accent3 10 3 3 3" xfId="36464" xr:uid="{F2192895-3784-4FF9-98B1-9F12C32FDF88}"/>
    <cellStyle name="20% - Accent3 10 3 4" xfId="14436" xr:uid="{41BC9CCD-3793-42F6-839C-46F99339E9E7}"/>
    <cellStyle name="20% - Accent3 10 3 5" xfId="25285" xr:uid="{6B8D9ECA-819F-4B97-B39F-0F0C0C8FDCCE}"/>
    <cellStyle name="20% - Accent3 10 3 6" xfId="31435" xr:uid="{7C674035-990A-444F-ACED-8F43F9D46EA7}"/>
    <cellStyle name="20% - Accent3 10 3 7" xfId="40559" xr:uid="{3B69962F-1E12-4E8D-8A21-4A4E963261C6}"/>
    <cellStyle name="20% - Accent3 10 4" xfId="3797" xr:uid="{F4658807-5852-4CF0-B424-AEC1E44BF821}"/>
    <cellStyle name="20% - Accent3 10 4 2" xfId="7036" xr:uid="{A48454A9-5BF4-4D4F-995E-EF9F3D98BEF8}"/>
    <cellStyle name="20% - Accent3 10 4 2 2" xfId="18474" xr:uid="{083A9FD4-5979-4969-82A8-BB89DE77C216}"/>
    <cellStyle name="20% - Accent3 10 4 2 3" xfId="29323" xr:uid="{6F9EA76F-556D-4BF4-873F-92822BA5B815}"/>
    <cellStyle name="20% - Accent3 10 4 2 4" xfId="37662" xr:uid="{D6DD0F05-57D2-459F-90DD-2C34CD7760A2}"/>
    <cellStyle name="20% - Accent3 10 4 2 5" xfId="44597" xr:uid="{AAAE2B56-3138-42F8-A183-59F139B2E356}"/>
    <cellStyle name="20% - Accent3 10 4 3" xfId="9283" xr:uid="{85A45078-5F83-429F-8585-6239512BAAAD}"/>
    <cellStyle name="20% - Accent3 10 4 3 2" xfId="20425" xr:uid="{2B48AB19-C81C-45C6-A1EF-AC0F43D65E55}"/>
    <cellStyle name="20% - Accent3 10 4 3 3" xfId="33851" xr:uid="{5998CB75-17E4-41F3-89E4-25D1B26AB1CE}"/>
    <cellStyle name="20% - Accent3 10 4 4" xfId="15418" xr:uid="{C9727D92-5138-4232-9764-6A50A7963F52}"/>
    <cellStyle name="20% - Accent3 10 4 5" xfId="26267" xr:uid="{786BEA84-1452-4085-9D8B-099AAF1576A3}"/>
    <cellStyle name="20% - Accent3 10 4 6" xfId="32589" xr:uid="{7C78B2A3-1CE5-45B0-83E4-DC0CA88B71BD}"/>
    <cellStyle name="20% - Accent3 10 4 7" xfId="41541" xr:uid="{4064587A-2090-44F7-92F2-4DEFB9F367A7}"/>
    <cellStyle name="20% - Accent3 10 5" xfId="4345" xr:uid="{1080557B-6DB9-4042-9C7B-B07BF91526D5}"/>
    <cellStyle name="20% - Accent3 10 5 2" xfId="7401" xr:uid="{68F02AC1-AB83-41E7-8A43-0E69E14E7197}"/>
    <cellStyle name="20% - Accent3 10 5 2 2" xfId="18839" xr:uid="{5A6F04AC-23F6-4B87-98EB-4745E6775848}"/>
    <cellStyle name="20% - Accent3 10 5 2 3" xfId="29688" xr:uid="{3DED8427-6776-4F73-BFE1-ADBB4C2E0CB4}"/>
    <cellStyle name="20% - Accent3 10 5 2 4" xfId="35680" xr:uid="{3E0FD516-E833-4248-8B5B-8FCA91B491DA}"/>
    <cellStyle name="20% - Accent3 10 5 2 5" xfId="44962" xr:uid="{8D5EBDDA-04FE-416A-BC9E-A500A08D7CF7}"/>
    <cellStyle name="20% - Accent3 10 5 3" xfId="15783" xr:uid="{D10E413C-0050-45BD-9861-DC81A6F58909}"/>
    <cellStyle name="20% - Accent3 10 5 4" xfId="26632" xr:uid="{58FE2A1C-4B5D-47FB-94B5-41ACEF767FCC}"/>
    <cellStyle name="20% - Accent3 10 5 5" xfId="32585" xr:uid="{BA2F917C-0A31-4E14-89B9-7F1D00C79FD9}"/>
    <cellStyle name="20% - Accent3 10 5 6" xfId="41906" xr:uid="{6EA0BA7D-A33E-43FE-8D71-8E71EA7678F9}"/>
    <cellStyle name="20% - Accent3 10 6" xfId="4707" xr:uid="{5459A070-45A7-46B9-952A-39D274E7958E}"/>
    <cellStyle name="20% - Accent3 10 6 2" xfId="7763" xr:uid="{0D306E6F-4DAE-4A42-BC06-1741B42B2B70}"/>
    <cellStyle name="20% - Accent3 10 6 2 2" xfId="19201" xr:uid="{318D3BD8-1491-493B-9D40-60D7E8565E01}"/>
    <cellStyle name="20% - Accent3 10 6 2 3" xfId="30050" xr:uid="{1E36F4A5-4889-42C5-838E-3E410ADA22AD}"/>
    <cellStyle name="20% - Accent3 10 6 2 4" xfId="45324" xr:uid="{3AA2E232-CE15-494F-8202-D001B8E0E8A8}"/>
    <cellStyle name="20% - Accent3 10 6 3" xfId="16145" xr:uid="{32FD6B4D-773D-4FBE-9F3B-9392450377A4}"/>
    <cellStyle name="20% - Accent3 10 6 4" xfId="26994" xr:uid="{B24FDFA8-F932-43FD-84E8-867BF3C9D13C}"/>
    <cellStyle name="20% - Accent3 10 6 5" xfId="42268" xr:uid="{77215967-4C73-49C2-8554-1D7E8772794F}"/>
    <cellStyle name="20% - Accent3 10 7" xfId="5074" xr:uid="{D2462267-9625-4833-9528-2CC73264D11E}"/>
    <cellStyle name="20% - Accent3 10 7 2" xfId="16512" xr:uid="{495255E1-1995-420F-A22A-DCCE5BEAFD15}"/>
    <cellStyle name="20% - Accent3 10 7 3" xfId="27361" xr:uid="{BE6ABA05-CB3F-4F9D-AC58-7DBE60C0826B}"/>
    <cellStyle name="20% - Accent3 10 7 4" xfId="42635" xr:uid="{8F22F173-CBC4-4A9B-A4A1-8AC6E4EDC453}"/>
    <cellStyle name="20% - Accent3 10 8" xfId="13456" xr:uid="{EEB7BA53-C579-4C80-A858-FCCC2109F435}"/>
    <cellStyle name="20% - Accent3 10 9" xfId="24305" xr:uid="{BB37D7FF-0A18-409A-B975-EA1206ECBA3D}"/>
    <cellStyle name="20% - Accent3 11" xfId="270" xr:uid="{ACF7202B-0199-4B29-B315-E55CC7C24FAC}"/>
    <cellStyle name="20% - Accent3 11 10" xfId="30522" xr:uid="{9ECF1530-2EBC-48CA-B5A7-EC3212A8EC86}"/>
    <cellStyle name="20% - Accent3 11 11" xfId="39580" xr:uid="{53B0A620-F2C3-49CE-9815-4A013D6E9417}"/>
    <cellStyle name="20% - Accent3 11 2" xfId="2329" xr:uid="{92DEC019-72AD-46F2-A9A7-5B40DA51BD36}"/>
    <cellStyle name="20% - Accent3 11 2 2" xfId="3310" xr:uid="{CB0B2D99-C292-4DF2-8424-5C0D537ECC4A}"/>
    <cellStyle name="20% - Accent3 11 2 2 2" xfId="6548" xr:uid="{E487D3FD-C90C-44A3-9E14-1BDB77A8E5B9}"/>
    <cellStyle name="20% - Accent3 11 2 2 2 2" xfId="9284" xr:uid="{9937C822-3D6E-492F-8394-6BE9E06B2C6A}"/>
    <cellStyle name="20% - Accent3 11 2 2 2 2 2" xfId="20426" xr:uid="{1C24481B-6449-4DE0-935B-8391A066921E}"/>
    <cellStyle name="20% - Accent3 11 2 2 2 2 3" xfId="38446" xr:uid="{6366DC15-046F-4703-A5B9-C208F7F14367}"/>
    <cellStyle name="20% - Accent3 11 2 2 2 3" xfId="9285" xr:uid="{E81D52F2-31D3-4BD4-8E20-60479840F643}"/>
    <cellStyle name="20% - Accent3 11 2 2 2 3 2" xfId="20427" xr:uid="{1BBF3E8E-2E54-4A77-AF35-22B994EAEAA4}"/>
    <cellStyle name="20% - Accent3 11 2 2 2 3 3" xfId="34479" xr:uid="{0CDA8542-8769-4154-AF60-9836C4ACB198}"/>
    <cellStyle name="20% - Accent3 11 2 2 2 4" xfId="17986" xr:uid="{F5C1C591-EF0B-438F-BECD-B15715C773D2}"/>
    <cellStyle name="20% - Accent3 11 2 2 2 5" xfId="28835" xr:uid="{6B6C4AEB-3867-4E0C-BB87-A28AE2BD8318}"/>
    <cellStyle name="20% - Accent3 11 2 2 2 6" xfId="32592" xr:uid="{235C801A-EAED-44EA-BDB3-048B2DA35577}"/>
    <cellStyle name="20% - Accent3 11 2 2 2 7" xfId="44109" xr:uid="{64868946-D65C-4413-A451-1484888D7470}"/>
    <cellStyle name="20% - Accent3 11 2 2 3" xfId="9286" xr:uid="{C380A04F-8A3F-4D17-B398-D8E0F171D468}"/>
    <cellStyle name="20% - Accent3 11 2 2 3 2" xfId="20428" xr:uid="{516A77A5-F4A8-4261-B6B6-8DA9127865D5}"/>
    <cellStyle name="20% - Accent3 11 2 2 3 3" xfId="36465" xr:uid="{81CF5E9C-3699-4FB4-91C7-50F74C21C891}"/>
    <cellStyle name="20% - Accent3 11 2 2 4" xfId="14930" xr:uid="{62E749A9-DDD3-4FBF-AB20-A3D39E602F96}"/>
    <cellStyle name="20% - Accent3 11 2 2 5" xfId="25779" xr:uid="{FDB9D73C-98D6-4A61-AF50-3F8EF5CA2B41}"/>
    <cellStyle name="20% - Accent3 11 2 2 6" xfId="31929" xr:uid="{42A2602A-ED03-415F-8340-34AD265FDC80}"/>
    <cellStyle name="20% - Accent3 11 2 2 7" xfId="41053" xr:uid="{F8F7CEF8-470C-4548-9C6B-479BED01E7D9}"/>
    <cellStyle name="20% - Accent3 11 2 3" xfId="5568" xr:uid="{6C71DE85-CFCE-4B8E-A4AF-CC1CD5F882C2}"/>
    <cellStyle name="20% - Accent3 11 2 3 2" xfId="9287" xr:uid="{C700D6A0-790B-4DEF-9C15-D91DE9214BE4}"/>
    <cellStyle name="20% - Accent3 11 2 3 2 2" xfId="20429" xr:uid="{48963A2A-A702-42CE-A69E-F647ED4EFFBC}"/>
    <cellStyle name="20% - Accent3 11 2 3 2 3" xfId="37919" xr:uid="{30FC3CBC-8050-4FB3-8A1E-98C342EA47BA}"/>
    <cellStyle name="20% - Accent3 11 2 3 3" xfId="9288" xr:uid="{36550312-4970-4EE5-9616-72D65ACB3E43}"/>
    <cellStyle name="20% - Accent3 11 2 3 3 2" xfId="20430" xr:uid="{466A9396-3815-4114-9D82-F64FEE988728}"/>
    <cellStyle name="20% - Accent3 11 2 3 3 3" xfId="33964" xr:uid="{84FB2849-CD35-424E-A333-CC96C68A197D}"/>
    <cellStyle name="20% - Accent3 11 2 3 4" xfId="17006" xr:uid="{FCCC90CA-019F-4246-BFE0-6F3AABABBF67}"/>
    <cellStyle name="20% - Accent3 11 2 3 5" xfId="27855" xr:uid="{4B67CCF4-D978-4E1E-8B05-6FF08B80F71B}"/>
    <cellStyle name="20% - Accent3 11 2 3 6" xfId="32591" xr:uid="{E18688D2-F4C5-44A1-86D9-DC88C5902B3F}"/>
    <cellStyle name="20% - Accent3 11 2 3 7" xfId="43129" xr:uid="{38E85C17-53F0-4888-AD6C-66A5CC0E3672}"/>
    <cellStyle name="20% - Accent3 11 2 4" xfId="9289" xr:uid="{75D7B49B-ECBF-4842-9BE3-A746F0EF191B}"/>
    <cellStyle name="20% - Accent3 11 2 4 2" xfId="20431" xr:uid="{BC3D881F-794E-4926-8D5D-AD8EAC179B3B}"/>
    <cellStyle name="20% - Accent3 11 2 4 3" xfId="35936" xr:uid="{C7CC327E-DE77-43F0-A23A-8E3777DD4608}"/>
    <cellStyle name="20% - Accent3 11 2 5" xfId="13950" xr:uid="{64B3A8B3-FDBA-446F-BEF5-6293E08AACC8}"/>
    <cellStyle name="20% - Accent3 11 2 6" xfId="24799" xr:uid="{FE000C2F-21BA-4A3E-BE4B-D35804C1CCAC}"/>
    <cellStyle name="20% - Accent3 11 2 7" xfId="30949" xr:uid="{102A2873-D66B-4F6A-A94B-C3D0B689A6D6}"/>
    <cellStyle name="20% - Accent3 11 2 8" xfId="40073" xr:uid="{BE88B445-0BE1-4705-B9B7-D34DC3EFC3AF}"/>
    <cellStyle name="20% - Accent3 11 3" xfId="2817" xr:uid="{CC772F39-EFA2-48B9-B7BE-E1BDCCED55EF}"/>
    <cellStyle name="20% - Accent3 11 3 2" xfId="6055" xr:uid="{93657972-587E-4D5A-B308-7DD8599B869D}"/>
    <cellStyle name="20% - Accent3 11 3 2 2" xfId="9290" xr:uid="{734AA53C-E35B-49B1-BCC7-17020E96B8EF}"/>
    <cellStyle name="20% - Accent3 11 3 2 2 2" xfId="20432" xr:uid="{24CFF9BA-FCF3-48AC-9D75-C019B581AA4C}"/>
    <cellStyle name="20% - Accent3 11 3 2 2 3" xfId="38447" xr:uid="{31B8A048-D518-43A3-B65C-4B2C612B03D2}"/>
    <cellStyle name="20% - Accent3 11 3 2 3" xfId="9291" xr:uid="{5EB3B612-B23D-490B-A21F-63E76B481EFD}"/>
    <cellStyle name="20% - Accent3 11 3 2 3 2" xfId="20433" xr:uid="{3E48B427-452B-4188-AFB8-0316D45EB470}"/>
    <cellStyle name="20% - Accent3 11 3 2 3 3" xfId="34480" xr:uid="{C9D94AED-B857-4C0C-887E-D9C62F1BDCC6}"/>
    <cellStyle name="20% - Accent3 11 3 2 4" xfId="17493" xr:uid="{77517EF8-B747-433B-A47F-05CFC3FD1F24}"/>
    <cellStyle name="20% - Accent3 11 3 2 5" xfId="28342" xr:uid="{592F7440-FB1E-44CE-9F35-8AAFB122EE15}"/>
    <cellStyle name="20% - Accent3 11 3 2 6" xfId="32593" xr:uid="{B5557CF9-D5DB-4D78-9B9C-1CA7523CF6F9}"/>
    <cellStyle name="20% - Accent3 11 3 2 7" xfId="43616" xr:uid="{DC32EAD9-68C1-4A59-BDD5-36BDAE2FE545}"/>
    <cellStyle name="20% - Accent3 11 3 3" xfId="9292" xr:uid="{5B5CEA2B-15FB-4B8A-8A7A-2C5C39B2128F}"/>
    <cellStyle name="20% - Accent3 11 3 3 2" xfId="20434" xr:uid="{3A2F3770-882B-41ED-9BD6-7B78FBB6C2AB}"/>
    <cellStyle name="20% - Accent3 11 3 3 3" xfId="36466" xr:uid="{EA1E19FE-4073-4C9C-8D71-2088E1A510B2}"/>
    <cellStyle name="20% - Accent3 11 3 4" xfId="14437" xr:uid="{8B249692-B512-45EC-B719-10CAA5585B42}"/>
    <cellStyle name="20% - Accent3 11 3 5" xfId="25286" xr:uid="{1FFDAC9C-A0B5-4D1A-9D32-0873A68E7FE2}"/>
    <cellStyle name="20% - Accent3 11 3 6" xfId="31436" xr:uid="{EED8094D-C3B6-468A-A8FC-7E687A6B4A4A}"/>
    <cellStyle name="20% - Accent3 11 3 7" xfId="40560" xr:uid="{420B0652-24BA-4B50-A25A-FE5744D448AB}"/>
    <cellStyle name="20% - Accent3 11 4" xfId="3798" xr:uid="{266B3BA6-A242-4174-8096-AC0DB15E0DF4}"/>
    <cellStyle name="20% - Accent3 11 4 2" xfId="7037" xr:uid="{69EAA09D-4C95-4DCC-BC39-FA2E928EA12A}"/>
    <cellStyle name="20% - Accent3 11 4 2 2" xfId="18475" xr:uid="{D4100277-E498-4ED9-B4F3-9CEDA6A3EECF}"/>
    <cellStyle name="20% - Accent3 11 4 2 3" xfId="29324" xr:uid="{73ADEC25-7E0D-46F6-90F5-45612D9F82FF}"/>
    <cellStyle name="20% - Accent3 11 4 2 4" xfId="37663" xr:uid="{671EE80C-C7A7-4AF9-8750-5E8EF935AC51}"/>
    <cellStyle name="20% - Accent3 11 4 2 5" xfId="44598" xr:uid="{CA4346B2-56A0-4611-B35A-EACCD8F5B37F}"/>
    <cellStyle name="20% - Accent3 11 4 3" xfId="9293" xr:uid="{EFA4980D-77A3-478B-AAB7-451555B75142}"/>
    <cellStyle name="20% - Accent3 11 4 3 2" xfId="20435" xr:uid="{F46B230A-7CAC-4881-A62D-A93FB8B60FF2}"/>
    <cellStyle name="20% - Accent3 11 4 3 3" xfId="33852" xr:uid="{76A80A41-9EB3-4BAD-91D3-1BEE5A0E83D3}"/>
    <cellStyle name="20% - Accent3 11 4 4" xfId="15419" xr:uid="{E8FAC621-79C3-4DB6-9B23-3B44AACD5565}"/>
    <cellStyle name="20% - Accent3 11 4 5" xfId="26268" xr:uid="{991881A6-B09F-43DB-ABA5-56AD29039436}"/>
    <cellStyle name="20% - Accent3 11 4 6" xfId="32594" xr:uid="{3552E455-46BB-4013-8BE5-CD48F84F43EC}"/>
    <cellStyle name="20% - Accent3 11 4 7" xfId="41542" xr:uid="{2E39629E-972B-4061-A508-D8F35BD90F00}"/>
    <cellStyle name="20% - Accent3 11 5" xfId="4346" xr:uid="{1DAC1BEC-3A58-4924-A212-0B206237DCB5}"/>
    <cellStyle name="20% - Accent3 11 5 2" xfId="7402" xr:uid="{1BB0BFE3-576E-4C75-8868-2AC55B97A7D3}"/>
    <cellStyle name="20% - Accent3 11 5 2 2" xfId="18840" xr:uid="{144BA94B-3E40-4C1B-A930-D06C488FC0F6}"/>
    <cellStyle name="20% - Accent3 11 5 2 3" xfId="29689" xr:uid="{F0BBEE3F-875F-449F-A935-626DAF34D3E7}"/>
    <cellStyle name="20% - Accent3 11 5 2 4" xfId="35681" xr:uid="{2BAA2DFF-517B-486E-B9B6-4A249138CBD0}"/>
    <cellStyle name="20% - Accent3 11 5 2 5" xfId="44963" xr:uid="{9A3237D2-B291-4B0E-9AE0-6D9D6DDC27E9}"/>
    <cellStyle name="20% - Accent3 11 5 3" xfId="15784" xr:uid="{B6EAF910-3B38-4A69-B01B-973460636C67}"/>
    <cellStyle name="20% - Accent3 11 5 4" xfId="26633" xr:uid="{6614149A-E51F-4D57-A31E-CF9FA85042EA}"/>
    <cellStyle name="20% - Accent3 11 5 5" xfId="32590" xr:uid="{9BC0A40A-75B5-4F96-A6C4-B9790119BABE}"/>
    <cellStyle name="20% - Accent3 11 5 6" xfId="41907" xr:uid="{CDEF97CA-9B81-4458-A5F1-2D5FBB458F1D}"/>
    <cellStyle name="20% - Accent3 11 6" xfId="4708" xr:uid="{60324F32-E912-4304-BACF-8A3CDF5C9F43}"/>
    <cellStyle name="20% - Accent3 11 6 2" xfId="7764" xr:uid="{4E511288-BF15-45CD-9989-7671C8493579}"/>
    <cellStyle name="20% - Accent3 11 6 2 2" xfId="19202" xr:uid="{9687902C-11A7-4436-A200-F6BB960AC3A5}"/>
    <cellStyle name="20% - Accent3 11 6 2 3" xfId="30051" xr:uid="{EBAA212E-A2C4-4E9D-8AC8-9176E365DE72}"/>
    <cellStyle name="20% - Accent3 11 6 2 4" xfId="45325" xr:uid="{3FAFEB4B-E556-4AF0-8D6F-A92759EC1040}"/>
    <cellStyle name="20% - Accent3 11 6 3" xfId="16146" xr:uid="{C6B40E00-614C-4501-B9D1-C1918A26DDB0}"/>
    <cellStyle name="20% - Accent3 11 6 4" xfId="26995" xr:uid="{C16C6B67-26CE-47AD-ABE6-988BD361E06D}"/>
    <cellStyle name="20% - Accent3 11 6 5" xfId="42269" xr:uid="{1632D043-8E5C-4BF6-94FA-7AE027D8DF37}"/>
    <cellStyle name="20% - Accent3 11 7" xfId="5075" xr:uid="{8BB506D2-EB21-4C35-8D49-1ECB12A4ECCF}"/>
    <cellStyle name="20% - Accent3 11 7 2" xfId="16513" xr:uid="{9CE27D50-A949-413B-8BDD-01F482A91F6F}"/>
    <cellStyle name="20% - Accent3 11 7 3" xfId="27362" xr:uid="{56467832-A2C3-47EC-B827-1353A65B858F}"/>
    <cellStyle name="20% - Accent3 11 7 4" xfId="42636" xr:uid="{A34E5082-A46B-449E-B622-4FD7030635BD}"/>
    <cellStyle name="20% - Accent3 11 8" xfId="13457" xr:uid="{1A4436E4-6893-40CD-BBEE-B5A35EBC04A2}"/>
    <cellStyle name="20% - Accent3 11 9" xfId="24306" xr:uid="{5CE76EA6-0B2E-415E-AAFE-6EBD796D607B}"/>
    <cellStyle name="20% - Accent3 12" xfId="271" xr:uid="{9491ABE8-1CEA-4B6C-81CE-49BA3527F084}"/>
    <cellStyle name="20% - Accent3 12 10" xfId="30523" xr:uid="{88267A3C-F7CA-45D9-92D2-E3C0EBC940C8}"/>
    <cellStyle name="20% - Accent3 12 11" xfId="39581" xr:uid="{8571D315-032C-4563-94E0-D5CFBC4F242C}"/>
    <cellStyle name="20% - Accent3 12 2" xfId="2330" xr:uid="{51A8865A-6948-4CF5-AEFA-09DD35A5F3A8}"/>
    <cellStyle name="20% - Accent3 12 2 2" xfId="3311" xr:uid="{C3C3F252-15F7-4C3D-8521-150BA3E504F7}"/>
    <cellStyle name="20% - Accent3 12 2 2 2" xfId="6549" xr:uid="{EAF96FDE-AFB0-4B99-A126-3871005E69FF}"/>
    <cellStyle name="20% - Accent3 12 2 2 2 2" xfId="9294" xr:uid="{8231C325-47C6-4B6C-B84A-1104B182DAC0}"/>
    <cellStyle name="20% - Accent3 12 2 2 2 2 2" xfId="20436" xr:uid="{7A0001C1-FFD6-4762-9B24-3867310339D5}"/>
    <cellStyle name="20% - Accent3 12 2 2 2 2 3" xfId="38448" xr:uid="{C22A5280-F318-4AA6-8E05-FD55C79F3CEA}"/>
    <cellStyle name="20% - Accent3 12 2 2 2 3" xfId="9295" xr:uid="{5A46B0EC-A4A6-4C06-A213-BEF59D719FBC}"/>
    <cellStyle name="20% - Accent3 12 2 2 2 3 2" xfId="20437" xr:uid="{F7918535-AC59-4F8E-AE24-20D766E49387}"/>
    <cellStyle name="20% - Accent3 12 2 2 2 3 3" xfId="34481" xr:uid="{6BA02735-0AA9-4AB8-96B9-4DDAFB3EC3BA}"/>
    <cellStyle name="20% - Accent3 12 2 2 2 4" xfId="17987" xr:uid="{2B252D97-5BB0-4126-B7F9-6CFF5C5C6F67}"/>
    <cellStyle name="20% - Accent3 12 2 2 2 5" xfId="28836" xr:uid="{587BA96C-041A-4FEB-9E09-B91E9BFE560A}"/>
    <cellStyle name="20% - Accent3 12 2 2 2 6" xfId="32597" xr:uid="{12B86B7A-7E35-43B0-9C03-B50DCF02B157}"/>
    <cellStyle name="20% - Accent3 12 2 2 2 7" xfId="44110" xr:uid="{DD6DB875-F1A6-42F5-8BD4-9918C3B5BD4D}"/>
    <cellStyle name="20% - Accent3 12 2 2 3" xfId="9296" xr:uid="{288575DE-DF07-462B-A10E-0B93D3B01E76}"/>
    <cellStyle name="20% - Accent3 12 2 2 3 2" xfId="20438" xr:uid="{DA3DA2BF-4AFF-43AA-BF5B-61082D63012D}"/>
    <cellStyle name="20% - Accent3 12 2 2 3 3" xfId="36467" xr:uid="{B9DC6824-7797-4703-8990-45257CBC6B2E}"/>
    <cellStyle name="20% - Accent3 12 2 2 4" xfId="14931" xr:uid="{C88CFBC6-EA69-4BFF-9808-FFA31335FD70}"/>
    <cellStyle name="20% - Accent3 12 2 2 5" xfId="25780" xr:uid="{29AC94D5-AAEA-45CE-8331-CD77D5D8EE2B}"/>
    <cellStyle name="20% - Accent3 12 2 2 6" xfId="31930" xr:uid="{9A9CB75D-E161-442C-91FC-E8DB97E45E32}"/>
    <cellStyle name="20% - Accent3 12 2 2 7" xfId="41054" xr:uid="{2B0856CD-4A20-4D16-B77C-904D8D3D3DA3}"/>
    <cellStyle name="20% - Accent3 12 2 3" xfId="5569" xr:uid="{06F9E8D6-ABCF-4195-94B9-40DD5DC8BFE1}"/>
    <cellStyle name="20% - Accent3 12 2 3 2" xfId="9297" xr:uid="{D12F53A1-8D0A-4C07-9AD1-260B2473EB91}"/>
    <cellStyle name="20% - Accent3 12 2 3 2 2" xfId="20439" xr:uid="{F86525A5-B7CE-4350-945A-80DA92A79CBC}"/>
    <cellStyle name="20% - Accent3 12 2 3 2 3" xfId="37920" xr:uid="{60CF0E4F-4B1E-43D6-ABE1-1DB4C713ABD8}"/>
    <cellStyle name="20% - Accent3 12 2 3 3" xfId="9298" xr:uid="{D05A4455-E3C9-4753-8D0C-F6F4635FEDFD}"/>
    <cellStyle name="20% - Accent3 12 2 3 3 2" xfId="20440" xr:uid="{DAAE0D0B-68EC-4DFA-B3BD-CF471E2F596E}"/>
    <cellStyle name="20% - Accent3 12 2 3 3 3" xfId="33965" xr:uid="{5CC43ADD-090C-4C56-AE7A-C515C89A5A6E}"/>
    <cellStyle name="20% - Accent3 12 2 3 4" xfId="17007" xr:uid="{3A4EA659-F22B-41DE-9152-D847FA2AE602}"/>
    <cellStyle name="20% - Accent3 12 2 3 5" xfId="27856" xr:uid="{706788E3-8BB4-4396-B34E-76B9AEFB653A}"/>
    <cellStyle name="20% - Accent3 12 2 3 6" xfId="32596" xr:uid="{BF93FDAC-EA93-41A7-B102-03021E9474B7}"/>
    <cellStyle name="20% - Accent3 12 2 3 7" xfId="43130" xr:uid="{70790489-8AD3-4D99-AF84-904F7023B853}"/>
    <cellStyle name="20% - Accent3 12 2 4" xfId="9299" xr:uid="{A83DBE9C-BA99-45A3-89F7-61B0957E18EF}"/>
    <cellStyle name="20% - Accent3 12 2 4 2" xfId="20441" xr:uid="{29426B50-2512-40D9-A400-730B5A1ACC23}"/>
    <cellStyle name="20% - Accent3 12 2 4 3" xfId="35937" xr:uid="{9FB89B38-F04F-4472-AB96-C3F3ED873E90}"/>
    <cellStyle name="20% - Accent3 12 2 5" xfId="13951" xr:uid="{A565FE33-D332-4800-B39D-062BED366BFA}"/>
    <cellStyle name="20% - Accent3 12 2 6" xfId="24800" xr:uid="{9A057CA1-ED3E-4006-977C-E620A07A2777}"/>
    <cellStyle name="20% - Accent3 12 2 7" xfId="30950" xr:uid="{096D45E9-632D-4AE9-B5B8-0561FFA59F75}"/>
    <cellStyle name="20% - Accent3 12 2 8" xfId="40074" xr:uid="{92AD48D1-31BE-4418-AD95-97FA64F52346}"/>
    <cellStyle name="20% - Accent3 12 3" xfId="2818" xr:uid="{2E8332E4-E731-440E-9224-44B2146126FD}"/>
    <cellStyle name="20% - Accent3 12 3 2" xfId="6056" xr:uid="{5CEC4CD1-8E52-424E-A763-8264DC0D3709}"/>
    <cellStyle name="20% - Accent3 12 3 2 2" xfId="9300" xr:uid="{5E79C0A9-C7F3-40D0-9E35-92DFF5BD2776}"/>
    <cellStyle name="20% - Accent3 12 3 2 2 2" xfId="20442" xr:uid="{601C2C05-B82A-4F42-8352-FDFE7FB6E0E4}"/>
    <cellStyle name="20% - Accent3 12 3 2 2 3" xfId="38449" xr:uid="{74CBB6E3-6330-4E1E-8E08-1F0321993DDE}"/>
    <cellStyle name="20% - Accent3 12 3 2 3" xfId="9301" xr:uid="{72B4DB0E-A15F-40F7-86C0-A0BDD6EE1AD6}"/>
    <cellStyle name="20% - Accent3 12 3 2 3 2" xfId="20443" xr:uid="{32EA5DBD-36B2-479C-B945-3E0509628221}"/>
    <cellStyle name="20% - Accent3 12 3 2 3 3" xfId="34482" xr:uid="{C0BDED9C-D1FC-4047-A206-E25DB4B25D12}"/>
    <cellStyle name="20% - Accent3 12 3 2 4" xfId="17494" xr:uid="{0A020E67-7073-4877-9180-A87E95640FD4}"/>
    <cellStyle name="20% - Accent3 12 3 2 5" xfId="28343" xr:uid="{C9F0746A-67B5-4E90-8A8C-BCBB1AED33FB}"/>
    <cellStyle name="20% - Accent3 12 3 2 6" xfId="32598" xr:uid="{7A15A540-A510-4E71-B348-360802BA6517}"/>
    <cellStyle name="20% - Accent3 12 3 2 7" xfId="43617" xr:uid="{94B2C4AD-C6AE-4508-A5F9-4196C7D7A04A}"/>
    <cellStyle name="20% - Accent3 12 3 3" xfId="9302" xr:uid="{CBB5CBF7-AAA3-454D-89C1-C9092129CC36}"/>
    <cellStyle name="20% - Accent3 12 3 3 2" xfId="20444" xr:uid="{60986E44-42A6-4821-AB34-9E65BBD61466}"/>
    <cellStyle name="20% - Accent3 12 3 3 3" xfId="36468" xr:uid="{052DEFEF-6F31-4E73-B8E7-B6A050163739}"/>
    <cellStyle name="20% - Accent3 12 3 4" xfId="14438" xr:uid="{F42D6D30-8128-47FD-BD81-F876E58B523F}"/>
    <cellStyle name="20% - Accent3 12 3 5" xfId="25287" xr:uid="{F20157AD-A354-46A6-96F1-9944693AFC45}"/>
    <cellStyle name="20% - Accent3 12 3 6" xfId="31437" xr:uid="{C01BF5EA-F1D2-4639-BE8F-7A412CB37328}"/>
    <cellStyle name="20% - Accent3 12 3 7" xfId="40561" xr:uid="{A20F7079-B73C-434A-828B-57E7828443DF}"/>
    <cellStyle name="20% - Accent3 12 4" xfId="3799" xr:uid="{1DC44E64-8961-4889-9BB0-699FE0801484}"/>
    <cellStyle name="20% - Accent3 12 4 2" xfId="7038" xr:uid="{17533F22-13A7-4309-8C91-D2A04A4FFE36}"/>
    <cellStyle name="20% - Accent3 12 4 2 2" xfId="18476" xr:uid="{8F2CABA2-42FB-4878-A158-1021ACD247FC}"/>
    <cellStyle name="20% - Accent3 12 4 2 3" xfId="29325" xr:uid="{3DE170A1-7BF7-40FE-B97D-82692B190C5A}"/>
    <cellStyle name="20% - Accent3 12 4 2 4" xfId="37664" xr:uid="{278BA51A-9A9B-463F-B377-1F91A4F47610}"/>
    <cellStyle name="20% - Accent3 12 4 2 5" xfId="44599" xr:uid="{EAAE91A1-41F6-4CC4-B033-1EC40FEDD22C}"/>
    <cellStyle name="20% - Accent3 12 4 3" xfId="9303" xr:uid="{7CD76CE9-A252-4EAB-BB5B-B4CF4652BF6B}"/>
    <cellStyle name="20% - Accent3 12 4 3 2" xfId="20445" xr:uid="{A002D0FB-2938-47C5-9D01-069B67A2C399}"/>
    <cellStyle name="20% - Accent3 12 4 3 3" xfId="33853" xr:uid="{913D4DCA-0AB2-4F15-8DE2-DA674DB756F6}"/>
    <cellStyle name="20% - Accent3 12 4 4" xfId="15420" xr:uid="{1A25EE5C-D765-4734-BE8C-88E94BCA6C57}"/>
    <cellStyle name="20% - Accent3 12 4 5" xfId="26269" xr:uid="{4C7FBB0F-B202-4E47-909B-AFDBE25949E3}"/>
    <cellStyle name="20% - Accent3 12 4 6" xfId="32599" xr:uid="{25A86D7B-F2B2-4A1A-985C-053F7CE429D8}"/>
    <cellStyle name="20% - Accent3 12 4 7" xfId="41543" xr:uid="{4F10EEF0-B1F3-4FED-BB28-27E1BB5E7EAE}"/>
    <cellStyle name="20% - Accent3 12 5" xfId="4347" xr:uid="{8CED0825-81E8-4EC7-9DC4-805237F91C82}"/>
    <cellStyle name="20% - Accent3 12 5 2" xfId="7403" xr:uid="{F8DAF762-9E5A-492D-9659-1D9DA9E90EBC}"/>
    <cellStyle name="20% - Accent3 12 5 2 2" xfId="18841" xr:uid="{9F838629-970E-4B28-B81B-308CEB5809FF}"/>
    <cellStyle name="20% - Accent3 12 5 2 3" xfId="29690" xr:uid="{35ABB52C-B3C3-4F79-A177-E94A22ECDFA4}"/>
    <cellStyle name="20% - Accent3 12 5 2 4" xfId="35682" xr:uid="{6A402E98-C609-464D-9FD3-54C25E8B83B0}"/>
    <cellStyle name="20% - Accent3 12 5 2 5" xfId="44964" xr:uid="{11DD97E0-29EB-4800-BD43-2C9D1EEA556D}"/>
    <cellStyle name="20% - Accent3 12 5 3" xfId="15785" xr:uid="{8D8A1FD8-FEA6-403B-8A6F-4D3254362FD1}"/>
    <cellStyle name="20% - Accent3 12 5 4" xfId="26634" xr:uid="{05694AB3-AE7A-44E9-AEE1-D70170432B70}"/>
    <cellStyle name="20% - Accent3 12 5 5" xfId="32595" xr:uid="{73C06C55-71B5-47DA-A5FF-A0A77DD4C5F7}"/>
    <cellStyle name="20% - Accent3 12 5 6" xfId="41908" xr:uid="{E66746A4-806D-4C70-8428-23EE9180A1AC}"/>
    <cellStyle name="20% - Accent3 12 6" xfId="4709" xr:uid="{E45FB105-F3AE-4239-A4D7-C1662BDF6D56}"/>
    <cellStyle name="20% - Accent3 12 6 2" xfId="7765" xr:uid="{603112E3-483D-40BD-927B-53EAF27729D3}"/>
    <cellStyle name="20% - Accent3 12 6 2 2" xfId="19203" xr:uid="{012A2605-A06A-419A-A7C3-F2034BF15097}"/>
    <cellStyle name="20% - Accent3 12 6 2 3" xfId="30052" xr:uid="{8F449038-1B86-4D76-9D55-FDA1B2D6E401}"/>
    <cellStyle name="20% - Accent3 12 6 2 4" xfId="45326" xr:uid="{1B0516C9-A47C-48C0-A498-563C1278F495}"/>
    <cellStyle name="20% - Accent3 12 6 3" xfId="16147" xr:uid="{1F2A2F1D-8F88-440E-95A1-5833CCCB5DB2}"/>
    <cellStyle name="20% - Accent3 12 6 4" xfId="26996" xr:uid="{8D16E090-6593-4364-888C-AB27051772B9}"/>
    <cellStyle name="20% - Accent3 12 6 5" xfId="42270" xr:uid="{9D270888-12FE-46FF-AB9C-0CF2857C7765}"/>
    <cellStyle name="20% - Accent3 12 7" xfId="5076" xr:uid="{A9394494-EA43-45E5-AE15-896E1E419530}"/>
    <cellStyle name="20% - Accent3 12 7 2" xfId="16514" xr:uid="{3FB37C5D-6CF9-4B9D-84AF-0FD6A11B376E}"/>
    <cellStyle name="20% - Accent3 12 7 3" xfId="27363" xr:uid="{E78C8540-BA10-4ACE-B758-FD0B3348C9F8}"/>
    <cellStyle name="20% - Accent3 12 7 4" xfId="42637" xr:uid="{0F3BCD4F-45A6-4315-9932-6828C354B36E}"/>
    <cellStyle name="20% - Accent3 12 8" xfId="13458" xr:uid="{F1E20393-C08E-407E-B49D-F209BAE5698B}"/>
    <cellStyle name="20% - Accent3 12 9" xfId="24307" xr:uid="{AC1D39DA-47CE-41D2-B5D8-6F3B0C73F130}"/>
    <cellStyle name="20% - Accent3 13" xfId="272" xr:uid="{1EBC8D6D-CFEC-42B7-A1BB-011E39B34A90}"/>
    <cellStyle name="20% - Accent3 13 10" xfId="30524" xr:uid="{DD7724A1-D71B-42FE-805E-21F7980DBBDA}"/>
    <cellStyle name="20% - Accent3 13 11" xfId="39582" xr:uid="{D79E9CC3-0E36-4398-B23F-B41840EF5241}"/>
    <cellStyle name="20% - Accent3 13 2" xfId="2331" xr:uid="{0D900B0A-9AC6-4F02-AE9F-3AEDD6453AC6}"/>
    <cellStyle name="20% - Accent3 13 2 2" xfId="3312" xr:uid="{92867259-A6A8-48D8-8E03-AF32781C2816}"/>
    <cellStyle name="20% - Accent3 13 2 2 2" xfId="6550" xr:uid="{1E09AD2E-B86A-4B26-8725-16D388EEF99E}"/>
    <cellStyle name="20% - Accent3 13 2 2 2 2" xfId="9304" xr:uid="{ADF4B7E6-9308-4A05-AB64-FB30E131DC3E}"/>
    <cellStyle name="20% - Accent3 13 2 2 2 2 2" xfId="20446" xr:uid="{BBDC3C5C-2A7E-4D9A-969C-504B65559953}"/>
    <cellStyle name="20% - Accent3 13 2 2 2 2 3" xfId="38450" xr:uid="{308A7846-B448-4464-A708-502B087D644B}"/>
    <cellStyle name="20% - Accent3 13 2 2 2 3" xfId="9305" xr:uid="{111FCA4C-EDF6-457A-9753-6F9223EC5E43}"/>
    <cellStyle name="20% - Accent3 13 2 2 2 3 2" xfId="20447" xr:uid="{C50C7321-2662-4688-8239-D8A58039AD83}"/>
    <cellStyle name="20% - Accent3 13 2 2 2 3 3" xfId="34483" xr:uid="{CF733B90-D07F-43AE-B8F8-896B2AAE96DD}"/>
    <cellStyle name="20% - Accent3 13 2 2 2 4" xfId="17988" xr:uid="{C1B2C00D-3600-485B-93DE-AA5C177BC3E8}"/>
    <cellStyle name="20% - Accent3 13 2 2 2 5" xfId="28837" xr:uid="{B0E6FF91-1CAE-4852-AC3A-18F98F85A3D0}"/>
    <cellStyle name="20% - Accent3 13 2 2 2 6" xfId="32602" xr:uid="{D8FC0B4C-8F95-40AE-80CF-BCA088C05223}"/>
    <cellStyle name="20% - Accent3 13 2 2 2 7" xfId="44111" xr:uid="{76050CF9-4E91-4425-A592-0CDEF6697506}"/>
    <cellStyle name="20% - Accent3 13 2 2 3" xfId="9306" xr:uid="{9C0806FA-9AAF-41B1-A73B-4B72F040258D}"/>
    <cellStyle name="20% - Accent3 13 2 2 3 2" xfId="20448" xr:uid="{FBF5A943-76EF-4F61-8D32-117E5E7CD36A}"/>
    <cellStyle name="20% - Accent3 13 2 2 3 3" xfId="36469" xr:uid="{DB55A0FE-E834-4A40-9E10-FF040759F1EC}"/>
    <cellStyle name="20% - Accent3 13 2 2 4" xfId="14932" xr:uid="{E0B11D41-977E-4E46-B979-2D9D5A0C85D4}"/>
    <cellStyle name="20% - Accent3 13 2 2 5" xfId="25781" xr:uid="{EAF2F1D6-397A-4A85-92CA-CEC062CAE99E}"/>
    <cellStyle name="20% - Accent3 13 2 2 6" xfId="31931" xr:uid="{CAA8643A-A9E8-4B04-9EFD-94AC10AEB501}"/>
    <cellStyle name="20% - Accent3 13 2 2 7" xfId="41055" xr:uid="{462AAD0D-66B0-4479-B711-61CFF5F5A180}"/>
    <cellStyle name="20% - Accent3 13 2 3" xfId="5570" xr:uid="{1E3BAD60-C1F7-4089-B91E-C8F08693ED4D}"/>
    <cellStyle name="20% - Accent3 13 2 3 2" xfId="9307" xr:uid="{A0E0DCF9-0AEE-4854-A9C9-0F89C431B350}"/>
    <cellStyle name="20% - Accent3 13 2 3 2 2" xfId="20449" xr:uid="{A427BD61-1311-423A-A374-3243CBAFF8E0}"/>
    <cellStyle name="20% - Accent3 13 2 3 2 3" xfId="37921" xr:uid="{24668927-3CD8-44D3-8958-1A57F24463D7}"/>
    <cellStyle name="20% - Accent3 13 2 3 3" xfId="9308" xr:uid="{47A9024D-4EFA-4975-AB1D-D7139B0885DE}"/>
    <cellStyle name="20% - Accent3 13 2 3 3 2" xfId="20450" xr:uid="{D2CD3505-D511-40A6-885C-9803D0873AD9}"/>
    <cellStyle name="20% - Accent3 13 2 3 3 3" xfId="33966" xr:uid="{E492C196-4CE3-4F90-9E86-7984313FEC84}"/>
    <cellStyle name="20% - Accent3 13 2 3 4" xfId="17008" xr:uid="{3B0E300F-7465-4FD4-BB20-5CC8002C605B}"/>
    <cellStyle name="20% - Accent3 13 2 3 5" xfId="27857" xr:uid="{620DDF07-4B7D-4D0C-9D0F-D0F4133AEDF6}"/>
    <cellStyle name="20% - Accent3 13 2 3 6" xfId="32601" xr:uid="{E72621F6-340C-446B-BC5E-76C5A4EEBE15}"/>
    <cellStyle name="20% - Accent3 13 2 3 7" xfId="43131" xr:uid="{A9273FDA-4001-4F10-A944-1C510CE4B90A}"/>
    <cellStyle name="20% - Accent3 13 2 4" xfId="9309" xr:uid="{BA9AEBF1-115D-4B60-B7E6-ADE75F8ABAA6}"/>
    <cellStyle name="20% - Accent3 13 2 4 2" xfId="20451" xr:uid="{D7E4C7D2-EE4E-4992-A1FE-9C0ADEA2E9CB}"/>
    <cellStyle name="20% - Accent3 13 2 4 3" xfId="35938" xr:uid="{3F17FD7D-2904-4B47-AFF0-7D58509201B4}"/>
    <cellStyle name="20% - Accent3 13 2 5" xfId="13952" xr:uid="{534C7F81-4C42-4C93-A187-0DFA44559A10}"/>
    <cellStyle name="20% - Accent3 13 2 6" xfId="24801" xr:uid="{7A319702-BBD5-4DE6-8CCC-FFBCB843C1F1}"/>
    <cellStyle name="20% - Accent3 13 2 7" xfId="30951" xr:uid="{A6429BAF-4043-40D7-AECF-C26E66D714D3}"/>
    <cellStyle name="20% - Accent3 13 2 8" xfId="40075" xr:uid="{2D83FBF4-8D1A-4D6A-BA91-D886E74E2E9C}"/>
    <cellStyle name="20% - Accent3 13 3" xfId="2819" xr:uid="{25DE48EA-0DBB-4ADE-BC2E-F05B1B2ABECD}"/>
    <cellStyle name="20% - Accent3 13 3 2" xfId="6057" xr:uid="{AA262B2E-5D13-4595-853C-3B45A3A60B3A}"/>
    <cellStyle name="20% - Accent3 13 3 2 2" xfId="9310" xr:uid="{6418690A-2162-42D1-832C-57C19BCCF877}"/>
    <cellStyle name="20% - Accent3 13 3 2 2 2" xfId="20452" xr:uid="{60581338-FFF4-4477-AEC2-B2620FCE97D5}"/>
    <cellStyle name="20% - Accent3 13 3 2 2 3" xfId="38451" xr:uid="{E31319F5-9DDE-4C73-A2E2-AA81C6185E2D}"/>
    <cellStyle name="20% - Accent3 13 3 2 3" xfId="9311" xr:uid="{A065AB5A-FB37-41DB-9A87-7A0FFA42BF98}"/>
    <cellStyle name="20% - Accent3 13 3 2 3 2" xfId="20453" xr:uid="{D439A378-6462-4B89-BE3E-F000E1A820DD}"/>
    <cellStyle name="20% - Accent3 13 3 2 3 3" xfId="34484" xr:uid="{EC8B3B28-B25A-4287-AB0C-EB4FED9D29BA}"/>
    <cellStyle name="20% - Accent3 13 3 2 4" xfId="17495" xr:uid="{235EB72E-6044-424B-9780-11C4F515B074}"/>
    <cellStyle name="20% - Accent3 13 3 2 5" xfId="28344" xr:uid="{C5F0BBDC-8826-4AAF-B45F-019E9CCAE9BB}"/>
    <cellStyle name="20% - Accent3 13 3 2 6" xfId="32603" xr:uid="{62849644-2259-4C4B-B3B6-0D4EEE944C0F}"/>
    <cellStyle name="20% - Accent3 13 3 2 7" xfId="43618" xr:uid="{9ED9123C-89ED-4D50-8E89-096C0FF6CA2E}"/>
    <cellStyle name="20% - Accent3 13 3 3" xfId="9312" xr:uid="{49CEF948-97CD-444A-8C66-ED48C145833C}"/>
    <cellStyle name="20% - Accent3 13 3 3 2" xfId="20454" xr:uid="{1CE4BDFA-EC2A-4C35-B9EF-219ECBCBFB19}"/>
    <cellStyle name="20% - Accent3 13 3 3 3" xfId="36470" xr:uid="{13B53535-9316-4F43-8330-B408262BBBD1}"/>
    <cellStyle name="20% - Accent3 13 3 4" xfId="14439" xr:uid="{40D818FA-C9E0-4238-B06B-66DC407B0C5A}"/>
    <cellStyle name="20% - Accent3 13 3 5" xfId="25288" xr:uid="{DF6D6E4C-9647-4BB3-8E8B-2BC081AB6D98}"/>
    <cellStyle name="20% - Accent3 13 3 6" xfId="31438" xr:uid="{C8ABCEBE-0188-4B68-96EB-A109ED23C67D}"/>
    <cellStyle name="20% - Accent3 13 3 7" xfId="40562" xr:uid="{D0C550A5-46DF-4CBC-B7D1-811381EE3E21}"/>
    <cellStyle name="20% - Accent3 13 4" xfId="3800" xr:uid="{4800CEA2-5AA5-4A72-94E2-14E36A229EE4}"/>
    <cellStyle name="20% - Accent3 13 4 2" xfId="7039" xr:uid="{7AF3BB12-DA43-4D63-AC50-1D5952B5E259}"/>
    <cellStyle name="20% - Accent3 13 4 2 2" xfId="18477" xr:uid="{5CF3CF5D-DE87-4B2C-A5AF-D17CDF00D648}"/>
    <cellStyle name="20% - Accent3 13 4 2 3" xfId="29326" xr:uid="{FA95AC23-5470-44B5-9920-189272B248EC}"/>
    <cellStyle name="20% - Accent3 13 4 2 4" xfId="37665" xr:uid="{4299E77D-E820-4584-9C8C-127DE69102A1}"/>
    <cellStyle name="20% - Accent3 13 4 2 5" xfId="44600" xr:uid="{B5FBDD5D-AA4E-444E-9817-5448E3E8B883}"/>
    <cellStyle name="20% - Accent3 13 4 3" xfId="9313" xr:uid="{72A2A34F-5B8F-4BEB-9EAC-9894B004F02C}"/>
    <cellStyle name="20% - Accent3 13 4 3 2" xfId="20455" xr:uid="{1AEEB153-0791-4619-9325-763F655F0DC9}"/>
    <cellStyle name="20% - Accent3 13 4 3 3" xfId="33854" xr:uid="{EBF50BE0-A958-4624-A25F-B3F9527EF1E7}"/>
    <cellStyle name="20% - Accent3 13 4 4" xfId="15421" xr:uid="{525AF3ED-068C-420D-A0D7-7B479F40A121}"/>
    <cellStyle name="20% - Accent3 13 4 5" xfId="26270" xr:uid="{AFC90422-E973-4E13-9632-3900832C6227}"/>
    <cellStyle name="20% - Accent3 13 4 6" xfId="32604" xr:uid="{03D54A5E-1166-4A40-BB6D-DAD2A7D09D9A}"/>
    <cellStyle name="20% - Accent3 13 4 7" xfId="41544" xr:uid="{15550CA6-6B96-453C-A841-34D505D9E46D}"/>
    <cellStyle name="20% - Accent3 13 5" xfId="4348" xr:uid="{5B318339-9580-40ED-B53A-FFA7611C5FBD}"/>
    <cellStyle name="20% - Accent3 13 5 2" xfId="7404" xr:uid="{0CB9AD79-A2CF-4E13-998E-016C351ED270}"/>
    <cellStyle name="20% - Accent3 13 5 2 2" xfId="18842" xr:uid="{A7F4A764-C826-4600-8429-A0D2FC46181C}"/>
    <cellStyle name="20% - Accent3 13 5 2 3" xfId="29691" xr:uid="{3B2E5652-3376-4AF4-B8C9-D1851A8ADD16}"/>
    <cellStyle name="20% - Accent3 13 5 2 4" xfId="35683" xr:uid="{176E3086-A656-4143-9473-17B30ACCDF60}"/>
    <cellStyle name="20% - Accent3 13 5 2 5" xfId="44965" xr:uid="{A85B5FB2-B954-4760-8C19-9933C795AD83}"/>
    <cellStyle name="20% - Accent3 13 5 3" xfId="15786" xr:uid="{12551AA8-BBF5-46F2-8EA0-CCD0565132BE}"/>
    <cellStyle name="20% - Accent3 13 5 4" xfId="26635" xr:uid="{CF98CDF4-9FDA-4337-99C5-55B045EC4381}"/>
    <cellStyle name="20% - Accent3 13 5 5" xfId="32600" xr:uid="{977E225C-E347-4498-9993-441E1A9D3BC3}"/>
    <cellStyle name="20% - Accent3 13 5 6" xfId="41909" xr:uid="{3D23F7D6-6ABA-42A6-BCA9-DA6D8856CDF6}"/>
    <cellStyle name="20% - Accent3 13 6" xfId="4710" xr:uid="{8B6AE06A-E607-4FD1-9332-376D8AA8417C}"/>
    <cellStyle name="20% - Accent3 13 6 2" xfId="7766" xr:uid="{C29C429E-07ED-4AFF-BE3B-23BEDBABE804}"/>
    <cellStyle name="20% - Accent3 13 6 2 2" xfId="19204" xr:uid="{595CD259-B93B-4284-A5D3-F78A85118557}"/>
    <cellStyle name="20% - Accent3 13 6 2 3" xfId="30053" xr:uid="{8AFDDED1-37E5-4E0C-984E-ECD7B8256ED3}"/>
    <cellStyle name="20% - Accent3 13 6 2 4" xfId="45327" xr:uid="{F1744E3D-64E8-46B3-B8D1-7231DECE21B7}"/>
    <cellStyle name="20% - Accent3 13 6 3" xfId="16148" xr:uid="{8F8265C8-5F7C-4F39-951E-F08B0C94C53A}"/>
    <cellStyle name="20% - Accent3 13 6 4" xfId="26997" xr:uid="{1CEF5ACD-AD29-48D4-9AE5-F2B43755F2B3}"/>
    <cellStyle name="20% - Accent3 13 6 5" xfId="42271" xr:uid="{DB67A3C7-428C-44E3-A714-EE6DB7527584}"/>
    <cellStyle name="20% - Accent3 13 7" xfId="5077" xr:uid="{B35D4CA9-A469-4B5E-8958-2B0706057549}"/>
    <cellStyle name="20% - Accent3 13 7 2" xfId="16515" xr:uid="{49694B1E-84A5-468B-88B6-38DEC9A0190B}"/>
    <cellStyle name="20% - Accent3 13 7 3" xfId="27364" xr:uid="{AF3BFA08-3900-4156-A94D-92A7449054BA}"/>
    <cellStyle name="20% - Accent3 13 7 4" xfId="42638" xr:uid="{CD7B6A13-15BC-43F8-8818-B7D69C3C4266}"/>
    <cellStyle name="20% - Accent3 13 8" xfId="13459" xr:uid="{F4EA7B39-577C-4A78-8421-3046323F9FB6}"/>
    <cellStyle name="20% - Accent3 13 9" xfId="24308" xr:uid="{4DB68900-D653-4CFA-8D63-7D3E93C61FA0}"/>
    <cellStyle name="20% - Accent3 14" xfId="273" xr:uid="{705A91C5-2B96-4A6E-9F31-CD25FF2F9E94}"/>
    <cellStyle name="20% - Accent3 14 10" xfId="30525" xr:uid="{F9C3DBD2-B90E-4CBD-9236-AA19DE4FB174}"/>
    <cellStyle name="20% - Accent3 14 11" xfId="39583" xr:uid="{0A39553D-5890-4799-BEE0-140F24D626D0}"/>
    <cellStyle name="20% - Accent3 14 2" xfId="2332" xr:uid="{59CD2C26-EAB5-47D3-BC30-EB267A3A910D}"/>
    <cellStyle name="20% - Accent3 14 2 2" xfId="3313" xr:uid="{D624772D-08F9-496E-BA42-1DD020D08F7D}"/>
    <cellStyle name="20% - Accent3 14 2 2 2" xfId="6551" xr:uid="{A4A8AF75-770A-44F2-959D-8FED559E50EE}"/>
    <cellStyle name="20% - Accent3 14 2 2 2 2" xfId="9314" xr:uid="{7FE8A716-A706-4601-89C2-9D30815DE0E3}"/>
    <cellStyle name="20% - Accent3 14 2 2 2 2 2" xfId="20456" xr:uid="{0B8A7D10-AE01-401B-884C-E256696805DA}"/>
    <cellStyle name="20% - Accent3 14 2 2 2 2 3" xfId="38452" xr:uid="{548AAE64-8DB1-4FD4-AED2-ED14D5D7ADA5}"/>
    <cellStyle name="20% - Accent3 14 2 2 2 3" xfId="9315" xr:uid="{F12FF490-6951-4C20-8874-8504460FD77A}"/>
    <cellStyle name="20% - Accent3 14 2 2 2 3 2" xfId="20457" xr:uid="{F41292AC-CC5B-47FC-9D21-4A2D49932AC9}"/>
    <cellStyle name="20% - Accent3 14 2 2 2 3 3" xfId="34485" xr:uid="{177831AB-069F-4642-B230-C2CB7BCB8B98}"/>
    <cellStyle name="20% - Accent3 14 2 2 2 4" xfId="17989" xr:uid="{0BFB291F-FDDE-4C44-B4FF-CAED92AE1B73}"/>
    <cellStyle name="20% - Accent3 14 2 2 2 5" xfId="28838" xr:uid="{FFFF3E42-DDAF-4A58-A2D5-E99EB7673F48}"/>
    <cellStyle name="20% - Accent3 14 2 2 2 6" xfId="32607" xr:uid="{D8B7F4B9-DDC2-4F42-8351-C0F3B0D7EB6D}"/>
    <cellStyle name="20% - Accent3 14 2 2 2 7" xfId="44112" xr:uid="{C9E65EB2-AB3D-4016-8EA8-3FFC36107584}"/>
    <cellStyle name="20% - Accent3 14 2 2 3" xfId="9316" xr:uid="{D0EA8A09-FB7A-46EB-912F-59FCCBA53769}"/>
    <cellStyle name="20% - Accent3 14 2 2 3 2" xfId="20458" xr:uid="{71B91EA4-EC12-4968-9B61-0FEF024A443F}"/>
    <cellStyle name="20% - Accent3 14 2 2 3 3" xfId="36471" xr:uid="{FE8446A1-D05D-4A3A-B91A-2F6DF6BF9CE8}"/>
    <cellStyle name="20% - Accent3 14 2 2 4" xfId="14933" xr:uid="{BA66D0C9-FD95-4E6C-8D26-F7358D5E5805}"/>
    <cellStyle name="20% - Accent3 14 2 2 5" xfId="25782" xr:uid="{72BF614C-95F7-44BB-87BD-9966709EA570}"/>
    <cellStyle name="20% - Accent3 14 2 2 6" xfId="31932" xr:uid="{30B144EF-F578-4468-9801-6122DB5B2FEC}"/>
    <cellStyle name="20% - Accent3 14 2 2 7" xfId="41056" xr:uid="{EAAA14ED-2480-4A9B-8523-FEFF1A280358}"/>
    <cellStyle name="20% - Accent3 14 2 3" xfId="5571" xr:uid="{72235D7B-EA82-4F80-A6A5-B90C593A3AF4}"/>
    <cellStyle name="20% - Accent3 14 2 3 2" xfId="9317" xr:uid="{3D0DBB80-0B3F-4FA8-B5D1-D7C5AB7B3E88}"/>
    <cellStyle name="20% - Accent3 14 2 3 2 2" xfId="20459" xr:uid="{CF7B342A-6DD0-498A-8A11-A525444B6F29}"/>
    <cellStyle name="20% - Accent3 14 2 3 2 3" xfId="37922" xr:uid="{E9B25F13-3DEE-4EF5-85C5-40A1843AFB48}"/>
    <cellStyle name="20% - Accent3 14 2 3 3" xfId="9318" xr:uid="{D15B0845-6C04-4EC5-BC4E-2E313C0D6E5D}"/>
    <cellStyle name="20% - Accent3 14 2 3 3 2" xfId="20460" xr:uid="{179E92DD-1FAB-4AEE-ADDA-A01DC0AB687A}"/>
    <cellStyle name="20% - Accent3 14 2 3 3 3" xfId="33967" xr:uid="{D1DD2FB3-65AF-426D-AD63-3F20EE5F5DF4}"/>
    <cellStyle name="20% - Accent3 14 2 3 4" xfId="17009" xr:uid="{E59E22FE-3806-400E-AC1A-7316FC66D187}"/>
    <cellStyle name="20% - Accent3 14 2 3 5" xfId="27858" xr:uid="{FD1DC1BC-B296-469E-9256-AC07F4216059}"/>
    <cellStyle name="20% - Accent3 14 2 3 6" xfId="32606" xr:uid="{EC9F6769-10FF-40BA-88A1-79D7CFC3609C}"/>
    <cellStyle name="20% - Accent3 14 2 3 7" xfId="43132" xr:uid="{4AD47A78-3725-469F-8BC4-F0D5C50FE59E}"/>
    <cellStyle name="20% - Accent3 14 2 4" xfId="9319" xr:uid="{CA2E0C23-90E5-4159-B562-3F09A4B5ABA8}"/>
    <cellStyle name="20% - Accent3 14 2 4 2" xfId="20461" xr:uid="{B096869B-4B8E-4C6A-879C-13BD9BC132B4}"/>
    <cellStyle name="20% - Accent3 14 2 4 3" xfId="35939" xr:uid="{76833BA7-4136-496C-BF6F-27A4A80690D7}"/>
    <cellStyle name="20% - Accent3 14 2 5" xfId="13953" xr:uid="{E9DD89D5-E864-4DD9-86DF-9BF9CF18E485}"/>
    <cellStyle name="20% - Accent3 14 2 6" xfId="24802" xr:uid="{EB62A396-CA40-4546-9063-8735A7D2FEA8}"/>
    <cellStyle name="20% - Accent3 14 2 7" xfId="30952" xr:uid="{3A28E8CF-F468-4E46-A0F5-88236CEF94AC}"/>
    <cellStyle name="20% - Accent3 14 2 8" xfId="40076" xr:uid="{16C3DBE5-AF62-47E1-8300-B0430DEF1200}"/>
    <cellStyle name="20% - Accent3 14 3" xfId="2820" xr:uid="{A6364815-F37E-4DDC-9C85-65B333DC152D}"/>
    <cellStyle name="20% - Accent3 14 3 2" xfId="6058" xr:uid="{74DC0B6C-3BC9-4AE7-BB04-A833A6EAEE8B}"/>
    <cellStyle name="20% - Accent3 14 3 2 2" xfId="9320" xr:uid="{FA152D1E-412E-42A8-BA1F-C05D05A3A4B0}"/>
    <cellStyle name="20% - Accent3 14 3 2 2 2" xfId="20462" xr:uid="{D9001E7E-F183-4763-A5E4-79972D16FB15}"/>
    <cellStyle name="20% - Accent3 14 3 2 2 3" xfId="38453" xr:uid="{67A3720B-29AA-4CB2-B400-7B3DC36F5C81}"/>
    <cellStyle name="20% - Accent3 14 3 2 3" xfId="9321" xr:uid="{40D87E88-4AF8-487D-A575-3B822127C992}"/>
    <cellStyle name="20% - Accent3 14 3 2 3 2" xfId="20463" xr:uid="{ECBB0B0B-83C9-4C1B-9B0F-F920ACBBBCDC}"/>
    <cellStyle name="20% - Accent3 14 3 2 3 3" xfId="34486" xr:uid="{62F9A7F5-38DC-4EA3-B115-C0AEDF3BA3CE}"/>
    <cellStyle name="20% - Accent3 14 3 2 4" xfId="17496" xr:uid="{B7EB86BD-5648-44FF-9C2A-3DF9EB85368E}"/>
    <cellStyle name="20% - Accent3 14 3 2 5" xfId="28345" xr:uid="{15813119-3A5E-4A6B-84ED-24F60396271E}"/>
    <cellStyle name="20% - Accent3 14 3 2 6" xfId="32608" xr:uid="{595060F5-1B00-4444-8AAB-9ABD5199F0E0}"/>
    <cellStyle name="20% - Accent3 14 3 2 7" xfId="43619" xr:uid="{07579196-60FA-47BA-AD28-5626192CE00A}"/>
    <cellStyle name="20% - Accent3 14 3 3" xfId="9322" xr:uid="{4126155D-FCB6-4508-A1FD-0DFE436F2FE1}"/>
    <cellStyle name="20% - Accent3 14 3 3 2" xfId="20464" xr:uid="{975A9EB7-1601-4F1A-9495-2A1B26B32211}"/>
    <cellStyle name="20% - Accent3 14 3 3 3" xfId="36472" xr:uid="{9A3BC31B-3146-4EBD-9847-4236A990B332}"/>
    <cellStyle name="20% - Accent3 14 3 4" xfId="14440" xr:uid="{9055DF5F-2C3E-4ECE-86B2-4A0EA1B61C91}"/>
    <cellStyle name="20% - Accent3 14 3 5" xfId="25289" xr:uid="{17A8B06B-57B9-4019-9AC7-957A7BB0266D}"/>
    <cellStyle name="20% - Accent3 14 3 6" xfId="31439" xr:uid="{940C22F8-A3B9-4356-A2BC-5A26B5FC1411}"/>
    <cellStyle name="20% - Accent3 14 3 7" xfId="40563" xr:uid="{B7DBFF75-F59D-4DA2-B354-4349C6348BC8}"/>
    <cellStyle name="20% - Accent3 14 4" xfId="3801" xr:uid="{0F40057F-D055-4C2A-B42E-5DEFBF38642D}"/>
    <cellStyle name="20% - Accent3 14 4 2" xfId="7040" xr:uid="{6540DEA9-3882-4CAB-9810-C1A1479BB5C1}"/>
    <cellStyle name="20% - Accent3 14 4 2 2" xfId="18478" xr:uid="{2B3D0F18-4080-4322-9E44-00E39B984935}"/>
    <cellStyle name="20% - Accent3 14 4 2 3" xfId="29327" xr:uid="{D688A510-3794-4FAD-B56A-F82D7EB339D7}"/>
    <cellStyle name="20% - Accent3 14 4 2 4" xfId="37666" xr:uid="{F0DC9696-2299-4061-859E-761A681F9DD8}"/>
    <cellStyle name="20% - Accent3 14 4 2 5" xfId="44601" xr:uid="{7C90E4F9-2605-4512-B986-4498BAD8E2A3}"/>
    <cellStyle name="20% - Accent3 14 4 3" xfId="9323" xr:uid="{6C80FC29-F9F9-4C32-BC4B-659817CE810A}"/>
    <cellStyle name="20% - Accent3 14 4 3 2" xfId="20465" xr:uid="{C0069D1B-9A92-40BD-8C79-AF3A9F2C50EE}"/>
    <cellStyle name="20% - Accent3 14 4 3 3" xfId="33855" xr:uid="{588FD539-8F8F-4120-9EC3-2230FEF73F99}"/>
    <cellStyle name="20% - Accent3 14 4 4" xfId="15422" xr:uid="{7578B3FB-DF89-4740-9C93-86F5AB94B7E1}"/>
    <cellStyle name="20% - Accent3 14 4 5" xfId="26271" xr:uid="{3AF03C07-F31F-401F-B702-4D2BEAEBB3D6}"/>
    <cellStyle name="20% - Accent3 14 4 6" xfId="32609" xr:uid="{5224783F-22D7-4251-A97B-0D1B3F43C50F}"/>
    <cellStyle name="20% - Accent3 14 4 7" xfId="41545" xr:uid="{A7A79E1E-0541-496B-9748-3821CC07DAF4}"/>
    <cellStyle name="20% - Accent3 14 5" xfId="4349" xr:uid="{354B4C9D-C9D9-40C4-B1EA-EC98A267A69C}"/>
    <cellStyle name="20% - Accent3 14 5 2" xfId="7405" xr:uid="{FDE372C3-F5BE-4254-857F-7E9900DF5B8D}"/>
    <cellStyle name="20% - Accent3 14 5 2 2" xfId="18843" xr:uid="{860DBAAB-8E2A-46CD-898C-C6B5C673C788}"/>
    <cellStyle name="20% - Accent3 14 5 2 3" xfId="29692" xr:uid="{4772FB1E-9295-4C06-998B-4DC737E908AA}"/>
    <cellStyle name="20% - Accent3 14 5 2 4" xfId="35684" xr:uid="{2F81AF05-BC98-4A10-9157-820224D2C989}"/>
    <cellStyle name="20% - Accent3 14 5 2 5" xfId="44966" xr:uid="{26E4AE9F-CE08-42B7-89F8-B4EE15C35986}"/>
    <cellStyle name="20% - Accent3 14 5 3" xfId="15787" xr:uid="{E707EBE5-B617-49D9-B725-103EEBE0B141}"/>
    <cellStyle name="20% - Accent3 14 5 4" xfId="26636" xr:uid="{8881588A-5C68-48E0-822C-30E2CBCDABD2}"/>
    <cellStyle name="20% - Accent3 14 5 5" xfId="32605" xr:uid="{42476ED4-D3E6-45CA-9897-B936AE28842E}"/>
    <cellStyle name="20% - Accent3 14 5 6" xfId="41910" xr:uid="{03F17F73-81EE-4DE3-BBB8-104372109121}"/>
    <cellStyle name="20% - Accent3 14 6" xfId="4711" xr:uid="{55A1623F-B7F1-4CB1-84A4-81E990ABC76B}"/>
    <cellStyle name="20% - Accent3 14 6 2" xfId="7767" xr:uid="{6119F5B3-ED08-44AC-93AC-BE1242A69FD5}"/>
    <cellStyle name="20% - Accent3 14 6 2 2" xfId="19205" xr:uid="{2BE2D3F6-9D7D-4705-887D-AD255547A0BC}"/>
    <cellStyle name="20% - Accent3 14 6 2 3" xfId="30054" xr:uid="{6D9A2A89-6941-492A-8478-21F7CAAC5232}"/>
    <cellStyle name="20% - Accent3 14 6 2 4" xfId="45328" xr:uid="{71A5540D-5FCB-4BA3-A223-FC08C63E3904}"/>
    <cellStyle name="20% - Accent3 14 6 3" xfId="16149" xr:uid="{555A3934-1E13-49BE-B1E8-9CD96856CDBA}"/>
    <cellStyle name="20% - Accent3 14 6 4" xfId="26998" xr:uid="{B0C6E1DC-E168-440A-9E7A-0668E9044211}"/>
    <cellStyle name="20% - Accent3 14 6 5" xfId="42272" xr:uid="{3BFEC83F-2F6A-4EA2-9F1F-3B81BCD941FF}"/>
    <cellStyle name="20% - Accent3 14 7" xfId="5078" xr:uid="{48519ED1-9FF4-43BD-8B8A-EF3B566D9004}"/>
    <cellStyle name="20% - Accent3 14 7 2" xfId="16516" xr:uid="{1A9912B6-3D78-4383-92F8-5065C7E22B35}"/>
    <cellStyle name="20% - Accent3 14 7 3" xfId="27365" xr:uid="{2E820EB9-CE25-4357-B50F-1BFA220CEA76}"/>
    <cellStyle name="20% - Accent3 14 7 4" xfId="42639" xr:uid="{15DF55F3-D298-41D4-956F-B2A320862E05}"/>
    <cellStyle name="20% - Accent3 14 8" xfId="13460" xr:uid="{3552F68B-9FD8-40DB-8BC8-B8433A6EFD7C}"/>
    <cellStyle name="20% - Accent3 14 9" xfId="24309" xr:uid="{0895E61D-F2EC-4AB5-A0DF-937670CD3F0C}"/>
    <cellStyle name="20% - Accent3 15" xfId="274" xr:uid="{6D2873A4-FB1C-4203-B0EB-1712696C8AD2}"/>
    <cellStyle name="20% - Accent3 15 10" xfId="30526" xr:uid="{9BEFFE3D-0B59-46C7-B18C-7AF48D881063}"/>
    <cellStyle name="20% - Accent3 15 11" xfId="39584" xr:uid="{E4F2AEBD-D206-42C1-9DAA-C585B8532932}"/>
    <cellStyle name="20% - Accent3 15 2" xfId="2333" xr:uid="{4ECCA9FD-F802-48B5-A76B-5A675BC4B6D6}"/>
    <cellStyle name="20% - Accent3 15 2 2" xfId="3314" xr:uid="{3766B2FF-D83A-4E1F-B105-33E14AAAF9A5}"/>
    <cellStyle name="20% - Accent3 15 2 2 2" xfId="6552" xr:uid="{80BAE99D-F7FB-4FEB-A234-524D340155BF}"/>
    <cellStyle name="20% - Accent3 15 2 2 2 2" xfId="9324" xr:uid="{70173ABD-405D-4A88-BC8E-67A9B95BFFE4}"/>
    <cellStyle name="20% - Accent3 15 2 2 2 2 2" xfId="20466" xr:uid="{B383C736-E77E-4429-AAAB-040C69ADE89A}"/>
    <cellStyle name="20% - Accent3 15 2 2 2 2 3" xfId="38454" xr:uid="{CEE5099A-826E-4474-9225-7025C760C05C}"/>
    <cellStyle name="20% - Accent3 15 2 2 2 3" xfId="9325" xr:uid="{4A8FE580-A7E1-4005-8983-36F3856B37E8}"/>
    <cellStyle name="20% - Accent3 15 2 2 2 3 2" xfId="20467" xr:uid="{933C34F9-BAC4-4BBB-9202-BB7839FF42B2}"/>
    <cellStyle name="20% - Accent3 15 2 2 2 3 3" xfId="34487" xr:uid="{09379C75-B671-4A38-A33C-715EBB43371D}"/>
    <cellStyle name="20% - Accent3 15 2 2 2 4" xfId="17990" xr:uid="{4970F2AB-34FF-459B-AE6C-F0A762538A28}"/>
    <cellStyle name="20% - Accent3 15 2 2 2 5" xfId="28839" xr:uid="{B05926C6-F547-4124-A295-A5EFD96D5631}"/>
    <cellStyle name="20% - Accent3 15 2 2 2 6" xfId="32612" xr:uid="{895BF668-2689-420D-9C87-20FEF78675DB}"/>
    <cellStyle name="20% - Accent3 15 2 2 2 7" xfId="44113" xr:uid="{F6123B1C-0F70-48C5-98FA-4D258D22B558}"/>
    <cellStyle name="20% - Accent3 15 2 2 3" xfId="9326" xr:uid="{5618DEFA-B871-46C6-9C97-3BC4581A6000}"/>
    <cellStyle name="20% - Accent3 15 2 2 3 2" xfId="20468" xr:uid="{B4BF5E63-161B-43EB-B052-075983363499}"/>
    <cellStyle name="20% - Accent3 15 2 2 3 3" xfId="36473" xr:uid="{AFB339C9-39D0-40DC-B925-9A0F7FFEBC48}"/>
    <cellStyle name="20% - Accent3 15 2 2 4" xfId="14934" xr:uid="{5A1B27AE-F98F-445B-8567-7D56D7915789}"/>
    <cellStyle name="20% - Accent3 15 2 2 5" xfId="25783" xr:uid="{659D9763-CECF-4DDC-9491-8A5693F17780}"/>
    <cellStyle name="20% - Accent3 15 2 2 6" xfId="31933" xr:uid="{0780048B-EB1D-4904-B5E5-A369CAD8B235}"/>
    <cellStyle name="20% - Accent3 15 2 2 7" xfId="41057" xr:uid="{0A648F9C-E9DB-4C67-84DF-4257839FE116}"/>
    <cellStyle name="20% - Accent3 15 2 3" xfId="5572" xr:uid="{56943635-064F-42AF-8791-0CAD73AD8295}"/>
    <cellStyle name="20% - Accent3 15 2 3 2" xfId="9327" xr:uid="{AF22C94D-ED92-449F-8A9E-32C72BA6A38C}"/>
    <cellStyle name="20% - Accent3 15 2 3 2 2" xfId="20469" xr:uid="{27A6C410-EFD0-4186-9F00-0267B6734023}"/>
    <cellStyle name="20% - Accent3 15 2 3 2 3" xfId="37923" xr:uid="{C35679A5-1BC9-4A38-B408-6463977E0E4A}"/>
    <cellStyle name="20% - Accent3 15 2 3 3" xfId="9328" xr:uid="{21856327-A3D4-4EFA-8C17-D71DACA2C86F}"/>
    <cellStyle name="20% - Accent3 15 2 3 3 2" xfId="20470" xr:uid="{BC8E1952-C4E3-46F7-BED5-F77D5863C662}"/>
    <cellStyle name="20% - Accent3 15 2 3 3 3" xfId="33968" xr:uid="{7C93B11C-7676-4AE3-8443-B283C4C679EF}"/>
    <cellStyle name="20% - Accent3 15 2 3 4" xfId="17010" xr:uid="{16DC23F4-5907-47E5-82E2-269B86A61101}"/>
    <cellStyle name="20% - Accent3 15 2 3 5" xfId="27859" xr:uid="{FD0C22CD-934F-4B22-9058-31E1D5DEF3B8}"/>
    <cellStyle name="20% - Accent3 15 2 3 6" xfId="32611" xr:uid="{C7883AF8-A7C0-4C85-8FD8-F1DA198CEE90}"/>
    <cellStyle name="20% - Accent3 15 2 3 7" xfId="43133" xr:uid="{9F62E60B-8FDA-4100-B3D4-24EBFC8816EB}"/>
    <cellStyle name="20% - Accent3 15 2 4" xfId="9329" xr:uid="{EBA0D4E4-B70A-40B7-81D8-C780E75DD6F7}"/>
    <cellStyle name="20% - Accent3 15 2 4 2" xfId="20471" xr:uid="{FC6BEEDC-3A20-4A41-849A-192A7B0825AB}"/>
    <cellStyle name="20% - Accent3 15 2 4 3" xfId="35940" xr:uid="{5B5A1698-1BB7-4E1F-954F-B189AC97CAAC}"/>
    <cellStyle name="20% - Accent3 15 2 5" xfId="13954" xr:uid="{E3A364E5-5CB4-463B-91EB-4AFAFA08FC87}"/>
    <cellStyle name="20% - Accent3 15 2 6" xfId="24803" xr:uid="{6F78EF0C-15C0-41DD-BA32-E563E2CDEEF2}"/>
    <cellStyle name="20% - Accent3 15 2 7" xfId="30953" xr:uid="{E39D4EE5-BC1E-4E1D-9FC5-A97AF981F20A}"/>
    <cellStyle name="20% - Accent3 15 2 8" xfId="40077" xr:uid="{69049A61-C238-4868-BD3B-3A059E139A31}"/>
    <cellStyle name="20% - Accent3 15 3" xfId="2821" xr:uid="{55F4F61B-1B25-4328-A141-B7974E27CC8B}"/>
    <cellStyle name="20% - Accent3 15 3 2" xfId="6059" xr:uid="{3518C0E5-D552-4C0E-BB24-3085974EDBF6}"/>
    <cellStyle name="20% - Accent3 15 3 2 2" xfId="9330" xr:uid="{0972010E-E8AE-42E1-9787-5651C0AD1177}"/>
    <cellStyle name="20% - Accent3 15 3 2 2 2" xfId="20472" xr:uid="{983896A2-A9EE-4478-9345-DD55ED82322F}"/>
    <cellStyle name="20% - Accent3 15 3 2 2 3" xfId="38455" xr:uid="{810545DA-F2B4-4BB5-8C80-BC793EC03F94}"/>
    <cellStyle name="20% - Accent3 15 3 2 3" xfId="9331" xr:uid="{CDAF9892-BB82-41EA-BA02-CFBF8F530A5B}"/>
    <cellStyle name="20% - Accent3 15 3 2 3 2" xfId="20473" xr:uid="{5DDF1972-FC28-4A30-B4B6-5F0E3B8F0005}"/>
    <cellStyle name="20% - Accent3 15 3 2 3 3" xfId="34488" xr:uid="{90BFBC71-9E99-4715-9258-4D3CEBDC5286}"/>
    <cellStyle name="20% - Accent3 15 3 2 4" xfId="17497" xr:uid="{015862EE-96DF-4461-8D35-79AAF4E4F102}"/>
    <cellStyle name="20% - Accent3 15 3 2 5" xfId="28346" xr:uid="{C7AC17ED-3F4B-4DD4-8121-E9330839085E}"/>
    <cellStyle name="20% - Accent3 15 3 2 6" xfId="32613" xr:uid="{0267FFCC-3F3F-4B58-BEFE-5DB4EEBEA3A2}"/>
    <cellStyle name="20% - Accent3 15 3 2 7" xfId="43620" xr:uid="{D9AE7518-F97B-496B-9F28-7619D04E2F24}"/>
    <cellStyle name="20% - Accent3 15 3 3" xfId="9332" xr:uid="{392EA70F-6FDB-485D-9A2B-AF21CB78C40B}"/>
    <cellStyle name="20% - Accent3 15 3 3 2" xfId="20474" xr:uid="{DC8E73F6-8B70-4B96-A083-A725DEC064B4}"/>
    <cellStyle name="20% - Accent3 15 3 3 3" xfId="36474" xr:uid="{03A8B9C1-6223-4AB8-BDE3-EC445B2EA674}"/>
    <cellStyle name="20% - Accent3 15 3 4" xfId="14441" xr:uid="{01E0F734-18F9-4C26-8BDD-A0D9E8D461EB}"/>
    <cellStyle name="20% - Accent3 15 3 5" xfId="25290" xr:uid="{70D83AF8-2A1F-42C1-B340-4173A1471476}"/>
    <cellStyle name="20% - Accent3 15 3 6" xfId="31440" xr:uid="{F9FCB98F-DB84-4EDB-ACF3-E91BF81A8A81}"/>
    <cellStyle name="20% - Accent3 15 3 7" xfId="40564" xr:uid="{7E9928B0-04A5-41A4-B143-B40E1A445FDA}"/>
    <cellStyle name="20% - Accent3 15 4" xfId="3802" xr:uid="{C52C0CCE-E74D-4E97-BB55-DF6B5A5CFF3D}"/>
    <cellStyle name="20% - Accent3 15 4 2" xfId="7041" xr:uid="{8A16E22B-636D-4539-9C4F-140AF4F01AFB}"/>
    <cellStyle name="20% - Accent3 15 4 2 2" xfId="18479" xr:uid="{608B4C1A-2F2C-4E21-8D2F-1E365923A4FC}"/>
    <cellStyle name="20% - Accent3 15 4 2 3" xfId="29328" xr:uid="{41AEC2FA-5241-4063-9FC7-9F9710F39F84}"/>
    <cellStyle name="20% - Accent3 15 4 2 4" xfId="37667" xr:uid="{49D0326C-FE78-4D19-A763-844FFC2FCA76}"/>
    <cellStyle name="20% - Accent3 15 4 2 5" xfId="44602" xr:uid="{75475464-3738-428C-900A-8F371A18BAD2}"/>
    <cellStyle name="20% - Accent3 15 4 3" xfId="9333" xr:uid="{7C36DAEB-D66A-48E1-B3D6-77ECCF4FCC3E}"/>
    <cellStyle name="20% - Accent3 15 4 3 2" xfId="20475" xr:uid="{A94E5912-E6D9-4165-AF9E-6B8D616C5E6B}"/>
    <cellStyle name="20% - Accent3 15 4 3 3" xfId="33856" xr:uid="{91FDAF7E-6187-477D-8319-DB5879AE1156}"/>
    <cellStyle name="20% - Accent3 15 4 4" xfId="15423" xr:uid="{3684FB92-CDE5-4957-94BF-D67D96B3A016}"/>
    <cellStyle name="20% - Accent3 15 4 5" xfId="26272" xr:uid="{82BCC17E-B45C-4084-8B5E-082B2D0B331F}"/>
    <cellStyle name="20% - Accent3 15 4 6" xfId="32614" xr:uid="{B1EC7E7F-6C7A-4D21-9D49-1057FCF36A29}"/>
    <cellStyle name="20% - Accent3 15 4 7" xfId="41546" xr:uid="{9D21C2BB-99BE-43CF-B44E-FDEEA549290A}"/>
    <cellStyle name="20% - Accent3 15 5" xfId="4350" xr:uid="{16366497-792F-46F2-88FE-7969F2387026}"/>
    <cellStyle name="20% - Accent3 15 5 2" xfId="7406" xr:uid="{C9245319-38A0-40A7-8D25-EAA278FF2321}"/>
    <cellStyle name="20% - Accent3 15 5 2 2" xfId="18844" xr:uid="{1B88296B-E84B-4268-9757-2694DED1EAC1}"/>
    <cellStyle name="20% - Accent3 15 5 2 3" xfId="29693" xr:uid="{2DBD63B9-5B14-4350-8BCB-EB71CC25E40F}"/>
    <cellStyle name="20% - Accent3 15 5 2 4" xfId="35685" xr:uid="{89AF15AC-8B8F-443A-8EF2-B453233799D7}"/>
    <cellStyle name="20% - Accent3 15 5 2 5" xfId="44967" xr:uid="{76EB0743-A44B-44D9-B093-771A064EAA7E}"/>
    <cellStyle name="20% - Accent3 15 5 3" xfId="15788" xr:uid="{152B34F3-5398-4AD2-A31F-5E00BCD59712}"/>
    <cellStyle name="20% - Accent3 15 5 4" xfId="26637" xr:uid="{809E46F0-CF81-4618-B2E8-6AA8D247400C}"/>
    <cellStyle name="20% - Accent3 15 5 5" xfId="32610" xr:uid="{F8AE28D2-4B8B-4880-964B-8412ECB65CB9}"/>
    <cellStyle name="20% - Accent3 15 5 6" xfId="41911" xr:uid="{1D26CC72-196E-4190-8663-6942B0C81ACC}"/>
    <cellStyle name="20% - Accent3 15 6" xfId="4712" xr:uid="{5FBEA721-1A44-4D56-9275-338AE7D75B84}"/>
    <cellStyle name="20% - Accent3 15 6 2" xfId="7768" xr:uid="{60E3E1B7-53E4-40BB-BEFE-06F54E689856}"/>
    <cellStyle name="20% - Accent3 15 6 2 2" xfId="19206" xr:uid="{025B1573-FC42-4FFE-8EA3-4BBECBA6A1B2}"/>
    <cellStyle name="20% - Accent3 15 6 2 3" xfId="30055" xr:uid="{3908B0A1-D172-4247-8539-C302147F0919}"/>
    <cellStyle name="20% - Accent3 15 6 2 4" xfId="45329" xr:uid="{45DF84FB-542B-417C-92AC-7BE4E5C07024}"/>
    <cellStyle name="20% - Accent3 15 6 3" xfId="16150" xr:uid="{EF23B821-31B5-4551-BDD5-BA7E2F0D6007}"/>
    <cellStyle name="20% - Accent3 15 6 4" xfId="26999" xr:uid="{8DB92489-1C6C-4915-95B7-6B8B1912D119}"/>
    <cellStyle name="20% - Accent3 15 6 5" xfId="42273" xr:uid="{529EE302-9DCA-4115-8E20-14A0BE17F0DD}"/>
    <cellStyle name="20% - Accent3 15 7" xfId="5079" xr:uid="{B75312AF-B2DD-4607-89FA-7E3F0A2953EA}"/>
    <cellStyle name="20% - Accent3 15 7 2" xfId="16517" xr:uid="{45E9585C-12FD-43A5-8C60-86C4814678D4}"/>
    <cellStyle name="20% - Accent3 15 7 3" xfId="27366" xr:uid="{AABB2A6F-34C8-4631-AEB1-FE7904320A4F}"/>
    <cellStyle name="20% - Accent3 15 7 4" xfId="42640" xr:uid="{093F4568-102F-48C2-BFC5-6C959A6462E7}"/>
    <cellStyle name="20% - Accent3 15 8" xfId="13461" xr:uid="{92C57122-90E1-490B-B9C4-A4535EE0AF03}"/>
    <cellStyle name="20% - Accent3 15 9" xfId="24310" xr:uid="{B2D664D6-D626-4353-B3DE-BCDC04C16BDD}"/>
    <cellStyle name="20% - Accent3 16" xfId="275" xr:uid="{91C0A191-A7DA-4881-B231-C1ED42EEB86E}"/>
    <cellStyle name="20% - Accent3 16 10" xfId="30527" xr:uid="{C5AC57C8-2CC8-4B79-BFCA-988EC2BCBAAB}"/>
    <cellStyle name="20% - Accent3 16 11" xfId="39585" xr:uid="{B554BCB0-8E25-4C36-A157-F1C5A434DB5C}"/>
    <cellStyle name="20% - Accent3 16 2" xfId="2334" xr:uid="{955900C5-BF89-4279-82D6-FE0FB7CA55D9}"/>
    <cellStyle name="20% - Accent3 16 2 2" xfId="3315" xr:uid="{EC06BE9C-80BD-4FDB-97FA-45502B5C4EFF}"/>
    <cellStyle name="20% - Accent3 16 2 2 2" xfId="6553" xr:uid="{718A0C2D-6909-4F23-AFD1-EE84E3A10A83}"/>
    <cellStyle name="20% - Accent3 16 2 2 2 2" xfId="9334" xr:uid="{D19A4AF7-2CAE-46F5-8F51-56F5ACC067C6}"/>
    <cellStyle name="20% - Accent3 16 2 2 2 2 2" xfId="20476" xr:uid="{79FA4D66-A945-4E26-A6A0-E72696E083C8}"/>
    <cellStyle name="20% - Accent3 16 2 2 2 2 3" xfId="38456" xr:uid="{909DE30C-6F7B-493B-A686-9E8F9977AE3A}"/>
    <cellStyle name="20% - Accent3 16 2 2 2 3" xfId="9335" xr:uid="{9D681BEA-2F9D-4F21-85E2-341246BC3EB4}"/>
    <cellStyle name="20% - Accent3 16 2 2 2 3 2" xfId="20477" xr:uid="{46C9EA50-1172-427A-8572-E7D3DC420752}"/>
    <cellStyle name="20% - Accent3 16 2 2 2 3 3" xfId="34489" xr:uid="{CF501F60-B9F2-4498-9E19-0D74CB3257E4}"/>
    <cellStyle name="20% - Accent3 16 2 2 2 4" xfId="17991" xr:uid="{A3EF0F65-7DBB-463C-831C-0BAC3B638D53}"/>
    <cellStyle name="20% - Accent3 16 2 2 2 5" xfId="28840" xr:uid="{E2E1020D-3560-4661-B3C5-3508C6A63609}"/>
    <cellStyle name="20% - Accent3 16 2 2 2 6" xfId="32617" xr:uid="{845E8301-5853-439B-BB3E-CE325A149125}"/>
    <cellStyle name="20% - Accent3 16 2 2 2 7" xfId="44114" xr:uid="{0FF386A9-6596-4347-872F-FBBF0CF52DFE}"/>
    <cellStyle name="20% - Accent3 16 2 2 3" xfId="9336" xr:uid="{F1C3290C-3719-4EEF-94E6-809280F0F929}"/>
    <cellStyle name="20% - Accent3 16 2 2 3 2" xfId="20478" xr:uid="{406C8DD0-0551-425D-93C5-7210991C63D8}"/>
    <cellStyle name="20% - Accent3 16 2 2 3 3" xfId="36475" xr:uid="{2A04B59A-2986-4732-A1DA-C2577CBE05FA}"/>
    <cellStyle name="20% - Accent3 16 2 2 4" xfId="14935" xr:uid="{60EC181A-0FF4-4197-9382-34A0AAC51716}"/>
    <cellStyle name="20% - Accent3 16 2 2 5" xfId="25784" xr:uid="{A5A76966-C75B-4FFB-878A-A2B5AF0F7284}"/>
    <cellStyle name="20% - Accent3 16 2 2 6" xfId="31934" xr:uid="{F20C6024-E999-4648-8C2E-D233ABC4C6C2}"/>
    <cellStyle name="20% - Accent3 16 2 2 7" xfId="41058" xr:uid="{7D50BEE7-CC64-4D89-A813-CCE8C02742D3}"/>
    <cellStyle name="20% - Accent3 16 2 3" xfId="5573" xr:uid="{9558AF2B-E0A8-412A-B29D-84139BD7B123}"/>
    <cellStyle name="20% - Accent3 16 2 3 2" xfId="9337" xr:uid="{BB59DE88-D2C3-4CA9-A8E1-E939431C3BD2}"/>
    <cellStyle name="20% - Accent3 16 2 3 2 2" xfId="20479" xr:uid="{7E548617-ADD3-4B58-8611-40CF3438A5F7}"/>
    <cellStyle name="20% - Accent3 16 2 3 2 3" xfId="37924" xr:uid="{DC270B31-736E-43D2-BA84-785DFA93187F}"/>
    <cellStyle name="20% - Accent3 16 2 3 3" xfId="9338" xr:uid="{E74F0084-7448-404E-88A4-BB14ECD77140}"/>
    <cellStyle name="20% - Accent3 16 2 3 3 2" xfId="20480" xr:uid="{9F6DE91A-DF5F-49EF-8F16-21F43914D11B}"/>
    <cellStyle name="20% - Accent3 16 2 3 3 3" xfId="33969" xr:uid="{93E97C9D-DCBB-4D3C-BB5B-68C8AAFAD22A}"/>
    <cellStyle name="20% - Accent3 16 2 3 4" xfId="17011" xr:uid="{67453D6D-1612-4F24-8F00-5C905DE5F46D}"/>
    <cellStyle name="20% - Accent3 16 2 3 5" xfId="27860" xr:uid="{9DE7EB51-7552-41F2-9BBA-FEF6E9E4B866}"/>
    <cellStyle name="20% - Accent3 16 2 3 6" xfId="32616" xr:uid="{B5E5A77F-FE2D-465D-90EE-BD4B521C98E7}"/>
    <cellStyle name="20% - Accent3 16 2 3 7" xfId="43134" xr:uid="{EAF0CF28-0376-43DE-8A81-3F2D095EC00D}"/>
    <cellStyle name="20% - Accent3 16 2 4" xfId="9339" xr:uid="{6D6160C6-B1BE-48A4-BA0C-2B3EA260B036}"/>
    <cellStyle name="20% - Accent3 16 2 4 2" xfId="20481" xr:uid="{E7C0ADD1-C212-4D5F-A4BD-853E6A7AA66E}"/>
    <cellStyle name="20% - Accent3 16 2 4 3" xfId="35941" xr:uid="{0FF4F09F-26CE-4AC0-87B4-57598FC5BB1B}"/>
    <cellStyle name="20% - Accent3 16 2 5" xfId="13955" xr:uid="{3D7BF25E-CED3-4F3D-B481-0085E7C9E55A}"/>
    <cellStyle name="20% - Accent3 16 2 6" xfId="24804" xr:uid="{755E6274-89AB-4A8C-85B3-1F151033F0D1}"/>
    <cellStyle name="20% - Accent3 16 2 7" xfId="30954" xr:uid="{7CE587EE-E35A-4D61-BCF1-26E6DA3AE8B3}"/>
    <cellStyle name="20% - Accent3 16 2 8" xfId="40078" xr:uid="{09277310-FB05-4B08-8513-31BB98DDEDEE}"/>
    <cellStyle name="20% - Accent3 16 3" xfId="2822" xr:uid="{DDA44E5A-135A-4C93-A105-4722D1F7F764}"/>
    <cellStyle name="20% - Accent3 16 3 2" xfId="6060" xr:uid="{3B09ED14-B005-44CF-8DBD-2B56F0DB9AF4}"/>
    <cellStyle name="20% - Accent3 16 3 2 2" xfId="9340" xr:uid="{C69B42EF-51EA-4435-9AB4-5FF83DA1CFFA}"/>
    <cellStyle name="20% - Accent3 16 3 2 2 2" xfId="20482" xr:uid="{62822299-9E9F-45F1-BA3C-6081247400D9}"/>
    <cellStyle name="20% - Accent3 16 3 2 2 3" xfId="38457" xr:uid="{C04C3458-8015-49DF-80E1-E28607182013}"/>
    <cellStyle name="20% - Accent3 16 3 2 3" xfId="9341" xr:uid="{8D9B895B-8B9C-46F1-BA6B-11CDF39951A9}"/>
    <cellStyle name="20% - Accent3 16 3 2 3 2" xfId="20483" xr:uid="{382E948B-0B1F-4F60-84EA-3F571A6845BD}"/>
    <cellStyle name="20% - Accent3 16 3 2 3 3" xfId="34490" xr:uid="{89AF4E1F-C7E1-4CE1-91A2-7C2AB29E4D5F}"/>
    <cellStyle name="20% - Accent3 16 3 2 4" xfId="17498" xr:uid="{3C341633-E43D-46DE-9264-B9274A3F5562}"/>
    <cellStyle name="20% - Accent3 16 3 2 5" xfId="28347" xr:uid="{719CED40-F754-4D78-91B9-DB0F3D12F220}"/>
    <cellStyle name="20% - Accent3 16 3 2 6" xfId="32618" xr:uid="{A77D9D31-2072-4BEA-9A39-ADDB09B52F33}"/>
    <cellStyle name="20% - Accent3 16 3 2 7" xfId="43621" xr:uid="{D4AA473D-B0AD-41CA-A0A1-AD212843DBD0}"/>
    <cellStyle name="20% - Accent3 16 3 3" xfId="9342" xr:uid="{21E11D4E-3B04-43CF-A973-DDE3B2139D19}"/>
    <cellStyle name="20% - Accent3 16 3 3 2" xfId="20484" xr:uid="{8984034F-FC1F-4275-9CCF-AB1ED4F59CBF}"/>
    <cellStyle name="20% - Accent3 16 3 3 3" xfId="36476" xr:uid="{BBFA262E-6182-4740-9201-3FB6FB70B0B9}"/>
    <cellStyle name="20% - Accent3 16 3 4" xfId="14442" xr:uid="{DA3F7233-2BC2-4EF2-ACEA-963E46BDECB7}"/>
    <cellStyle name="20% - Accent3 16 3 5" xfId="25291" xr:uid="{28686B64-6080-4B99-92A0-7880B6396D01}"/>
    <cellStyle name="20% - Accent3 16 3 6" xfId="31441" xr:uid="{E954F15A-776D-4A39-93C7-C324779FF15D}"/>
    <cellStyle name="20% - Accent3 16 3 7" xfId="40565" xr:uid="{EF24BE8A-860E-4E59-BF95-3FE4D84E97A0}"/>
    <cellStyle name="20% - Accent3 16 4" xfId="3803" xr:uid="{0E6D360D-7916-4605-A8DC-B4C9F8466284}"/>
    <cellStyle name="20% - Accent3 16 4 2" xfId="7042" xr:uid="{354B6754-2B58-4633-834D-22E9F6C4A20E}"/>
    <cellStyle name="20% - Accent3 16 4 2 2" xfId="18480" xr:uid="{9DF5139E-7E70-4705-83CB-A0C62DB1213F}"/>
    <cellStyle name="20% - Accent3 16 4 2 3" xfId="29329" xr:uid="{37288092-2043-4E6A-9386-EB42DE822DD4}"/>
    <cellStyle name="20% - Accent3 16 4 2 4" xfId="37668" xr:uid="{ED35E082-E3A5-4E91-BA9E-E4A9DB9E9402}"/>
    <cellStyle name="20% - Accent3 16 4 2 5" xfId="44603" xr:uid="{579245AD-6EA9-42CF-BD9D-F723ACB5AA3F}"/>
    <cellStyle name="20% - Accent3 16 4 3" xfId="9343" xr:uid="{CF1DDDCE-6BE9-43EC-892F-B9CF0CE36555}"/>
    <cellStyle name="20% - Accent3 16 4 3 2" xfId="20485" xr:uid="{4FF4A626-9239-400A-A879-CD772031F70E}"/>
    <cellStyle name="20% - Accent3 16 4 3 3" xfId="33857" xr:uid="{5073FFF3-5AE0-4207-BD69-C821C6BEC570}"/>
    <cellStyle name="20% - Accent3 16 4 4" xfId="15424" xr:uid="{FDF8F2DC-10CF-44BC-B1E5-5CBE08E6F98D}"/>
    <cellStyle name="20% - Accent3 16 4 5" xfId="26273" xr:uid="{B8C21CFC-98B2-4262-9723-C7223B150BD3}"/>
    <cellStyle name="20% - Accent3 16 4 6" xfId="32619" xr:uid="{6E7A1E6D-45DE-49D3-AAB3-1CB60DBF6AF4}"/>
    <cellStyle name="20% - Accent3 16 4 7" xfId="41547" xr:uid="{2083C622-C48C-49C1-886D-9C7CBEA5D511}"/>
    <cellStyle name="20% - Accent3 16 5" xfId="4351" xr:uid="{9755ACFF-5A85-401A-B90A-1C12F740EA2A}"/>
    <cellStyle name="20% - Accent3 16 5 2" xfId="7407" xr:uid="{C061227B-F1D1-4354-ADA8-08C418D8E435}"/>
    <cellStyle name="20% - Accent3 16 5 2 2" xfId="18845" xr:uid="{58D7DE7A-AB0B-4239-9636-42865356BA64}"/>
    <cellStyle name="20% - Accent3 16 5 2 3" xfId="29694" xr:uid="{008496D9-3AC2-49DE-A66D-47402C985D35}"/>
    <cellStyle name="20% - Accent3 16 5 2 4" xfId="35686" xr:uid="{E10836EF-75C7-40A7-ACFF-E7107FB0407D}"/>
    <cellStyle name="20% - Accent3 16 5 2 5" xfId="44968" xr:uid="{B301F90D-FD4A-4830-ABA4-4F26D643EE99}"/>
    <cellStyle name="20% - Accent3 16 5 3" xfId="15789" xr:uid="{0AC53EB3-65AF-4508-AAB3-06E5F5E4A086}"/>
    <cellStyle name="20% - Accent3 16 5 4" xfId="26638" xr:uid="{76656238-8194-40C7-930D-79217FE9FCE1}"/>
    <cellStyle name="20% - Accent3 16 5 5" xfId="32615" xr:uid="{2012A120-4CB9-4A99-8131-7A9707369692}"/>
    <cellStyle name="20% - Accent3 16 5 6" xfId="41912" xr:uid="{E0BC82B4-EF08-4CCD-855A-3C0D2BCBAA39}"/>
    <cellStyle name="20% - Accent3 16 6" xfId="4713" xr:uid="{EBC7A15B-B12A-410F-B4D4-E5F0A1B651C9}"/>
    <cellStyle name="20% - Accent3 16 6 2" xfId="7769" xr:uid="{999FA198-6459-4C4D-B935-15B6DC682642}"/>
    <cellStyle name="20% - Accent3 16 6 2 2" xfId="19207" xr:uid="{36A72EDF-AF9F-4E8F-8D26-D358827C16F1}"/>
    <cellStyle name="20% - Accent3 16 6 2 3" xfId="30056" xr:uid="{20C2269D-5913-4B67-8344-6E6DECCF9CC1}"/>
    <cellStyle name="20% - Accent3 16 6 2 4" xfId="45330" xr:uid="{84969D7A-7D8E-4FD6-9B2F-9A7AAD61D885}"/>
    <cellStyle name="20% - Accent3 16 6 3" xfId="16151" xr:uid="{C0B67045-8522-400E-99C8-35806B241A37}"/>
    <cellStyle name="20% - Accent3 16 6 4" xfId="27000" xr:uid="{10570FF7-6E93-438D-990F-1E870BA0FD2D}"/>
    <cellStyle name="20% - Accent3 16 6 5" xfId="42274" xr:uid="{24360638-E884-453A-8EC8-DBD4E38E8308}"/>
    <cellStyle name="20% - Accent3 16 7" xfId="5080" xr:uid="{082C161F-DA39-41F5-A19E-C09B9CD34621}"/>
    <cellStyle name="20% - Accent3 16 7 2" xfId="16518" xr:uid="{756DFC9F-B6AA-4661-92B7-BD49CCDBEA39}"/>
    <cellStyle name="20% - Accent3 16 7 3" xfId="27367" xr:uid="{00E817AE-5701-4FAD-A803-95162DF29586}"/>
    <cellStyle name="20% - Accent3 16 7 4" xfId="42641" xr:uid="{4ADE7B67-CF0C-4093-8C2E-B256E7DFCCA2}"/>
    <cellStyle name="20% - Accent3 16 8" xfId="13462" xr:uid="{B720905D-53EC-475D-8DEF-7E0F550DBA7D}"/>
    <cellStyle name="20% - Accent3 16 9" xfId="24311" xr:uid="{809744F2-5DA6-4625-B4C4-D0148639D823}"/>
    <cellStyle name="20% - Accent3 17" xfId="1421" xr:uid="{3F457FFF-1C70-4710-AD07-B00A0E41FAA2}"/>
    <cellStyle name="20% - Accent3 18" xfId="1422" xr:uid="{0DFA4F4F-9318-4808-BB68-378706FE69C5}"/>
    <cellStyle name="20% - Accent3 19" xfId="1423" xr:uid="{37F8B6FA-AF35-47CC-9C94-583EDD442757}"/>
    <cellStyle name="20% - Accent3 2" xfId="276" xr:uid="{EC19F810-BB02-4B52-B0B4-E445EABC31DB}"/>
    <cellStyle name="20% - Accent3 2 10" xfId="4714" xr:uid="{3FBF9A45-AB8B-4D60-A299-A4B3E482235B}"/>
    <cellStyle name="20% - Accent3 2 10 2" xfId="7770" xr:uid="{FEDA1882-C605-4447-9110-0AC3E3ECBAE2}"/>
    <cellStyle name="20% - Accent3 2 10 2 2" xfId="19208" xr:uid="{47DFF6E5-0C11-445B-B639-1C252C86086B}"/>
    <cellStyle name="20% - Accent3 2 10 2 3" xfId="30057" xr:uid="{11F1AF2C-6098-414E-B184-AD72240A243B}"/>
    <cellStyle name="20% - Accent3 2 10 2 4" xfId="45331" xr:uid="{56ADEF1D-DA5D-4A1E-9AD1-B02AAE818140}"/>
    <cellStyle name="20% - Accent3 2 10 3" xfId="16152" xr:uid="{B7B469A0-0FAE-4A15-85F2-161D41F7D800}"/>
    <cellStyle name="20% - Accent3 2 10 4" xfId="27001" xr:uid="{AF1A0212-AB0E-4E6E-A60B-364D47D625F9}"/>
    <cellStyle name="20% - Accent3 2 10 5" xfId="42275" xr:uid="{AF9E9410-DBC7-4FC9-B227-D0185A4D3AEE}"/>
    <cellStyle name="20% - Accent3 2 11" xfId="5081" xr:uid="{1D0D7C86-3D90-4477-A668-E2DD13B68D53}"/>
    <cellStyle name="20% - Accent3 2 11 2" xfId="16519" xr:uid="{01D8103A-376E-4C40-9801-3D3729A85362}"/>
    <cellStyle name="20% - Accent3 2 11 3" xfId="27368" xr:uid="{F49AA5C8-7680-4A9A-8E67-381F82B2C361}"/>
    <cellStyle name="20% - Accent3 2 11 4" xfId="42642" xr:uid="{3EB2DCD4-3918-4B7F-AFA3-E04C96A335F5}"/>
    <cellStyle name="20% - Accent3 2 12" xfId="8398" xr:uid="{0A8F4CB1-5020-4BF5-A548-7017BEF62945}"/>
    <cellStyle name="20% - Accent3 2 12 2" xfId="19570" xr:uid="{D833E5F4-C734-408C-A3A4-66D2C1DF5931}"/>
    <cellStyle name="20% - Accent3 2 13" xfId="13463" xr:uid="{EA4CD35F-3B74-450D-91E6-6907D3B50EF1}"/>
    <cellStyle name="20% - Accent3 2 14" xfId="24312" xr:uid="{0D6A7317-8F65-4703-BE5E-CA7A66C1A576}"/>
    <cellStyle name="20% - Accent3 2 15" xfId="30426" xr:uid="{794EC42B-BABC-47A5-A8A0-5E07ACA70F8D}"/>
    <cellStyle name="20% - Accent3 2 16" xfId="39586" xr:uid="{774AF295-1821-4DC2-912F-1336EB3B6057}"/>
    <cellStyle name="20% - Accent3 2 2" xfId="1424" xr:uid="{BE471F96-7EFD-40C0-B3F4-41B624C88629}"/>
    <cellStyle name="20% - Accent3 2 2 2" xfId="8477" xr:uid="{A12253FF-DEE2-40AA-8FD0-590760352F8E}"/>
    <cellStyle name="20% - Accent3 2 2 2 2" xfId="8557" xr:uid="{83996DBE-F7E4-41AC-9898-B8CA04D970BC}"/>
    <cellStyle name="20% - Accent3 2 2 2 2 2" xfId="8716" xr:uid="{A830D124-9812-46DF-A0BC-2B51C80E4280}"/>
    <cellStyle name="20% - Accent3 2 2 2 2 2 2" xfId="19860" xr:uid="{4B2EE3D3-673E-4602-8087-03DF436CC075}"/>
    <cellStyle name="20% - Accent3 2 2 2 2 3" xfId="8914" xr:uid="{72D4E30D-84BF-4461-8D81-218E428C1808}"/>
    <cellStyle name="20% - Accent3 2 2 2 2 3 2" xfId="20058" xr:uid="{CADBD43F-E514-4C63-9597-70FDF2B71599}"/>
    <cellStyle name="20% - Accent3 2 2 2 2 4" xfId="19702" xr:uid="{CF9B5194-6D08-4628-A3BD-D3A8CCE2EB3C}"/>
    <cellStyle name="20% - Accent3 2 2 2 3" xfId="8637" xr:uid="{8F47E051-467D-4E3C-9BAA-074E55BE20C2}"/>
    <cellStyle name="20% - Accent3 2 2 2 3 2" xfId="19781" xr:uid="{0A5F872B-47CB-4C19-B8D9-9EBE5389B7A6}"/>
    <cellStyle name="20% - Accent3 2 2 2 4" xfId="8835" xr:uid="{83454A2D-9E0B-43D1-813A-FC63A7189DA2}"/>
    <cellStyle name="20% - Accent3 2 2 2 4 2" xfId="19979" xr:uid="{7ADAD987-610A-4625-819D-9715B758611E}"/>
    <cellStyle name="20% - Accent3 2 2 2 5" xfId="19623" xr:uid="{8FFD4D69-B13E-438A-97B6-B884111994BF}"/>
    <cellStyle name="20% - Accent3 2 2 3" xfId="8516" xr:uid="{87963D4D-5F95-45C5-8226-B44A0B24EE43}"/>
    <cellStyle name="20% - Accent3 2 2 3 2" xfId="8676" xr:uid="{BDAA8360-44FC-43AA-B775-FE8BBF3D5F22}"/>
    <cellStyle name="20% - Accent3 2 2 3 2 2" xfId="19820" xr:uid="{255C959B-57B3-400E-BE21-D3A7B9B40B61}"/>
    <cellStyle name="20% - Accent3 2 2 3 3" xfId="8874" xr:uid="{32A6E274-6974-4984-8CE5-C5854EF0FF0B}"/>
    <cellStyle name="20% - Accent3 2 2 3 3 2" xfId="20018" xr:uid="{E1B8E37A-374A-41E2-BDEB-2CEAD8BA9EBA}"/>
    <cellStyle name="20% - Accent3 2 2 3 4" xfId="19662" xr:uid="{19A30E3D-E590-490B-A151-F4AF65BCAB00}"/>
    <cellStyle name="20% - Accent3 2 2 4" xfId="8755" xr:uid="{BD476350-6FD8-494B-8956-707C6EE2CABF}"/>
    <cellStyle name="20% - Accent3 2 2 4 2" xfId="8953" xr:uid="{3B74B397-3BE4-4637-ABE9-C311BE15BF8F}"/>
    <cellStyle name="20% - Accent3 2 2 4 2 2" xfId="20097" xr:uid="{090202FC-F2BB-4603-97FE-4442D63B2261}"/>
    <cellStyle name="20% - Accent3 2 2 4 3" xfId="19899" xr:uid="{35CB6B99-3A6F-4D97-B2E7-9D1CF8FB76E9}"/>
    <cellStyle name="20% - Accent3 2 2 5" xfId="8596" xr:uid="{3E48D478-9E77-4A5E-A05F-0341EE5EAA9F}"/>
    <cellStyle name="20% - Accent3 2 2 5 2" xfId="19741" xr:uid="{8C94803B-6A7D-4B0E-9905-BF4CC2C8D39F}"/>
    <cellStyle name="20% - Accent3 2 2 6" xfId="8794" xr:uid="{907A2555-C9D7-466A-A08C-B8C846112EE5}"/>
    <cellStyle name="20% - Accent3 2 2 6 2" xfId="19938" xr:uid="{9D8697BC-4D8C-42EA-A9A5-2B638D93120F}"/>
    <cellStyle name="20% - Accent3 2 2 7" xfId="8436" xr:uid="{9C923B5E-2F38-4AE6-B2BF-307AD99F4C54}"/>
    <cellStyle name="20% - Accent3 2 2 7 2" xfId="19583" xr:uid="{3438306D-052C-41FE-9B7F-8BCC4653B12C}"/>
    <cellStyle name="20% - Accent3 2 3" xfId="1425" xr:uid="{1F0B0AD8-A923-4B62-B90A-87BE3D0E83BC}"/>
    <cellStyle name="20% - Accent3 2 3 2" xfId="8490" xr:uid="{6C4DD713-8E2D-41F2-ABB3-64DC5C50A09A}"/>
    <cellStyle name="20% - Accent3 2 3 2 2" xfId="8570" xr:uid="{F6124F94-6B13-494D-A52A-86AA8BF55038}"/>
    <cellStyle name="20% - Accent3 2 3 2 2 2" xfId="8729" xr:uid="{D04C1D87-2C4A-41E3-94D0-B13E515A44F0}"/>
    <cellStyle name="20% - Accent3 2 3 2 2 2 2" xfId="19873" xr:uid="{FC9B67EC-BC0F-4C35-8F11-8C903E610BF8}"/>
    <cellStyle name="20% - Accent3 2 3 2 2 3" xfId="8927" xr:uid="{3EE56091-B083-49A9-AC2D-7458283C573D}"/>
    <cellStyle name="20% - Accent3 2 3 2 2 3 2" xfId="20071" xr:uid="{00074017-303C-4DB0-8D12-4C1538483862}"/>
    <cellStyle name="20% - Accent3 2 3 2 2 4" xfId="19715" xr:uid="{279850FD-8A99-48C1-8F29-0DFDE5665EE1}"/>
    <cellStyle name="20% - Accent3 2 3 2 3" xfId="8650" xr:uid="{5F4424EF-3528-4F6F-A4CE-40592D5FC230}"/>
    <cellStyle name="20% - Accent3 2 3 2 3 2" xfId="19794" xr:uid="{D64906E0-77E6-4C43-9B44-22C6195FE400}"/>
    <cellStyle name="20% - Accent3 2 3 2 4" xfId="8848" xr:uid="{3EE87DBF-9B20-48C2-ADB6-A2313AF61F36}"/>
    <cellStyle name="20% - Accent3 2 3 2 4 2" xfId="19992" xr:uid="{9AEF7800-3E5D-4FA0-A81E-D47AF71A86EE}"/>
    <cellStyle name="20% - Accent3 2 3 2 5" xfId="19636" xr:uid="{8144091E-4A66-4918-AE2E-880B228E0D18}"/>
    <cellStyle name="20% - Accent3 2 3 3" xfId="8529" xr:uid="{9FEA6F95-016C-401D-BDAD-6B1F8A703275}"/>
    <cellStyle name="20% - Accent3 2 3 3 2" xfId="8689" xr:uid="{A121C787-8526-43C5-A610-F0963C943FE4}"/>
    <cellStyle name="20% - Accent3 2 3 3 2 2" xfId="19833" xr:uid="{5F19CF75-A207-4A3B-9135-59D2DD002911}"/>
    <cellStyle name="20% - Accent3 2 3 3 3" xfId="8887" xr:uid="{D1C5D262-554F-4FF3-BBC7-62EDEB59F0E7}"/>
    <cellStyle name="20% - Accent3 2 3 3 3 2" xfId="20031" xr:uid="{42231F48-B976-453C-953D-BB28CBD4489D}"/>
    <cellStyle name="20% - Accent3 2 3 3 4" xfId="19675" xr:uid="{689B3BE5-5882-4BBE-8CDA-C80DE806ED77}"/>
    <cellStyle name="20% - Accent3 2 3 4" xfId="8768" xr:uid="{6406F3F6-54AF-40F7-8468-8E57B4587FD3}"/>
    <cellStyle name="20% - Accent3 2 3 4 2" xfId="8966" xr:uid="{46035F9E-A7CB-4024-AED2-6705D9024AD9}"/>
    <cellStyle name="20% - Accent3 2 3 4 2 2" xfId="20110" xr:uid="{58AE51FC-25D7-4717-B6E4-9931B31C44E2}"/>
    <cellStyle name="20% - Accent3 2 3 4 3" xfId="19912" xr:uid="{9A42CF77-9E19-4683-A507-2C9BBEE1D223}"/>
    <cellStyle name="20% - Accent3 2 3 5" xfId="8609" xr:uid="{E3F35938-D700-461E-9327-7942FB900D2D}"/>
    <cellStyle name="20% - Accent3 2 3 5 2" xfId="19754" xr:uid="{CDA4D31A-B3FE-4A79-A46A-81F67BA38A8B}"/>
    <cellStyle name="20% - Accent3 2 3 6" xfId="8807" xr:uid="{4899C05B-2666-45E9-8C2F-5B64EF829F0C}"/>
    <cellStyle name="20% - Accent3 2 3 6 2" xfId="19951" xr:uid="{F5B774BC-C80F-44D0-B79B-25539CD9ED4F}"/>
    <cellStyle name="20% - Accent3 2 3 7" xfId="8449" xr:uid="{54ACC943-7E38-4754-9CFA-C1F6AC062C93}"/>
    <cellStyle name="20% - Accent3 2 3 7 2" xfId="19596" xr:uid="{BBC99883-3D1A-4212-96F3-29F29A60C582}"/>
    <cellStyle name="20% - Accent3 2 4" xfId="1426" xr:uid="{8C25388B-6636-4A69-8C44-6DA7C744801E}"/>
    <cellStyle name="20% - Accent3 2 4 2" xfId="8544" xr:uid="{C0A84D75-4F7C-42FD-B429-2E25B6AA82F5}"/>
    <cellStyle name="20% - Accent3 2 4 2 2" xfId="8703" xr:uid="{66D91A6A-30A2-4327-959E-C368DAA90ED1}"/>
    <cellStyle name="20% - Accent3 2 4 2 2 2" xfId="19847" xr:uid="{AC5704F2-F2DA-4516-AD8C-E1BDE96DE0BD}"/>
    <cellStyle name="20% - Accent3 2 4 2 3" xfId="8901" xr:uid="{94227DF0-0CF4-4F3E-8524-27CD4773D4DB}"/>
    <cellStyle name="20% - Accent3 2 4 2 3 2" xfId="20045" xr:uid="{C7B43AB4-6B1D-427B-8C09-C7D39C88C620}"/>
    <cellStyle name="20% - Accent3 2 4 2 4" xfId="19689" xr:uid="{FB4F470B-8C83-4506-812F-8DD81B9EBB18}"/>
    <cellStyle name="20% - Accent3 2 4 3" xfId="8624" xr:uid="{8650B18D-F645-49B6-BC53-928B5D411309}"/>
    <cellStyle name="20% - Accent3 2 4 3 2" xfId="19768" xr:uid="{F7A5BF1D-A6B3-4A65-9E6A-4F4209B280AC}"/>
    <cellStyle name="20% - Accent3 2 4 4" xfId="8822" xr:uid="{C0554F62-4772-46DB-B174-8B37CC7D865D}"/>
    <cellStyle name="20% - Accent3 2 4 4 2" xfId="19966" xr:uid="{6D0578F3-55BF-4659-8A59-56662350FBCB}"/>
    <cellStyle name="20% - Accent3 2 4 5" xfId="8464" xr:uid="{6F9B2850-8909-4704-B311-45B4BC98B336}"/>
    <cellStyle name="20% - Accent3 2 4 5 2" xfId="19610" xr:uid="{241F33F8-02FD-4AF2-AE8C-8A7D7E0DD16C}"/>
    <cellStyle name="20% - Accent3 2 5" xfId="1427" xr:uid="{43A89AC5-4B5C-40F9-A4F4-43A51D176846}"/>
    <cellStyle name="20% - Accent3 2 5 2" xfId="8663" xr:uid="{92B2DB61-FF0A-47CC-A44C-49EC5163E7F7}"/>
    <cellStyle name="20% - Accent3 2 5 2 2" xfId="19807" xr:uid="{E51415E6-8527-4D0A-908D-52C40E5D24ED}"/>
    <cellStyle name="20% - Accent3 2 5 3" xfId="8861" xr:uid="{77F5D854-EAB3-48EE-A83F-AA9719224DE6}"/>
    <cellStyle name="20% - Accent3 2 5 3 2" xfId="20005" xr:uid="{80828CCF-446D-4053-BDD5-2FEBCBF5B7E5}"/>
    <cellStyle name="20% - Accent3 2 5 4" xfId="8503" xr:uid="{73A15921-CEFC-4850-9FCC-CA4D57FD6062}"/>
    <cellStyle name="20% - Accent3 2 5 4 2" xfId="19649" xr:uid="{50B12FEA-C2AB-42BF-858E-F2A9777306AC}"/>
    <cellStyle name="20% - Accent3 2 6" xfId="2335" xr:uid="{CD3F1E10-2243-4BFE-88E1-800AEF5D6F8A}"/>
    <cellStyle name="20% - Accent3 2 6 2" xfId="3316" xr:uid="{C4D8686F-C992-4FBC-907B-B3B6F001BBF0}"/>
    <cellStyle name="20% - Accent3 2 6 2 2" xfId="6554" xr:uid="{84F00864-1D8F-477A-AF37-9F00575D63A1}"/>
    <cellStyle name="20% - Accent3 2 6 2 2 2" xfId="9344" xr:uid="{6EC37653-EC38-4714-8ECD-2F98218732E4}"/>
    <cellStyle name="20% - Accent3 2 6 2 2 2 2" xfId="20486" xr:uid="{969D558D-5709-46FC-8E23-FE6E88D9740D}"/>
    <cellStyle name="20% - Accent3 2 6 2 2 2 3" xfId="38458" xr:uid="{30300FBA-D667-47D8-B15B-5981643B5A4B}"/>
    <cellStyle name="20% - Accent3 2 6 2 2 3" xfId="9345" xr:uid="{ACC1E200-774D-467E-92E2-7C2D30475211}"/>
    <cellStyle name="20% - Accent3 2 6 2 2 3 2" xfId="20487" xr:uid="{BC6C7EA3-1555-47ED-947E-A941BB8D4065}"/>
    <cellStyle name="20% - Accent3 2 6 2 2 3 3" xfId="34491" xr:uid="{D0E69D10-E8B0-473A-BB6B-DC1FE8B0434A}"/>
    <cellStyle name="20% - Accent3 2 6 2 2 4" xfId="17992" xr:uid="{ACF2F509-C03E-4FE5-8A4F-D41D901AC29E}"/>
    <cellStyle name="20% - Accent3 2 6 2 2 5" xfId="28841" xr:uid="{3F2BA775-4E2C-41AF-849C-B4DBFFC091C7}"/>
    <cellStyle name="20% - Accent3 2 6 2 2 6" xfId="32622" xr:uid="{8280F5A3-0487-437A-B5D6-764F5B65CEB8}"/>
    <cellStyle name="20% - Accent3 2 6 2 2 7" xfId="44115" xr:uid="{4D4FC186-81B0-4BE6-9029-75F0E105EDD7}"/>
    <cellStyle name="20% - Accent3 2 6 2 3" xfId="8940" xr:uid="{C8960E29-B3BF-494D-8677-5ECB9105D3D5}"/>
    <cellStyle name="20% - Accent3 2 6 2 3 2" xfId="20084" xr:uid="{67940FC9-221F-45A5-A0A3-B22625920BFF}"/>
    <cellStyle name="20% - Accent3 2 6 2 3 3" xfId="36477" xr:uid="{2817AE64-0AB5-4643-B247-51580FC02F3E}"/>
    <cellStyle name="20% - Accent3 2 6 2 3 4" xfId="45709" xr:uid="{1C5B1315-38B6-49D9-B580-D65DA718C6B2}"/>
    <cellStyle name="20% - Accent3 2 6 2 4" xfId="14936" xr:uid="{91CCAD9E-F1B7-4069-AE09-D20F1495EE00}"/>
    <cellStyle name="20% - Accent3 2 6 2 5" xfId="25785" xr:uid="{AD04C39C-9680-4FBE-BAC9-883489FA525D}"/>
    <cellStyle name="20% - Accent3 2 6 2 6" xfId="31935" xr:uid="{593B02E4-EFB2-4AE2-B264-D6FB8FFAF13A}"/>
    <cellStyle name="20% - Accent3 2 6 2 7" xfId="41059" xr:uid="{E7553EF4-6C33-4A13-A0C2-93B8E8CBD2F0}"/>
    <cellStyle name="20% - Accent3 2 6 3" xfId="5574" xr:uid="{E34CE7CF-58A9-4F47-A27B-18C730B337AF}"/>
    <cellStyle name="20% - Accent3 2 6 3 2" xfId="9346" xr:uid="{AA5C7D38-1D7A-49EE-85B9-9F781A4CDEEE}"/>
    <cellStyle name="20% - Accent3 2 6 3 2 2" xfId="20488" xr:uid="{0356ED4E-4EFA-4D1C-AFED-794E7FB2D5A9}"/>
    <cellStyle name="20% - Accent3 2 6 3 2 3" xfId="37925" xr:uid="{0A00B138-4BBA-4F77-AD92-7DAF747AC081}"/>
    <cellStyle name="20% - Accent3 2 6 3 3" xfId="9347" xr:uid="{664A1199-A7C7-40AF-845B-5E5CE7532351}"/>
    <cellStyle name="20% - Accent3 2 6 3 3 2" xfId="20489" xr:uid="{95A86572-FA57-45CC-9CC7-F8DC36F612AF}"/>
    <cellStyle name="20% - Accent3 2 6 3 3 3" xfId="33970" xr:uid="{02D79632-8264-42A9-BB6E-102E97849F58}"/>
    <cellStyle name="20% - Accent3 2 6 3 4" xfId="17012" xr:uid="{67F46CB8-19EF-45FD-BF5C-FE9C7E251997}"/>
    <cellStyle name="20% - Accent3 2 6 3 5" xfId="27861" xr:uid="{89A469A0-D1B0-4257-8133-162A0BF09D5D}"/>
    <cellStyle name="20% - Accent3 2 6 3 6" xfId="32621" xr:uid="{600DF73B-058E-4BA0-8C26-6714FB34EDEF}"/>
    <cellStyle name="20% - Accent3 2 6 3 7" xfId="43135" xr:uid="{CB2E9B53-730B-4A43-925C-751230E6F168}"/>
    <cellStyle name="20% - Accent3 2 6 4" xfId="8742" xr:uid="{F5A8EDC4-593F-48EB-B348-0EE7B1EEF214}"/>
    <cellStyle name="20% - Accent3 2 6 4 2" xfId="19886" xr:uid="{D1FC5B7E-16C0-4BFA-9474-863EED12A0E3}"/>
    <cellStyle name="20% - Accent3 2 6 4 3" xfId="35942" xr:uid="{8FB49C79-6872-42C4-86FC-A4B4A3E4647A}"/>
    <cellStyle name="20% - Accent3 2 6 4 4" xfId="45710" xr:uid="{4D72EA1C-1BF8-460E-A85F-CBC9E9FC0F5E}"/>
    <cellStyle name="20% - Accent3 2 6 5" xfId="13956" xr:uid="{3BE4BC18-040B-4AF0-8586-962A353FB952}"/>
    <cellStyle name="20% - Accent3 2 6 6" xfId="24805" xr:uid="{49F07B4C-DF0F-42A4-BD7E-D048A41A0D4C}"/>
    <cellStyle name="20% - Accent3 2 6 7" xfId="30955" xr:uid="{1CB4B315-967E-4797-B23E-54E47038D7C5}"/>
    <cellStyle name="20% - Accent3 2 6 8" xfId="40079" xr:uid="{6B782BD5-C9DC-4969-9139-44F47C6C86F9}"/>
    <cellStyle name="20% - Accent3 2 7" xfId="2823" xr:uid="{FF553F72-613A-4CC0-BC0B-B21E62FC1664}"/>
    <cellStyle name="20% - Accent3 2 7 2" xfId="6061" xr:uid="{93BA2606-D64A-4010-B3DD-7AB84A7B9EF9}"/>
    <cellStyle name="20% - Accent3 2 7 2 2" xfId="9348" xr:uid="{4B53D663-2279-4F37-9F67-254BFF7F4E29}"/>
    <cellStyle name="20% - Accent3 2 7 2 2 2" xfId="20490" xr:uid="{775BCA8F-B243-44F9-9FB8-FD39689C3D23}"/>
    <cellStyle name="20% - Accent3 2 7 2 2 3" xfId="38459" xr:uid="{5F128F2C-E677-425C-9EE4-C045B341F59B}"/>
    <cellStyle name="20% - Accent3 2 7 2 3" xfId="9349" xr:uid="{74B671B4-EDEF-4918-A1F9-D11305CF5168}"/>
    <cellStyle name="20% - Accent3 2 7 2 3 2" xfId="20491" xr:uid="{C77FB049-F7D7-4311-BC16-B3C4541342C1}"/>
    <cellStyle name="20% - Accent3 2 7 2 3 3" xfId="34492" xr:uid="{A831974E-9224-44BA-B837-1EC87CD47B19}"/>
    <cellStyle name="20% - Accent3 2 7 2 4" xfId="17499" xr:uid="{24B3218C-47F1-462D-AF72-D617B98953AC}"/>
    <cellStyle name="20% - Accent3 2 7 2 5" xfId="28348" xr:uid="{04F47A61-5EC7-48F5-BF49-F03D87B58A25}"/>
    <cellStyle name="20% - Accent3 2 7 2 6" xfId="32623" xr:uid="{A2265C63-91C0-471A-828F-2840E7AAED85}"/>
    <cellStyle name="20% - Accent3 2 7 2 7" xfId="43622" xr:uid="{3729C5D9-CFE0-4991-8B60-6C787C73D796}"/>
    <cellStyle name="20% - Accent3 2 7 3" xfId="8583" xr:uid="{FA3ECCA8-1F3B-4A21-A330-C42219997E80}"/>
    <cellStyle name="20% - Accent3 2 7 3 2" xfId="19728" xr:uid="{D6EE9B88-F393-4E9A-9AAC-A89E02E30DFB}"/>
    <cellStyle name="20% - Accent3 2 7 3 3" xfId="36478" xr:uid="{45D03726-CA10-4A6B-9595-1CBB610A78BB}"/>
    <cellStyle name="20% - Accent3 2 7 3 4" xfId="45711" xr:uid="{49FB93E1-158F-4735-8A77-FF21A4E6902C}"/>
    <cellStyle name="20% - Accent3 2 7 4" xfId="14443" xr:uid="{6BAE2141-03C8-4D1C-ABA7-776CD6C99AAC}"/>
    <cellStyle name="20% - Accent3 2 7 5" xfId="25292" xr:uid="{935CB3C2-5547-4C2E-AFAF-F2854D0BC972}"/>
    <cellStyle name="20% - Accent3 2 7 6" xfId="31442" xr:uid="{9F51301F-0026-49F8-BC0A-D0F95588174E}"/>
    <cellStyle name="20% - Accent3 2 7 7" xfId="40566" xr:uid="{0B6B05E4-B72C-4ED8-A9F6-50FC4AB2A2FB}"/>
    <cellStyle name="20% - Accent3 2 8" xfId="3804" xr:uid="{7399FB8B-50C1-43BF-A59C-3F9C4AD421FA}"/>
    <cellStyle name="20% - Accent3 2 8 2" xfId="7043" xr:uid="{9B92000D-168D-4FAE-8D4E-265CD53D25D4}"/>
    <cellStyle name="20% - Accent3 2 8 2 2" xfId="18481" xr:uid="{E6258073-2922-4E0C-8361-601E7CB22D2E}"/>
    <cellStyle name="20% - Accent3 2 8 2 3" xfId="29330" xr:uid="{89AD43A6-D1A2-4E8D-B47A-78AE2EB87263}"/>
    <cellStyle name="20% - Accent3 2 8 2 4" xfId="37579" xr:uid="{FB0DCA9F-3FF0-4AA6-9FBC-D2AFEC415FF5}"/>
    <cellStyle name="20% - Accent3 2 8 2 5" xfId="44604" xr:uid="{A1C8310A-58E9-45FD-A661-7E05036EAF74}"/>
    <cellStyle name="20% - Accent3 2 8 3" xfId="8781" xr:uid="{FDD6CE31-77AC-4DA9-A1B5-A3F2240E7673}"/>
    <cellStyle name="20% - Accent3 2 8 3 2" xfId="19925" xr:uid="{00638DA9-8DBA-4096-8339-4A794F6D62E7}"/>
    <cellStyle name="20% - Accent3 2 8 3 3" xfId="33792" xr:uid="{329784EF-ACC2-40D3-873E-30DBD6A1F102}"/>
    <cellStyle name="20% - Accent3 2 8 3 4" xfId="45712" xr:uid="{CB02DF68-E8E8-4202-997B-584084037D57}"/>
    <cellStyle name="20% - Accent3 2 8 4" xfId="15425" xr:uid="{53CC5A55-20A4-4614-AD10-88C5770F7500}"/>
    <cellStyle name="20% - Accent3 2 8 5" xfId="26274" xr:uid="{F102B35A-4FB3-49A2-AB8E-FA123EADAE05}"/>
    <cellStyle name="20% - Accent3 2 8 6" xfId="32624" xr:uid="{2BC132A7-37CA-4EB9-AD95-BCE8EDFBDAED}"/>
    <cellStyle name="20% - Accent3 2 8 7" xfId="41548" xr:uid="{59633822-B488-464C-B886-3539B542007E}"/>
    <cellStyle name="20% - Accent3 2 9" xfId="4352" xr:uid="{8DC906CF-E5C3-4586-9136-3900D3DCF323}"/>
    <cellStyle name="20% - Accent3 2 9 2" xfId="7408" xr:uid="{4AE048C1-1439-4C46-8852-5F5ECB72B52D}"/>
    <cellStyle name="20% - Accent3 2 9 2 2" xfId="18846" xr:uid="{C110EE5A-9483-413C-B63C-2155162F8402}"/>
    <cellStyle name="20% - Accent3 2 9 2 3" xfId="29695" xr:uid="{A947176E-56F3-495C-A116-87B02B81A314}"/>
    <cellStyle name="20% - Accent3 2 9 2 4" xfId="35598" xr:uid="{BD3D7D5E-4CCF-470A-94AA-A2AF1012B624}"/>
    <cellStyle name="20% - Accent3 2 9 2 5" xfId="44969" xr:uid="{D62D4996-3451-4B8A-AC78-A2DA39C32552}"/>
    <cellStyle name="20% - Accent3 2 9 3" xfId="15790" xr:uid="{95CB7BAA-70B6-4FD1-BD4E-FD63E280D003}"/>
    <cellStyle name="20% - Accent3 2 9 4" xfId="26639" xr:uid="{B9DFB736-22C5-481C-9827-4CEED2D0C85E}"/>
    <cellStyle name="20% - Accent3 2 9 5" xfId="32620" xr:uid="{66010E21-ACCE-4549-9726-30321EBECE95}"/>
    <cellStyle name="20% - Accent3 2 9 6" xfId="41913" xr:uid="{E16CF73A-03A2-48F9-8AD7-22C216573A32}"/>
    <cellStyle name="20% - Accent3 20" xfId="1428" xr:uid="{62855D6B-6AA3-49FF-9A80-8E91A0C8435E}"/>
    <cellStyle name="20% - Accent3 21" xfId="1429" xr:uid="{BF183478-0FA6-4C34-9CF6-6AA2417A66AC}"/>
    <cellStyle name="20% - Accent3 22" xfId="8112" xr:uid="{D3879606-C343-4718-BCF7-C2165DBC3197}"/>
    <cellStyle name="20% - Accent3 23" xfId="8113" xr:uid="{AA131A21-4569-4C9F-BFA2-25C93DD4695B}"/>
    <cellStyle name="20% - Accent3 24" xfId="120" xr:uid="{5B67750F-936B-46C4-B1CE-A72C890091CA}"/>
    <cellStyle name="20% - Accent3 3" xfId="277" xr:uid="{9F4BB670-C786-4236-BA22-F2286BFED271}"/>
    <cellStyle name="20% - Accent3 3 10" xfId="30427" xr:uid="{E75CB6AB-7A12-4FED-BB03-AA1608B765E0}"/>
    <cellStyle name="20% - Accent3 3 11" xfId="39587" xr:uid="{6B192FE4-49F0-4226-909D-5639C01184F6}"/>
    <cellStyle name="20% - Accent3 3 2" xfId="2336" xr:uid="{08B8E6F6-2ABE-4A6D-B5E2-06F9052C3021}"/>
    <cellStyle name="20% - Accent3 3 2 2" xfId="3317" xr:uid="{54AF8FCA-17A0-4925-B78B-071302112EC9}"/>
    <cellStyle name="20% - Accent3 3 2 2 2" xfId="6555" xr:uid="{66A447EF-EEA6-4B7C-B214-53CF31F4F64B}"/>
    <cellStyle name="20% - Accent3 3 2 2 2 2" xfId="9350" xr:uid="{7CB8CFBA-2293-4D2E-89CC-BF8CFEE76988}"/>
    <cellStyle name="20% - Accent3 3 2 2 2 2 2" xfId="20492" xr:uid="{E90B3C4D-4371-4918-97BC-B22BAEE40FAF}"/>
    <cellStyle name="20% - Accent3 3 2 2 2 2 3" xfId="38460" xr:uid="{1D870CE5-A846-479F-863B-2574B3501F2A}"/>
    <cellStyle name="20% - Accent3 3 2 2 2 3" xfId="9351" xr:uid="{AC9F8769-C7C1-4122-945E-ADF9281EDC9B}"/>
    <cellStyle name="20% - Accent3 3 2 2 2 3 2" xfId="20493" xr:uid="{8A44FDB8-D5AC-4084-8389-DF7A5955769A}"/>
    <cellStyle name="20% - Accent3 3 2 2 2 3 3" xfId="34493" xr:uid="{4C608816-282D-4ECE-BE87-BA26F839667D}"/>
    <cellStyle name="20% - Accent3 3 2 2 2 4" xfId="17993" xr:uid="{5FB32152-45D5-45CB-B58C-5C12C47296EF}"/>
    <cellStyle name="20% - Accent3 3 2 2 2 5" xfId="28842" xr:uid="{0B3A03AD-6246-48C5-837E-6F8CF5DEEAD7}"/>
    <cellStyle name="20% - Accent3 3 2 2 2 6" xfId="32627" xr:uid="{3AA1A6E5-6175-4B72-A95B-A34321A410BB}"/>
    <cellStyle name="20% - Accent3 3 2 2 2 7" xfId="44116" xr:uid="{76E23CFE-B6C5-494B-A277-B3FB70E900F7}"/>
    <cellStyle name="20% - Accent3 3 2 2 3" xfId="9352" xr:uid="{C6A69DB8-7E30-4149-AD95-654D663D9D13}"/>
    <cellStyle name="20% - Accent3 3 2 2 3 2" xfId="20494" xr:uid="{4FBAA6D6-8A14-4B12-912A-E8044000638F}"/>
    <cellStyle name="20% - Accent3 3 2 2 3 3" xfId="36479" xr:uid="{341F21B0-5F20-42EC-8C3C-9CF0FDA75215}"/>
    <cellStyle name="20% - Accent3 3 2 2 4" xfId="14937" xr:uid="{8493047C-8A4B-4DEC-81B8-B4A94A9CBB25}"/>
    <cellStyle name="20% - Accent3 3 2 2 5" xfId="25786" xr:uid="{4D83BE8E-F095-44D9-9101-057414C8E82B}"/>
    <cellStyle name="20% - Accent3 3 2 2 6" xfId="31936" xr:uid="{6842AC9F-53B5-48FF-8D65-03F6878F19E1}"/>
    <cellStyle name="20% - Accent3 3 2 2 7" xfId="41060" xr:uid="{58B149E5-F3C7-4565-A66B-1E0B2CB9ADE2}"/>
    <cellStyle name="20% - Accent3 3 2 3" xfId="5575" xr:uid="{EF7B1BE1-8802-49BD-A2E2-9BED4B2CCE82}"/>
    <cellStyle name="20% - Accent3 3 2 3 2" xfId="9353" xr:uid="{9BB7E72D-ECAA-4691-A54D-117738A22F62}"/>
    <cellStyle name="20% - Accent3 3 2 3 2 2" xfId="20495" xr:uid="{8D3CECD2-42E5-4505-A390-50F6F213879E}"/>
    <cellStyle name="20% - Accent3 3 2 3 2 3" xfId="37926" xr:uid="{97E59C08-FCAC-4779-B70D-E4E20707EAF2}"/>
    <cellStyle name="20% - Accent3 3 2 3 3" xfId="9354" xr:uid="{500F5C42-16A3-427A-8275-F362F98FA47B}"/>
    <cellStyle name="20% - Accent3 3 2 3 3 2" xfId="20496" xr:uid="{9713B8E3-B58C-439F-9486-1B112537D0B8}"/>
    <cellStyle name="20% - Accent3 3 2 3 3 3" xfId="33971" xr:uid="{4B9E6E93-02C2-4779-9271-CC479B1E574D}"/>
    <cellStyle name="20% - Accent3 3 2 3 4" xfId="17013" xr:uid="{5A9CE1D7-0C7B-4510-998B-F974D9BF53FA}"/>
    <cellStyle name="20% - Accent3 3 2 3 5" xfId="27862" xr:uid="{C422AAE7-F7FF-4E3F-9806-CD497951CB34}"/>
    <cellStyle name="20% - Accent3 3 2 3 6" xfId="32626" xr:uid="{3EFC0C44-AFFF-45D7-B65C-6AAD3E6875B5}"/>
    <cellStyle name="20% - Accent3 3 2 3 7" xfId="43136" xr:uid="{4BBE69A1-0ADC-4DBD-8F89-126C9C580B8D}"/>
    <cellStyle name="20% - Accent3 3 2 4" xfId="9355" xr:uid="{A63DC58C-3D4C-4CBA-8365-DE2E885FB1AB}"/>
    <cellStyle name="20% - Accent3 3 2 4 2" xfId="20497" xr:uid="{996BD2AE-BF0E-4BE5-BE1A-A48EFAEAFD92}"/>
    <cellStyle name="20% - Accent3 3 2 4 3" xfId="35943" xr:uid="{837FF7ED-DF69-432B-BD69-B9EC51B6304B}"/>
    <cellStyle name="20% - Accent3 3 2 5" xfId="13957" xr:uid="{E0A81CF3-E804-4553-A6B9-71E183BE8C95}"/>
    <cellStyle name="20% - Accent3 3 2 6" xfId="24806" xr:uid="{15B2B6AF-3CEC-436A-A4EA-55DC2D00714B}"/>
    <cellStyle name="20% - Accent3 3 2 7" xfId="30956" xr:uid="{C656AFF6-3C55-4494-9D58-D61CB563334A}"/>
    <cellStyle name="20% - Accent3 3 2 8" xfId="40080" xr:uid="{BB5841E5-96D0-47CF-8F3D-5DB16C5D699C}"/>
    <cellStyle name="20% - Accent3 3 3" xfId="2824" xr:uid="{B4671BA8-7E57-42EC-A241-066D130EAECE}"/>
    <cellStyle name="20% - Accent3 3 3 2" xfId="6062" xr:uid="{55C18F43-978D-4575-87A5-59C0175F71AB}"/>
    <cellStyle name="20% - Accent3 3 3 2 2" xfId="9356" xr:uid="{E1199AC7-85C6-490A-9D20-AA1A25994B5C}"/>
    <cellStyle name="20% - Accent3 3 3 2 2 2" xfId="20498" xr:uid="{3B5EE391-1BB3-4D7E-8130-514BAC57E28F}"/>
    <cellStyle name="20% - Accent3 3 3 2 2 3" xfId="38461" xr:uid="{43599EDD-AE56-44F0-AE25-1768F373FCBF}"/>
    <cellStyle name="20% - Accent3 3 3 2 3" xfId="9357" xr:uid="{0E096935-2F23-45AD-A311-D6684868CACA}"/>
    <cellStyle name="20% - Accent3 3 3 2 3 2" xfId="20499" xr:uid="{EF55BE0B-059F-44F9-BED1-B246E8E2478A}"/>
    <cellStyle name="20% - Accent3 3 3 2 3 3" xfId="34494" xr:uid="{0D65A361-579D-4E03-9DAA-F932A083EDD5}"/>
    <cellStyle name="20% - Accent3 3 3 2 4" xfId="17500" xr:uid="{7896B8AA-AA53-49EC-8A4B-408847DFB571}"/>
    <cellStyle name="20% - Accent3 3 3 2 5" xfId="28349" xr:uid="{A97A79AB-42F7-4ABC-BD68-624123FEEEC0}"/>
    <cellStyle name="20% - Accent3 3 3 2 6" xfId="32628" xr:uid="{E8EB6AAF-ED30-48BC-94A9-4ECA831942A9}"/>
    <cellStyle name="20% - Accent3 3 3 2 7" xfId="43623" xr:uid="{BCFDC94B-DFDC-4C3C-A76A-B1BDE00DDE94}"/>
    <cellStyle name="20% - Accent3 3 3 3" xfId="9358" xr:uid="{1D031353-3604-4D5D-BAA1-FF5166C3A114}"/>
    <cellStyle name="20% - Accent3 3 3 3 2" xfId="20500" xr:uid="{8EC60DE0-5019-4009-B5D5-688BD21C0DCE}"/>
    <cellStyle name="20% - Accent3 3 3 3 3" xfId="36480" xr:uid="{4EB38D5C-151C-4969-862B-41DC34E4579C}"/>
    <cellStyle name="20% - Accent3 3 3 4" xfId="14444" xr:uid="{486807C9-A96E-407F-B49D-11074F508AC0}"/>
    <cellStyle name="20% - Accent3 3 3 5" xfId="25293" xr:uid="{D595DEFB-98F5-4771-8EA1-01D7E4DD3CA2}"/>
    <cellStyle name="20% - Accent3 3 3 6" xfId="31443" xr:uid="{7429056F-9F2D-4A77-B1F4-27AFC9951F0F}"/>
    <cellStyle name="20% - Accent3 3 3 7" xfId="40567" xr:uid="{B7EC7F84-AA71-48D0-A6D2-51F0EDC782B3}"/>
    <cellStyle name="20% - Accent3 3 4" xfId="3805" xr:uid="{2AB35CC4-DFAB-4023-ADAB-1E2FC0B3BA14}"/>
    <cellStyle name="20% - Accent3 3 4 2" xfId="7044" xr:uid="{D1BEB6D5-9CDD-4D6E-85BE-B6B78A1D7E29}"/>
    <cellStyle name="20% - Accent3 3 4 2 2" xfId="18482" xr:uid="{24DB2C50-3127-41AE-B6D4-ACD5871B737C}"/>
    <cellStyle name="20% - Accent3 3 4 2 3" xfId="29331" xr:uid="{F1A19828-1966-4294-907C-79770B9AC20F}"/>
    <cellStyle name="20% - Accent3 3 4 2 4" xfId="37593" xr:uid="{8C1FEB8B-12CC-4D77-9FD4-48A6AE9C4489}"/>
    <cellStyle name="20% - Accent3 3 4 2 5" xfId="44605" xr:uid="{64DB546A-2BC9-4B9A-9898-2E74803D4B0A}"/>
    <cellStyle name="20% - Accent3 3 4 3" xfId="9359" xr:uid="{BC501DEB-5C57-4C37-A8FB-40EB63D7A904}"/>
    <cellStyle name="20% - Accent3 3 4 3 2" xfId="20501" xr:uid="{DAFFAE82-B3E4-4B7A-8563-E25768A97407}"/>
    <cellStyle name="20% - Accent3 3 4 3 3" xfId="33801" xr:uid="{7E02A21B-C882-4E05-9855-3F14CDA67953}"/>
    <cellStyle name="20% - Accent3 3 4 4" xfId="15426" xr:uid="{180B8CC3-C04C-4D0B-9630-F8D5BB7BB630}"/>
    <cellStyle name="20% - Accent3 3 4 5" xfId="26275" xr:uid="{81E78298-1DB2-43B0-9498-7B4347B989D1}"/>
    <cellStyle name="20% - Accent3 3 4 6" xfId="32629" xr:uid="{61A99951-161B-470F-8040-F729AC8C521A}"/>
    <cellStyle name="20% - Accent3 3 4 7" xfId="41549" xr:uid="{88360356-A08B-441B-911F-2133E98C61AD}"/>
    <cellStyle name="20% - Accent3 3 5" xfId="4353" xr:uid="{8D494D9F-85D7-4819-976F-C9C4414DF7B7}"/>
    <cellStyle name="20% - Accent3 3 5 2" xfId="7409" xr:uid="{97AFCB54-18ED-4143-BADD-72098DE62531}"/>
    <cellStyle name="20% - Accent3 3 5 2 2" xfId="18847" xr:uid="{F25C1786-B1EA-45C4-A707-54D5B6FF6513}"/>
    <cellStyle name="20% - Accent3 3 5 2 3" xfId="29696" xr:uid="{C3FD0D58-8BD7-4A3A-BB25-A82A4F403AB4}"/>
    <cellStyle name="20% - Accent3 3 5 2 4" xfId="35612" xr:uid="{FCD73CBC-9434-479F-8C6C-6A4E244ECA5A}"/>
    <cellStyle name="20% - Accent3 3 5 2 5" xfId="44970" xr:uid="{B0AAD171-6A1A-47D4-985A-555883E9EFE1}"/>
    <cellStyle name="20% - Accent3 3 5 3" xfId="15791" xr:uid="{B42890BB-1A6A-4480-AE7F-39B99E33076C}"/>
    <cellStyle name="20% - Accent3 3 5 4" xfId="26640" xr:uid="{7F57917D-4548-4E9E-97F2-6485FDC0AF9F}"/>
    <cellStyle name="20% - Accent3 3 5 5" xfId="32625" xr:uid="{8664EE27-553A-4E09-8B41-124D356004F0}"/>
    <cellStyle name="20% - Accent3 3 5 6" xfId="41914" xr:uid="{FC7955B4-9196-482C-B05E-807F80FC0383}"/>
    <cellStyle name="20% - Accent3 3 6" xfId="4715" xr:uid="{DF0BAC57-C1D3-492C-BB5B-D640EF93FD49}"/>
    <cellStyle name="20% - Accent3 3 6 2" xfId="7771" xr:uid="{B4C80544-FE7E-4CB4-B067-793FAE3A8535}"/>
    <cellStyle name="20% - Accent3 3 6 2 2" xfId="19209" xr:uid="{A5D5F473-A0A5-47A4-B9CC-A3B93453C526}"/>
    <cellStyle name="20% - Accent3 3 6 2 3" xfId="30058" xr:uid="{2A47C6E9-146B-45CB-A6EF-7F9BA5D28A97}"/>
    <cellStyle name="20% - Accent3 3 6 2 4" xfId="45332" xr:uid="{EF2F5AD1-D9D7-45B4-9226-B6D747E134E9}"/>
    <cellStyle name="20% - Accent3 3 6 3" xfId="16153" xr:uid="{E85D4675-2F7C-4AE1-973C-C5FD1126F8B7}"/>
    <cellStyle name="20% - Accent3 3 6 4" xfId="27002" xr:uid="{02B03A13-7D08-4BDC-A35F-4BF233D63326}"/>
    <cellStyle name="20% - Accent3 3 6 5" xfId="42276" xr:uid="{158AD582-7FD1-4B58-B227-6D659E6F0D49}"/>
    <cellStyle name="20% - Accent3 3 7" xfId="5082" xr:uid="{FC8ADC58-3305-42BF-A627-AAC6F2611F92}"/>
    <cellStyle name="20% - Accent3 3 7 2" xfId="16520" xr:uid="{8913E7EE-7B60-43FE-BB32-EAA81D81A61B}"/>
    <cellStyle name="20% - Accent3 3 7 3" xfId="27369" xr:uid="{36560F67-79A8-41B1-A8C5-470C33278152}"/>
    <cellStyle name="20% - Accent3 3 7 4" xfId="42643" xr:uid="{B11DF595-3F9E-48F0-8D99-9F740D7C5442}"/>
    <cellStyle name="20% - Accent3 3 8" xfId="13464" xr:uid="{E06E4ED2-0701-4037-88D5-B2F42CD003DD}"/>
    <cellStyle name="20% - Accent3 3 9" xfId="24313" xr:uid="{1B5A99FB-6F5C-40C3-B77B-91C28AA21170}"/>
    <cellStyle name="20% - Accent3 4" xfId="278" xr:uid="{6E44F3E5-3E71-49BC-A8FA-CF60555E5D03}"/>
    <cellStyle name="20% - Accent3 4 10" xfId="30428" xr:uid="{23A572F7-3C78-4D20-BF5F-5E5D7FE68C58}"/>
    <cellStyle name="20% - Accent3 4 11" xfId="39588" xr:uid="{62B090DF-7D98-4DB1-96D4-E371CB5F9162}"/>
    <cellStyle name="20% - Accent3 4 2" xfId="2337" xr:uid="{A8DC7832-3472-42A7-8E16-DC87FA07FB0A}"/>
    <cellStyle name="20% - Accent3 4 2 2" xfId="3318" xr:uid="{39D59D84-FBB6-4E2C-A2FC-B0D0733A3CA4}"/>
    <cellStyle name="20% - Accent3 4 2 2 2" xfId="6556" xr:uid="{6C9584F6-E364-488A-B3C4-C6EB5C7F8375}"/>
    <cellStyle name="20% - Accent3 4 2 2 2 2" xfId="9360" xr:uid="{6038CD79-693A-488A-8BF2-25931CA10FCB}"/>
    <cellStyle name="20% - Accent3 4 2 2 2 2 2" xfId="20502" xr:uid="{697DB639-079E-4A7F-81A5-2EEDD622D072}"/>
    <cellStyle name="20% - Accent3 4 2 2 2 2 3" xfId="38462" xr:uid="{19835BA2-6F48-4ED8-9B21-070824211546}"/>
    <cellStyle name="20% - Accent3 4 2 2 2 3" xfId="9361" xr:uid="{4AFEEA09-BD1D-420F-9BFE-0F6C3FD0337C}"/>
    <cellStyle name="20% - Accent3 4 2 2 2 3 2" xfId="20503" xr:uid="{81FA84AE-DB27-4FD6-83A1-5CD68C284141}"/>
    <cellStyle name="20% - Accent3 4 2 2 2 3 3" xfId="34495" xr:uid="{A9437BD1-AC99-4BF4-85BE-4CAB550CBB73}"/>
    <cellStyle name="20% - Accent3 4 2 2 2 4" xfId="17994" xr:uid="{8995B838-C4A5-4C52-801A-F6830D843CBB}"/>
    <cellStyle name="20% - Accent3 4 2 2 2 5" xfId="28843" xr:uid="{4CDB000F-9AFD-48A7-B6EB-ACA9ACFD265D}"/>
    <cellStyle name="20% - Accent3 4 2 2 2 6" xfId="32632" xr:uid="{302F1FEE-BFAC-4362-99E8-7A0502B05828}"/>
    <cellStyle name="20% - Accent3 4 2 2 2 7" xfId="44117" xr:uid="{BA573212-08E5-409F-8614-7758864FF7E1}"/>
    <cellStyle name="20% - Accent3 4 2 2 3" xfId="9362" xr:uid="{D9F8C349-325E-41B9-962F-144BAAF64D83}"/>
    <cellStyle name="20% - Accent3 4 2 2 3 2" xfId="20504" xr:uid="{21447A1C-4F4A-4BF2-B542-0A6F501AA98D}"/>
    <cellStyle name="20% - Accent3 4 2 2 3 3" xfId="36481" xr:uid="{2FF3126D-D617-43DA-B795-F14E234585AE}"/>
    <cellStyle name="20% - Accent3 4 2 2 4" xfId="14938" xr:uid="{7B7C2486-AC18-463F-B158-6A467F254078}"/>
    <cellStyle name="20% - Accent3 4 2 2 5" xfId="25787" xr:uid="{C1136E4A-C11B-4DB2-B145-1F9488135105}"/>
    <cellStyle name="20% - Accent3 4 2 2 6" xfId="31937" xr:uid="{B33601F6-381C-4B72-A564-C7C8652DFCA3}"/>
    <cellStyle name="20% - Accent3 4 2 2 7" xfId="41061" xr:uid="{EBBE3CAB-8FD6-45D9-9475-2DAB1659D579}"/>
    <cellStyle name="20% - Accent3 4 2 3" xfId="5576" xr:uid="{995CC7CC-85D7-4E2B-93D4-F69D9042CADC}"/>
    <cellStyle name="20% - Accent3 4 2 3 2" xfId="9363" xr:uid="{7F4BBFB0-B2BD-4ED5-869D-26BB95A4C259}"/>
    <cellStyle name="20% - Accent3 4 2 3 2 2" xfId="20505" xr:uid="{4597886B-5841-4835-BA34-AAE42E207D37}"/>
    <cellStyle name="20% - Accent3 4 2 3 2 3" xfId="37927" xr:uid="{A0E39E94-87D6-41B4-9F38-5F1D2EF365E3}"/>
    <cellStyle name="20% - Accent3 4 2 3 3" xfId="9364" xr:uid="{546150F8-5492-4FB9-9304-F837F44B9D85}"/>
    <cellStyle name="20% - Accent3 4 2 3 3 2" xfId="20506" xr:uid="{A20A91AF-F537-49D5-A83E-B58A7294DD1B}"/>
    <cellStyle name="20% - Accent3 4 2 3 3 3" xfId="33972" xr:uid="{D307876C-059B-40BC-BCC5-2C98EE3B3CD4}"/>
    <cellStyle name="20% - Accent3 4 2 3 4" xfId="17014" xr:uid="{7D9B30D0-4351-42C8-937A-CF307C0328CC}"/>
    <cellStyle name="20% - Accent3 4 2 3 5" xfId="27863" xr:uid="{8EF0808F-3399-4893-943F-B031FB1ABEB9}"/>
    <cellStyle name="20% - Accent3 4 2 3 6" xfId="32631" xr:uid="{D4C1DD82-665B-421B-BDAB-630F62BA262F}"/>
    <cellStyle name="20% - Accent3 4 2 3 7" xfId="43137" xr:uid="{B69B1864-075E-4009-A5F6-283FE457EE0F}"/>
    <cellStyle name="20% - Accent3 4 2 4" xfId="9365" xr:uid="{C5A0FCB2-2FDC-4FF8-954A-6B42E2CCEDD6}"/>
    <cellStyle name="20% - Accent3 4 2 4 2" xfId="20507" xr:uid="{11A45556-640C-4E5E-A6E7-3A76797E626E}"/>
    <cellStyle name="20% - Accent3 4 2 4 3" xfId="35944" xr:uid="{355F7EB5-A7BE-4701-9DBF-8F3CE7E634EC}"/>
    <cellStyle name="20% - Accent3 4 2 5" xfId="13958" xr:uid="{F7C65C98-D1D8-495F-9713-2778D3F237CE}"/>
    <cellStyle name="20% - Accent3 4 2 6" xfId="24807" xr:uid="{FF1EC5CE-BE2B-4C41-B434-28DDCE1C2D01}"/>
    <cellStyle name="20% - Accent3 4 2 7" xfId="30957" xr:uid="{3C5F72CF-A02B-4D26-BD84-F753D1EDA6A6}"/>
    <cellStyle name="20% - Accent3 4 2 8" xfId="40081" xr:uid="{3E478FB4-556F-46AF-A2D3-F67F42FDAD50}"/>
    <cellStyle name="20% - Accent3 4 3" xfId="2825" xr:uid="{288A782D-7958-4FED-B2AB-AFBB5C498661}"/>
    <cellStyle name="20% - Accent3 4 3 2" xfId="6063" xr:uid="{DACCE912-5233-4E84-8873-B4F1EDCC1871}"/>
    <cellStyle name="20% - Accent3 4 3 2 2" xfId="9366" xr:uid="{2E3D2DC9-86D7-4697-8867-46D7C132FD9C}"/>
    <cellStyle name="20% - Accent3 4 3 2 2 2" xfId="20508" xr:uid="{84A6242C-AAAA-4648-BE9F-539B8B2BEB9E}"/>
    <cellStyle name="20% - Accent3 4 3 2 2 3" xfId="38463" xr:uid="{DB7D046D-226F-4D28-8EEB-191C1D1D81BD}"/>
    <cellStyle name="20% - Accent3 4 3 2 3" xfId="9367" xr:uid="{05370951-1BCA-480E-9306-757DB9FA439D}"/>
    <cellStyle name="20% - Accent3 4 3 2 3 2" xfId="20509" xr:uid="{74070657-0E60-4D41-9621-5452A3F9F1AC}"/>
    <cellStyle name="20% - Accent3 4 3 2 3 3" xfId="34496" xr:uid="{8182824B-0762-448A-95A8-A31D22DA5220}"/>
    <cellStyle name="20% - Accent3 4 3 2 4" xfId="17501" xr:uid="{A968AA1B-20FB-49CF-8CFB-93770A46096E}"/>
    <cellStyle name="20% - Accent3 4 3 2 5" xfId="28350" xr:uid="{84476AB3-5EDE-4A34-B5AB-48A6C953B756}"/>
    <cellStyle name="20% - Accent3 4 3 2 6" xfId="32633" xr:uid="{0DCB0E08-7227-49F0-AE39-36FD166F4521}"/>
    <cellStyle name="20% - Accent3 4 3 2 7" xfId="43624" xr:uid="{15432D4F-A909-4DC0-825A-394C00FACF4F}"/>
    <cellStyle name="20% - Accent3 4 3 3" xfId="9368" xr:uid="{73F06540-7DFB-42E9-B0E6-201C3A2FAE41}"/>
    <cellStyle name="20% - Accent3 4 3 3 2" xfId="20510" xr:uid="{46F12811-2927-4BF1-BD8A-3FCF6326A4E1}"/>
    <cellStyle name="20% - Accent3 4 3 3 3" xfId="36482" xr:uid="{C48A2A48-AB91-46AD-BE5C-E42BA0D795AC}"/>
    <cellStyle name="20% - Accent3 4 3 4" xfId="14445" xr:uid="{6B1A5D92-18DB-48E1-B338-F33FB6340A51}"/>
    <cellStyle name="20% - Accent3 4 3 5" xfId="25294" xr:uid="{CDFAE435-0DC3-415D-B911-4BFA9DD0F037}"/>
    <cellStyle name="20% - Accent3 4 3 6" xfId="31444" xr:uid="{867D9B29-9848-4BE5-9E22-4DA739BA696E}"/>
    <cellStyle name="20% - Accent3 4 3 7" xfId="40568" xr:uid="{E9759B71-0D3F-45F4-801F-4796BE158509}"/>
    <cellStyle name="20% - Accent3 4 4" xfId="3806" xr:uid="{079ADD98-0F79-48C4-94A0-A59B6F60204D}"/>
    <cellStyle name="20% - Accent3 4 4 2" xfId="7045" xr:uid="{9425681F-ECF6-4844-8A4B-2E45734B7741}"/>
    <cellStyle name="20% - Accent3 4 4 2 2" xfId="18483" xr:uid="{9273B28A-4520-4D5D-8CF4-3A2220B027E6}"/>
    <cellStyle name="20% - Accent3 4 4 2 3" xfId="29332" xr:uid="{AA11269C-A965-48FB-9DB9-7CE70410FDAB}"/>
    <cellStyle name="20% - Accent3 4 4 2 4" xfId="37607" xr:uid="{EC0B6A9A-92B5-4EB5-9C30-35A891AFEC5A}"/>
    <cellStyle name="20% - Accent3 4 4 2 5" xfId="44606" xr:uid="{DD5C53B4-5574-48B5-BBAE-FC64A399A762}"/>
    <cellStyle name="20% - Accent3 4 4 3" xfId="9369" xr:uid="{D5D94AE3-3546-495A-8D53-9D3DECF8A507}"/>
    <cellStyle name="20% - Accent3 4 4 3 2" xfId="20511" xr:uid="{79F8AF63-8C35-4DB4-BA29-5A7F4539AF33}"/>
    <cellStyle name="20% - Accent3 4 4 3 3" xfId="33810" xr:uid="{1778B77D-53B5-446C-9B72-1F7832222C3A}"/>
    <cellStyle name="20% - Accent3 4 4 4" xfId="15427" xr:uid="{34F85A30-1A95-480D-BC42-31B848720A04}"/>
    <cellStyle name="20% - Accent3 4 4 5" xfId="26276" xr:uid="{468BB2F7-5389-4F27-B924-592B18A6B35F}"/>
    <cellStyle name="20% - Accent3 4 4 6" xfId="32634" xr:uid="{7C714B93-6E4D-4460-BB21-AFD9ADD5E875}"/>
    <cellStyle name="20% - Accent3 4 4 7" xfId="41550" xr:uid="{79F0B36A-5960-412B-966D-AAE000AA03D5}"/>
    <cellStyle name="20% - Accent3 4 5" xfId="4354" xr:uid="{A5805E32-5953-482F-9CE7-649626764176}"/>
    <cellStyle name="20% - Accent3 4 5 2" xfId="7410" xr:uid="{308982EE-ED17-4121-A157-123206901A2A}"/>
    <cellStyle name="20% - Accent3 4 5 2 2" xfId="18848" xr:uid="{2534A81E-B10C-4090-833F-2E4354CD0082}"/>
    <cellStyle name="20% - Accent3 4 5 2 3" xfId="29697" xr:uid="{4E4B82ED-F00C-49A4-ADAC-6087C5748F26}"/>
    <cellStyle name="20% - Accent3 4 5 2 4" xfId="35626" xr:uid="{B43E7A8A-39E8-4977-A6F4-E8B9734B4EA4}"/>
    <cellStyle name="20% - Accent3 4 5 2 5" xfId="44971" xr:uid="{57B9427D-7ED2-4C99-97A3-2D870AAFA550}"/>
    <cellStyle name="20% - Accent3 4 5 3" xfId="15792" xr:uid="{94037AE9-7468-4433-A440-13BB9AA2902F}"/>
    <cellStyle name="20% - Accent3 4 5 4" xfId="26641" xr:uid="{1743C36F-BBDD-4B2F-AB3C-DF696A84CB06}"/>
    <cellStyle name="20% - Accent3 4 5 5" xfId="32630" xr:uid="{A6B5CEAE-A1C3-47D8-AA2C-5C7226117AC0}"/>
    <cellStyle name="20% - Accent3 4 5 6" xfId="41915" xr:uid="{269F42DF-4902-4CFB-8E29-6BB228040F94}"/>
    <cellStyle name="20% - Accent3 4 6" xfId="4716" xr:uid="{890D7C59-8B18-4291-9D87-F3DCD8A318AD}"/>
    <cellStyle name="20% - Accent3 4 6 2" xfId="7772" xr:uid="{783C54C7-1E76-4AB0-A1C3-AA4835C3627F}"/>
    <cellStyle name="20% - Accent3 4 6 2 2" xfId="19210" xr:uid="{AC0DEF11-85A2-49AF-8447-D63A6D4538BF}"/>
    <cellStyle name="20% - Accent3 4 6 2 3" xfId="30059" xr:uid="{085E43BC-4433-44F8-955B-3953DB3E46C8}"/>
    <cellStyle name="20% - Accent3 4 6 2 4" xfId="45333" xr:uid="{6E62BA04-C693-42AB-A0A5-8CD22B9EC618}"/>
    <cellStyle name="20% - Accent3 4 6 3" xfId="16154" xr:uid="{DCEED7D0-4340-4F62-A833-5D595D9CCCDA}"/>
    <cellStyle name="20% - Accent3 4 6 4" xfId="27003" xr:uid="{EA3AAFDF-30EC-4C80-9BA3-D06991F92580}"/>
    <cellStyle name="20% - Accent3 4 6 5" xfId="42277" xr:uid="{EA09EBBF-E340-4AF4-8699-B74279943535}"/>
    <cellStyle name="20% - Accent3 4 7" xfId="5083" xr:uid="{05274BA1-51FA-489E-9F43-A0A4EE35CD08}"/>
    <cellStyle name="20% - Accent3 4 7 2" xfId="16521" xr:uid="{BDB293E3-BDD8-4E04-8E4B-BBE57CD7ECE6}"/>
    <cellStyle name="20% - Accent3 4 7 3" xfId="27370" xr:uid="{F1A873C1-793B-441E-9968-893C1A813D6D}"/>
    <cellStyle name="20% - Accent3 4 7 4" xfId="42644" xr:uid="{6B3128F8-3097-41EE-9246-A23B69FF07BA}"/>
    <cellStyle name="20% - Accent3 4 8" xfId="13465" xr:uid="{C99D3B03-5364-4B57-8E66-666A3E6A08D9}"/>
    <cellStyle name="20% - Accent3 4 9" xfId="24314" xr:uid="{FE691D09-76F7-4BE5-8448-7601150D7F5A}"/>
    <cellStyle name="20% - Accent3 5" xfId="279" xr:uid="{5777CF36-3D0D-4833-93FC-C3B8D20B17A9}"/>
    <cellStyle name="20% - Accent3 5 10" xfId="30429" xr:uid="{5DD8F874-1403-487F-8773-776796FC6427}"/>
    <cellStyle name="20% - Accent3 5 11" xfId="39589" xr:uid="{0BE542FF-BC86-48C6-8B81-FC5155A21125}"/>
    <cellStyle name="20% - Accent3 5 2" xfId="2338" xr:uid="{43D49ECD-A715-4D4E-A1E7-32BCDED3565E}"/>
    <cellStyle name="20% - Accent3 5 2 2" xfId="3319" xr:uid="{798FECB6-27CD-49DE-8AE4-94D8A24CAC91}"/>
    <cellStyle name="20% - Accent3 5 2 2 2" xfId="6557" xr:uid="{A15FFD6A-A995-4489-B701-DFE603D12609}"/>
    <cellStyle name="20% - Accent3 5 2 2 2 2" xfId="9370" xr:uid="{DC7B43DA-9625-4E5D-B162-508B8B6FB4FB}"/>
    <cellStyle name="20% - Accent3 5 2 2 2 2 2" xfId="20512" xr:uid="{68E9F0F5-E5A7-46A3-A15B-0AA0725AC779}"/>
    <cellStyle name="20% - Accent3 5 2 2 2 2 3" xfId="38464" xr:uid="{553FE591-486B-4304-B7E9-437896289EDC}"/>
    <cellStyle name="20% - Accent3 5 2 2 2 3" xfId="9371" xr:uid="{E455FF4C-442C-4735-9239-5F5534B16F81}"/>
    <cellStyle name="20% - Accent3 5 2 2 2 3 2" xfId="20513" xr:uid="{7EC1586C-648F-498F-AC71-68F24393C71D}"/>
    <cellStyle name="20% - Accent3 5 2 2 2 3 3" xfId="34497" xr:uid="{55E75BB5-36F2-4FCC-A013-462CBC652B51}"/>
    <cellStyle name="20% - Accent3 5 2 2 2 4" xfId="17995" xr:uid="{7AD9DFDD-7A73-4567-AF73-C02E5017640A}"/>
    <cellStyle name="20% - Accent3 5 2 2 2 5" xfId="28844" xr:uid="{D1C8CED7-573F-4D86-BCD2-23266BA329AC}"/>
    <cellStyle name="20% - Accent3 5 2 2 2 6" xfId="32637" xr:uid="{D5ADA6E0-A9BE-4594-92DC-4DC255E54E60}"/>
    <cellStyle name="20% - Accent3 5 2 2 2 7" xfId="44118" xr:uid="{A3C2C825-A89D-451F-BEA3-B62B996376B7}"/>
    <cellStyle name="20% - Accent3 5 2 2 3" xfId="9372" xr:uid="{156273D2-E309-4690-A899-6A4474E17D1E}"/>
    <cellStyle name="20% - Accent3 5 2 2 3 2" xfId="20514" xr:uid="{0929F544-AFD5-4718-BC42-411E99B4F4D8}"/>
    <cellStyle name="20% - Accent3 5 2 2 3 3" xfId="36483" xr:uid="{BEE8A4AD-3307-4033-A53F-7A24169D1CB1}"/>
    <cellStyle name="20% - Accent3 5 2 2 4" xfId="14939" xr:uid="{4EA69483-D34D-4BAE-8994-32BCE737C289}"/>
    <cellStyle name="20% - Accent3 5 2 2 5" xfId="25788" xr:uid="{2049C539-165F-42FD-ADE7-2F9974B498EA}"/>
    <cellStyle name="20% - Accent3 5 2 2 6" xfId="31938" xr:uid="{D97FD14B-7867-4B3B-8F85-14496140E54F}"/>
    <cellStyle name="20% - Accent3 5 2 2 7" xfId="41062" xr:uid="{AF3A7C90-C785-408E-AAEC-25565C9F4632}"/>
    <cellStyle name="20% - Accent3 5 2 3" xfId="5577" xr:uid="{F22B73BB-8B9B-4705-9BB6-81C6413BEF59}"/>
    <cellStyle name="20% - Accent3 5 2 3 2" xfId="9373" xr:uid="{32221B45-E799-41E7-BACD-495ACBAA1EFD}"/>
    <cellStyle name="20% - Accent3 5 2 3 2 2" xfId="20515" xr:uid="{28D0D51D-A3A2-4DDA-A427-A75CB20700EB}"/>
    <cellStyle name="20% - Accent3 5 2 3 2 3" xfId="37928" xr:uid="{D18AA2C6-8E28-4099-B47F-7DB8994A31ED}"/>
    <cellStyle name="20% - Accent3 5 2 3 3" xfId="9374" xr:uid="{5A37D49A-39D3-4CE6-A915-D31633EC6701}"/>
    <cellStyle name="20% - Accent3 5 2 3 3 2" xfId="20516" xr:uid="{053DA2F9-FA7A-4686-BE24-652449CC359F}"/>
    <cellStyle name="20% - Accent3 5 2 3 3 3" xfId="33973" xr:uid="{F9FF8AFE-EB26-4885-A7A5-D84377F1E2D8}"/>
    <cellStyle name="20% - Accent3 5 2 3 4" xfId="17015" xr:uid="{EA410642-7D95-4295-9165-F344DB1D9994}"/>
    <cellStyle name="20% - Accent3 5 2 3 5" xfId="27864" xr:uid="{5E54FFD7-D920-4240-B70E-E45C108A291C}"/>
    <cellStyle name="20% - Accent3 5 2 3 6" xfId="32636" xr:uid="{917DB99A-9F3F-4E63-B35B-0808A0B1BD83}"/>
    <cellStyle name="20% - Accent3 5 2 3 7" xfId="43138" xr:uid="{22C6F0CA-9195-44A5-98CF-4A288B704CE7}"/>
    <cellStyle name="20% - Accent3 5 2 4" xfId="9375" xr:uid="{8750C9B9-9743-43E8-925B-5D7A95BF9BD2}"/>
    <cellStyle name="20% - Accent3 5 2 4 2" xfId="20517" xr:uid="{D6228C3A-D925-4CC4-AC8B-C7AC2400D1F0}"/>
    <cellStyle name="20% - Accent3 5 2 4 3" xfId="35945" xr:uid="{808127C2-0257-4447-A748-D7F92B77B505}"/>
    <cellStyle name="20% - Accent3 5 2 5" xfId="13959" xr:uid="{1389E1A5-4490-4ACC-A769-74DB3B854229}"/>
    <cellStyle name="20% - Accent3 5 2 6" xfId="24808" xr:uid="{FD20EFA3-E9E5-4D23-9922-2B099C511327}"/>
    <cellStyle name="20% - Accent3 5 2 7" xfId="30958" xr:uid="{48588DB7-F21D-4647-9691-C50F7EA617D6}"/>
    <cellStyle name="20% - Accent3 5 2 8" xfId="40082" xr:uid="{99334352-0FD0-4846-9BDC-DBD00944ED2B}"/>
    <cellStyle name="20% - Accent3 5 3" xfId="2826" xr:uid="{0B55677F-5D9E-4582-A9E5-36B0889EAF43}"/>
    <cellStyle name="20% - Accent3 5 3 2" xfId="6064" xr:uid="{E47268DB-1C98-4C31-835D-CF4025D8186B}"/>
    <cellStyle name="20% - Accent3 5 3 2 2" xfId="9376" xr:uid="{3871927F-DF65-4612-A089-14A4413FE3A7}"/>
    <cellStyle name="20% - Accent3 5 3 2 2 2" xfId="20518" xr:uid="{1160037F-4BE8-46A5-A7F3-177F250C9CD6}"/>
    <cellStyle name="20% - Accent3 5 3 2 2 3" xfId="38465" xr:uid="{D058F54F-0B48-4830-8A31-3274110C85E0}"/>
    <cellStyle name="20% - Accent3 5 3 2 3" xfId="9377" xr:uid="{39FFE6CA-4592-4AB8-8A4E-09087B71A8A6}"/>
    <cellStyle name="20% - Accent3 5 3 2 3 2" xfId="20519" xr:uid="{ACEF19D8-9E66-4623-A25B-CD8D777B1A5C}"/>
    <cellStyle name="20% - Accent3 5 3 2 3 3" xfId="34498" xr:uid="{F83E9E29-FD2A-4425-A86F-7A82BCDF2CED}"/>
    <cellStyle name="20% - Accent3 5 3 2 4" xfId="17502" xr:uid="{32351064-FAC9-4F87-A557-584CE733BEF7}"/>
    <cellStyle name="20% - Accent3 5 3 2 5" xfId="28351" xr:uid="{1FA38EFE-5454-4D3E-8F01-547D113884CE}"/>
    <cellStyle name="20% - Accent3 5 3 2 6" xfId="32638" xr:uid="{A7DE2A48-881E-4384-9BEB-21EFCA393832}"/>
    <cellStyle name="20% - Accent3 5 3 2 7" xfId="43625" xr:uid="{FF8D514D-4DF5-470C-8CAC-3D76B2F6E047}"/>
    <cellStyle name="20% - Accent3 5 3 3" xfId="9378" xr:uid="{0E6C7146-7F50-4639-8479-2D5768241584}"/>
    <cellStyle name="20% - Accent3 5 3 3 2" xfId="20520" xr:uid="{1E824AC1-1532-4A9F-AD16-B5D7628DAE10}"/>
    <cellStyle name="20% - Accent3 5 3 3 3" xfId="36484" xr:uid="{50341D01-A1D3-4694-9BF1-7D6528508B80}"/>
    <cellStyle name="20% - Accent3 5 3 4" xfId="14446" xr:uid="{A121DA80-56AB-46EF-BFF4-7F13D21CDF6A}"/>
    <cellStyle name="20% - Accent3 5 3 5" xfId="25295" xr:uid="{751677FC-45C3-4FF9-80DC-2B3BE9B7105B}"/>
    <cellStyle name="20% - Accent3 5 3 6" xfId="31445" xr:uid="{A0375BC0-460E-4C9A-BE77-437C1B6BDD00}"/>
    <cellStyle name="20% - Accent3 5 3 7" xfId="40569" xr:uid="{E1D4F60C-ECEB-43CA-A16B-012D9DFFE5AC}"/>
    <cellStyle name="20% - Accent3 5 4" xfId="3807" xr:uid="{92FEA161-95A7-458C-BF30-46D6C9E02515}"/>
    <cellStyle name="20% - Accent3 5 4 2" xfId="7046" xr:uid="{77A51D5C-25E3-4232-9E3B-ADE08307032D}"/>
    <cellStyle name="20% - Accent3 5 4 2 2" xfId="18484" xr:uid="{71B8E04E-CC01-4639-A8D4-39930C6C2FA3}"/>
    <cellStyle name="20% - Accent3 5 4 2 3" xfId="29333" xr:uid="{4E778889-B635-459A-8633-B35E62BC9A29}"/>
    <cellStyle name="20% - Accent3 5 4 2 4" xfId="37621" xr:uid="{9F321FDA-85B7-43C9-B3A7-B8CA7C185BB1}"/>
    <cellStyle name="20% - Accent3 5 4 2 5" xfId="44607" xr:uid="{D614F710-3D89-4D09-B028-7F0E5B733942}"/>
    <cellStyle name="20% - Accent3 5 4 3" xfId="9379" xr:uid="{D35165B7-3E08-47B2-B110-695DAA48F1BF}"/>
    <cellStyle name="20% - Accent3 5 4 3 2" xfId="20521" xr:uid="{9BE0A096-A6AB-4204-8801-FD162CAD36A2}"/>
    <cellStyle name="20% - Accent3 5 4 3 3" xfId="33819" xr:uid="{F61A048B-E098-4729-AFCB-70CFD94E4009}"/>
    <cellStyle name="20% - Accent3 5 4 4" xfId="15428" xr:uid="{CA8AA4D0-0F7A-4E80-9303-A911A2D0C119}"/>
    <cellStyle name="20% - Accent3 5 4 5" xfId="26277" xr:uid="{94127465-A082-4550-A8CB-75A1AB4FB9C4}"/>
    <cellStyle name="20% - Accent3 5 4 6" xfId="32639" xr:uid="{BE37B148-84B8-4D6D-84D0-2414891DD18E}"/>
    <cellStyle name="20% - Accent3 5 4 7" xfId="41551" xr:uid="{EF9A23E2-1B1B-4D3D-A791-DB5F67EBE9EE}"/>
    <cellStyle name="20% - Accent3 5 5" xfId="4355" xr:uid="{E5F2CDAC-3D7D-41DF-959B-6FB2AAC6FC23}"/>
    <cellStyle name="20% - Accent3 5 5 2" xfId="7411" xr:uid="{73352A2B-A113-462F-9E8F-5CDB6B09965A}"/>
    <cellStyle name="20% - Accent3 5 5 2 2" xfId="18849" xr:uid="{3C8DDDD0-EBFB-4AFC-ABDF-E14573A1D823}"/>
    <cellStyle name="20% - Accent3 5 5 2 3" xfId="29698" xr:uid="{06F6139C-10F6-4C61-9787-68BE63814C85}"/>
    <cellStyle name="20% - Accent3 5 5 2 4" xfId="35640" xr:uid="{DC30CB9D-CB4E-4CC6-A6EA-E693131D3FA9}"/>
    <cellStyle name="20% - Accent3 5 5 2 5" xfId="44972" xr:uid="{01316848-B4C4-484F-A3D2-55B2C3B4E0C0}"/>
    <cellStyle name="20% - Accent3 5 5 3" xfId="15793" xr:uid="{C6F6B77B-E298-4C9F-BD82-895905B72548}"/>
    <cellStyle name="20% - Accent3 5 5 4" xfId="26642" xr:uid="{7A74EDF8-829E-4397-963C-BBDF46A6B317}"/>
    <cellStyle name="20% - Accent3 5 5 5" xfId="32635" xr:uid="{A6E25CE1-9668-4058-8E0A-7E3A2969D638}"/>
    <cellStyle name="20% - Accent3 5 5 6" xfId="41916" xr:uid="{3AC7DEB7-5456-4FB8-9953-27B773B7E4E4}"/>
    <cellStyle name="20% - Accent3 5 6" xfId="4717" xr:uid="{E5FE1FA0-D9B3-41ED-881C-2AF7B21FE040}"/>
    <cellStyle name="20% - Accent3 5 6 2" xfId="7773" xr:uid="{8CA7EEAC-1CB9-4EEB-8C6D-3D58720DE4C8}"/>
    <cellStyle name="20% - Accent3 5 6 2 2" xfId="19211" xr:uid="{5E750C24-4DE9-42B6-8661-BF089F62BE9B}"/>
    <cellStyle name="20% - Accent3 5 6 2 3" xfId="30060" xr:uid="{82365A0D-778D-454F-B7BD-43EB2215DD93}"/>
    <cellStyle name="20% - Accent3 5 6 2 4" xfId="45334" xr:uid="{F7D47449-5E55-46E1-91FC-90CA63B2160F}"/>
    <cellStyle name="20% - Accent3 5 6 3" xfId="16155" xr:uid="{B3BCBE06-4EE5-4CEF-ABF6-E65DF4BFA80D}"/>
    <cellStyle name="20% - Accent3 5 6 4" xfId="27004" xr:uid="{993EE2E3-1AA3-435F-B6FC-CBBFD037469D}"/>
    <cellStyle name="20% - Accent3 5 6 5" xfId="42278" xr:uid="{C0511D83-F27B-4148-9C5B-56BAA4BB2A15}"/>
    <cellStyle name="20% - Accent3 5 7" xfId="5084" xr:uid="{D1574326-0BF2-42D8-BDE4-7F9E6D1A7FEE}"/>
    <cellStyle name="20% - Accent3 5 7 2" xfId="16522" xr:uid="{F727EF72-16E2-4F4D-81D2-4C8FD372B174}"/>
    <cellStyle name="20% - Accent3 5 7 3" xfId="27371" xr:uid="{E3A112B0-36F6-4A27-93F7-146DE064CEC4}"/>
    <cellStyle name="20% - Accent3 5 7 4" xfId="42645" xr:uid="{FA089C89-F966-45CD-849E-ECDE1006D0BA}"/>
    <cellStyle name="20% - Accent3 5 8" xfId="13466" xr:uid="{C35A1F3D-B249-4FEF-967F-D4000C66FA81}"/>
    <cellStyle name="20% - Accent3 5 9" xfId="24315" xr:uid="{944ADB7A-003E-487B-A4D6-83A09147C3F6}"/>
    <cellStyle name="20% - Accent3 6" xfId="280" xr:uid="{D55D4960-672D-4560-8F7A-AF6A0FCBC7D3}"/>
    <cellStyle name="20% - Accent3 6 10" xfId="30528" xr:uid="{812C6267-1D42-4776-AED4-AAFCFFB7ACE8}"/>
    <cellStyle name="20% - Accent3 6 11" xfId="39590" xr:uid="{19D9289B-1406-49ED-AA25-C42DF122E76C}"/>
    <cellStyle name="20% - Accent3 6 2" xfId="2339" xr:uid="{1D276082-AF11-455D-B8DD-5A14E60D797B}"/>
    <cellStyle name="20% - Accent3 6 2 2" xfId="3320" xr:uid="{F67FEE27-3ED3-49CC-8397-544F0B839F83}"/>
    <cellStyle name="20% - Accent3 6 2 2 2" xfId="6558" xr:uid="{7CF9B04A-959D-4380-8361-F6EBDDCC7A03}"/>
    <cellStyle name="20% - Accent3 6 2 2 2 2" xfId="9380" xr:uid="{354E1797-A675-400B-9A76-03DDBB3086C5}"/>
    <cellStyle name="20% - Accent3 6 2 2 2 2 2" xfId="20522" xr:uid="{0FD20012-AB2A-4423-9369-EE305191CF0D}"/>
    <cellStyle name="20% - Accent3 6 2 2 2 2 3" xfId="38466" xr:uid="{13A03C65-3253-4E40-AD76-D5D303BCF6E4}"/>
    <cellStyle name="20% - Accent3 6 2 2 2 3" xfId="9381" xr:uid="{5FDDFA75-4E2D-4728-9A26-FCC7284C502A}"/>
    <cellStyle name="20% - Accent3 6 2 2 2 3 2" xfId="20523" xr:uid="{3879FFBA-C281-4F61-9CDF-69488E552136}"/>
    <cellStyle name="20% - Accent3 6 2 2 2 3 3" xfId="34499" xr:uid="{D9011D12-A7AC-4A73-A42E-B52FB506C9F5}"/>
    <cellStyle name="20% - Accent3 6 2 2 2 4" xfId="17996" xr:uid="{26D301F9-AC38-48B6-9523-B73C648E990B}"/>
    <cellStyle name="20% - Accent3 6 2 2 2 5" xfId="28845" xr:uid="{CF6726D1-5BB2-4253-AB1C-93690DC6607B}"/>
    <cellStyle name="20% - Accent3 6 2 2 2 6" xfId="32642" xr:uid="{86925CA7-A2E2-41E0-9E20-068BE919631F}"/>
    <cellStyle name="20% - Accent3 6 2 2 2 7" xfId="44119" xr:uid="{94AFD19A-064A-4AC4-9272-3D73FF770BD7}"/>
    <cellStyle name="20% - Accent3 6 2 2 3" xfId="9382" xr:uid="{AE337322-288F-411D-B6A6-2A1C4765D5F0}"/>
    <cellStyle name="20% - Accent3 6 2 2 3 2" xfId="20524" xr:uid="{7C7668BC-F4BB-4888-A716-242F937D78C0}"/>
    <cellStyle name="20% - Accent3 6 2 2 3 3" xfId="36485" xr:uid="{49741764-AFE3-4391-B20F-46A8B5985476}"/>
    <cellStyle name="20% - Accent3 6 2 2 4" xfId="14940" xr:uid="{509D5293-D81B-42A2-A888-E84E49EA5285}"/>
    <cellStyle name="20% - Accent3 6 2 2 5" xfId="25789" xr:uid="{1D607A35-E980-4343-B374-E6931B08667B}"/>
    <cellStyle name="20% - Accent3 6 2 2 6" xfId="31939" xr:uid="{4C998761-8392-429F-A28B-D750A324D6D8}"/>
    <cellStyle name="20% - Accent3 6 2 2 7" xfId="41063" xr:uid="{FCBD5472-3A2E-4F9F-BC5D-CEA7791FBCB6}"/>
    <cellStyle name="20% - Accent3 6 2 3" xfId="5578" xr:uid="{EF2A8C87-304F-4B41-9A50-C826E8C732DA}"/>
    <cellStyle name="20% - Accent3 6 2 3 2" xfId="9383" xr:uid="{16F1965D-7863-4542-98C5-91C8ED0F86DE}"/>
    <cellStyle name="20% - Accent3 6 2 3 2 2" xfId="20525" xr:uid="{5E6E1539-C788-40EE-8524-F4610A702CFF}"/>
    <cellStyle name="20% - Accent3 6 2 3 2 3" xfId="37929" xr:uid="{9F4825DD-4AC0-48E0-8AB6-258ACD8FC2AB}"/>
    <cellStyle name="20% - Accent3 6 2 3 3" xfId="9384" xr:uid="{7311F6F4-D3AD-4992-8FC7-008BAEEF515D}"/>
    <cellStyle name="20% - Accent3 6 2 3 3 2" xfId="20526" xr:uid="{30166238-ABC8-4764-9BFA-AD8B379FCEE6}"/>
    <cellStyle name="20% - Accent3 6 2 3 3 3" xfId="33974" xr:uid="{C4C5C59E-A895-43B0-AD1F-A4B19331FC72}"/>
    <cellStyle name="20% - Accent3 6 2 3 4" xfId="17016" xr:uid="{7A912B06-80D0-4ACC-930B-0FDAF6072BEF}"/>
    <cellStyle name="20% - Accent3 6 2 3 5" xfId="27865" xr:uid="{A3E12C9E-F23F-4F3B-9BF0-0462EEC5BB4A}"/>
    <cellStyle name="20% - Accent3 6 2 3 6" xfId="32641" xr:uid="{33D8F13D-E00A-4EAA-A953-07E035EFC539}"/>
    <cellStyle name="20% - Accent3 6 2 3 7" xfId="43139" xr:uid="{4B687824-55C7-4CCE-8F74-9A983B757C42}"/>
    <cellStyle name="20% - Accent3 6 2 4" xfId="9385" xr:uid="{4802350E-CCA1-46A8-B07D-B2D2EDFD4643}"/>
    <cellStyle name="20% - Accent3 6 2 4 2" xfId="20527" xr:uid="{1A325304-8AFD-44DE-BBA6-A323C36505D3}"/>
    <cellStyle name="20% - Accent3 6 2 4 3" xfId="35946" xr:uid="{8132BF7D-E138-4860-98F9-5CB4B8D89F21}"/>
    <cellStyle name="20% - Accent3 6 2 5" xfId="13960" xr:uid="{63138DA7-D4E2-41D2-8063-0CC510E0C3D2}"/>
    <cellStyle name="20% - Accent3 6 2 6" xfId="24809" xr:uid="{9B26A1FF-E682-4103-8797-A570D3BF1A8B}"/>
    <cellStyle name="20% - Accent3 6 2 7" xfId="30959" xr:uid="{BA3B12A7-3F8C-4C2B-B716-940FCA9C796A}"/>
    <cellStyle name="20% - Accent3 6 2 8" xfId="40083" xr:uid="{AEA55A6B-CEED-410B-A519-6259676D1127}"/>
    <cellStyle name="20% - Accent3 6 3" xfId="2827" xr:uid="{DB337EB5-FEA3-4ED9-AC94-F9DA4DDB23E4}"/>
    <cellStyle name="20% - Accent3 6 3 2" xfId="6065" xr:uid="{666A7EE8-6486-4404-BECA-C638927E3427}"/>
    <cellStyle name="20% - Accent3 6 3 2 2" xfId="9386" xr:uid="{D792887F-92B3-438F-A379-D941CEA33A61}"/>
    <cellStyle name="20% - Accent3 6 3 2 2 2" xfId="20528" xr:uid="{9CD41DB9-1652-4176-9006-A0190030C17D}"/>
    <cellStyle name="20% - Accent3 6 3 2 2 3" xfId="38467" xr:uid="{6459CFF2-F4A4-40DF-AD34-2FFF6868B48D}"/>
    <cellStyle name="20% - Accent3 6 3 2 3" xfId="9387" xr:uid="{7D2C4D15-E854-437A-9F4D-C4F9005F6A6F}"/>
    <cellStyle name="20% - Accent3 6 3 2 3 2" xfId="20529" xr:uid="{918CB5C5-8D98-4C90-A7A1-18316B61CA50}"/>
    <cellStyle name="20% - Accent3 6 3 2 3 3" xfId="34500" xr:uid="{31B2D499-518A-4C6E-ABC4-6D80D59FF99D}"/>
    <cellStyle name="20% - Accent3 6 3 2 4" xfId="17503" xr:uid="{FCAA9FF8-5D4C-41A4-BF1C-AEDF65C1D786}"/>
    <cellStyle name="20% - Accent3 6 3 2 5" xfId="28352" xr:uid="{D1971212-32D7-42BB-AA19-53E61279034C}"/>
    <cellStyle name="20% - Accent3 6 3 2 6" xfId="32643" xr:uid="{E40947B2-ABAE-4B99-920D-254072B2F2E2}"/>
    <cellStyle name="20% - Accent3 6 3 2 7" xfId="43626" xr:uid="{9D084D50-A95E-49BF-9D55-88BF01AEF213}"/>
    <cellStyle name="20% - Accent3 6 3 3" xfId="9388" xr:uid="{5C395DA4-D783-49F8-9EC3-2FB3282C8B2C}"/>
    <cellStyle name="20% - Accent3 6 3 3 2" xfId="20530" xr:uid="{414964ED-0BAC-4D7F-96EE-19BC76FE1B61}"/>
    <cellStyle name="20% - Accent3 6 3 3 3" xfId="36486" xr:uid="{BA05BA74-C2C6-48BF-AD35-F6A635ABE41B}"/>
    <cellStyle name="20% - Accent3 6 3 4" xfId="14447" xr:uid="{E2DC5FCB-FE28-44D4-9784-9AE575438831}"/>
    <cellStyle name="20% - Accent3 6 3 5" xfId="25296" xr:uid="{EF08F00D-06E9-4775-9EDB-95E74387D356}"/>
    <cellStyle name="20% - Accent3 6 3 6" xfId="31446" xr:uid="{D17F043D-A0C9-4BD1-B5E9-3C59327865ED}"/>
    <cellStyle name="20% - Accent3 6 3 7" xfId="40570" xr:uid="{32AB4949-2A23-4669-BCE0-B7333EC0C40D}"/>
    <cellStyle name="20% - Accent3 6 4" xfId="3808" xr:uid="{E40C95DD-B167-4F17-A53F-73E8F764C874}"/>
    <cellStyle name="20% - Accent3 6 4 2" xfId="7047" xr:uid="{85735A6C-7484-455B-97CF-B8CEE469B316}"/>
    <cellStyle name="20% - Accent3 6 4 2 2" xfId="18485" xr:uid="{D49E9694-F7E3-4553-90FC-E9A496CBB986}"/>
    <cellStyle name="20% - Accent3 6 4 2 3" xfId="29334" xr:uid="{FA7AFA27-FBA1-4884-AAD8-A208D0917CAB}"/>
    <cellStyle name="20% - Accent3 6 4 2 4" xfId="37669" xr:uid="{6FBAE41F-F87E-417B-9DFF-A798E778CCBC}"/>
    <cellStyle name="20% - Accent3 6 4 2 5" xfId="44608" xr:uid="{66C98D9D-27BB-4F55-A5F2-181BF26ECF4C}"/>
    <cellStyle name="20% - Accent3 6 4 3" xfId="9389" xr:uid="{431633F3-7481-4C81-B077-275E68C425FB}"/>
    <cellStyle name="20% - Accent3 6 4 3 2" xfId="20531" xr:uid="{357FD56E-9803-458D-98EC-F34F6BDF9501}"/>
    <cellStyle name="20% - Accent3 6 4 3 3" xfId="33858" xr:uid="{056A6120-960B-4321-9E89-E960B431ACE1}"/>
    <cellStyle name="20% - Accent3 6 4 4" xfId="15429" xr:uid="{5BAA8F63-DD69-49F0-A12A-042CC0B5903E}"/>
    <cellStyle name="20% - Accent3 6 4 5" xfId="26278" xr:uid="{E36D1C0D-B199-4AF4-8D18-DE031C7F410D}"/>
    <cellStyle name="20% - Accent3 6 4 6" xfId="32644" xr:uid="{23162019-84ED-4F86-A69A-AD4B35917FBF}"/>
    <cellStyle name="20% - Accent3 6 4 7" xfId="41552" xr:uid="{720300E4-3FCC-4584-97CE-C6FF2D9D1660}"/>
    <cellStyle name="20% - Accent3 6 5" xfId="4356" xr:uid="{BDE7B7AE-17D5-4AA3-B2D4-8CACD489B55C}"/>
    <cellStyle name="20% - Accent3 6 5 2" xfId="7412" xr:uid="{5A74104B-B89A-47B7-946C-7BE95C6F2CC9}"/>
    <cellStyle name="20% - Accent3 6 5 2 2" xfId="18850" xr:uid="{4D8CDBB4-C4C2-4F0F-93DC-1D4507BE592B}"/>
    <cellStyle name="20% - Accent3 6 5 2 3" xfId="29699" xr:uid="{D7AC46C9-20EC-405A-A41B-73F7CCF7F325}"/>
    <cellStyle name="20% - Accent3 6 5 2 4" xfId="35687" xr:uid="{39B86740-3CC1-42A0-8E6A-054C9CBDBEAC}"/>
    <cellStyle name="20% - Accent3 6 5 2 5" xfId="44973" xr:uid="{032652CC-E30C-494C-A1F7-581CB0BB709E}"/>
    <cellStyle name="20% - Accent3 6 5 3" xfId="15794" xr:uid="{DBB7A69A-D0CD-48D1-B24D-C75833834E5F}"/>
    <cellStyle name="20% - Accent3 6 5 4" xfId="26643" xr:uid="{4A485F55-AB12-4D32-AA45-A63EB51AFC31}"/>
    <cellStyle name="20% - Accent3 6 5 5" xfId="32640" xr:uid="{F3B4A954-3753-4245-9C32-487F102810CD}"/>
    <cellStyle name="20% - Accent3 6 5 6" xfId="41917" xr:uid="{7C5669C7-3C10-4745-89B6-BF1421FB7ED0}"/>
    <cellStyle name="20% - Accent3 6 6" xfId="4718" xr:uid="{720A323C-5598-4FB2-9142-CE9B0B2FB3B7}"/>
    <cellStyle name="20% - Accent3 6 6 2" xfId="7774" xr:uid="{CF644CA9-5623-4650-B33E-0210BDE00BD3}"/>
    <cellStyle name="20% - Accent3 6 6 2 2" xfId="19212" xr:uid="{10663734-4324-4A3A-A08C-12DA0BB54177}"/>
    <cellStyle name="20% - Accent3 6 6 2 3" xfId="30061" xr:uid="{2808ECD9-AD35-437D-A16E-20A334131A4E}"/>
    <cellStyle name="20% - Accent3 6 6 2 4" xfId="45335" xr:uid="{5FE922F4-1348-44FF-B83B-6A16D2ABD8CC}"/>
    <cellStyle name="20% - Accent3 6 6 3" xfId="16156" xr:uid="{4AF5B98D-AD81-478B-A3E8-AB5198556637}"/>
    <cellStyle name="20% - Accent3 6 6 4" xfId="27005" xr:uid="{6D67F02E-5FCF-476D-839B-F84D6969943D}"/>
    <cellStyle name="20% - Accent3 6 6 5" xfId="42279" xr:uid="{0B253309-0411-49DC-AF77-BF5CE4349D4F}"/>
    <cellStyle name="20% - Accent3 6 7" xfId="5085" xr:uid="{9439344E-66F6-4731-BE64-C0A2A9C0CA4B}"/>
    <cellStyle name="20% - Accent3 6 7 2" xfId="16523" xr:uid="{AC214B6C-44FD-42FF-8740-240A9F3B7434}"/>
    <cellStyle name="20% - Accent3 6 7 3" xfId="27372" xr:uid="{66A00DC9-19E9-4808-A37F-0D5E64CB72AD}"/>
    <cellStyle name="20% - Accent3 6 7 4" xfId="42646" xr:uid="{6D7DBC1D-FB38-4A18-8384-9A419A7C12A8}"/>
    <cellStyle name="20% - Accent3 6 8" xfId="13467" xr:uid="{D3490664-84CA-46F6-89FB-D92A63C3628A}"/>
    <cellStyle name="20% - Accent3 6 9" xfId="24316" xr:uid="{619D549B-8EC0-46D7-9299-16F5DE691CB8}"/>
    <cellStyle name="20% - Accent3 7" xfId="281" xr:uid="{D04A4608-D8D5-4BAC-9A28-7ACD1C579904}"/>
    <cellStyle name="20% - Accent3 7 10" xfId="30529" xr:uid="{8E06BA44-C29F-48AE-A5A3-6042419BD8FD}"/>
    <cellStyle name="20% - Accent3 7 11" xfId="39591" xr:uid="{28803BF3-1DA0-4C42-A05C-8B105424EB40}"/>
    <cellStyle name="20% - Accent3 7 2" xfId="2340" xr:uid="{51CD35B1-5D96-48C0-B878-07340190DF01}"/>
    <cellStyle name="20% - Accent3 7 2 2" xfId="3321" xr:uid="{DFE7D5B7-AEA8-46BA-BE7E-38190D7A8D5E}"/>
    <cellStyle name="20% - Accent3 7 2 2 2" xfId="6559" xr:uid="{4035373F-284C-4DFD-BA54-1A9E055437FC}"/>
    <cellStyle name="20% - Accent3 7 2 2 2 2" xfId="9390" xr:uid="{7630DAEE-618C-4C21-A3DE-18359AFF9C23}"/>
    <cellStyle name="20% - Accent3 7 2 2 2 2 2" xfId="20532" xr:uid="{136097C0-90A4-4800-B7A2-E34A8F23D68D}"/>
    <cellStyle name="20% - Accent3 7 2 2 2 2 3" xfId="38468" xr:uid="{FCAE7170-0649-4991-9126-826AB8E96D8C}"/>
    <cellStyle name="20% - Accent3 7 2 2 2 3" xfId="9391" xr:uid="{41D52279-5F05-47BE-92C0-6112E501FEF0}"/>
    <cellStyle name="20% - Accent3 7 2 2 2 3 2" xfId="20533" xr:uid="{F3E6F480-1188-43C6-8CFF-00AAC78AB6C7}"/>
    <cellStyle name="20% - Accent3 7 2 2 2 3 3" xfId="34501" xr:uid="{B499614D-4544-4FD0-BF92-0B8DDA238EF8}"/>
    <cellStyle name="20% - Accent3 7 2 2 2 4" xfId="17997" xr:uid="{7EDD1A08-70F1-4D6D-B67A-ED9AF559FBC2}"/>
    <cellStyle name="20% - Accent3 7 2 2 2 5" xfId="28846" xr:uid="{F3E4CCD9-3630-44A4-8283-4C2C8130ED47}"/>
    <cellStyle name="20% - Accent3 7 2 2 2 6" xfId="32647" xr:uid="{77800865-B17A-4BD1-9D95-7981AE68A6C7}"/>
    <cellStyle name="20% - Accent3 7 2 2 2 7" xfId="44120" xr:uid="{8F1C962F-6146-4E66-8791-C58E37742D48}"/>
    <cellStyle name="20% - Accent3 7 2 2 3" xfId="9392" xr:uid="{4BF3BC31-755B-49E5-9AAF-B39325F2211A}"/>
    <cellStyle name="20% - Accent3 7 2 2 3 2" xfId="20534" xr:uid="{17808149-1CAF-45A7-81E6-67B51ED26A08}"/>
    <cellStyle name="20% - Accent3 7 2 2 3 3" xfId="36487" xr:uid="{447A5098-82EC-4B9C-BC0C-524C0E14ABAE}"/>
    <cellStyle name="20% - Accent3 7 2 2 4" xfId="14941" xr:uid="{CA61660C-BD40-4CBB-9C01-F689251988E9}"/>
    <cellStyle name="20% - Accent3 7 2 2 5" xfId="25790" xr:uid="{025419EE-C04F-441B-8A15-1179D6543525}"/>
    <cellStyle name="20% - Accent3 7 2 2 6" xfId="31940" xr:uid="{524AA4D0-2302-4545-83A8-0923FA71B721}"/>
    <cellStyle name="20% - Accent3 7 2 2 7" xfId="41064" xr:uid="{FDA462EB-425F-42AC-80CA-F4A16C4F5ED9}"/>
    <cellStyle name="20% - Accent3 7 2 3" xfId="5579" xr:uid="{B7325576-A2F2-4647-9949-BB98AFE6D7B7}"/>
    <cellStyle name="20% - Accent3 7 2 3 2" xfId="9393" xr:uid="{D006E6B6-E167-407B-BEB7-FDA26AB43771}"/>
    <cellStyle name="20% - Accent3 7 2 3 2 2" xfId="20535" xr:uid="{0C8F1A79-1B8F-4A65-953F-8BE213C3AB4C}"/>
    <cellStyle name="20% - Accent3 7 2 3 2 3" xfId="37930" xr:uid="{956BD03D-BC30-4702-8AE5-F2A9D1BCBA00}"/>
    <cellStyle name="20% - Accent3 7 2 3 3" xfId="9394" xr:uid="{917D43D3-590D-4111-9128-D10A85673D9B}"/>
    <cellStyle name="20% - Accent3 7 2 3 3 2" xfId="20536" xr:uid="{1730675E-A988-42F9-9A7F-B6CAC9AD5C95}"/>
    <cellStyle name="20% - Accent3 7 2 3 3 3" xfId="33975" xr:uid="{561FA1F7-65DD-41CA-A38F-222F2F0D876B}"/>
    <cellStyle name="20% - Accent3 7 2 3 4" xfId="17017" xr:uid="{38C61F36-5250-4E1D-9CD7-9051538CE4CD}"/>
    <cellStyle name="20% - Accent3 7 2 3 5" xfId="27866" xr:uid="{60E9039D-EEC8-4635-8EDC-F22297F188F8}"/>
    <cellStyle name="20% - Accent3 7 2 3 6" xfId="32646" xr:uid="{12CBC3E0-F42F-4E5D-81D9-ADD2EA4FBD9F}"/>
    <cellStyle name="20% - Accent3 7 2 3 7" xfId="43140" xr:uid="{EF4C8EAE-605D-48AA-801F-A931AF10EB05}"/>
    <cellStyle name="20% - Accent3 7 2 4" xfId="9395" xr:uid="{2970567E-7520-46C8-9CAB-0E74009F61BF}"/>
    <cellStyle name="20% - Accent3 7 2 4 2" xfId="20537" xr:uid="{3F2CEE4D-BCBA-4AA5-88BD-5A9F612B4E05}"/>
    <cellStyle name="20% - Accent3 7 2 4 3" xfId="35947" xr:uid="{CD66AAB6-1779-4304-AB08-35AEB974FB5C}"/>
    <cellStyle name="20% - Accent3 7 2 5" xfId="13961" xr:uid="{8F7609D7-F76E-4882-8640-2D7F0E4F23A8}"/>
    <cellStyle name="20% - Accent3 7 2 6" xfId="24810" xr:uid="{434A6DC2-F0D6-4025-9241-C94C2D24EDB2}"/>
    <cellStyle name="20% - Accent3 7 2 7" xfId="30960" xr:uid="{E751CE3E-E177-4465-878E-B6AEA6B575B7}"/>
    <cellStyle name="20% - Accent3 7 2 8" xfId="40084" xr:uid="{C86FDEFA-BD0F-40C4-9E29-D45449FAE9CC}"/>
    <cellStyle name="20% - Accent3 7 3" xfId="2828" xr:uid="{1D60AC72-3BB5-4BFB-951D-9A90941F20AD}"/>
    <cellStyle name="20% - Accent3 7 3 2" xfId="6066" xr:uid="{22DC951E-B112-4528-B274-B52671E06F5C}"/>
    <cellStyle name="20% - Accent3 7 3 2 2" xfId="9396" xr:uid="{43CF205C-3696-47E9-994B-5DEA3F5DC28B}"/>
    <cellStyle name="20% - Accent3 7 3 2 2 2" xfId="20538" xr:uid="{A06292D2-3474-4338-8066-2B352E0388BC}"/>
    <cellStyle name="20% - Accent3 7 3 2 2 3" xfId="38469" xr:uid="{136137ED-129A-4839-99C2-91E1E09F71BA}"/>
    <cellStyle name="20% - Accent3 7 3 2 3" xfId="9397" xr:uid="{D38C81E3-E5E5-4C1E-8EC1-B27B3CF798CF}"/>
    <cellStyle name="20% - Accent3 7 3 2 3 2" xfId="20539" xr:uid="{94842289-26A0-458E-A82A-30B4C4A96E8A}"/>
    <cellStyle name="20% - Accent3 7 3 2 3 3" xfId="34502" xr:uid="{C1053E57-3479-4D70-B53C-B2335567A3D6}"/>
    <cellStyle name="20% - Accent3 7 3 2 4" xfId="17504" xr:uid="{0F8AF37B-DFB8-4360-AF0B-1733C353CDE1}"/>
    <cellStyle name="20% - Accent3 7 3 2 5" xfId="28353" xr:uid="{D0D218CA-6F8C-4F84-8ADC-06B679EA06E0}"/>
    <cellStyle name="20% - Accent3 7 3 2 6" xfId="32648" xr:uid="{9ACF8AD7-C7D4-48F1-97CF-88E951CD2CCA}"/>
    <cellStyle name="20% - Accent3 7 3 2 7" xfId="43627" xr:uid="{C6584B09-66E0-4E2D-A034-38B18C93ACEE}"/>
    <cellStyle name="20% - Accent3 7 3 3" xfId="9398" xr:uid="{B4A894D5-9A5C-4689-9E47-BFF34E52A780}"/>
    <cellStyle name="20% - Accent3 7 3 3 2" xfId="20540" xr:uid="{1BDBFDCA-7557-456F-90BA-525544236D07}"/>
    <cellStyle name="20% - Accent3 7 3 3 3" xfId="36488" xr:uid="{420912FA-EBB4-4E72-94B0-D7D6362D9B66}"/>
    <cellStyle name="20% - Accent3 7 3 4" xfId="14448" xr:uid="{35E22638-14FD-4264-AE77-071545990D3A}"/>
    <cellStyle name="20% - Accent3 7 3 5" xfId="25297" xr:uid="{619A569F-C532-4CA6-826C-207E0686C2CA}"/>
    <cellStyle name="20% - Accent3 7 3 6" xfId="31447" xr:uid="{C1044384-C346-4B80-90E7-147A3A867E96}"/>
    <cellStyle name="20% - Accent3 7 3 7" xfId="40571" xr:uid="{A9EC45A6-F1CD-4802-B458-AB7DDB2A4ABD}"/>
    <cellStyle name="20% - Accent3 7 4" xfId="3809" xr:uid="{8E811B75-1D51-402A-B666-0A64E22942B8}"/>
    <cellStyle name="20% - Accent3 7 4 2" xfId="7048" xr:uid="{4031556D-A893-447A-AB02-341EA8026E0C}"/>
    <cellStyle name="20% - Accent3 7 4 2 2" xfId="18486" xr:uid="{6FBCF929-26FA-4161-AE82-E3DB2C5E1EE6}"/>
    <cellStyle name="20% - Accent3 7 4 2 3" xfId="29335" xr:uid="{960F251C-B9C5-48EB-9011-F9CF33588ED5}"/>
    <cellStyle name="20% - Accent3 7 4 2 4" xfId="37670" xr:uid="{89EF63F0-5F9E-4108-93F8-51B5871412C7}"/>
    <cellStyle name="20% - Accent3 7 4 2 5" xfId="44609" xr:uid="{8E8328B2-E9CB-41EC-B0ED-FA93CEC5A358}"/>
    <cellStyle name="20% - Accent3 7 4 3" xfId="9399" xr:uid="{BA701D6D-EAB4-469F-A914-A43E983A46F0}"/>
    <cellStyle name="20% - Accent3 7 4 3 2" xfId="20541" xr:uid="{52334A30-E5C5-4CFD-B122-60EDFE34C611}"/>
    <cellStyle name="20% - Accent3 7 4 3 3" xfId="33859" xr:uid="{3EC850E4-1790-48B5-A284-88141F7C7DF8}"/>
    <cellStyle name="20% - Accent3 7 4 4" xfId="15430" xr:uid="{7DBF71E8-DB61-4BA6-8E2D-5A0D4CB74A0F}"/>
    <cellStyle name="20% - Accent3 7 4 5" xfId="26279" xr:uid="{0DAF518A-E125-4E17-A29D-AA9372701206}"/>
    <cellStyle name="20% - Accent3 7 4 6" xfId="32649" xr:uid="{DF43D5A3-133C-430A-8FD2-2A648524D153}"/>
    <cellStyle name="20% - Accent3 7 4 7" xfId="41553" xr:uid="{934EEB78-4892-4183-9689-3DCBB94C0FF4}"/>
    <cellStyle name="20% - Accent3 7 5" xfId="4357" xr:uid="{87491322-F7ED-44D0-ACF4-31A5E82C4F4C}"/>
    <cellStyle name="20% - Accent3 7 5 2" xfId="7413" xr:uid="{669D360F-4837-4F47-93B2-E9261F6E224A}"/>
    <cellStyle name="20% - Accent3 7 5 2 2" xfId="18851" xr:uid="{0559BBC1-2088-4A82-96DF-C0296E523B40}"/>
    <cellStyle name="20% - Accent3 7 5 2 3" xfId="29700" xr:uid="{5C8C41C8-5268-42D9-87AD-597F41246E32}"/>
    <cellStyle name="20% - Accent3 7 5 2 4" xfId="35688" xr:uid="{3A062BB1-E2C6-4011-B540-BDB3DBB30F3E}"/>
    <cellStyle name="20% - Accent3 7 5 2 5" xfId="44974" xr:uid="{97EC2E1F-C547-409A-BF8D-F1D6DDA1DBA0}"/>
    <cellStyle name="20% - Accent3 7 5 3" xfId="15795" xr:uid="{A4BF2278-4151-4BE9-9D4B-6E0F3FFEFC8B}"/>
    <cellStyle name="20% - Accent3 7 5 4" xfId="26644" xr:uid="{7ADFCBF5-4853-4ED9-AAD9-E6D9BAA2E7E1}"/>
    <cellStyle name="20% - Accent3 7 5 5" xfId="32645" xr:uid="{453FCF6A-A05C-43F1-83E7-B23A017148C0}"/>
    <cellStyle name="20% - Accent3 7 5 6" xfId="41918" xr:uid="{EBED5999-1D5E-403A-B2C4-3B0E0D66331F}"/>
    <cellStyle name="20% - Accent3 7 6" xfId="4719" xr:uid="{E5293B5E-9A1C-43E9-BF38-5CD52B51677F}"/>
    <cellStyle name="20% - Accent3 7 6 2" xfId="7775" xr:uid="{4C7937A2-3DFD-4DB9-B94B-E5D1367E2DDC}"/>
    <cellStyle name="20% - Accent3 7 6 2 2" xfId="19213" xr:uid="{BFCE1458-D691-47EE-AF75-996F1744D794}"/>
    <cellStyle name="20% - Accent3 7 6 2 3" xfId="30062" xr:uid="{DF4AD54A-DA33-47BA-9222-215EB444F4E1}"/>
    <cellStyle name="20% - Accent3 7 6 2 4" xfId="45336" xr:uid="{E5A9096B-C925-4D10-BDBC-DDAA3A1F38E2}"/>
    <cellStyle name="20% - Accent3 7 6 3" xfId="16157" xr:uid="{5006B8C1-8E6E-49EF-8624-97161AACD1AF}"/>
    <cellStyle name="20% - Accent3 7 6 4" xfId="27006" xr:uid="{BEC32058-F2B9-4CFC-9D33-4BC8328F4FE6}"/>
    <cellStyle name="20% - Accent3 7 6 5" xfId="42280" xr:uid="{62ED6127-1C1C-4E36-BA77-BE037042D815}"/>
    <cellStyle name="20% - Accent3 7 7" xfId="5086" xr:uid="{434A936C-E936-4663-A04C-9B7F9EAF9151}"/>
    <cellStyle name="20% - Accent3 7 7 2" xfId="16524" xr:uid="{9C221B32-59DB-407B-A2CD-D782469B9E69}"/>
    <cellStyle name="20% - Accent3 7 7 3" xfId="27373" xr:uid="{5395B5DD-D714-4D29-A78B-3A633622DD98}"/>
    <cellStyle name="20% - Accent3 7 7 4" xfId="42647" xr:uid="{A21DE91F-C728-4CC1-84B9-B28A5B3385B1}"/>
    <cellStyle name="20% - Accent3 7 8" xfId="13468" xr:uid="{EC89199C-9C78-44CF-B169-3BBA612CE514}"/>
    <cellStyle name="20% - Accent3 7 9" xfId="24317" xr:uid="{0CB5D386-7D45-4E96-B0DB-B5C56CCA35F5}"/>
    <cellStyle name="20% - Accent3 8" xfId="282" xr:uid="{FA3A7250-E599-42F2-8D14-9A0FF5E8E682}"/>
    <cellStyle name="20% - Accent3 8 10" xfId="30530" xr:uid="{9E31F30B-E78F-4CB0-9CF1-3DF4F049230C}"/>
    <cellStyle name="20% - Accent3 8 11" xfId="39592" xr:uid="{E8F90FF4-5ECE-436E-8973-9954D046056A}"/>
    <cellStyle name="20% - Accent3 8 2" xfId="2341" xr:uid="{C5F91481-7DD1-4D34-B80A-23C6C8567892}"/>
    <cellStyle name="20% - Accent3 8 2 2" xfId="3322" xr:uid="{88C8490D-86F2-4A1D-90B5-3EF7356A9A8C}"/>
    <cellStyle name="20% - Accent3 8 2 2 2" xfId="6560" xr:uid="{64FFD029-4CEA-444A-BCD8-284331C3DF7C}"/>
    <cellStyle name="20% - Accent3 8 2 2 2 2" xfId="9400" xr:uid="{7F119ADB-F433-48C0-98A8-04B6FD53144D}"/>
    <cellStyle name="20% - Accent3 8 2 2 2 2 2" xfId="20542" xr:uid="{ECD437BB-4386-4689-9818-2142E101466F}"/>
    <cellStyle name="20% - Accent3 8 2 2 2 2 3" xfId="38470" xr:uid="{C5D99EDC-E8D3-4122-9A6A-B330458DAC88}"/>
    <cellStyle name="20% - Accent3 8 2 2 2 3" xfId="9401" xr:uid="{71BD251E-D68D-4259-B023-10DA54A25E1E}"/>
    <cellStyle name="20% - Accent3 8 2 2 2 3 2" xfId="20543" xr:uid="{34147D72-3893-477A-BC66-B310DDC5A7DA}"/>
    <cellStyle name="20% - Accent3 8 2 2 2 3 3" xfId="34503" xr:uid="{433EE8A2-D4A5-4890-9871-D58E433108B0}"/>
    <cellStyle name="20% - Accent3 8 2 2 2 4" xfId="17998" xr:uid="{5D713DA2-54F1-49B1-B73C-61BED3809C58}"/>
    <cellStyle name="20% - Accent3 8 2 2 2 5" xfId="28847" xr:uid="{C51BA1AA-2E1D-402F-9D40-29863268D752}"/>
    <cellStyle name="20% - Accent3 8 2 2 2 6" xfId="32652" xr:uid="{9F79FC9E-C6C9-40C6-9ABD-F909B1796ECB}"/>
    <cellStyle name="20% - Accent3 8 2 2 2 7" xfId="44121" xr:uid="{9287279E-8EA6-46F2-9D96-6580D0E17CE4}"/>
    <cellStyle name="20% - Accent3 8 2 2 3" xfId="9402" xr:uid="{95E83050-6FB4-4307-98C7-3069296CE1F1}"/>
    <cellStyle name="20% - Accent3 8 2 2 3 2" xfId="20544" xr:uid="{06738FB5-8984-4FAF-BE91-17A7239829B1}"/>
    <cellStyle name="20% - Accent3 8 2 2 3 3" xfId="36489" xr:uid="{9260E55B-386C-45AA-8AFC-CC7505F1D7E2}"/>
    <cellStyle name="20% - Accent3 8 2 2 4" xfId="14942" xr:uid="{028D727D-13FE-47CB-AB60-71210531902B}"/>
    <cellStyle name="20% - Accent3 8 2 2 5" xfId="25791" xr:uid="{EFD4D09B-2F92-443D-B178-22A06EA64021}"/>
    <cellStyle name="20% - Accent3 8 2 2 6" xfId="31941" xr:uid="{FC4E4683-723B-404E-A2C7-61B86CA20BA8}"/>
    <cellStyle name="20% - Accent3 8 2 2 7" xfId="41065" xr:uid="{3F17623E-E03D-4081-A00C-3E43175F4FC8}"/>
    <cellStyle name="20% - Accent3 8 2 3" xfId="5580" xr:uid="{DF98498D-2B49-41FA-AFE8-DA6E82980291}"/>
    <cellStyle name="20% - Accent3 8 2 3 2" xfId="9403" xr:uid="{AEF4D3DF-90DB-48CB-AC4F-B74FA4815B36}"/>
    <cellStyle name="20% - Accent3 8 2 3 2 2" xfId="20545" xr:uid="{74D6F836-77CA-4BC1-9AB1-5006DD0891B9}"/>
    <cellStyle name="20% - Accent3 8 2 3 2 3" xfId="37931" xr:uid="{8D4F0149-E9D8-4079-8D84-EF37DBCDF2CC}"/>
    <cellStyle name="20% - Accent3 8 2 3 3" xfId="9404" xr:uid="{EE743ED8-83CE-4D48-B5F8-74FE97E00C5E}"/>
    <cellStyle name="20% - Accent3 8 2 3 3 2" xfId="20546" xr:uid="{F3B48952-E7D2-4321-BD40-D31C455D4028}"/>
    <cellStyle name="20% - Accent3 8 2 3 3 3" xfId="33976" xr:uid="{AD5C8F51-385B-4B3C-BF43-09DCDCFDF7FF}"/>
    <cellStyle name="20% - Accent3 8 2 3 4" xfId="17018" xr:uid="{A65EF14D-1477-4804-A133-0AA4A3A79409}"/>
    <cellStyle name="20% - Accent3 8 2 3 5" xfId="27867" xr:uid="{1374377C-67F4-4D81-8CCB-604E87ED153A}"/>
    <cellStyle name="20% - Accent3 8 2 3 6" xfId="32651" xr:uid="{FEB9DAD1-5E81-46AC-9734-F803C0E3FB3E}"/>
    <cellStyle name="20% - Accent3 8 2 3 7" xfId="43141" xr:uid="{1C37FD78-B27D-4D7B-8423-A303738A48CA}"/>
    <cellStyle name="20% - Accent3 8 2 4" xfId="9405" xr:uid="{CF8419D1-CB89-4D34-90F3-739380D24614}"/>
    <cellStyle name="20% - Accent3 8 2 4 2" xfId="20547" xr:uid="{1485B676-CFB7-4AAF-A4A3-9C6E415E9922}"/>
    <cellStyle name="20% - Accent3 8 2 4 3" xfId="35948" xr:uid="{2FB5F31E-FE7D-404B-8EB9-7170214BE2EF}"/>
    <cellStyle name="20% - Accent3 8 2 5" xfId="13962" xr:uid="{C511C41F-704A-4CCE-87F9-595E9BE22218}"/>
    <cellStyle name="20% - Accent3 8 2 6" xfId="24811" xr:uid="{8F4C6034-3087-4668-9479-469CA3C2C98D}"/>
    <cellStyle name="20% - Accent3 8 2 7" xfId="30961" xr:uid="{68B5F27A-7BA8-4F15-9F31-237ACD016D84}"/>
    <cellStyle name="20% - Accent3 8 2 8" xfId="40085" xr:uid="{027A3538-DFB6-4814-800F-E0AE1A3C61B1}"/>
    <cellStyle name="20% - Accent3 8 3" xfId="2829" xr:uid="{C322F018-6CDD-4EFA-800B-2B2E2EE5590E}"/>
    <cellStyle name="20% - Accent3 8 3 2" xfId="6067" xr:uid="{A655146E-CB2F-4BE9-A4A5-3557099A423D}"/>
    <cellStyle name="20% - Accent3 8 3 2 2" xfId="9406" xr:uid="{331839D4-F146-43D6-B77B-70DB48C698AA}"/>
    <cellStyle name="20% - Accent3 8 3 2 2 2" xfId="20548" xr:uid="{43EF23D9-265E-4BD1-92FD-C3B9B29E6686}"/>
    <cellStyle name="20% - Accent3 8 3 2 2 3" xfId="38471" xr:uid="{679347EA-9DC4-47CD-94FB-4B48525D9D87}"/>
    <cellStyle name="20% - Accent3 8 3 2 3" xfId="9407" xr:uid="{51EF5577-4F40-4234-90A1-D982148AB348}"/>
    <cellStyle name="20% - Accent3 8 3 2 3 2" xfId="20549" xr:uid="{78C8F6F0-923C-494A-9610-2C537F01D250}"/>
    <cellStyle name="20% - Accent3 8 3 2 3 3" xfId="34504" xr:uid="{FDDBA6FB-0D46-4DC8-94D9-1A8B368A9724}"/>
    <cellStyle name="20% - Accent3 8 3 2 4" xfId="17505" xr:uid="{7FAF4D8F-17D8-439D-91DC-0D247E1D421F}"/>
    <cellStyle name="20% - Accent3 8 3 2 5" xfId="28354" xr:uid="{476848A3-200F-4E7C-92FB-5257B2DA63E4}"/>
    <cellStyle name="20% - Accent3 8 3 2 6" xfId="32653" xr:uid="{247C556C-3DA1-4C0F-8160-776C5A2C2024}"/>
    <cellStyle name="20% - Accent3 8 3 2 7" xfId="43628" xr:uid="{62141C09-48AB-420F-B254-97FD3FCBCF76}"/>
    <cellStyle name="20% - Accent3 8 3 3" xfId="9408" xr:uid="{58C9DF51-DC65-464E-BC3F-59B0B66A1789}"/>
    <cellStyle name="20% - Accent3 8 3 3 2" xfId="20550" xr:uid="{D7595998-B91E-4424-A628-9FA0CBF71731}"/>
    <cellStyle name="20% - Accent3 8 3 3 3" xfId="36490" xr:uid="{CB2DDEE3-7622-481D-8349-7172A1CAD787}"/>
    <cellStyle name="20% - Accent3 8 3 4" xfId="14449" xr:uid="{97535FE8-385A-48BA-BF8E-DC2A816C329F}"/>
    <cellStyle name="20% - Accent3 8 3 5" xfId="25298" xr:uid="{8B546E9F-B52D-4781-A730-581A27BC6A13}"/>
    <cellStyle name="20% - Accent3 8 3 6" xfId="31448" xr:uid="{33820D9E-60D4-4061-A223-6682F397C1BB}"/>
    <cellStyle name="20% - Accent3 8 3 7" xfId="40572" xr:uid="{67AC8BF1-FB9E-4416-B6F7-ACCC4E747754}"/>
    <cellStyle name="20% - Accent3 8 4" xfId="3810" xr:uid="{AD6E10E6-8746-4FDE-BCD6-58B3E076CDE6}"/>
    <cellStyle name="20% - Accent3 8 4 2" xfId="7049" xr:uid="{44BE1931-9F14-4269-8DE7-A132B6BB4D68}"/>
    <cellStyle name="20% - Accent3 8 4 2 2" xfId="18487" xr:uid="{8F75E418-3F04-43C9-A247-741139851276}"/>
    <cellStyle name="20% - Accent3 8 4 2 3" xfId="29336" xr:uid="{A87C312D-9946-4100-96D4-03E1620A288B}"/>
    <cellStyle name="20% - Accent3 8 4 2 4" xfId="37671" xr:uid="{C7237A82-509C-444C-ABF0-611F75527C70}"/>
    <cellStyle name="20% - Accent3 8 4 2 5" xfId="44610" xr:uid="{A507960F-DE1F-4E54-96D8-B058239DE64D}"/>
    <cellStyle name="20% - Accent3 8 4 3" xfId="9409" xr:uid="{1D6AB3BC-C973-47C8-AB99-A824FAA35838}"/>
    <cellStyle name="20% - Accent3 8 4 3 2" xfId="20551" xr:uid="{4325CBBD-A3A2-426B-B0E1-80C56944FB89}"/>
    <cellStyle name="20% - Accent3 8 4 3 3" xfId="33860" xr:uid="{7C9DA7B5-897A-417E-8C28-BEFA30734650}"/>
    <cellStyle name="20% - Accent3 8 4 4" xfId="15431" xr:uid="{896349A2-A949-4A9F-A761-4A3AD473F1D0}"/>
    <cellStyle name="20% - Accent3 8 4 5" xfId="26280" xr:uid="{A40500AA-DDF8-4A14-8E16-B1CEEA4CB0BA}"/>
    <cellStyle name="20% - Accent3 8 4 6" xfId="32654" xr:uid="{A808457C-B90F-4CA6-9A9C-A6E556B6DEA1}"/>
    <cellStyle name="20% - Accent3 8 4 7" xfId="41554" xr:uid="{E2F5163F-3A76-4517-9FCC-008397A54C06}"/>
    <cellStyle name="20% - Accent3 8 5" xfId="4358" xr:uid="{C355A5CB-2DF7-49BC-825F-0AB84E9CEBDA}"/>
    <cellStyle name="20% - Accent3 8 5 2" xfId="7414" xr:uid="{F023269E-D2E7-48D7-97DA-009F868054CE}"/>
    <cellStyle name="20% - Accent3 8 5 2 2" xfId="18852" xr:uid="{6155C687-055B-4147-99BE-0F8E4C125B7B}"/>
    <cellStyle name="20% - Accent3 8 5 2 3" xfId="29701" xr:uid="{081375D6-43A4-4D60-B3FD-609D06EBB41E}"/>
    <cellStyle name="20% - Accent3 8 5 2 4" xfId="35689" xr:uid="{CAB517C8-FA9C-4BD6-8165-066CCEA45585}"/>
    <cellStyle name="20% - Accent3 8 5 2 5" xfId="44975" xr:uid="{93EC5B0D-6BEB-4F60-9B8D-FDC35D990FB6}"/>
    <cellStyle name="20% - Accent3 8 5 3" xfId="15796" xr:uid="{E35F530E-223C-4728-ACBA-B636CBCB2069}"/>
    <cellStyle name="20% - Accent3 8 5 4" xfId="26645" xr:uid="{2C4F55A4-31B5-43C6-A854-2B644330338C}"/>
    <cellStyle name="20% - Accent3 8 5 5" xfId="32650" xr:uid="{023B207C-718D-46CA-B7F6-5C633D64671A}"/>
    <cellStyle name="20% - Accent3 8 5 6" xfId="41919" xr:uid="{1D33203D-F994-4145-BE77-3F470365C322}"/>
    <cellStyle name="20% - Accent3 8 6" xfId="4720" xr:uid="{A2657EC8-AB26-46F4-8530-153C19C37281}"/>
    <cellStyle name="20% - Accent3 8 6 2" xfId="7776" xr:uid="{0048872B-592C-49AA-96AB-0AC8984E9F25}"/>
    <cellStyle name="20% - Accent3 8 6 2 2" xfId="19214" xr:uid="{58AE00F0-9E4B-45DA-AC26-B81FA9A2BC2F}"/>
    <cellStyle name="20% - Accent3 8 6 2 3" xfId="30063" xr:uid="{BA1502C4-9677-435E-9611-EF398E71A7D6}"/>
    <cellStyle name="20% - Accent3 8 6 2 4" xfId="45337" xr:uid="{5874E4F5-E2BF-4AB1-908B-D9BAF934493F}"/>
    <cellStyle name="20% - Accent3 8 6 3" xfId="16158" xr:uid="{79485D8B-189F-4EA7-9EF2-8C0F7031E5C8}"/>
    <cellStyle name="20% - Accent3 8 6 4" xfId="27007" xr:uid="{57356263-50F3-4933-9273-10519AD35F29}"/>
    <cellStyle name="20% - Accent3 8 6 5" xfId="42281" xr:uid="{9C0AF56C-0EFC-4C64-B2E8-483E17FDC7B5}"/>
    <cellStyle name="20% - Accent3 8 7" xfId="5087" xr:uid="{7E6D915B-8314-4398-9BDC-6D25664EED34}"/>
    <cellStyle name="20% - Accent3 8 7 2" xfId="16525" xr:uid="{99DDD424-569F-4AAB-BA3A-5ED28864BC66}"/>
    <cellStyle name="20% - Accent3 8 7 3" xfId="27374" xr:uid="{F718121A-44E1-4B91-85ED-6498F3BA2C5C}"/>
    <cellStyle name="20% - Accent3 8 7 4" xfId="42648" xr:uid="{AB787029-AE1D-4128-B31F-4A034D53965C}"/>
    <cellStyle name="20% - Accent3 8 8" xfId="13469" xr:uid="{AD8D6845-E6B0-4161-B6BC-5F7B8F84B2B9}"/>
    <cellStyle name="20% - Accent3 8 9" xfId="24318" xr:uid="{A8C46AFC-9E71-4DB9-A7E2-CC796732369B}"/>
    <cellStyle name="20% - Accent3 9" xfId="283" xr:uid="{F563E3A3-F2F3-43BD-AD4E-C9EC641736B7}"/>
    <cellStyle name="20% - Accent3 9 10" xfId="30531" xr:uid="{1AC72DF7-D3E0-444C-BE71-4846CE5ACA6E}"/>
    <cellStyle name="20% - Accent3 9 11" xfId="39593" xr:uid="{49A04963-7A6D-4A7B-ABE7-E3120F8F04A9}"/>
    <cellStyle name="20% - Accent3 9 2" xfId="2342" xr:uid="{91A36A94-84A2-482C-88AC-98BD7002103C}"/>
    <cellStyle name="20% - Accent3 9 2 2" xfId="3323" xr:uid="{22A0442A-6F37-4428-A056-109A732C96DF}"/>
    <cellStyle name="20% - Accent3 9 2 2 2" xfId="6561" xr:uid="{7B6E5F01-F98D-4D6C-811F-AD5403893E14}"/>
    <cellStyle name="20% - Accent3 9 2 2 2 2" xfId="9410" xr:uid="{0D88B30E-5375-494D-BCC7-F42E7CF85AA4}"/>
    <cellStyle name="20% - Accent3 9 2 2 2 2 2" xfId="20552" xr:uid="{D051A447-0951-4C1A-AAD9-258BCE5B8E11}"/>
    <cellStyle name="20% - Accent3 9 2 2 2 2 3" xfId="38472" xr:uid="{E4BD9FFF-1E6A-468D-B7E2-03DDED285220}"/>
    <cellStyle name="20% - Accent3 9 2 2 2 3" xfId="9411" xr:uid="{D21DA550-91CD-4DA0-8836-D1148343A7D6}"/>
    <cellStyle name="20% - Accent3 9 2 2 2 3 2" xfId="20553" xr:uid="{4EB76773-4CD8-484B-95E5-9BAEF3197BB1}"/>
    <cellStyle name="20% - Accent3 9 2 2 2 3 3" xfId="34505" xr:uid="{554B1938-EC0D-43A2-A407-C963D8B32E60}"/>
    <cellStyle name="20% - Accent3 9 2 2 2 4" xfId="17999" xr:uid="{E38B81B0-6F9C-4902-88C9-7A3AB789C13E}"/>
    <cellStyle name="20% - Accent3 9 2 2 2 5" xfId="28848" xr:uid="{C743B49A-A66E-4F2D-91FE-10C7ADD683A0}"/>
    <cellStyle name="20% - Accent3 9 2 2 2 6" xfId="32657" xr:uid="{52B4CB09-161B-4FA3-87C7-88AFA0F083A7}"/>
    <cellStyle name="20% - Accent3 9 2 2 2 7" xfId="44122" xr:uid="{7271A3C7-E492-49E0-AB44-9B7CEC9F90BE}"/>
    <cellStyle name="20% - Accent3 9 2 2 3" xfId="9412" xr:uid="{C2F683B3-6C85-4932-B689-78BBEA9AE2CF}"/>
    <cellStyle name="20% - Accent3 9 2 2 3 2" xfId="20554" xr:uid="{CDD0A25E-87D6-4EEB-9387-A03F08003C15}"/>
    <cellStyle name="20% - Accent3 9 2 2 3 3" xfId="36491" xr:uid="{2008F876-DFC3-4603-9A60-E79D4265B1C0}"/>
    <cellStyle name="20% - Accent3 9 2 2 4" xfId="14943" xr:uid="{8047F0BF-FA28-4B93-97EC-EC45C3AB7263}"/>
    <cellStyle name="20% - Accent3 9 2 2 5" xfId="25792" xr:uid="{6A5F2FC5-F7DB-463E-A321-8CC0445C2706}"/>
    <cellStyle name="20% - Accent3 9 2 2 6" xfId="31942" xr:uid="{C48EDE15-E2E4-4462-946B-9731E521348B}"/>
    <cellStyle name="20% - Accent3 9 2 2 7" xfId="41066" xr:uid="{B1B5F3DE-D9A0-4411-A888-7E391CF5AAFD}"/>
    <cellStyle name="20% - Accent3 9 2 3" xfId="5581" xr:uid="{BF86877C-4AB9-4224-A0F2-552D059B1F75}"/>
    <cellStyle name="20% - Accent3 9 2 3 2" xfId="9413" xr:uid="{B94DB093-BF2B-496F-858C-7F119205AF8A}"/>
    <cellStyle name="20% - Accent3 9 2 3 2 2" xfId="20555" xr:uid="{B76481CE-AB6C-40DF-A772-F9C0788EA971}"/>
    <cellStyle name="20% - Accent3 9 2 3 2 3" xfId="37932" xr:uid="{B8F7D1AE-071F-4EBE-8F4D-98E81E33F039}"/>
    <cellStyle name="20% - Accent3 9 2 3 3" xfId="9414" xr:uid="{2D1B8E13-5183-4EF4-8BBD-53C95165DB4C}"/>
    <cellStyle name="20% - Accent3 9 2 3 3 2" xfId="20556" xr:uid="{DBD7B6E6-F32D-4EC2-B9D6-63C6560F74D0}"/>
    <cellStyle name="20% - Accent3 9 2 3 3 3" xfId="33977" xr:uid="{D500FE35-AD54-49FF-BAAC-34272BC56D6A}"/>
    <cellStyle name="20% - Accent3 9 2 3 4" xfId="17019" xr:uid="{7B5F3D81-9421-4D31-B4EB-511D34C53CCA}"/>
    <cellStyle name="20% - Accent3 9 2 3 5" xfId="27868" xr:uid="{DBF37C5A-85A4-4144-9A23-ED0A96C2BFBF}"/>
    <cellStyle name="20% - Accent3 9 2 3 6" xfId="32656" xr:uid="{F127E6AE-BD23-407F-827C-8CE9C5637237}"/>
    <cellStyle name="20% - Accent3 9 2 3 7" xfId="43142" xr:uid="{1408D438-46EA-463F-A3AF-9E98833FDEE7}"/>
    <cellStyle name="20% - Accent3 9 2 4" xfId="9415" xr:uid="{55D338F9-0450-4EEA-81C0-3F6A9D9790D8}"/>
    <cellStyle name="20% - Accent3 9 2 4 2" xfId="20557" xr:uid="{ED5D3CE0-92FA-4724-B747-EF78A28E414B}"/>
    <cellStyle name="20% - Accent3 9 2 4 3" xfId="35949" xr:uid="{6DE26272-50AD-4EF3-81D8-5F1EE8C9B40F}"/>
    <cellStyle name="20% - Accent3 9 2 5" xfId="13963" xr:uid="{4DBAC9D5-4417-4D4D-B3D3-8AFE2E9FA031}"/>
    <cellStyle name="20% - Accent3 9 2 6" xfId="24812" xr:uid="{8AE5A2DF-A07B-4CC5-9A5B-A698D0859C8C}"/>
    <cellStyle name="20% - Accent3 9 2 7" xfId="30962" xr:uid="{BEE6FD18-633D-48CD-8E44-D88F98510B23}"/>
    <cellStyle name="20% - Accent3 9 2 8" xfId="40086" xr:uid="{D5D41FC7-F701-443E-B025-9CAAC57D50B4}"/>
    <cellStyle name="20% - Accent3 9 3" xfId="2830" xr:uid="{E0DF2E89-B73B-4554-A355-3E1E935AE8A4}"/>
    <cellStyle name="20% - Accent3 9 3 2" xfId="6068" xr:uid="{C9F11F36-43B3-410E-A189-DD9A0A85BD97}"/>
    <cellStyle name="20% - Accent3 9 3 2 2" xfId="9416" xr:uid="{8E188478-6CD5-457B-AD18-DE5353C546C5}"/>
    <cellStyle name="20% - Accent3 9 3 2 2 2" xfId="20558" xr:uid="{7A488B01-4C79-45DF-8AF7-721282052CBE}"/>
    <cellStyle name="20% - Accent3 9 3 2 2 3" xfId="38473" xr:uid="{16B70C08-808D-4990-9956-6B9880FBFE9A}"/>
    <cellStyle name="20% - Accent3 9 3 2 3" xfId="9417" xr:uid="{6ED51C2F-9795-419E-A988-A57E8F2C9DBD}"/>
    <cellStyle name="20% - Accent3 9 3 2 3 2" xfId="20559" xr:uid="{5A95349E-F549-4370-933F-ADB552CE3AB6}"/>
    <cellStyle name="20% - Accent3 9 3 2 3 3" xfId="34506" xr:uid="{3B652AE2-F92A-4C17-8A8F-7D3382ACB1F2}"/>
    <cellStyle name="20% - Accent3 9 3 2 4" xfId="17506" xr:uid="{D3031F84-35D8-4D24-B9E1-D92C265D02D8}"/>
    <cellStyle name="20% - Accent3 9 3 2 5" xfId="28355" xr:uid="{0E4002DA-4C45-41C0-8E0B-D13FAE82A5CF}"/>
    <cellStyle name="20% - Accent3 9 3 2 6" xfId="32658" xr:uid="{C4EA7333-F3F1-4AB4-BECB-DE9FBA915798}"/>
    <cellStyle name="20% - Accent3 9 3 2 7" xfId="43629" xr:uid="{E3F44B27-E676-43C9-80D4-E4A7B3CEEAA0}"/>
    <cellStyle name="20% - Accent3 9 3 3" xfId="9418" xr:uid="{3A0F17F2-4220-4D9C-A53C-393E86B9F1BC}"/>
    <cellStyle name="20% - Accent3 9 3 3 2" xfId="20560" xr:uid="{68A13E5A-139B-4504-8724-EDFEBE483412}"/>
    <cellStyle name="20% - Accent3 9 3 3 3" xfId="36492" xr:uid="{5E266A16-D131-4EBF-AA01-516242225CAA}"/>
    <cellStyle name="20% - Accent3 9 3 4" xfId="14450" xr:uid="{ED61A7AA-4E01-4ED5-B7BF-F7D9026AD3FB}"/>
    <cellStyle name="20% - Accent3 9 3 5" xfId="25299" xr:uid="{B969978F-1235-48A6-901D-1752D6B82E96}"/>
    <cellStyle name="20% - Accent3 9 3 6" xfId="31449" xr:uid="{CA79738F-8FAF-487E-A9B8-56855D628C7B}"/>
    <cellStyle name="20% - Accent3 9 3 7" xfId="40573" xr:uid="{C8A43D2C-B516-4C0B-88A6-A0FCB8705B41}"/>
    <cellStyle name="20% - Accent3 9 4" xfId="3811" xr:uid="{C2C8432A-EB4A-4ACD-92D0-F4C6BB5D0F5E}"/>
    <cellStyle name="20% - Accent3 9 4 2" xfId="7050" xr:uid="{753C05A2-2054-4B9E-AE46-5772EC5DC0FD}"/>
    <cellStyle name="20% - Accent3 9 4 2 2" xfId="18488" xr:uid="{81A44BBB-E473-450F-A003-DC7CCCB18E33}"/>
    <cellStyle name="20% - Accent3 9 4 2 3" xfId="29337" xr:uid="{5D1ED73B-E763-44AE-B816-FC38964A667E}"/>
    <cellStyle name="20% - Accent3 9 4 2 4" xfId="37672" xr:uid="{03566F18-0C7E-48DA-ACE3-DC3A573E84E9}"/>
    <cellStyle name="20% - Accent3 9 4 2 5" xfId="44611" xr:uid="{393A2766-CDEA-4803-856D-218F1DE2FFBA}"/>
    <cellStyle name="20% - Accent3 9 4 3" xfId="9419" xr:uid="{A1C8B1EA-F682-4211-A4E4-BF70CBBA8569}"/>
    <cellStyle name="20% - Accent3 9 4 3 2" xfId="20561" xr:uid="{0635E2DB-22EA-46F7-A8B6-8A14520CA799}"/>
    <cellStyle name="20% - Accent3 9 4 3 3" xfId="33861" xr:uid="{9103B91B-1D08-49D9-8CC8-47E489EEECFE}"/>
    <cellStyle name="20% - Accent3 9 4 4" xfId="15432" xr:uid="{6DED4F84-D888-4B98-AE5D-E5575387B5A2}"/>
    <cellStyle name="20% - Accent3 9 4 5" xfId="26281" xr:uid="{C3468932-EE99-47A5-9916-53710C0B093E}"/>
    <cellStyle name="20% - Accent3 9 4 6" xfId="32659" xr:uid="{279D1943-98E4-4AA4-BFFE-3A3208885BC7}"/>
    <cellStyle name="20% - Accent3 9 4 7" xfId="41555" xr:uid="{2B35D00A-B78E-493C-9656-AB6E8946A101}"/>
    <cellStyle name="20% - Accent3 9 5" xfId="4359" xr:uid="{B08A1662-9772-4C2C-BBE4-03A328E9F5C6}"/>
    <cellStyle name="20% - Accent3 9 5 2" xfId="7415" xr:uid="{07670C36-B60B-4F30-898F-995EF45D29D4}"/>
    <cellStyle name="20% - Accent3 9 5 2 2" xfId="18853" xr:uid="{61C60FF0-9E5E-46F6-9F23-557D9EDFB424}"/>
    <cellStyle name="20% - Accent3 9 5 2 3" xfId="29702" xr:uid="{760508FA-A8AF-4E06-A26F-53E59A7D1EDC}"/>
    <cellStyle name="20% - Accent3 9 5 2 4" xfId="35690" xr:uid="{4B36BC6C-D4E1-4E7F-8124-A0F48874FB1B}"/>
    <cellStyle name="20% - Accent3 9 5 2 5" xfId="44976" xr:uid="{0759BE87-3308-4C0B-8A27-A9794C385FCD}"/>
    <cellStyle name="20% - Accent3 9 5 3" xfId="15797" xr:uid="{ECF8819D-537C-4E67-ACE4-6DBD4F28D939}"/>
    <cellStyle name="20% - Accent3 9 5 4" xfId="26646" xr:uid="{4F553B58-578F-42D4-BE93-561C07197969}"/>
    <cellStyle name="20% - Accent3 9 5 5" xfId="32655" xr:uid="{7C52C59B-F05B-445E-B511-5CB12BFE2926}"/>
    <cellStyle name="20% - Accent3 9 5 6" xfId="41920" xr:uid="{0B3BE50B-8F0B-4EED-9791-0DD0E2F2E89F}"/>
    <cellStyle name="20% - Accent3 9 6" xfId="4721" xr:uid="{01AEE68F-D06D-44A8-8E3D-A4BF6789BA31}"/>
    <cellStyle name="20% - Accent3 9 6 2" xfId="7777" xr:uid="{83819B06-8F9F-4231-9CA0-3C46B1A44BA4}"/>
    <cellStyle name="20% - Accent3 9 6 2 2" xfId="19215" xr:uid="{BB5F865D-3EA4-4854-8CC4-E2B397DE9AC1}"/>
    <cellStyle name="20% - Accent3 9 6 2 3" xfId="30064" xr:uid="{E9C99C22-1C55-4785-8A61-AA6FF6F9F067}"/>
    <cellStyle name="20% - Accent3 9 6 2 4" xfId="45338" xr:uid="{EBCCCE55-7689-4A87-9D1F-A0EADAA31FA2}"/>
    <cellStyle name="20% - Accent3 9 6 3" xfId="16159" xr:uid="{B3562261-8CB3-47DC-B625-AC67B2AA793A}"/>
    <cellStyle name="20% - Accent3 9 6 4" xfId="27008" xr:uid="{4C1D639C-3325-4A1C-A69A-A1385119E0A1}"/>
    <cellStyle name="20% - Accent3 9 6 5" xfId="42282" xr:uid="{17D2CF40-2A2B-49BD-8919-C56F6CFC0E9D}"/>
    <cellStyle name="20% - Accent3 9 7" xfId="5088" xr:uid="{79A671F1-7F07-4E77-9361-6E7EF3E5715B}"/>
    <cellStyle name="20% - Accent3 9 7 2" xfId="16526" xr:uid="{2D6F1682-4DBB-4885-8E7F-FA9AAD745CB8}"/>
    <cellStyle name="20% - Accent3 9 7 3" xfId="27375" xr:uid="{4805D33A-9092-41EB-9068-549CDB0EEB57}"/>
    <cellStyle name="20% - Accent3 9 7 4" xfId="42649" xr:uid="{07D93743-6644-4982-9234-11B6BDF6DEF0}"/>
    <cellStyle name="20% - Accent3 9 8" xfId="13470" xr:uid="{1C449649-EB2B-4057-A6EA-443726BB6053}"/>
    <cellStyle name="20% - Accent3 9 9" xfId="24319" xr:uid="{1CC2DDC2-9656-4533-A099-88351B9161C6}"/>
    <cellStyle name="20% - Accent4" xfId="35" builtinId="42" customBuiltin="1"/>
    <cellStyle name="20% - Accent4 10" xfId="284" xr:uid="{EC2AFDA5-26A5-4A42-863A-C5D75AACB2ED}"/>
    <cellStyle name="20% - Accent4 10 10" xfId="30532" xr:uid="{49438680-1561-4A18-9825-9C78D8CBA151}"/>
    <cellStyle name="20% - Accent4 10 11" xfId="39594" xr:uid="{0F44B133-FA11-4575-AE21-6225F28B4B30}"/>
    <cellStyle name="20% - Accent4 10 2" xfId="2343" xr:uid="{167FAE01-67BE-41CB-8535-48FE1D3928F9}"/>
    <cellStyle name="20% - Accent4 10 2 2" xfId="3324" xr:uid="{8A42AB0E-8CF9-40AE-BC5B-6DE02D691E8C}"/>
    <cellStyle name="20% - Accent4 10 2 2 2" xfId="6562" xr:uid="{19BAA3AE-CB0F-4957-B6FE-531AC1CE50F1}"/>
    <cellStyle name="20% - Accent4 10 2 2 2 2" xfId="9420" xr:uid="{3182AE7C-E3ED-4322-9780-99DDBF45E5B1}"/>
    <cellStyle name="20% - Accent4 10 2 2 2 2 2" xfId="20562" xr:uid="{6F4ADD39-D5AA-4BE2-A61E-A4312584BFFC}"/>
    <cellStyle name="20% - Accent4 10 2 2 2 2 3" xfId="38474" xr:uid="{5A59DD87-A864-4A29-B91B-F8BBCAFBFD84}"/>
    <cellStyle name="20% - Accent4 10 2 2 2 3" xfId="9421" xr:uid="{085282C1-6D86-46D8-A5FA-5FC8DA9CAD3B}"/>
    <cellStyle name="20% - Accent4 10 2 2 2 3 2" xfId="20563" xr:uid="{99329E1F-8098-4046-8CFF-F8DEFF40AEDB}"/>
    <cellStyle name="20% - Accent4 10 2 2 2 3 3" xfId="34507" xr:uid="{C92928C4-9502-444D-BF53-85A18F30229A}"/>
    <cellStyle name="20% - Accent4 10 2 2 2 4" xfId="18000" xr:uid="{CBDFA322-CA1F-43E0-929E-3C2B21881F37}"/>
    <cellStyle name="20% - Accent4 10 2 2 2 5" xfId="28849" xr:uid="{9D7BF6D4-2ED2-47E8-A0F3-FF9E0E8E1972}"/>
    <cellStyle name="20% - Accent4 10 2 2 2 6" xfId="32662" xr:uid="{2FC586D8-7700-4EF6-8767-CB2B682155E1}"/>
    <cellStyle name="20% - Accent4 10 2 2 2 7" xfId="44123" xr:uid="{86E80517-2747-4928-82B0-112AB74D199B}"/>
    <cellStyle name="20% - Accent4 10 2 2 3" xfId="9422" xr:uid="{9657FEF8-E28F-4863-AB26-3673116D6190}"/>
    <cellStyle name="20% - Accent4 10 2 2 3 2" xfId="20564" xr:uid="{517C5B14-F280-49A9-9212-8FDD43CC70BE}"/>
    <cellStyle name="20% - Accent4 10 2 2 3 3" xfId="36493" xr:uid="{47ABAAB1-2A15-40FA-BDFB-DA9D494467A0}"/>
    <cellStyle name="20% - Accent4 10 2 2 4" xfId="14944" xr:uid="{68B7C9AC-3061-4168-A843-EDECD8CF49EA}"/>
    <cellStyle name="20% - Accent4 10 2 2 5" xfId="25793" xr:uid="{06BA6326-B930-48BA-B4E4-510820CAFFE2}"/>
    <cellStyle name="20% - Accent4 10 2 2 6" xfId="31943" xr:uid="{B94A196E-1049-4C8F-A564-40465ECFB861}"/>
    <cellStyle name="20% - Accent4 10 2 2 7" xfId="41067" xr:uid="{0A44F9AE-F7C5-40DD-93F3-3B67D9335307}"/>
    <cellStyle name="20% - Accent4 10 2 3" xfId="5582" xr:uid="{8873FB32-BE64-4434-9D15-43C95E5E9AEA}"/>
    <cellStyle name="20% - Accent4 10 2 3 2" xfId="9423" xr:uid="{A353CB66-3B17-48DC-A316-680BC4BC0AC9}"/>
    <cellStyle name="20% - Accent4 10 2 3 2 2" xfId="20565" xr:uid="{D804B3D4-9A35-4FF0-8B50-20FB54AF82C3}"/>
    <cellStyle name="20% - Accent4 10 2 3 2 3" xfId="37933" xr:uid="{0ABE9B5C-8461-4F71-B2DF-D7191548775D}"/>
    <cellStyle name="20% - Accent4 10 2 3 3" xfId="9424" xr:uid="{1BDA3D51-C710-4E6A-BE7E-6A98FBC6CC39}"/>
    <cellStyle name="20% - Accent4 10 2 3 3 2" xfId="20566" xr:uid="{B711C312-EA9C-433A-A5E4-5921BB8F04A0}"/>
    <cellStyle name="20% - Accent4 10 2 3 3 3" xfId="33978" xr:uid="{4CB29A9A-419D-4269-B489-5AD0CD6F301E}"/>
    <cellStyle name="20% - Accent4 10 2 3 4" xfId="17020" xr:uid="{0DD6B26F-07BF-4382-9036-0827B33A60E0}"/>
    <cellStyle name="20% - Accent4 10 2 3 5" xfId="27869" xr:uid="{CD9EB515-3045-4C9D-BC1A-8C491818ADB0}"/>
    <cellStyle name="20% - Accent4 10 2 3 6" xfId="32661" xr:uid="{D5DB86FB-A453-49BA-BA08-A06D1143AF6E}"/>
    <cellStyle name="20% - Accent4 10 2 3 7" xfId="43143" xr:uid="{64A804C9-E9AC-4AAE-8015-637F08D52584}"/>
    <cellStyle name="20% - Accent4 10 2 4" xfId="9425" xr:uid="{22714F23-B7DD-4736-B5AF-2B35A96953F0}"/>
    <cellStyle name="20% - Accent4 10 2 4 2" xfId="20567" xr:uid="{FBD42100-926E-43DF-BE65-BB8040858941}"/>
    <cellStyle name="20% - Accent4 10 2 4 3" xfId="35950" xr:uid="{14C12C65-393E-4A11-BC2A-681748D91DA2}"/>
    <cellStyle name="20% - Accent4 10 2 5" xfId="13964" xr:uid="{2037999E-01F3-41A0-879D-0C6F68F51C32}"/>
    <cellStyle name="20% - Accent4 10 2 6" xfId="24813" xr:uid="{D2BDE60F-661E-4E11-B0D0-09B5B5A4BE69}"/>
    <cellStyle name="20% - Accent4 10 2 7" xfId="30963" xr:uid="{B5CE8F22-4935-4FC3-92C6-54F62FA95E0F}"/>
    <cellStyle name="20% - Accent4 10 2 8" xfId="40087" xr:uid="{5035B3BD-EEC2-4DD5-BB06-D9888DCBD326}"/>
    <cellStyle name="20% - Accent4 10 3" xfId="2831" xr:uid="{FFFAA58F-EBFB-4C5D-85DA-F866F567B307}"/>
    <cellStyle name="20% - Accent4 10 3 2" xfId="6069" xr:uid="{2F38A3FF-4A92-4F4B-8ABA-53D5027F34D8}"/>
    <cellStyle name="20% - Accent4 10 3 2 2" xfId="9426" xr:uid="{D20D1B27-EFFE-42D0-A44A-6F6671B1B8F0}"/>
    <cellStyle name="20% - Accent4 10 3 2 2 2" xfId="20568" xr:uid="{FD8F2CCB-ED06-4E4E-AFE1-C569310E2777}"/>
    <cellStyle name="20% - Accent4 10 3 2 2 3" xfId="38475" xr:uid="{02354B95-9C64-465D-94B0-BC2C8926CC0D}"/>
    <cellStyle name="20% - Accent4 10 3 2 3" xfId="9427" xr:uid="{06407B14-83E2-46A4-9DD2-D0A95F67B42C}"/>
    <cellStyle name="20% - Accent4 10 3 2 3 2" xfId="20569" xr:uid="{19DC2071-C1C6-4C4A-BC64-86F7B49A06D5}"/>
    <cellStyle name="20% - Accent4 10 3 2 3 3" xfId="34508" xr:uid="{0AF984C2-AF28-4270-9227-A1B9996FF975}"/>
    <cellStyle name="20% - Accent4 10 3 2 4" xfId="17507" xr:uid="{6DC1E04F-0599-4BF7-8462-E4BF95D19E79}"/>
    <cellStyle name="20% - Accent4 10 3 2 5" xfId="28356" xr:uid="{2B7C3F0D-CA1D-411C-935F-CF23400A188D}"/>
    <cellStyle name="20% - Accent4 10 3 2 6" xfId="32663" xr:uid="{BA77D7D6-13CC-4789-A592-3028E196E30E}"/>
    <cellStyle name="20% - Accent4 10 3 2 7" xfId="43630" xr:uid="{E82E5F2D-FA5A-4AF0-9A21-2EABFC54472F}"/>
    <cellStyle name="20% - Accent4 10 3 3" xfId="9428" xr:uid="{4E0CB2C5-75CE-4A43-9588-27544B8D72CF}"/>
    <cellStyle name="20% - Accent4 10 3 3 2" xfId="20570" xr:uid="{94D737F1-2751-4AA5-AB9E-FC1927DC22C3}"/>
    <cellStyle name="20% - Accent4 10 3 3 3" xfId="36494" xr:uid="{83D31E6F-BC73-4261-95DE-F5B4BD629F88}"/>
    <cellStyle name="20% - Accent4 10 3 4" xfId="14451" xr:uid="{F7EA2D60-E36C-4A4A-AEC2-1A933FBEB47A}"/>
    <cellStyle name="20% - Accent4 10 3 5" xfId="25300" xr:uid="{E8CDBF01-2117-408F-B63A-9331212692A0}"/>
    <cellStyle name="20% - Accent4 10 3 6" xfId="31450" xr:uid="{9162DA64-34E7-4C62-A327-253480D5D3B1}"/>
    <cellStyle name="20% - Accent4 10 3 7" xfId="40574" xr:uid="{6948FBF8-DB58-463C-B766-0D23FDE94554}"/>
    <cellStyle name="20% - Accent4 10 4" xfId="3812" xr:uid="{01553F11-87EA-4275-B2F4-DA6F5A3D6030}"/>
    <cellStyle name="20% - Accent4 10 4 2" xfId="7051" xr:uid="{4039FBF1-75C3-42E8-851E-CB79649D06A9}"/>
    <cellStyle name="20% - Accent4 10 4 2 2" xfId="18489" xr:uid="{1C7BD8FD-78CC-4C58-9F2D-AE15AA70BB7E}"/>
    <cellStyle name="20% - Accent4 10 4 2 3" xfId="29338" xr:uid="{121286F4-948E-4835-8DE9-931D884F53AF}"/>
    <cellStyle name="20% - Accent4 10 4 2 4" xfId="37673" xr:uid="{A3AADDA0-522D-42D1-B86A-45A7814539BA}"/>
    <cellStyle name="20% - Accent4 10 4 2 5" xfId="44612" xr:uid="{CE0A1C2C-B8EB-427B-BB3B-1F82C3E9D126}"/>
    <cellStyle name="20% - Accent4 10 4 3" xfId="9429" xr:uid="{1E2448AE-941F-4F33-8602-6DC2B9D0F723}"/>
    <cellStyle name="20% - Accent4 10 4 3 2" xfId="20571" xr:uid="{EB0CA1C2-A468-4B85-8D58-ADACB7F69FB5}"/>
    <cellStyle name="20% - Accent4 10 4 3 3" xfId="33862" xr:uid="{E53CCEFD-F689-4B60-9557-C05A317B5877}"/>
    <cellStyle name="20% - Accent4 10 4 4" xfId="15433" xr:uid="{CD5A0A95-1443-43E5-8563-D0C33266F870}"/>
    <cellStyle name="20% - Accent4 10 4 5" xfId="26282" xr:uid="{37FE516A-5A59-4426-8889-B7B546CCCA9E}"/>
    <cellStyle name="20% - Accent4 10 4 6" xfId="32664" xr:uid="{71AC5EEC-8EF7-4C26-954E-70C277907926}"/>
    <cellStyle name="20% - Accent4 10 4 7" xfId="41556" xr:uid="{CBEBFDA8-9E80-46D9-B755-7E11B886BD72}"/>
    <cellStyle name="20% - Accent4 10 5" xfId="4360" xr:uid="{766577C5-7AA0-4882-9080-857630AABB20}"/>
    <cellStyle name="20% - Accent4 10 5 2" xfId="7416" xr:uid="{A4DBF584-FB58-4391-AC7C-7ACB30D97716}"/>
    <cellStyle name="20% - Accent4 10 5 2 2" xfId="18854" xr:uid="{49F496CA-0358-4F4E-8037-56159130CE02}"/>
    <cellStyle name="20% - Accent4 10 5 2 3" xfId="29703" xr:uid="{F5C32AB1-25B5-46AE-B63E-2D19B1C64468}"/>
    <cellStyle name="20% - Accent4 10 5 2 4" xfId="35691" xr:uid="{3D001E32-7BDB-47FD-8774-97678A81677A}"/>
    <cellStyle name="20% - Accent4 10 5 2 5" xfId="44977" xr:uid="{A78E3A4B-D4F0-4422-B4B5-3492252A2CD9}"/>
    <cellStyle name="20% - Accent4 10 5 3" xfId="15798" xr:uid="{56DDEF3F-BF8B-4CAB-A006-D3C99CABCF41}"/>
    <cellStyle name="20% - Accent4 10 5 4" xfId="26647" xr:uid="{8CF1D37D-121C-47C9-9E5C-22B0A24904F0}"/>
    <cellStyle name="20% - Accent4 10 5 5" xfId="32660" xr:uid="{1510B948-4522-4925-80DD-236731CB70FB}"/>
    <cellStyle name="20% - Accent4 10 5 6" xfId="41921" xr:uid="{199B5F6A-2848-4C35-87C0-D73BF5F0CCAD}"/>
    <cellStyle name="20% - Accent4 10 6" xfId="4722" xr:uid="{38F3D96C-4357-4510-B7F3-6E5BF994CBD5}"/>
    <cellStyle name="20% - Accent4 10 6 2" xfId="7778" xr:uid="{E424C191-FF86-4045-9747-ACF0A9203DD8}"/>
    <cellStyle name="20% - Accent4 10 6 2 2" xfId="19216" xr:uid="{FAD5A5A6-E5EA-4AB6-B116-B2F96FC7E598}"/>
    <cellStyle name="20% - Accent4 10 6 2 3" xfId="30065" xr:uid="{6B5C79EE-9209-47D4-BF96-88E7BE35218F}"/>
    <cellStyle name="20% - Accent4 10 6 2 4" xfId="45339" xr:uid="{214B115D-DAFD-4150-811D-7126BE782CED}"/>
    <cellStyle name="20% - Accent4 10 6 3" xfId="16160" xr:uid="{692509D1-0ABC-4DFA-A8AE-B7B4B83FC728}"/>
    <cellStyle name="20% - Accent4 10 6 4" xfId="27009" xr:uid="{7823173D-FB88-4903-B542-4C5663D28CAF}"/>
    <cellStyle name="20% - Accent4 10 6 5" xfId="42283" xr:uid="{08799EC1-D5F8-4663-AF9D-B5EBE3848966}"/>
    <cellStyle name="20% - Accent4 10 7" xfId="5089" xr:uid="{5AED2937-68E7-495C-9BC0-74ECF7E66C91}"/>
    <cellStyle name="20% - Accent4 10 7 2" xfId="16527" xr:uid="{15D31765-64A1-4000-8931-0EB7E136B43B}"/>
    <cellStyle name="20% - Accent4 10 7 3" xfId="27376" xr:uid="{3B72046A-12AF-48ED-B938-D9DBA8A9BA94}"/>
    <cellStyle name="20% - Accent4 10 7 4" xfId="42650" xr:uid="{62CBB8B7-DEFA-41A3-BC00-78E4795EF82A}"/>
    <cellStyle name="20% - Accent4 10 8" xfId="13471" xr:uid="{DEFA52FF-757C-44CF-A5AF-9EFF6E940803}"/>
    <cellStyle name="20% - Accent4 10 9" xfId="24320" xr:uid="{829135D8-1374-4E92-9BE5-E798CFD84059}"/>
    <cellStyle name="20% - Accent4 11" xfId="285" xr:uid="{7671298E-EDE9-4118-B414-771A9E16635E}"/>
    <cellStyle name="20% - Accent4 11 10" xfId="30533" xr:uid="{3F5EA181-3EF7-43C2-8F9E-3BEBAF1903D5}"/>
    <cellStyle name="20% - Accent4 11 11" xfId="39595" xr:uid="{8A9B204E-2F53-47EB-809E-5969B4C90C83}"/>
    <cellStyle name="20% - Accent4 11 2" xfId="2344" xr:uid="{5B100DA9-74FF-4FC5-8399-D75AD251FD98}"/>
    <cellStyle name="20% - Accent4 11 2 2" xfId="3325" xr:uid="{092DD01E-1206-4CE5-9B33-C1B0172C91B8}"/>
    <cellStyle name="20% - Accent4 11 2 2 2" xfId="6563" xr:uid="{4BB2E2DF-EF14-4092-B137-44F3F8B35CB4}"/>
    <cellStyle name="20% - Accent4 11 2 2 2 2" xfId="9430" xr:uid="{C31C760A-8C3C-460D-AE7A-FC1CE51314E4}"/>
    <cellStyle name="20% - Accent4 11 2 2 2 2 2" xfId="20572" xr:uid="{FAD4DFCF-5F62-4D4B-87F2-D3626499CB74}"/>
    <cellStyle name="20% - Accent4 11 2 2 2 2 3" xfId="38476" xr:uid="{3ED3E60A-3D6C-46F9-9839-E94E00710F2E}"/>
    <cellStyle name="20% - Accent4 11 2 2 2 3" xfId="9431" xr:uid="{B57D720E-43D8-4F02-81D3-EC233E3CC456}"/>
    <cellStyle name="20% - Accent4 11 2 2 2 3 2" xfId="20573" xr:uid="{4E58ACB9-5BC8-47F9-8718-E8A371ABA5A8}"/>
    <cellStyle name="20% - Accent4 11 2 2 2 3 3" xfId="34509" xr:uid="{27D5E407-7F4F-4BD9-BDD2-7DF84C9451D1}"/>
    <cellStyle name="20% - Accent4 11 2 2 2 4" xfId="18001" xr:uid="{4979D7EC-A22B-4DA7-9418-6ED26C2E1E64}"/>
    <cellStyle name="20% - Accent4 11 2 2 2 5" xfId="28850" xr:uid="{E0738132-31BF-4303-89F1-07A2C57C0266}"/>
    <cellStyle name="20% - Accent4 11 2 2 2 6" xfId="32667" xr:uid="{18D7B92F-BE54-45AA-A310-5E255051D9D5}"/>
    <cellStyle name="20% - Accent4 11 2 2 2 7" xfId="44124" xr:uid="{7AF015E3-1903-40B0-938C-45422D9C9A22}"/>
    <cellStyle name="20% - Accent4 11 2 2 3" xfId="9432" xr:uid="{BAB8F53E-2EA2-46C8-8E27-95A96B9F4726}"/>
    <cellStyle name="20% - Accent4 11 2 2 3 2" xfId="20574" xr:uid="{0725630D-7098-46C1-80EF-2EDDD61845D2}"/>
    <cellStyle name="20% - Accent4 11 2 2 3 3" xfId="36495" xr:uid="{6351B34A-2F7C-4E92-8DBF-427CA97AB596}"/>
    <cellStyle name="20% - Accent4 11 2 2 4" xfId="14945" xr:uid="{EBF14E18-5F3B-4222-AE9C-B8AFC0F59048}"/>
    <cellStyle name="20% - Accent4 11 2 2 5" xfId="25794" xr:uid="{F886CC66-E2CC-4EB8-A172-39D8EBFB90CD}"/>
    <cellStyle name="20% - Accent4 11 2 2 6" xfId="31944" xr:uid="{6BCFAE85-445E-4203-854B-9A9356AA4CA0}"/>
    <cellStyle name="20% - Accent4 11 2 2 7" xfId="41068" xr:uid="{3BEF3DBF-8C4C-463F-AC09-6714158A0818}"/>
    <cellStyle name="20% - Accent4 11 2 3" xfId="5583" xr:uid="{BA48F704-235F-4698-87AD-4796EA484FE8}"/>
    <cellStyle name="20% - Accent4 11 2 3 2" xfId="9433" xr:uid="{C691CA58-687A-43F1-BE09-D424F064C4FB}"/>
    <cellStyle name="20% - Accent4 11 2 3 2 2" xfId="20575" xr:uid="{21D3EEE9-2D42-44F0-A717-6BF4D80532E2}"/>
    <cellStyle name="20% - Accent4 11 2 3 2 3" xfId="37934" xr:uid="{AB87C8D7-399B-4657-AD66-00B6110E7B41}"/>
    <cellStyle name="20% - Accent4 11 2 3 3" xfId="9434" xr:uid="{6910219B-D824-4DE0-8E4C-DD75B4025F25}"/>
    <cellStyle name="20% - Accent4 11 2 3 3 2" xfId="20576" xr:uid="{672B8411-6456-431C-89AA-9BD21D339E6E}"/>
    <cellStyle name="20% - Accent4 11 2 3 3 3" xfId="33979" xr:uid="{034F67E1-4DC8-4003-BA47-9A7B3ED61B42}"/>
    <cellStyle name="20% - Accent4 11 2 3 4" xfId="17021" xr:uid="{69B34E9D-4C37-4F60-9887-C77FED6C846B}"/>
    <cellStyle name="20% - Accent4 11 2 3 5" xfId="27870" xr:uid="{4625D496-8F73-4DE6-AE3A-77CA4F9C29FB}"/>
    <cellStyle name="20% - Accent4 11 2 3 6" xfId="32666" xr:uid="{78D5B9DD-1295-4723-B96F-D0615418E0C3}"/>
    <cellStyle name="20% - Accent4 11 2 3 7" xfId="43144" xr:uid="{A4F5C0C7-76CA-47DF-AB92-FB08ED5BD631}"/>
    <cellStyle name="20% - Accent4 11 2 4" xfId="9435" xr:uid="{A9408FCF-96F7-44A8-9D68-0ECFF2BFF2C4}"/>
    <cellStyle name="20% - Accent4 11 2 4 2" xfId="20577" xr:uid="{60077D45-43E8-4417-8EFA-5D632B52E7FF}"/>
    <cellStyle name="20% - Accent4 11 2 4 3" xfId="35951" xr:uid="{4F041763-E663-4828-88C0-E8F33D8E7BFE}"/>
    <cellStyle name="20% - Accent4 11 2 5" xfId="13965" xr:uid="{0D0DE535-3FFA-437E-B85B-383A8496494F}"/>
    <cellStyle name="20% - Accent4 11 2 6" xfId="24814" xr:uid="{5377E818-2C16-4E54-B6A4-B9DEE4648051}"/>
    <cellStyle name="20% - Accent4 11 2 7" xfId="30964" xr:uid="{8FEF0E8C-7A29-4463-8B4D-A1572B73CE9F}"/>
    <cellStyle name="20% - Accent4 11 2 8" xfId="40088" xr:uid="{F7CC8A3B-4A2B-4169-BA32-2D2F0D7A78D6}"/>
    <cellStyle name="20% - Accent4 11 3" xfId="2832" xr:uid="{701308BD-B99F-4BA2-A047-979A1558678B}"/>
    <cellStyle name="20% - Accent4 11 3 2" xfId="6070" xr:uid="{DB8FE2EE-7BE0-4321-B863-F703138215DF}"/>
    <cellStyle name="20% - Accent4 11 3 2 2" xfId="9436" xr:uid="{58AA558B-F382-4CEC-959D-A7D38E4F27A7}"/>
    <cellStyle name="20% - Accent4 11 3 2 2 2" xfId="20578" xr:uid="{EC5B34D5-C62F-4927-844C-7843F0DB865F}"/>
    <cellStyle name="20% - Accent4 11 3 2 2 3" xfId="38477" xr:uid="{D5F1EA0B-D2BE-4802-B530-055B13522D75}"/>
    <cellStyle name="20% - Accent4 11 3 2 3" xfId="9437" xr:uid="{B6DC0578-B7D7-4833-ACE8-6419486F36FB}"/>
    <cellStyle name="20% - Accent4 11 3 2 3 2" xfId="20579" xr:uid="{38CA337F-D7D0-4A2A-9F27-535E0236F244}"/>
    <cellStyle name="20% - Accent4 11 3 2 3 3" xfId="34510" xr:uid="{F424BC01-481A-4683-8A8B-84991E71D693}"/>
    <cellStyle name="20% - Accent4 11 3 2 4" xfId="17508" xr:uid="{7A9756F9-67CF-4E86-A67D-51606B7E584C}"/>
    <cellStyle name="20% - Accent4 11 3 2 5" xfId="28357" xr:uid="{A652A57C-8C9D-4703-9E7E-160C69CB3D86}"/>
    <cellStyle name="20% - Accent4 11 3 2 6" xfId="32668" xr:uid="{954D98B1-1E4D-47AE-B206-779BF12C856F}"/>
    <cellStyle name="20% - Accent4 11 3 2 7" xfId="43631" xr:uid="{AA89B650-C880-43F4-9332-29AE845AFA32}"/>
    <cellStyle name="20% - Accent4 11 3 3" xfId="9438" xr:uid="{BBDFD64E-9EA0-4F2C-BCF9-9E2561250BD3}"/>
    <cellStyle name="20% - Accent4 11 3 3 2" xfId="20580" xr:uid="{CE968224-0705-4492-B8D5-6715D603EF0E}"/>
    <cellStyle name="20% - Accent4 11 3 3 3" xfId="36496" xr:uid="{86062BCC-390D-44FF-BB6C-C1E7D385BC03}"/>
    <cellStyle name="20% - Accent4 11 3 4" xfId="14452" xr:uid="{DEC230BB-33AC-49B2-8B3F-728275B0014A}"/>
    <cellStyle name="20% - Accent4 11 3 5" xfId="25301" xr:uid="{B74281B4-F6F5-4AD3-8F23-C0F95470F160}"/>
    <cellStyle name="20% - Accent4 11 3 6" xfId="31451" xr:uid="{A2624F7E-647D-4084-8D16-B922351773C8}"/>
    <cellStyle name="20% - Accent4 11 3 7" xfId="40575" xr:uid="{EC871464-038D-4A3F-90AF-B856C267FAB6}"/>
    <cellStyle name="20% - Accent4 11 4" xfId="3813" xr:uid="{2A041877-0B86-4178-B779-B0D9643D4B64}"/>
    <cellStyle name="20% - Accent4 11 4 2" xfId="7052" xr:uid="{F5E90120-DCC8-4CCC-9108-6461DF3892EA}"/>
    <cellStyle name="20% - Accent4 11 4 2 2" xfId="18490" xr:uid="{F1D3AFEB-7E40-4EEF-923D-7DF3907B208E}"/>
    <cellStyle name="20% - Accent4 11 4 2 3" xfId="29339" xr:uid="{05FE74DC-3B0B-46F4-AFF9-A66F1CF53D17}"/>
    <cellStyle name="20% - Accent4 11 4 2 4" xfId="37674" xr:uid="{FEE57007-57FA-42F2-92AF-399214B9A9BE}"/>
    <cellStyle name="20% - Accent4 11 4 2 5" xfId="44613" xr:uid="{9E007312-D892-4C62-A063-2CD77E68AE86}"/>
    <cellStyle name="20% - Accent4 11 4 3" xfId="9439" xr:uid="{704F359B-3E98-4575-8FEA-D3844A3BE3BA}"/>
    <cellStyle name="20% - Accent4 11 4 3 2" xfId="20581" xr:uid="{36A9511B-38B9-4F18-A416-4363D6D8B0BB}"/>
    <cellStyle name="20% - Accent4 11 4 3 3" xfId="33863" xr:uid="{484DD434-EBFD-47BA-A019-4619F9056277}"/>
    <cellStyle name="20% - Accent4 11 4 4" xfId="15434" xr:uid="{DB30AF47-7EF9-404B-837D-4A50054C57AC}"/>
    <cellStyle name="20% - Accent4 11 4 5" xfId="26283" xr:uid="{DB5EF963-B26B-427D-B90A-E4F752B86F3A}"/>
    <cellStyle name="20% - Accent4 11 4 6" xfId="32669" xr:uid="{CD2C9C55-80B3-4D61-B6F8-8805F445BAF3}"/>
    <cellStyle name="20% - Accent4 11 4 7" xfId="41557" xr:uid="{500CBD47-BC6D-4D8E-833B-2DDD23A867F4}"/>
    <cellStyle name="20% - Accent4 11 5" xfId="4361" xr:uid="{12E6D183-773A-4183-8EE7-ED98E1A13804}"/>
    <cellStyle name="20% - Accent4 11 5 2" xfId="7417" xr:uid="{2FC81C77-EAE3-44A8-BD2C-E26586799362}"/>
    <cellStyle name="20% - Accent4 11 5 2 2" xfId="18855" xr:uid="{A9158611-D11A-4BA7-99E2-94F0C67F6017}"/>
    <cellStyle name="20% - Accent4 11 5 2 3" xfId="29704" xr:uid="{585B7D52-CE5C-4F64-9096-69D80BB843DF}"/>
    <cellStyle name="20% - Accent4 11 5 2 4" xfId="35692" xr:uid="{661B6A6D-CD06-4BA6-857C-BD7D9BA7AB13}"/>
    <cellStyle name="20% - Accent4 11 5 2 5" xfId="44978" xr:uid="{0136B55B-04B9-40F5-B2E5-D30D44E88439}"/>
    <cellStyle name="20% - Accent4 11 5 3" xfId="15799" xr:uid="{D20CF899-B2FE-4DB3-80D3-8653D709A4C3}"/>
    <cellStyle name="20% - Accent4 11 5 4" xfId="26648" xr:uid="{8632981E-67D4-4769-812B-85950ED17D63}"/>
    <cellStyle name="20% - Accent4 11 5 5" xfId="32665" xr:uid="{E12B2CB9-2BE8-4796-81E2-6AD779D60084}"/>
    <cellStyle name="20% - Accent4 11 5 6" xfId="41922" xr:uid="{D1A203E1-B743-4449-A205-3210D849AC00}"/>
    <cellStyle name="20% - Accent4 11 6" xfId="4723" xr:uid="{E2DAE7A4-BE2A-49DC-95C5-743A7EC57DEF}"/>
    <cellStyle name="20% - Accent4 11 6 2" xfId="7779" xr:uid="{44FA5C57-D43B-4A42-9084-75DB52ED5632}"/>
    <cellStyle name="20% - Accent4 11 6 2 2" xfId="19217" xr:uid="{B9769606-92B9-4BF3-AB70-ECD002F05768}"/>
    <cellStyle name="20% - Accent4 11 6 2 3" xfId="30066" xr:uid="{EE4FBED9-FDF6-48B0-B920-F289890F0A60}"/>
    <cellStyle name="20% - Accent4 11 6 2 4" xfId="45340" xr:uid="{6AB1DF23-1B3E-438B-A061-F4A84BDC2CD8}"/>
    <cellStyle name="20% - Accent4 11 6 3" xfId="16161" xr:uid="{FE203B00-4724-4F70-8440-48356AADB388}"/>
    <cellStyle name="20% - Accent4 11 6 4" xfId="27010" xr:uid="{0F756BB5-CBBD-417F-B4C2-C5D14C0C3289}"/>
    <cellStyle name="20% - Accent4 11 6 5" xfId="42284" xr:uid="{F2E61953-E6A6-4469-B361-AEAC0FEA7F4E}"/>
    <cellStyle name="20% - Accent4 11 7" xfId="5090" xr:uid="{717EA57F-3B41-4189-B41F-0FFA3B8213AC}"/>
    <cellStyle name="20% - Accent4 11 7 2" xfId="16528" xr:uid="{ECB20877-09A6-40CD-8A7E-ACC627A818DB}"/>
    <cellStyle name="20% - Accent4 11 7 3" xfId="27377" xr:uid="{143177EC-9CFA-4281-9177-C27DE82A15DE}"/>
    <cellStyle name="20% - Accent4 11 7 4" xfId="42651" xr:uid="{5A2A6C12-951C-4C54-BCF6-6B3EB581B60E}"/>
    <cellStyle name="20% - Accent4 11 8" xfId="13472" xr:uid="{2F07516C-3344-4440-B47E-33EC0BCDF7AF}"/>
    <cellStyle name="20% - Accent4 11 9" xfId="24321" xr:uid="{09350119-2ED4-499B-9BC8-4161BEA9002B}"/>
    <cellStyle name="20% - Accent4 12" xfId="286" xr:uid="{67119AA2-FC76-42C7-8B94-85E172F44DC1}"/>
    <cellStyle name="20% - Accent4 12 10" xfId="30534" xr:uid="{E0460609-8E04-4C84-A5AE-EBE2929F5641}"/>
    <cellStyle name="20% - Accent4 12 11" xfId="39596" xr:uid="{9648D4A3-03E9-4832-8CDC-B86463E7E7C2}"/>
    <cellStyle name="20% - Accent4 12 2" xfId="2345" xr:uid="{64B6E72F-FD4B-42B6-A9B1-3C1BBC4C858F}"/>
    <cellStyle name="20% - Accent4 12 2 2" xfId="3326" xr:uid="{6C1B6D80-304A-45D2-B787-07D2C25F98F1}"/>
    <cellStyle name="20% - Accent4 12 2 2 2" xfId="6564" xr:uid="{07E65E3A-BDDB-4D90-9F55-99A5105B95F8}"/>
    <cellStyle name="20% - Accent4 12 2 2 2 2" xfId="9440" xr:uid="{870CE7B9-162E-4389-B3FE-7F5716473640}"/>
    <cellStyle name="20% - Accent4 12 2 2 2 2 2" xfId="20582" xr:uid="{8B950645-8DAF-4793-9749-E7AF8FE94FE5}"/>
    <cellStyle name="20% - Accent4 12 2 2 2 2 3" xfId="38478" xr:uid="{0F721DAF-CD18-4086-99AF-E36DF14F0E00}"/>
    <cellStyle name="20% - Accent4 12 2 2 2 3" xfId="9441" xr:uid="{27BCE252-C08F-4367-9146-BA7AF75E3462}"/>
    <cellStyle name="20% - Accent4 12 2 2 2 3 2" xfId="20583" xr:uid="{90E5C6F3-342D-44E1-A687-F85A11455C38}"/>
    <cellStyle name="20% - Accent4 12 2 2 2 3 3" xfId="34511" xr:uid="{D60A4E46-A4EC-44CE-AF15-D0DAC2B72FD3}"/>
    <cellStyle name="20% - Accent4 12 2 2 2 4" xfId="18002" xr:uid="{DF9CE5A2-4203-43BD-A8E6-8E9915475EBA}"/>
    <cellStyle name="20% - Accent4 12 2 2 2 5" xfId="28851" xr:uid="{35D28F65-B645-44A1-8725-094A06E49D95}"/>
    <cellStyle name="20% - Accent4 12 2 2 2 6" xfId="32672" xr:uid="{7274FB0A-AA30-4843-82E6-F3D6656D4EE3}"/>
    <cellStyle name="20% - Accent4 12 2 2 2 7" xfId="44125" xr:uid="{0BD10249-D1F7-4E7E-8705-A28E48BCE336}"/>
    <cellStyle name="20% - Accent4 12 2 2 3" xfId="9442" xr:uid="{D21A4077-8E91-4AC4-BD90-0A2E8725B130}"/>
    <cellStyle name="20% - Accent4 12 2 2 3 2" xfId="20584" xr:uid="{EE54510E-F8D1-4A41-8D56-A3855E4E15CD}"/>
    <cellStyle name="20% - Accent4 12 2 2 3 3" xfId="36497" xr:uid="{B8886981-5149-4056-BBB7-A2278F9F4583}"/>
    <cellStyle name="20% - Accent4 12 2 2 4" xfId="14946" xr:uid="{9D4D38AA-B7CB-4E20-BB6A-E8524370EB62}"/>
    <cellStyle name="20% - Accent4 12 2 2 5" xfId="25795" xr:uid="{7B47B313-5C76-4221-8998-AFA6A7432D1A}"/>
    <cellStyle name="20% - Accent4 12 2 2 6" xfId="31945" xr:uid="{AE0EFCCC-BC60-4998-9582-726C585B2F89}"/>
    <cellStyle name="20% - Accent4 12 2 2 7" xfId="41069" xr:uid="{127CF380-980B-46E2-BDE2-C4B7AD6D5730}"/>
    <cellStyle name="20% - Accent4 12 2 3" xfId="5584" xr:uid="{08A14D3C-C5F7-4218-986E-8155644A50E4}"/>
    <cellStyle name="20% - Accent4 12 2 3 2" xfId="9443" xr:uid="{4BCC11CC-8C80-4F22-845C-E1AB1A94518B}"/>
    <cellStyle name="20% - Accent4 12 2 3 2 2" xfId="20585" xr:uid="{36EE6C60-5CF5-4E30-9D30-BE3DA0CF8DCB}"/>
    <cellStyle name="20% - Accent4 12 2 3 2 3" xfId="37935" xr:uid="{5A05F04E-8CB8-4353-9CC0-8812410EA10C}"/>
    <cellStyle name="20% - Accent4 12 2 3 3" xfId="9444" xr:uid="{24934787-27C4-4436-967C-2D305FCAFD61}"/>
    <cellStyle name="20% - Accent4 12 2 3 3 2" xfId="20586" xr:uid="{A1528BD3-8DA4-44CC-B765-1AA35B74398B}"/>
    <cellStyle name="20% - Accent4 12 2 3 3 3" xfId="33980" xr:uid="{9489171B-A544-4E45-B23B-BFF4F3951E53}"/>
    <cellStyle name="20% - Accent4 12 2 3 4" xfId="17022" xr:uid="{8C3575E9-F879-49AE-9324-C97E9A506550}"/>
    <cellStyle name="20% - Accent4 12 2 3 5" xfId="27871" xr:uid="{16A00F5D-F677-435E-A93F-0C2490C22434}"/>
    <cellStyle name="20% - Accent4 12 2 3 6" xfId="32671" xr:uid="{989CECDC-7C11-4DCF-83AE-639033E46AB6}"/>
    <cellStyle name="20% - Accent4 12 2 3 7" xfId="43145" xr:uid="{D2B3A33B-2C6A-473C-A585-DC8B11580D0E}"/>
    <cellStyle name="20% - Accent4 12 2 4" xfId="9445" xr:uid="{6E7731F4-7A02-438F-AC54-3A8BE7104866}"/>
    <cellStyle name="20% - Accent4 12 2 4 2" xfId="20587" xr:uid="{A52DCCA6-9C19-4C43-9F95-5F58364FB4FC}"/>
    <cellStyle name="20% - Accent4 12 2 4 3" xfId="35952" xr:uid="{AA427309-6DA4-416D-A929-702B24DCCB5F}"/>
    <cellStyle name="20% - Accent4 12 2 5" xfId="13966" xr:uid="{53C5EDAA-B3A5-4444-82E6-5935EB33339E}"/>
    <cellStyle name="20% - Accent4 12 2 6" xfId="24815" xr:uid="{9A4134E9-EFFF-41E4-A2B6-E43E7F8D4D72}"/>
    <cellStyle name="20% - Accent4 12 2 7" xfId="30965" xr:uid="{DEE36901-51E5-472B-8E23-3CDCF5F3884E}"/>
    <cellStyle name="20% - Accent4 12 2 8" xfId="40089" xr:uid="{C31D1694-8C92-4DA3-A474-B6D7BEFCDD1C}"/>
    <cellStyle name="20% - Accent4 12 3" xfId="2833" xr:uid="{906402A5-69F3-4B79-9574-DEFFBA03425B}"/>
    <cellStyle name="20% - Accent4 12 3 2" xfId="6071" xr:uid="{A06ADD08-5BE6-4E77-80BF-57C1F5C9FA22}"/>
    <cellStyle name="20% - Accent4 12 3 2 2" xfId="9446" xr:uid="{AF397110-8E06-44AC-AF8B-2F04F7FFF900}"/>
    <cellStyle name="20% - Accent4 12 3 2 2 2" xfId="20588" xr:uid="{C9B4A263-E03D-44C0-8C69-C6B2A9578B54}"/>
    <cellStyle name="20% - Accent4 12 3 2 2 3" xfId="38479" xr:uid="{17D8C0DE-1B4C-460A-9E59-A23B6A6143EC}"/>
    <cellStyle name="20% - Accent4 12 3 2 3" xfId="9447" xr:uid="{0296909B-9F7C-4B0D-9DFA-50503C9E481E}"/>
    <cellStyle name="20% - Accent4 12 3 2 3 2" xfId="20589" xr:uid="{BF347E19-C00F-470C-9F59-B7C118D2AE66}"/>
    <cellStyle name="20% - Accent4 12 3 2 3 3" xfId="34512" xr:uid="{D6C0EF2F-AE07-4B62-A996-26ED5F7CDDB4}"/>
    <cellStyle name="20% - Accent4 12 3 2 4" xfId="17509" xr:uid="{D072CF1A-DBF3-4DB7-B5BB-952F67B41F97}"/>
    <cellStyle name="20% - Accent4 12 3 2 5" xfId="28358" xr:uid="{6CF46DE5-A8C0-445F-993E-A8FBEB0E04A2}"/>
    <cellStyle name="20% - Accent4 12 3 2 6" xfId="32673" xr:uid="{95EAE405-E1B3-45A1-913A-878744A87279}"/>
    <cellStyle name="20% - Accent4 12 3 2 7" xfId="43632" xr:uid="{8B3E336A-566D-43F9-B2B3-9DC7FC9BE7E4}"/>
    <cellStyle name="20% - Accent4 12 3 3" xfId="9448" xr:uid="{B93BC724-18C4-48DC-8332-C27EB1A33973}"/>
    <cellStyle name="20% - Accent4 12 3 3 2" xfId="20590" xr:uid="{C36BEB13-908C-4CA9-A52F-233557C12150}"/>
    <cellStyle name="20% - Accent4 12 3 3 3" xfId="36498" xr:uid="{B14AAA82-7816-44BD-BF0A-5812A7F6AA34}"/>
    <cellStyle name="20% - Accent4 12 3 4" xfId="14453" xr:uid="{CC1B7AEE-1BA6-4FF9-B05E-1F31C7FD7ED8}"/>
    <cellStyle name="20% - Accent4 12 3 5" xfId="25302" xr:uid="{F478DC9A-45CE-4245-895A-306E4A326877}"/>
    <cellStyle name="20% - Accent4 12 3 6" xfId="31452" xr:uid="{51586B56-8222-4E43-ACC1-300CCD8BD364}"/>
    <cellStyle name="20% - Accent4 12 3 7" xfId="40576" xr:uid="{B9E3BB87-343C-4228-85D1-65F97D11E4A4}"/>
    <cellStyle name="20% - Accent4 12 4" xfId="3814" xr:uid="{374FA438-C704-48C1-90AC-45D039D19606}"/>
    <cellStyle name="20% - Accent4 12 4 2" xfId="7053" xr:uid="{63662403-E771-4117-AE6B-E2F8887B3C2E}"/>
    <cellStyle name="20% - Accent4 12 4 2 2" xfId="18491" xr:uid="{C1584039-84B2-439B-B554-4D682ED9B3D6}"/>
    <cellStyle name="20% - Accent4 12 4 2 3" xfId="29340" xr:uid="{9D2461C6-2379-4E86-97FC-60FDDA8D0A0D}"/>
    <cellStyle name="20% - Accent4 12 4 2 4" xfId="37675" xr:uid="{B780CF11-D97C-45F9-BAEA-2DC6ACFB870B}"/>
    <cellStyle name="20% - Accent4 12 4 2 5" xfId="44614" xr:uid="{54E747DD-0D28-4E23-84C3-751D8441BF88}"/>
    <cellStyle name="20% - Accent4 12 4 3" xfId="9449" xr:uid="{F4F6EA5E-4D8B-4D63-9FF0-1C6DC65EE329}"/>
    <cellStyle name="20% - Accent4 12 4 3 2" xfId="20591" xr:uid="{C09D7F27-AD68-453B-953F-29B3FA7F902A}"/>
    <cellStyle name="20% - Accent4 12 4 3 3" xfId="33864" xr:uid="{FEF887C1-B945-45B4-9D60-79F6DF325285}"/>
    <cellStyle name="20% - Accent4 12 4 4" xfId="15435" xr:uid="{1FA586C5-E4EA-4D50-910E-5757B125FB00}"/>
    <cellStyle name="20% - Accent4 12 4 5" xfId="26284" xr:uid="{2A091534-6AEE-4C81-BF46-3A54CC083B5E}"/>
    <cellStyle name="20% - Accent4 12 4 6" xfId="32674" xr:uid="{44D9ABDC-2A57-487F-880B-5FB0B0F01329}"/>
    <cellStyle name="20% - Accent4 12 4 7" xfId="41558" xr:uid="{BCDAB403-046E-412F-9C98-F4FF80B7605E}"/>
    <cellStyle name="20% - Accent4 12 5" xfId="4362" xr:uid="{F74E8337-3E07-46E1-A577-BD229C3CA85C}"/>
    <cellStyle name="20% - Accent4 12 5 2" xfId="7418" xr:uid="{4A73D0FB-0843-442F-A029-C82C4D09EB91}"/>
    <cellStyle name="20% - Accent4 12 5 2 2" xfId="18856" xr:uid="{66647A96-B440-43E1-BDEA-CB3DACBDAA44}"/>
    <cellStyle name="20% - Accent4 12 5 2 3" xfId="29705" xr:uid="{A4A22291-6547-44EE-A69F-68E5CA256107}"/>
    <cellStyle name="20% - Accent4 12 5 2 4" xfId="35693" xr:uid="{5469B0A9-96F4-4547-8151-CD12EE64BC2E}"/>
    <cellStyle name="20% - Accent4 12 5 2 5" xfId="44979" xr:uid="{AB11EA2D-D375-4DCA-B7F0-09B9A372D1E2}"/>
    <cellStyle name="20% - Accent4 12 5 3" xfId="15800" xr:uid="{FE372503-8AEF-4121-B172-B1163AAF5C53}"/>
    <cellStyle name="20% - Accent4 12 5 4" xfId="26649" xr:uid="{A940CAB2-8026-490E-9411-ABC01B225F61}"/>
    <cellStyle name="20% - Accent4 12 5 5" xfId="32670" xr:uid="{2E9D3421-ADFB-480C-A67C-EE2606C50584}"/>
    <cellStyle name="20% - Accent4 12 5 6" xfId="41923" xr:uid="{BBE58CC0-6D0C-4315-A450-4065F9F25C4A}"/>
    <cellStyle name="20% - Accent4 12 6" xfId="4724" xr:uid="{052F8FB8-218A-4D6F-9DB5-7634F2BC799B}"/>
    <cellStyle name="20% - Accent4 12 6 2" xfId="7780" xr:uid="{77DE676F-BDFE-4811-A6FF-4E8D3B26E5A2}"/>
    <cellStyle name="20% - Accent4 12 6 2 2" xfId="19218" xr:uid="{D8D51D89-5666-46F9-A814-CDD9829C3DA4}"/>
    <cellStyle name="20% - Accent4 12 6 2 3" xfId="30067" xr:uid="{9347E3DF-FC72-447E-8379-C498B4B68189}"/>
    <cellStyle name="20% - Accent4 12 6 2 4" xfId="45341" xr:uid="{464B3DF4-052E-4D35-8172-BEBB18CC6F2F}"/>
    <cellStyle name="20% - Accent4 12 6 3" xfId="16162" xr:uid="{4C5C87A8-07B7-473E-A30E-985FC04B1ECB}"/>
    <cellStyle name="20% - Accent4 12 6 4" xfId="27011" xr:uid="{BF95643F-1DD4-4872-B70F-47641905054E}"/>
    <cellStyle name="20% - Accent4 12 6 5" xfId="42285" xr:uid="{C8677A5E-6011-4BF5-9E92-1FBEA393E3AD}"/>
    <cellStyle name="20% - Accent4 12 7" xfId="5091" xr:uid="{C7572643-0A09-4B31-9918-6D170E5A5881}"/>
    <cellStyle name="20% - Accent4 12 7 2" xfId="16529" xr:uid="{8F79A12E-6EE0-45C5-9E47-738D13E87852}"/>
    <cellStyle name="20% - Accent4 12 7 3" xfId="27378" xr:uid="{EC1AC1D5-B3B2-40F5-ACF9-6837CAECBA08}"/>
    <cellStyle name="20% - Accent4 12 7 4" xfId="42652" xr:uid="{3EDA95B8-733C-4699-9406-C4574E9B8D23}"/>
    <cellStyle name="20% - Accent4 12 8" xfId="13473" xr:uid="{FE9508E6-431D-4DB8-97C6-7D9B9E30593E}"/>
    <cellStyle name="20% - Accent4 12 9" xfId="24322" xr:uid="{CD47C4AC-CA86-4998-A309-E60618B4B069}"/>
    <cellStyle name="20% - Accent4 13" xfId="287" xr:uid="{C4D4239F-AE77-4BA9-B1F3-3DC6736834E2}"/>
    <cellStyle name="20% - Accent4 13 10" xfId="30535" xr:uid="{2F1192A3-5D21-4921-841E-572F36A6FB60}"/>
    <cellStyle name="20% - Accent4 13 11" xfId="39597" xr:uid="{C50F7FAF-F386-4F1B-95CF-07CD0C0DBF41}"/>
    <cellStyle name="20% - Accent4 13 2" xfId="2346" xr:uid="{43226D7D-4B2E-4ABE-A462-6C03D7E1010D}"/>
    <cellStyle name="20% - Accent4 13 2 2" xfId="3327" xr:uid="{702903BE-F7A1-4AE6-B708-535540081E10}"/>
    <cellStyle name="20% - Accent4 13 2 2 2" xfId="6565" xr:uid="{A50B9C51-8F44-40A8-9B1C-9DA5AB1CB918}"/>
    <cellStyle name="20% - Accent4 13 2 2 2 2" xfId="9450" xr:uid="{FA226F1A-E4E4-47D7-9FAE-64EEDB6084FB}"/>
    <cellStyle name="20% - Accent4 13 2 2 2 2 2" xfId="20592" xr:uid="{B67C205F-2EAC-48E6-B96B-9B6850144C25}"/>
    <cellStyle name="20% - Accent4 13 2 2 2 2 3" xfId="38480" xr:uid="{3DD3F3AC-2D16-4AD7-8D34-95D2BD5889CF}"/>
    <cellStyle name="20% - Accent4 13 2 2 2 3" xfId="9451" xr:uid="{747DD048-3038-47CA-AE1A-979F5E27843C}"/>
    <cellStyle name="20% - Accent4 13 2 2 2 3 2" xfId="20593" xr:uid="{EE580AF4-C0CA-4585-B45A-74FBFBE0BD6C}"/>
    <cellStyle name="20% - Accent4 13 2 2 2 3 3" xfId="34513" xr:uid="{50F29927-C26C-4ABC-92B2-346993D6B9B0}"/>
    <cellStyle name="20% - Accent4 13 2 2 2 4" xfId="18003" xr:uid="{08A49EF2-D007-4311-8BC3-3F2D5E33EFCE}"/>
    <cellStyle name="20% - Accent4 13 2 2 2 5" xfId="28852" xr:uid="{B7DBCE9B-78AA-4F79-BCBA-17E7DA3DFF3B}"/>
    <cellStyle name="20% - Accent4 13 2 2 2 6" xfId="32677" xr:uid="{1502D69B-2572-4DBB-B9E4-81295FCC4E1A}"/>
    <cellStyle name="20% - Accent4 13 2 2 2 7" xfId="44126" xr:uid="{7BD77A5C-CC0F-4DAB-A126-71A0E04AF7F6}"/>
    <cellStyle name="20% - Accent4 13 2 2 3" xfId="9452" xr:uid="{68D302E6-49AB-4278-9176-B21F769EC020}"/>
    <cellStyle name="20% - Accent4 13 2 2 3 2" xfId="20594" xr:uid="{0159A764-A40D-4776-910A-5103CB4C0192}"/>
    <cellStyle name="20% - Accent4 13 2 2 3 3" xfId="36499" xr:uid="{B21F7BCF-C7E8-4D2B-9FA1-D43010D692B3}"/>
    <cellStyle name="20% - Accent4 13 2 2 4" xfId="14947" xr:uid="{0C87B575-C8C4-4291-B45D-4201F3A9D799}"/>
    <cellStyle name="20% - Accent4 13 2 2 5" xfId="25796" xr:uid="{EB943713-C96C-478E-90D7-684C2243AEDB}"/>
    <cellStyle name="20% - Accent4 13 2 2 6" xfId="31946" xr:uid="{F3896F0D-B256-404B-AE62-F27A27335800}"/>
    <cellStyle name="20% - Accent4 13 2 2 7" xfId="41070" xr:uid="{8541381D-6B70-4726-AC01-44A2A8605BAC}"/>
    <cellStyle name="20% - Accent4 13 2 3" xfId="5585" xr:uid="{6E8A089B-E70F-4058-BED9-9DA2DB35F9D5}"/>
    <cellStyle name="20% - Accent4 13 2 3 2" xfId="9453" xr:uid="{4051908A-8757-48DF-9531-7380D137F4ED}"/>
    <cellStyle name="20% - Accent4 13 2 3 2 2" xfId="20595" xr:uid="{85C77C4F-55CF-4286-9EAD-D764D1800716}"/>
    <cellStyle name="20% - Accent4 13 2 3 2 3" xfId="37936" xr:uid="{AA69F2F0-F13F-4DF7-9892-3DE1149129A2}"/>
    <cellStyle name="20% - Accent4 13 2 3 3" xfId="9454" xr:uid="{C3C3C242-EDBD-43CF-8EC2-3425DD11C049}"/>
    <cellStyle name="20% - Accent4 13 2 3 3 2" xfId="20596" xr:uid="{7F564CED-B0D8-4B41-8464-57D0F4BF604E}"/>
    <cellStyle name="20% - Accent4 13 2 3 3 3" xfId="33981" xr:uid="{31D0F6B6-D133-480A-99E5-85AEC20B4780}"/>
    <cellStyle name="20% - Accent4 13 2 3 4" xfId="17023" xr:uid="{2F9C54CB-130B-4365-8380-68547034F434}"/>
    <cellStyle name="20% - Accent4 13 2 3 5" xfId="27872" xr:uid="{76BD37FF-87EB-4A36-A997-E328AFE9FA38}"/>
    <cellStyle name="20% - Accent4 13 2 3 6" xfId="32676" xr:uid="{221C5E9A-3051-43D4-A71B-472D16564F12}"/>
    <cellStyle name="20% - Accent4 13 2 3 7" xfId="43146" xr:uid="{276E7955-72DE-4FC6-B793-B290B6C6CDAD}"/>
    <cellStyle name="20% - Accent4 13 2 4" xfId="9455" xr:uid="{E17B75E5-D3DF-4F77-BA80-E031D40D5384}"/>
    <cellStyle name="20% - Accent4 13 2 4 2" xfId="20597" xr:uid="{D5D4AC3F-34F6-4393-A139-D2F055CEB70C}"/>
    <cellStyle name="20% - Accent4 13 2 4 3" xfId="35953" xr:uid="{425E69AF-A72E-4D1D-95DE-DA079E02EA47}"/>
    <cellStyle name="20% - Accent4 13 2 5" xfId="13967" xr:uid="{FA8A6755-0529-4AB4-9ED7-CBE9AEEFE4EF}"/>
    <cellStyle name="20% - Accent4 13 2 6" xfId="24816" xr:uid="{6E839FDB-DD18-4771-A7CA-EC28F67D4C73}"/>
    <cellStyle name="20% - Accent4 13 2 7" xfId="30966" xr:uid="{41C547A0-EA5C-46D3-987A-5FED51798FC5}"/>
    <cellStyle name="20% - Accent4 13 2 8" xfId="40090" xr:uid="{90D5E198-C4E5-41D5-B69A-53A7CEDFB4A9}"/>
    <cellStyle name="20% - Accent4 13 3" xfId="2834" xr:uid="{F8B5688A-3163-408C-9344-36C2997438C3}"/>
    <cellStyle name="20% - Accent4 13 3 2" xfId="6072" xr:uid="{6F5248C5-BD8D-4F3A-BD31-862E24C80A42}"/>
    <cellStyle name="20% - Accent4 13 3 2 2" xfId="9456" xr:uid="{147C8A08-9741-4D63-BB90-9519B79606F0}"/>
    <cellStyle name="20% - Accent4 13 3 2 2 2" xfId="20598" xr:uid="{1A450BF3-990C-42CC-A2E7-A6D4374623F8}"/>
    <cellStyle name="20% - Accent4 13 3 2 2 3" xfId="38481" xr:uid="{0D51B261-FD4E-4D5B-861B-C39553F2FEF7}"/>
    <cellStyle name="20% - Accent4 13 3 2 3" xfId="9457" xr:uid="{202554BD-67A1-413E-80B3-1A26631B2892}"/>
    <cellStyle name="20% - Accent4 13 3 2 3 2" xfId="20599" xr:uid="{EAC32E76-7645-40D1-B478-592DBCE7F312}"/>
    <cellStyle name="20% - Accent4 13 3 2 3 3" xfId="34514" xr:uid="{2865FCB0-B6F5-4217-A12F-00F3DEAB4D32}"/>
    <cellStyle name="20% - Accent4 13 3 2 4" xfId="17510" xr:uid="{AA79B00E-11A0-473A-810E-81ACAB0E8C22}"/>
    <cellStyle name="20% - Accent4 13 3 2 5" xfId="28359" xr:uid="{557F58B7-6ED4-44D9-A32B-58839D2E9E37}"/>
    <cellStyle name="20% - Accent4 13 3 2 6" xfId="32678" xr:uid="{904D8618-EA2D-463D-9DE3-0A3E156F672D}"/>
    <cellStyle name="20% - Accent4 13 3 2 7" xfId="43633" xr:uid="{E120CD2C-7E65-415B-8D2D-24C913D409DB}"/>
    <cellStyle name="20% - Accent4 13 3 3" xfId="9458" xr:uid="{1D77ACCD-549B-4C0C-97AC-714CC76A371A}"/>
    <cellStyle name="20% - Accent4 13 3 3 2" xfId="20600" xr:uid="{44560034-7180-4A2F-A644-AD19D87A1823}"/>
    <cellStyle name="20% - Accent4 13 3 3 3" xfId="36500" xr:uid="{9BA5FC0D-C11C-4CD9-A1DC-E6ABD60F59A5}"/>
    <cellStyle name="20% - Accent4 13 3 4" xfId="14454" xr:uid="{060235FE-D890-4426-B3E1-F6E01513E007}"/>
    <cellStyle name="20% - Accent4 13 3 5" xfId="25303" xr:uid="{A4996162-F7E7-4D8F-89B9-8ACFF865806F}"/>
    <cellStyle name="20% - Accent4 13 3 6" xfId="31453" xr:uid="{FFB237FA-FC6E-4654-AC63-B479ED449186}"/>
    <cellStyle name="20% - Accent4 13 3 7" xfId="40577" xr:uid="{97DF757C-DA58-4BC8-BDB3-8D9E26D200FF}"/>
    <cellStyle name="20% - Accent4 13 4" xfId="3815" xr:uid="{9E6EEFEE-07DD-4FE5-A992-9174AD3F6251}"/>
    <cellStyle name="20% - Accent4 13 4 2" xfId="7054" xr:uid="{DBDB1663-7EDC-4FA6-9CEF-8993E873B717}"/>
    <cellStyle name="20% - Accent4 13 4 2 2" xfId="18492" xr:uid="{9B0FB14A-33B9-4FA1-8BFE-70636ACD5E17}"/>
    <cellStyle name="20% - Accent4 13 4 2 3" xfId="29341" xr:uid="{A49F3C54-9CE1-4930-B66E-7594BC0165F1}"/>
    <cellStyle name="20% - Accent4 13 4 2 4" xfId="37676" xr:uid="{55F964B7-E443-4C34-86AC-4BD5DBC1FA69}"/>
    <cellStyle name="20% - Accent4 13 4 2 5" xfId="44615" xr:uid="{5565DD87-62D5-451B-BFA6-D04AED7EBEBA}"/>
    <cellStyle name="20% - Accent4 13 4 3" xfId="9459" xr:uid="{B2DED6AF-FCC0-4FD3-8F35-A5EF5892D128}"/>
    <cellStyle name="20% - Accent4 13 4 3 2" xfId="20601" xr:uid="{783CD452-4BCF-4898-BB77-CE298595A49B}"/>
    <cellStyle name="20% - Accent4 13 4 3 3" xfId="33865" xr:uid="{68831A73-689A-4810-90F6-E3BD60F2179F}"/>
    <cellStyle name="20% - Accent4 13 4 4" xfId="15436" xr:uid="{6711BB57-88CC-4063-9D90-62808DADF5D2}"/>
    <cellStyle name="20% - Accent4 13 4 5" xfId="26285" xr:uid="{26DA4EBA-150A-4913-95EB-FE8583B79617}"/>
    <cellStyle name="20% - Accent4 13 4 6" xfId="32679" xr:uid="{4FD22A01-A063-4986-B6EA-520273F7F5E2}"/>
    <cellStyle name="20% - Accent4 13 4 7" xfId="41559" xr:uid="{F8C85424-9AB7-4CBF-8AA4-15E09DEB1E03}"/>
    <cellStyle name="20% - Accent4 13 5" xfId="4363" xr:uid="{1821E7C1-705D-44D2-A5D2-595A51AB3521}"/>
    <cellStyle name="20% - Accent4 13 5 2" xfId="7419" xr:uid="{9FC2B5B0-3EF4-49F3-AC13-609FA7F91273}"/>
    <cellStyle name="20% - Accent4 13 5 2 2" xfId="18857" xr:uid="{EF7ED11D-B351-4BEC-BCCE-B6A81575B24A}"/>
    <cellStyle name="20% - Accent4 13 5 2 3" xfId="29706" xr:uid="{AEBD1083-B070-43DB-A892-537E0040DA5C}"/>
    <cellStyle name="20% - Accent4 13 5 2 4" xfId="35694" xr:uid="{88B75D6D-498D-4296-8039-8527E49D337B}"/>
    <cellStyle name="20% - Accent4 13 5 2 5" xfId="44980" xr:uid="{1CDA96CC-4076-4D55-87B7-E3FCDF54B415}"/>
    <cellStyle name="20% - Accent4 13 5 3" xfId="15801" xr:uid="{77D59A9A-1C14-4F21-B7A4-C8A0BB997ED5}"/>
    <cellStyle name="20% - Accent4 13 5 4" xfId="26650" xr:uid="{FAF3AE90-B5DA-434D-AF24-3C43BA9C2006}"/>
    <cellStyle name="20% - Accent4 13 5 5" xfId="32675" xr:uid="{62AE40E9-7432-4691-841D-2C473C3EAA2D}"/>
    <cellStyle name="20% - Accent4 13 5 6" xfId="41924" xr:uid="{659CFDA8-22F0-4013-A106-0914EBA8E597}"/>
    <cellStyle name="20% - Accent4 13 6" xfId="4725" xr:uid="{36D2E9EB-1F7D-47CE-BFF0-A7794191004F}"/>
    <cellStyle name="20% - Accent4 13 6 2" xfId="7781" xr:uid="{F570A73E-96D3-40B1-A4AE-06FFC7E3C10F}"/>
    <cellStyle name="20% - Accent4 13 6 2 2" xfId="19219" xr:uid="{D9FF2403-2119-45E5-8D98-8337768E77BC}"/>
    <cellStyle name="20% - Accent4 13 6 2 3" xfId="30068" xr:uid="{A93593AD-A226-41B3-AEE0-19249FF7CD30}"/>
    <cellStyle name="20% - Accent4 13 6 2 4" xfId="45342" xr:uid="{DCA30110-5D21-41A4-9F4B-470764DB8858}"/>
    <cellStyle name="20% - Accent4 13 6 3" xfId="16163" xr:uid="{4413B232-FEDA-44CB-A72E-26D9FCA95FEE}"/>
    <cellStyle name="20% - Accent4 13 6 4" xfId="27012" xr:uid="{E9BBB6C5-5737-41E1-BCC7-4D09139E8D13}"/>
    <cellStyle name="20% - Accent4 13 6 5" xfId="42286" xr:uid="{FC8CDE0C-41D8-40FD-8B59-60E636F84AE2}"/>
    <cellStyle name="20% - Accent4 13 7" xfId="5092" xr:uid="{FCF574FF-DFD1-4957-A220-0A0FDB226151}"/>
    <cellStyle name="20% - Accent4 13 7 2" xfId="16530" xr:uid="{0B69FE49-B36D-4F6F-963E-A51A0D345217}"/>
    <cellStyle name="20% - Accent4 13 7 3" xfId="27379" xr:uid="{87D9FF3C-BE3E-4B10-85DA-E71C31FB83FD}"/>
    <cellStyle name="20% - Accent4 13 7 4" xfId="42653" xr:uid="{32D16E78-88C2-4D10-8FBD-B5AC23B30FE0}"/>
    <cellStyle name="20% - Accent4 13 8" xfId="13474" xr:uid="{0A9FDB9F-CF38-4DC6-8255-C6D558BA93D7}"/>
    <cellStyle name="20% - Accent4 13 9" xfId="24323" xr:uid="{E908D7C2-92D8-45B2-A191-CCF081D29B8B}"/>
    <cellStyle name="20% - Accent4 14" xfId="288" xr:uid="{108941D4-3DA5-4E4C-A34F-89C428CA8983}"/>
    <cellStyle name="20% - Accent4 14 10" xfId="30536" xr:uid="{8E2F539C-C966-4295-9713-816727EBC6E6}"/>
    <cellStyle name="20% - Accent4 14 11" xfId="39598" xr:uid="{4987E961-84D8-4F7E-A95F-CF67F7D2DEFC}"/>
    <cellStyle name="20% - Accent4 14 2" xfId="2347" xr:uid="{E4E62A22-0C9E-4723-9CD9-0370C2FA3EC6}"/>
    <cellStyle name="20% - Accent4 14 2 2" xfId="3328" xr:uid="{04B028B9-DD95-40F2-BC2E-59ADD6A18CD9}"/>
    <cellStyle name="20% - Accent4 14 2 2 2" xfId="6566" xr:uid="{B7257511-F7F6-4624-B103-68FB7AAC3202}"/>
    <cellStyle name="20% - Accent4 14 2 2 2 2" xfId="9460" xr:uid="{2E0D5572-DACB-4920-8E68-48BD5A8EA231}"/>
    <cellStyle name="20% - Accent4 14 2 2 2 2 2" xfId="20602" xr:uid="{F0E228CE-0F8B-448B-9742-D7FEB360EF15}"/>
    <cellStyle name="20% - Accent4 14 2 2 2 2 3" xfId="38482" xr:uid="{8A6C1846-39BE-480C-93E6-F74D8DE4389C}"/>
    <cellStyle name="20% - Accent4 14 2 2 2 3" xfId="9461" xr:uid="{2BBFB6D9-B924-4FD9-954E-932A266198CD}"/>
    <cellStyle name="20% - Accent4 14 2 2 2 3 2" xfId="20603" xr:uid="{DEB7161F-C058-4708-BF70-54DE3858D47B}"/>
    <cellStyle name="20% - Accent4 14 2 2 2 3 3" xfId="34515" xr:uid="{7E183FAA-2A4D-4CA7-BD20-EBA600CB7A80}"/>
    <cellStyle name="20% - Accent4 14 2 2 2 4" xfId="18004" xr:uid="{7991477E-FBC6-4FF9-BE26-B97ECFA76704}"/>
    <cellStyle name="20% - Accent4 14 2 2 2 5" xfId="28853" xr:uid="{A69E1F96-CCFA-4B71-9986-14CB96B86C26}"/>
    <cellStyle name="20% - Accent4 14 2 2 2 6" xfId="32682" xr:uid="{EDE705A1-5007-4446-A5AA-50AF1F7E32EC}"/>
    <cellStyle name="20% - Accent4 14 2 2 2 7" xfId="44127" xr:uid="{0CB79D40-7AAD-44D7-ACA8-58741446067F}"/>
    <cellStyle name="20% - Accent4 14 2 2 3" xfId="9462" xr:uid="{741A4E5F-909C-48AC-AA79-FCE6D4B9A9A1}"/>
    <cellStyle name="20% - Accent4 14 2 2 3 2" xfId="20604" xr:uid="{D2ECEA47-F3C0-468B-B3EB-93BAD7F6854F}"/>
    <cellStyle name="20% - Accent4 14 2 2 3 3" xfId="36501" xr:uid="{87628550-3834-4B08-B3B4-1D2F391F32A7}"/>
    <cellStyle name="20% - Accent4 14 2 2 4" xfId="14948" xr:uid="{A9A24D16-9B8A-4DE8-886B-B1657DF980E8}"/>
    <cellStyle name="20% - Accent4 14 2 2 5" xfId="25797" xr:uid="{C12EE6A0-DBBA-4725-B795-9F444AA777F4}"/>
    <cellStyle name="20% - Accent4 14 2 2 6" xfId="31947" xr:uid="{497F3BD4-1EE7-4461-AE51-7B70A8AEFC13}"/>
    <cellStyle name="20% - Accent4 14 2 2 7" xfId="41071" xr:uid="{22641AA0-82B2-4A96-B35A-CE976EDE52E3}"/>
    <cellStyle name="20% - Accent4 14 2 3" xfId="5586" xr:uid="{E3542AAF-77D7-428E-A1DB-C389375E625A}"/>
    <cellStyle name="20% - Accent4 14 2 3 2" xfId="9463" xr:uid="{CCA36B0F-13C7-4209-9A33-D4CFF404DA14}"/>
    <cellStyle name="20% - Accent4 14 2 3 2 2" xfId="20605" xr:uid="{79CD9D7D-39B2-456A-A71F-34298DB9CFFB}"/>
    <cellStyle name="20% - Accent4 14 2 3 2 3" xfId="37937" xr:uid="{96BF8939-1A19-417B-B57D-CE6E63A7DCAE}"/>
    <cellStyle name="20% - Accent4 14 2 3 3" xfId="9464" xr:uid="{294018B8-40A2-42DB-B1A0-3131BAB1CE3A}"/>
    <cellStyle name="20% - Accent4 14 2 3 3 2" xfId="20606" xr:uid="{50340E6C-D754-4FC7-BC42-536F6006FAE8}"/>
    <cellStyle name="20% - Accent4 14 2 3 3 3" xfId="33982" xr:uid="{C63CB3CC-97FC-4F9B-A734-442E91E180BE}"/>
    <cellStyle name="20% - Accent4 14 2 3 4" xfId="17024" xr:uid="{BA502E2C-5B90-4BE9-8E51-3DD7600E8314}"/>
    <cellStyle name="20% - Accent4 14 2 3 5" xfId="27873" xr:uid="{3A83FDD6-6445-48CE-A6C8-487A15336259}"/>
    <cellStyle name="20% - Accent4 14 2 3 6" xfId="32681" xr:uid="{5AAF6509-193E-4642-AFEB-6522C86A0344}"/>
    <cellStyle name="20% - Accent4 14 2 3 7" xfId="43147" xr:uid="{587D8D3C-0187-440D-83FB-9F959442A63D}"/>
    <cellStyle name="20% - Accent4 14 2 4" xfId="9465" xr:uid="{A8AB2EB3-764A-4CEC-A61E-C86FB0894349}"/>
    <cellStyle name="20% - Accent4 14 2 4 2" xfId="20607" xr:uid="{7BD8900D-E731-4E40-9CE3-552876F24343}"/>
    <cellStyle name="20% - Accent4 14 2 4 3" xfId="35954" xr:uid="{4B1A7C8C-32AC-47E0-BEAC-7FC71B2626B4}"/>
    <cellStyle name="20% - Accent4 14 2 5" xfId="13968" xr:uid="{821EDF82-A8CA-4028-9902-D5F971744605}"/>
    <cellStyle name="20% - Accent4 14 2 6" xfId="24817" xr:uid="{CC2F17C5-A405-45AA-B8FD-AEF82EAD2474}"/>
    <cellStyle name="20% - Accent4 14 2 7" xfId="30967" xr:uid="{695A236E-91DB-4EE0-BAC6-C8D6419D07C9}"/>
    <cellStyle name="20% - Accent4 14 2 8" xfId="40091" xr:uid="{677E72F4-A210-4D3E-955A-AA550458C049}"/>
    <cellStyle name="20% - Accent4 14 3" xfId="2835" xr:uid="{FCC3057D-D0D2-4BAB-8BE9-8328B1767998}"/>
    <cellStyle name="20% - Accent4 14 3 2" xfId="6073" xr:uid="{26A9E2EA-31DE-4BD3-AA1F-39CBB1088928}"/>
    <cellStyle name="20% - Accent4 14 3 2 2" xfId="9466" xr:uid="{92587E94-8856-4C0F-92B6-B4770011DF33}"/>
    <cellStyle name="20% - Accent4 14 3 2 2 2" xfId="20608" xr:uid="{B87F2151-DCD2-4489-BDB5-0C5C4D9DAD68}"/>
    <cellStyle name="20% - Accent4 14 3 2 2 3" xfId="38483" xr:uid="{08AC1310-CADB-401C-9EB0-979E3EB91C3D}"/>
    <cellStyle name="20% - Accent4 14 3 2 3" xfId="9467" xr:uid="{3A6C13B9-65D1-4585-89E2-53F1CA0012D4}"/>
    <cellStyle name="20% - Accent4 14 3 2 3 2" xfId="20609" xr:uid="{B8DAAAFD-B600-4F0F-B197-3E73767F47F5}"/>
    <cellStyle name="20% - Accent4 14 3 2 3 3" xfId="34516" xr:uid="{D759BBB0-8399-4D02-9F63-20FFB3BD10BF}"/>
    <cellStyle name="20% - Accent4 14 3 2 4" xfId="17511" xr:uid="{1F945589-FEA5-441D-8D9D-033B57D2B5EE}"/>
    <cellStyle name="20% - Accent4 14 3 2 5" xfId="28360" xr:uid="{6EE1D55B-F971-43EE-B2AC-BBF06B8B8BAB}"/>
    <cellStyle name="20% - Accent4 14 3 2 6" xfId="32683" xr:uid="{B77BE591-FFFD-4949-BA82-4897DBCEF2F6}"/>
    <cellStyle name="20% - Accent4 14 3 2 7" xfId="43634" xr:uid="{1BFE8C20-221B-4FCE-B284-F89E689D4882}"/>
    <cellStyle name="20% - Accent4 14 3 3" xfId="9468" xr:uid="{6B7B4133-7DEB-4305-9EBF-93A2C5738568}"/>
    <cellStyle name="20% - Accent4 14 3 3 2" xfId="20610" xr:uid="{450DA7FF-4BE7-4CD1-92C8-BB56E755CC34}"/>
    <cellStyle name="20% - Accent4 14 3 3 3" xfId="36502" xr:uid="{D65760E1-A24A-4C95-9371-9333A33CDF92}"/>
    <cellStyle name="20% - Accent4 14 3 4" xfId="14455" xr:uid="{73511A69-4C0B-422D-96BC-6CB34C24498A}"/>
    <cellStyle name="20% - Accent4 14 3 5" xfId="25304" xr:uid="{0C14B809-4FDC-4017-B6D7-1444417AFF84}"/>
    <cellStyle name="20% - Accent4 14 3 6" xfId="31454" xr:uid="{D1CA1A5E-5D3C-4FDF-89AB-A57238C90171}"/>
    <cellStyle name="20% - Accent4 14 3 7" xfId="40578" xr:uid="{AE4BDCB4-131E-4147-9613-F04B3F5A56A7}"/>
    <cellStyle name="20% - Accent4 14 4" xfId="3816" xr:uid="{D27ED922-107A-4C7B-9CB8-B84B88126446}"/>
    <cellStyle name="20% - Accent4 14 4 2" xfId="7055" xr:uid="{6E69FADC-BDFB-4211-B698-F45CE467821E}"/>
    <cellStyle name="20% - Accent4 14 4 2 2" xfId="18493" xr:uid="{9D035AC9-4AFE-4466-B30D-27A78B48A259}"/>
    <cellStyle name="20% - Accent4 14 4 2 3" xfId="29342" xr:uid="{4EC4FA9E-EC8E-48A3-81F8-819273E684D9}"/>
    <cellStyle name="20% - Accent4 14 4 2 4" xfId="37677" xr:uid="{3BF5D4F0-11BE-4254-B31B-811079B30B55}"/>
    <cellStyle name="20% - Accent4 14 4 2 5" xfId="44616" xr:uid="{D321FE82-AD95-4DA3-B41B-249915F58236}"/>
    <cellStyle name="20% - Accent4 14 4 3" xfId="9469" xr:uid="{EF172740-1949-46DC-98E7-349281993D80}"/>
    <cellStyle name="20% - Accent4 14 4 3 2" xfId="20611" xr:uid="{0D3257DE-BF7B-4B28-95A9-586766D6A9FB}"/>
    <cellStyle name="20% - Accent4 14 4 3 3" xfId="33866" xr:uid="{53935A78-41A8-48B5-8596-A7D3E8B74A12}"/>
    <cellStyle name="20% - Accent4 14 4 4" xfId="15437" xr:uid="{2AAE863C-F86C-49F2-8786-73924EC2D475}"/>
    <cellStyle name="20% - Accent4 14 4 5" xfId="26286" xr:uid="{33E27431-D1C1-433A-89F6-E9D563F6B367}"/>
    <cellStyle name="20% - Accent4 14 4 6" xfId="32684" xr:uid="{E8E3609F-4323-4258-A81E-AA20A0D2044B}"/>
    <cellStyle name="20% - Accent4 14 4 7" xfId="41560" xr:uid="{84055B80-2EF1-40AF-B1CD-21C0EEEF0550}"/>
    <cellStyle name="20% - Accent4 14 5" xfId="4364" xr:uid="{297C8B8A-1C04-42FA-9991-71996AF5484F}"/>
    <cellStyle name="20% - Accent4 14 5 2" xfId="7420" xr:uid="{F269469C-827C-43E2-984B-E338CCA1FF30}"/>
    <cellStyle name="20% - Accent4 14 5 2 2" xfId="18858" xr:uid="{EEBFDBC1-CB8A-45A3-9D8E-64DC02FA6F03}"/>
    <cellStyle name="20% - Accent4 14 5 2 3" xfId="29707" xr:uid="{98C270E5-D819-411F-822B-8C4E93F638EF}"/>
    <cellStyle name="20% - Accent4 14 5 2 4" xfId="35695" xr:uid="{13295159-52C3-4949-801F-AD2C4E1A3EBA}"/>
    <cellStyle name="20% - Accent4 14 5 2 5" xfId="44981" xr:uid="{A878C9B8-DCEB-4A87-A371-78C8D8CCC935}"/>
    <cellStyle name="20% - Accent4 14 5 3" xfId="15802" xr:uid="{5F8F77EE-CFEA-48D2-BCD5-C835113F793B}"/>
    <cellStyle name="20% - Accent4 14 5 4" xfId="26651" xr:uid="{C21FFF6E-27AD-4CF6-8E60-4CEF2E6FF555}"/>
    <cellStyle name="20% - Accent4 14 5 5" xfId="32680" xr:uid="{BC4D66D1-0B40-43BB-9C36-28F80227146A}"/>
    <cellStyle name="20% - Accent4 14 5 6" xfId="41925" xr:uid="{02757471-2DB4-4C2F-9795-0E978A42E169}"/>
    <cellStyle name="20% - Accent4 14 6" xfId="4726" xr:uid="{AAC626D8-AC8A-4626-8E03-0AFDF409991D}"/>
    <cellStyle name="20% - Accent4 14 6 2" xfId="7782" xr:uid="{F7E04557-7810-47E0-B6C9-CB7F87F180A5}"/>
    <cellStyle name="20% - Accent4 14 6 2 2" xfId="19220" xr:uid="{B28B7756-F943-4FBD-AFEE-56CF5E92D145}"/>
    <cellStyle name="20% - Accent4 14 6 2 3" xfId="30069" xr:uid="{12AB957B-F5C8-4FCA-B3C1-1AFCDA635D59}"/>
    <cellStyle name="20% - Accent4 14 6 2 4" xfId="45343" xr:uid="{29686DAD-FFDA-418E-B3F6-E0EAAE829BB8}"/>
    <cellStyle name="20% - Accent4 14 6 3" xfId="16164" xr:uid="{EF566B2B-F11D-4688-86BD-6EE5F4EF2162}"/>
    <cellStyle name="20% - Accent4 14 6 4" xfId="27013" xr:uid="{1C16D3CE-8380-4DA0-8096-566A167D8FE5}"/>
    <cellStyle name="20% - Accent4 14 6 5" xfId="42287" xr:uid="{ABC9BE88-053D-4BC1-AD71-2718D0634AA9}"/>
    <cellStyle name="20% - Accent4 14 7" xfId="5093" xr:uid="{D8BECAFE-9FCD-423D-9FCB-8E4FCD8E4F89}"/>
    <cellStyle name="20% - Accent4 14 7 2" xfId="16531" xr:uid="{CD03BF93-F635-4453-B3CE-291D33291E9B}"/>
    <cellStyle name="20% - Accent4 14 7 3" xfId="27380" xr:uid="{059BBDBC-9A17-4C88-BE63-D81A76CA9802}"/>
    <cellStyle name="20% - Accent4 14 7 4" xfId="42654" xr:uid="{86238707-5338-4DCD-B4E1-C7C7F531FF39}"/>
    <cellStyle name="20% - Accent4 14 8" xfId="13475" xr:uid="{3D84D783-C0E7-42E8-B038-473E0E310344}"/>
    <cellStyle name="20% - Accent4 14 9" xfId="24324" xr:uid="{AD8E31F0-77C1-4651-9691-C35AE96467E0}"/>
    <cellStyle name="20% - Accent4 15" xfId="289" xr:uid="{38719ECD-BF07-4C38-8039-84ECDF8B85B7}"/>
    <cellStyle name="20% - Accent4 15 10" xfId="30537" xr:uid="{6C3992F8-21B8-42F1-8F1F-A6CECF026008}"/>
    <cellStyle name="20% - Accent4 15 11" xfId="39599" xr:uid="{F6DBE54D-5B7B-4914-976A-6EDC6ED9A00D}"/>
    <cellStyle name="20% - Accent4 15 2" xfId="2348" xr:uid="{81743A6E-5B8D-4B47-99A0-50FEAE8D2605}"/>
    <cellStyle name="20% - Accent4 15 2 2" xfId="3329" xr:uid="{42C84146-351D-4D22-A790-D9C2451A1B9A}"/>
    <cellStyle name="20% - Accent4 15 2 2 2" xfId="6567" xr:uid="{C9DEE746-468A-4406-BF4C-AB0E05DF5811}"/>
    <cellStyle name="20% - Accent4 15 2 2 2 2" xfId="9470" xr:uid="{0E0ACC01-E5ED-4F59-B9BC-705F851E5412}"/>
    <cellStyle name="20% - Accent4 15 2 2 2 2 2" xfId="20612" xr:uid="{680CA075-F7C9-41BB-BD33-538A778E92B0}"/>
    <cellStyle name="20% - Accent4 15 2 2 2 2 3" xfId="38484" xr:uid="{828027B1-9A79-4940-83C8-9FBE68A8B202}"/>
    <cellStyle name="20% - Accent4 15 2 2 2 3" xfId="9471" xr:uid="{C909E33E-4F44-47F7-BB4C-DB129226DD66}"/>
    <cellStyle name="20% - Accent4 15 2 2 2 3 2" xfId="20613" xr:uid="{93E9FFC6-C9B6-4315-B391-49B5EC1A97A8}"/>
    <cellStyle name="20% - Accent4 15 2 2 2 3 3" xfId="34517" xr:uid="{F53513E9-7EE7-47EE-9151-1AB1E5AC7B9C}"/>
    <cellStyle name="20% - Accent4 15 2 2 2 4" xfId="18005" xr:uid="{018A3B6D-6C45-45D9-9628-9FAFF0402A3C}"/>
    <cellStyle name="20% - Accent4 15 2 2 2 5" xfId="28854" xr:uid="{4AE29615-909F-4E34-A485-C95C10C0EFFF}"/>
    <cellStyle name="20% - Accent4 15 2 2 2 6" xfId="32687" xr:uid="{3C3F2DF8-2D29-441D-AE6E-FA16DA9AD7B5}"/>
    <cellStyle name="20% - Accent4 15 2 2 2 7" xfId="44128" xr:uid="{916362AF-3950-473C-B190-CAF9E2CB0DEF}"/>
    <cellStyle name="20% - Accent4 15 2 2 3" xfId="9472" xr:uid="{A61D0355-E800-47DD-B1CA-3281D664CFCD}"/>
    <cellStyle name="20% - Accent4 15 2 2 3 2" xfId="20614" xr:uid="{DC41078F-5291-49DC-87B5-F20898DB7516}"/>
    <cellStyle name="20% - Accent4 15 2 2 3 3" xfId="36503" xr:uid="{AE820395-D3B1-4D8E-B4B1-7B4EB37BB0BB}"/>
    <cellStyle name="20% - Accent4 15 2 2 4" xfId="14949" xr:uid="{6F1D29D8-207D-4402-8DF0-D31A311EC200}"/>
    <cellStyle name="20% - Accent4 15 2 2 5" xfId="25798" xr:uid="{2F4C7E6E-738B-428E-8388-26C4B81BAD7A}"/>
    <cellStyle name="20% - Accent4 15 2 2 6" xfId="31948" xr:uid="{CBE98591-7749-4C83-B47C-3E7B6CC0A9CE}"/>
    <cellStyle name="20% - Accent4 15 2 2 7" xfId="41072" xr:uid="{22C0B584-6842-4912-98C5-B2F277CB4953}"/>
    <cellStyle name="20% - Accent4 15 2 3" xfId="5587" xr:uid="{645EE491-300A-459B-903D-7DFBB4F115BB}"/>
    <cellStyle name="20% - Accent4 15 2 3 2" xfId="9473" xr:uid="{F60F8D88-1071-4CB2-AB97-94DA0FC6F020}"/>
    <cellStyle name="20% - Accent4 15 2 3 2 2" xfId="20615" xr:uid="{81CB1341-36BD-4541-A0DB-D54F8B308FA7}"/>
    <cellStyle name="20% - Accent4 15 2 3 2 3" xfId="37938" xr:uid="{5AC58176-6183-4E4E-90DD-4F1104FB11FE}"/>
    <cellStyle name="20% - Accent4 15 2 3 3" xfId="9474" xr:uid="{ED9472D9-AAD4-43D0-A4B0-2CECAE4A13EA}"/>
    <cellStyle name="20% - Accent4 15 2 3 3 2" xfId="20616" xr:uid="{03256DB2-F360-4FE2-A0E5-8DF5549C770A}"/>
    <cellStyle name="20% - Accent4 15 2 3 3 3" xfId="33983" xr:uid="{764F5791-3C08-4366-AF48-A53145B43D42}"/>
    <cellStyle name="20% - Accent4 15 2 3 4" xfId="17025" xr:uid="{F85BDEDA-248C-4C95-B361-50EBFE7A311C}"/>
    <cellStyle name="20% - Accent4 15 2 3 5" xfId="27874" xr:uid="{AE049FEB-63E3-413C-A041-58B40C07ADED}"/>
    <cellStyle name="20% - Accent4 15 2 3 6" xfId="32686" xr:uid="{55A592FC-7B43-42D9-8F07-FFA13DC0DD06}"/>
    <cellStyle name="20% - Accent4 15 2 3 7" xfId="43148" xr:uid="{B271C7F1-7807-41FD-A60B-990376011AD0}"/>
    <cellStyle name="20% - Accent4 15 2 4" xfId="9475" xr:uid="{D06FFC16-3B37-4E49-92FF-9D81851D987D}"/>
    <cellStyle name="20% - Accent4 15 2 4 2" xfId="20617" xr:uid="{7A958301-018D-43D4-A1C0-A7FD78D653E0}"/>
    <cellStyle name="20% - Accent4 15 2 4 3" xfId="35955" xr:uid="{53CE1F95-80D9-43DB-AB33-F47DFB0C3F8B}"/>
    <cellStyle name="20% - Accent4 15 2 5" xfId="13969" xr:uid="{4CB1EB14-4DBE-4C67-8933-66B697354BE2}"/>
    <cellStyle name="20% - Accent4 15 2 6" xfId="24818" xr:uid="{A9DEFD81-EED4-4CD6-9695-996EBB4C46E6}"/>
    <cellStyle name="20% - Accent4 15 2 7" xfId="30968" xr:uid="{69D52529-21C5-470E-AF60-816FC33CC724}"/>
    <cellStyle name="20% - Accent4 15 2 8" xfId="40092" xr:uid="{0C0927E9-390E-443D-B0B8-A3CEA9803AA9}"/>
    <cellStyle name="20% - Accent4 15 3" xfId="2836" xr:uid="{7A100A1E-C44F-4086-BBE8-61672F7D6BD7}"/>
    <cellStyle name="20% - Accent4 15 3 2" xfId="6074" xr:uid="{7DA62DD2-2F06-4B6C-AF18-1106CD5E4034}"/>
    <cellStyle name="20% - Accent4 15 3 2 2" xfId="9476" xr:uid="{439301E4-7470-4BB8-84C2-2E27E51FD2A6}"/>
    <cellStyle name="20% - Accent4 15 3 2 2 2" xfId="20618" xr:uid="{A7F80E24-06FB-4769-8B80-69E1DA70AB2B}"/>
    <cellStyle name="20% - Accent4 15 3 2 2 3" xfId="38485" xr:uid="{23A0095D-165A-403C-B782-59CBD6A9F500}"/>
    <cellStyle name="20% - Accent4 15 3 2 3" xfId="9477" xr:uid="{E99C1BD9-AA16-4C35-9118-8E929D7C02DC}"/>
    <cellStyle name="20% - Accent4 15 3 2 3 2" xfId="20619" xr:uid="{C39FA05D-8F0A-4BF0-BE7D-44D0B8D5570B}"/>
    <cellStyle name="20% - Accent4 15 3 2 3 3" xfId="34518" xr:uid="{0F0C378C-7884-4B02-90ED-E0ACACE98504}"/>
    <cellStyle name="20% - Accent4 15 3 2 4" xfId="17512" xr:uid="{FDE529D7-B88D-4CF5-B23A-69431263D864}"/>
    <cellStyle name="20% - Accent4 15 3 2 5" xfId="28361" xr:uid="{A8B7C240-439B-4934-9F62-76D9D63B3996}"/>
    <cellStyle name="20% - Accent4 15 3 2 6" xfId="32688" xr:uid="{C8535A68-C858-44DB-9F38-09B52EF1302F}"/>
    <cellStyle name="20% - Accent4 15 3 2 7" xfId="43635" xr:uid="{FA3D8AD7-EC28-497B-BD0D-666B0B01939C}"/>
    <cellStyle name="20% - Accent4 15 3 3" xfId="9478" xr:uid="{BF69B182-7E47-47C2-8A62-7816DEEC3AD9}"/>
    <cellStyle name="20% - Accent4 15 3 3 2" xfId="20620" xr:uid="{5744D4AA-1D93-4231-8C40-CFF23F3A2248}"/>
    <cellStyle name="20% - Accent4 15 3 3 3" xfId="36504" xr:uid="{B418CDC1-5C7C-4602-A6BF-B92BF5C37297}"/>
    <cellStyle name="20% - Accent4 15 3 4" xfId="14456" xr:uid="{9BAC16B1-12C6-4A8E-A6DA-D62F3EDFB5B9}"/>
    <cellStyle name="20% - Accent4 15 3 5" xfId="25305" xr:uid="{AC0AE907-13F3-48A0-B8F1-4FBB95645629}"/>
    <cellStyle name="20% - Accent4 15 3 6" xfId="31455" xr:uid="{8026118C-2BB2-41F7-98C1-54AEA9E909DF}"/>
    <cellStyle name="20% - Accent4 15 3 7" xfId="40579" xr:uid="{465D6439-D93B-4950-A574-39D2645B4118}"/>
    <cellStyle name="20% - Accent4 15 4" xfId="3817" xr:uid="{60AE51EC-E5C9-47A5-93A0-C5B41E0179FA}"/>
    <cellStyle name="20% - Accent4 15 4 2" xfId="7056" xr:uid="{B1D0C4EB-ECED-47AC-A2A5-EEBBE0DCF4E7}"/>
    <cellStyle name="20% - Accent4 15 4 2 2" xfId="18494" xr:uid="{EB089F75-B849-424A-986E-8ED118BE14B8}"/>
    <cellStyle name="20% - Accent4 15 4 2 3" xfId="29343" xr:uid="{E8C249D5-7DD9-42F1-A456-C0D6F6F3F1FB}"/>
    <cellStyle name="20% - Accent4 15 4 2 4" xfId="37678" xr:uid="{2F623627-9649-495E-8E4C-03BA391053B9}"/>
    <cellStyle name="20% - Accent4 15 4 2 5" xfId="44617" xr:uid="{1C06B8CA-0BA0-42DD-BCFC-5B15E4076E3C}"/>
    <cellStyle name="20% - Accent4 15 4 3" xfId="9479" xr:uid="{5EEEFBCD-C331-45EF-988F-783D4A8A2CEE}"/>
    <cellStyle name="20% - Accent4 15 4 3 2" xfId="20621" xr:uid="{41CB1EDC-71AF-4566-A2C9-AC6CA75E0744}"/>
    <cellStyle name="20% - Accent4 15 4 3 3" xfId="33867" xr:uid="{559EA788-CBE3-45A6-B410-913F0CE9E2A7}"/>
    <cellStyle name="20% - Accent4 15 4 4" xfId="15438" xr:uid="{74E9557C-7B0A-4E64-8D78-7DBAF7E9C892}"/>
    <cellStyle name="20% - Accent4 15 4 5" xfId="26287" xr:uid="{E71FD545-EC58-4560-9AB7-C62768E43698}"/>
    <cellStyle name="20% - Accent4 15 4 6" xfId="32689" xr:uid="{9EA1EEFB-01FC-4FB6-A954-5D188B1DC031}"/>
    <cellStyle name="20% - Accent4 15 4 7" xfId="41561" xr:uid="{EE149EF3-98D4-4CB4-B91A-F02745F182B9}"/>
    <cellStyle name="20% - Accent4 15 5" xfId="4365" xr:uid="{96ADF80E-2C1B-4CCC-A075-9D67927D0296}"/>
    <cellStyle name="20% - Accent4 15 5 2" xfId="7421" xr:uid="{9243E43B-94F3-411C-89D4-6F389A56FB64}"/>
    <cellStyle name="20% - Accent4 15 5 2 2" xfId="18859" xr:uid="{6C5F5BE1-6327-45F5-AAC8-768DB086A9F7}"/>
    <cellStyle name="20% - Accent4 15 5 2 3" xfId="29708" xr:uid="{76F9B5E6-241C-488C-AA59-E69CC16EFFF1}"/>
    <cellStyle name="20% - Accent4 15 5 2 4" xfId="35696" xr:uid="{72528612-3E2C-4E53-AC6F-4B73E425BA25}"/>
    <cellStyle name="20% - Accent4 15 5 2 5" xfId="44982" xr:uid="{F77605ED-D272-4366-A4C9-887FFC3BE08C}"/>
    <cellStyle name="20% - Accent4 15 5 3" xfId="15803" xr:uid="{CDF98E42-C46D-48E5-9F52-3D67673BC268}"/>
    <cellStyle name="20% - Accent4 15 5 4" xfId="26652" xr:uid="{1666A360-51AF-45E9-9F3D-1C66C4F0C02A}"/>
    <cellStyle name="20% - Accent4 15 5 5" xfId="32685" xr:uid="{FE3EEDEB-5AE9-4FCF-9089-C3A8C04C3014}"/>
    <cellStyle name="20% - Accent4 15 5 6" xfId="41926" xr:uid="{8E20FD8E-9487-49B5-97F5-2BB4C7E32F3F}"/>
    <cellStyle name="20% - Accent4 15 6" xfId="4727" xr:uid="{BA783212-314A-48AC-A957-88F5EFB3C22A}"/>
    <cellStyle name="20% - Accent4 15 6 2" xfId="7783" xr:uid="{512686EF-F63C-4618-B58F-F8FA6C28FD5A}"/>
    <cellStyle name="20% - Accent4 15 6 2 2" xfId="19221" xr:uid="{61E6FF1F-FB77-4BB9-B2D3-71DF296E3184}"/>
    <cellStyle name="20% - Accent4 15 6 2 3" xfId="30070" xr:uid="{CF870F68-7F81-44CC-904E-3F6F64FC7D53}"/>
    <cellStyle name="20% - Accent4 15 6 2 4" xfId="45344" xr:uid="{03470601-E83C-4A27-B2C9-802D2273020B}"/>
    <cellStyle name="20% - Accent4 15 6 3" xfId="16165" xr:uid="{0F31BE05-F7E8-4086-A972-320F8F09EDF4}"/>
    <cellStyle name="20% - Accent4 15 6 4" xfId="27014" xr:uid="{67E0C7E6-37B3-416F-A0D6-D59B68B03D85}"/>
    <cellStyle name="20% - Accent4 15 6 5" xfId="42288" xr:uid="{B10C5C1B-2DA3-427D-B336-D980FA2D0F30}"/>
    <cellStyle name="20% - Accent4 15 7" xfId="5094" xr:uid="{47BB5FAB-070E-477E-829E-CE6F3E966C39}"/>
    <cellStyle name="20% - Accent4 15 7 2" xfId="16532" xr:uid="{042C8504-E80C-415A-BD11-B2C833BEFFAC}"/>
    <cellStyle name="20% - Accent4 15 7 3" xfId="27381" xr:uid="{AA602454-CC6D-464C-AFB2-E5BD30C0E570}"/>
    <cellStyle name="20% - Accent4 15 7 4" xfId="42655" xr:uid="{DC24E877-09F9-4B23-877E-EC2E4D8242C0}"/>
    <cellStyle name="20% - Accent4 15 8" xfId="13476" xr:uid="{B5BBBB8C-1AE5-4B10-B187-C53CA00040D6}"/>
    <cellStyle name="20% - Accent4 15 9" xfId="24325" xr:uid="{6CA45FFD-8AEA-40CD-94E4-42A2A04F3AE6}"/>
    <cellStyle name="20% - Accent4 16" xfId="290" xr:uid="{F6D5CA94-E4F3-4E61-9947-16B1E8F45DCE}"/>
    <cellStyle name="20% - Accent4 16 10" xfId="30538" xr:uid="{93725E04-2BB4-4A7A-81F8-22F43521889C}"/>
    <cellStyle name="20% - Accent4 16 11" xfId="39600" xr:uid="{6040528E-2068-4721-91E2-AD4C7B0F1507}"/>
    <cellStyle name="20% - Accent4 16 2" xfId="2349" xr:uid="{E718B74E-1D0D-458C-BCEA-D95AAD96F0D9}"/>
    <cellStyle name="20% - Accent4 16 2 2" xfId="3330" xr:uid="{45CA82B0-3E01-4BA7-966E-B338778530E9}"/>
    <cellStyle name="20% - Accent4 16 2 2 2" xfId="6568" xr:uid="{F5F33E28-706A-4C89-BDDD-3CDB7B510037}"/>
    <cellStyle name="20% - Accent4 16 2 2 2 2" xfId="9480" xr:uid="{6ECB4C9D-2169-4A9E-9FF1-EC3CCD539A00}"/>
    <cellStyle name="20% - Accent4 16 2 2 2 2 2" xfId="20622" xr:uid="{F03152B9-920D-4B68-B359-A7C481D1F8B2}"/>
    <cellStyle name="20% - Accent4 16 2 2 2 2 3" xfId="38486" xr:uid="{C8D911AF-3E29-4C55-A3CF-3758A23E6672}"/>
    <cellStyle name="20% - Accent4 16 2 2 2 3" xfId="9481" xr:uid="{C5224923-35F9-4E08-A27E-768D82BD3292}"/>
    <cellStyle name="20% - Accent4 16 2 2 2 3 2" xfId="20623" xr:uid="{3D804B8D-3CFD-45BE-93CD-94FECAFA2327}"/>
    <cellStyle name="20% - Accent4 16 2 2 2 3 3" xfId="34519" xr:uid="{424EF974-7CE8-4B7B-A17E-2935138FE2FD}"/>
    <cellStyle name="20% - Accent4 16 2 2 2 4" xfId="18006" xr:uid="{6A3A00ED-F592-4605-B66D-20277F48C7E3}"/>
    <cellStyle name="20% - Accent4 16 2 2 2 5" xfId="28855" xr:uid="{9D9ECAE5-3F1A-46E6-A249-CE666171D0FB}"/>
    <cellStyle name="20% - Accent4 16 2 2 2 6" xfId="32692" xr:uid="{0CCF8599-2B38-4B64-B6EE-D32E9D1ED6A2}"/>
    <cellStyle name="20% - Accent4 16 2 2 2 7" xfId="44129" xr:uid="{6E603C74-8B2B-4557-8417-424731CB1004}"/>
    <cellStyle name="20% - Accent4 16 2 2 3" xfId="9482" xr:uid="{998772E6-6386-48B9-9696-AC4EC4E7C2F0}"/>
    <cellStyle name="20% - Accent4 16 2 2 3 2" xfId="20624" xr:uid="{8BAF0A2C-8A6D-4D02-9B1E-CA8E76C1F673}"/>
    <cellStyle name="20% - Accent4 16 2 2 3 3" xfId="36505" xr:uid="{51EB3216-72EC-4879-9532-EF167710BC68}"/>
    <cellStyle name="20% - Accent4 16 2 2 4" xfId="14950" xr:uid="{0038AC4B-6942-4739-802A-AA940A520C25}"/>
    <cellStyle name="20% - Accent4 16 2 2 5" xfId="25799" xr:uid="{5141C463-D962-4035-BA1F-7073EE0C2432}"/>
    <cellStyle name="20% - Accent4 16 2 2 6" xfId="31949" xr:uid="{511428BF-0FC5-4497-9AD1-81D491ADAF22}"/>
    <cellStyle name="20% - Accent4 16 2 2 7" xfId="41073" xr:uid="{B698787C-F2B2-4756-A3E9-74957F1D28EA}"/>
    <cellStyle name="20% - Accent4 16 2 3" xfId="5588" xr:uid="{A5B3C23A-7E49-44A0-879B-50B222537493}"/>
    <cellStyle name="20% - Accent4 16 2 3 2" xfId="9483" xr:uid="{99F1C0A0-F496-460D-80BE-2F0C75621386}"/>
    <cellStyle name="20% - Accent4 16 2 3 2 2" xfId="20625" xr:uid="{0E2DA633-B45F-4B6D-8E24-392EA115BD8E}"/>
    <cellStyle name="20% - Accent4 16 2 3 2 3" xfId="37939" xr:uid="{D889F0F8-049D-433D-8D2C-970CFD9DBFF6}"/>
    <cellStyle name="20% - Accent4 16 2 3 3" xfId="9484" xr:uid="{013099B9-3A6F-46D0-8D93-679F9F152447}"/>
    <cellStyle name="20% - Accent4 16 2 3 3 2" xfId="20626" xr:uid="{7534A9C8-5F72-4B03-8FDD-97D5BB60AB5D}"/>
    <cellStyle name="20% - Accent4 16 2 3 3 3" xfId="33984" xr:uid="{062B0CF0-4D0E-45E4-AE4B-CF5A1B3624B3}"/>
    <cellStyle name="20% - Accent4 16 2 3 4" xfId="17026" xr:uid="{A6C2BD32-2D87-483C-8AFE-8DEA94BDF3CC}"/>
    <cellStyle name="20% - Accent4 16 2 3 5" xfId="27875" xr:uid="{8A24C956-A03A-457B-B025-8DC5F0EBE91C}"/>
    <cellStyle name="20% - Accent4 16 2 3 6" xfId="32691" xr:uid="{39C26F57-9A3E-4998-B371-9B65EF92238E}"/>
    <cellStyle name="20% - Accent4 16 2 3 7" xfId="43149" xr:uid="{F14678DE-1139-443D-AD03-F16AF4991AF9}"/>
    <cellStyle name="20% - Accent4 16 2 4" xfId="9485" xr:uid="{22D447FC-5F35-4A94-B7E8-A30A0D7A2328}"/>
    <cellStyle name="20% - Accent4 16 2 4 2" xfId="20627" xr:uid="{7CC3A564-78A4-46B5-8CAA-0EE49523C1BC}"/>
    <cellStyle name="20% - Accent4 16 2 4 3" xfId="35956" xr:uid="{DB26BD92-89DA-48F9-B9C0-8D81326E2E08}"/>
    <cellStyle name="20% - Accent4 16 2 5" xfId="13970" xr:uid="{561647EE-32E3-4B6E-89AB-AAF67C0D79DE}"/>
    <cellStyle name="20% - Accent4 16 2 6" xfId="24819" xr:uid="{7AB4733A-1D84-4A2C-B181-9FC63A0400F3}"/>
    <cellStyle name="20% - Accent4 16 2 7" xfId="30969" xr:uid="{970CC1AD-5793-4DED-AEE8-E96F335467C0}"/>
    <cellStyle name="20% - Accent4 16 2 8" xfId="40093" xr:uid="{DF00C5C4-DAB2-474D-AC8F-A4B058427906}"/>
    <cellStyle name="20% - Accent4 16 3" xfId="2837" xr:uid="{8D79BC3F-F512-47A7-A981-0FE5DFE21971}"/>
    <cellStyle name="20% - Accent4 16 3 2" xfId="6075" xr:uid="{037788E6-DA20-4D3A-8DC2-3D2530801E10}"/>
    <cellStyle name="20% - Accent4 16 3 2 2" xfId="9486" xr:uid="{A7F3EE41-BD63-4CA5-BB31-56351014B235}"/>
    <cellStyle name="20% - Accent4 16 3 2 2 2" xfId="20628" xr:uid="{B994DC21-E2AD-4615-85E5-86342BBC6105}"/>
    <cellStyle name="20% - Accent4 16 3 2 2 3" xfId="38487" xr:uid="{B99B77CC-17E5-4E43-8347-4419E5113332}"/>
    <cellStyle name="20% - Accent4 16 3 2 3" xfId="9487" xr:uid="{7E803A04-E52B-4D60-A19E-619A3BEC2574}"/>
    <cellStyle name="20% - Accent4 16 3 2 3 2" xfId="20629" xr:uid="{5BBDBC70-E4E5-412F-8B8D-F4549A4F210E}"/>
    <cellStyle name="20% - Accent4 16 3 2 3 3" xfId="34520" xr:uid="{AD313758-6B67-43F9-9898-DBC4B476AF82}"/>
    <cellStyle name="20% - Accent4 16 3 2 4" xfId="17513" xr:uid="{579EBB0D-C12F-4150-A529-DC5F4FB0B757}"/>
    <cellStyle name="20% - Accent4 16 3 2 5" xfId="28362" xr:uid="{0D5E4721-C7CE-411C-83EF-F2CF59586AD9}"/>
    <cellStyle name="20% - Accent4 16 3 2 6" xfId="32693" xr:uid="{38FDEEA4-A2FE-4583-BD38-A92B2EB2B323}"/>
    <cellStyle name="20% - Accent4 16 3 2 7" xfId="43636" xr:uid="{05B50846-16BA-4E0E-BFBD-0184CB491A87}"/>
    <cellStyle name="20% - Accent4 16 3 3" xfId="9488" xr:uid="{619D2279-1823-47AE-A894-68842D387EB3}"/>
    <cellStyle name="20% - Accent4 16 3 3 2" xfId="20630" xr:uid="{E3E8A258-1EE5-4364-AA41-DE82A3C046B3}"/>
    <cellStyle name="20% - Accent4 16 3 3 3" xfId="36506" xr:uid="{1A0AA1E7-A91C-44C8-87D0-836AE5989D6C}"/>
    <cellStyle name="20% - Accent4 16 3 4" xfId="14457" xr:uid="{A4A0FC4D-1781-4AFC-9CF6-FF00C0490856}"/>
    <cellStyle name="20% - Accent4 16 3 5" xfId="25306" xr:uid="{EC06A9D4-A8E7-459C-AD21-3F3330A7B598}"/>
    <cellStyle name="20% - Accent4 16 3 6" xfId="31456" xr:uid="{5DC32746-FFE2-47DD-ABCC-69181EC75D2E}"/>
    <cellStyle name="20% - Accent4 16 3 7" xfId="40580" xr:uid="{81F780B0-3D81-41DC-9AE3-C0636E8053B2}"/>
    <cellStyle name="20% - Accent4 16 4" xfId="3818" xr:uid="{412D5DA5-A7C4-4689-827B-D3B3D826395D}"/>
    <cellStyle name="20% - Accent4 16 4 2" xfId="7057" xr:uid="{4AB3F615-5653-4232-98DE-097CD3940CEB}"/>
    <cellStyle name="20% - Accent4 16 4 2 2" xfId="18495" xr:uid="{7486CCED-B9FD-4D6C-BEA6-2036EC45C35D}"/>
    <cellStyle name="20% - Accent4 16 4 2 3" xfId="29344" xr:uid="{067F2EB4-1D5F-4AB3-B615-B2ABD1EB4514}"/>
    <cellStyle name="20% - Accent4 16 4 2 4" xfId="37679" xr:uid="{33E03C47-0015-4C1E-AF3C-A57F5B0FBFE2}"/>
    <cellStyle name="20% - Accent4 16 4 2 5" xfId="44618" xr:uid="{474D3302-87B9-4FA1-A8D8-05A49BECEE77}"/>
    <cellStyle name="20% - Accent4 16 4 3" xfId="9489" xr:uid="{C8E33D9F-D57E-4EB1-AB06-DDB7E48AA366}"/>
    <cellStyle name="20% - Accent4 16 4 3 2" xfId="20631" xr:uid="{31EAF580-6205-4E15-A8B8-9F1804915DE8}"/>
    <cellStyle name="20% - Accent4 16 4 3 3" xfId="33868" xr:uid="{CBB68B37-ECCE-4904-8DEA-A02131D01473}"/>
    <cellStyle name="20% - Accent4 16 4 4" xfId="15439" xr:uid="{F48644B5-EE59-40E4-B56B-A179ED6DD9D2}"/>
    <cellStyle name="20% - Accent4 16 4 5" xfId="26288" xr:uid="{4075E5A0-4A06-4BFC-8305-1D8CEEBD931E}"/>
    <cellStyle name="20% - Accent4 16 4 6" xfId="32694" xr:uid="{F94C51D5-9B23-442C-B4ED-9E31841515EC}"/>
    <cellStyle name="20% - Accent4 16 4 7" xfId="41562" xr:uid="{74D31442-6FB5-49F6-B5CF-300A2614117E}"/>
    <cellStyle name="20% - Accent4 16 5" xfId="4366" xr:uid="{7D97A533-189E-422A-BEB0-28FF69AF5479}"/>
    <cellStyle name="20% - Accent4 16 5 2" xfId="7422" xr:uid="{1EFD3360-B2C8-49EB-9EAD-70D6E17942FB}"/>
    <cellStyle name="20% - Accent4 16 5 2 2" xfId="18860" xr:uid="{6945AE14-FBF4-4FBD-9056-8077AA581821}"/>
    <cellStyle name="20% - Accent4 16 5 2 3" xfId="29709" xr:uid="{16AD5B03-8103-4BC2-ABEB-3E83A2567842}"/>
    <cellStyle name="20% - Accent4 16 5 2 4" xfId="35697" xr:uid="{B967F95B-956C-4F08-BBF2-1D4859528C68}"/>
    <cellStyle name="20% - Accent4 16 5 2 5" xfId="44983" xr:uid="{603F34AA-1BFE-44C4-BD34-4830601FFDA0}"/>
    <cellStyle name="20% - Accent4 16 5 3" xfId="15804" xr:uid="{00F360F0-DA80-4B8F-B0C7-77253E066178}"/>
    <cellStyle name="20% - Accent4 16 5 4" xfId="26653" xr:uid="{9F28E886-458D-40EF-BB10-B25DA4F0E437}"/>
    <cellStyle name="20% - Accent4 16 5 5" xfId="32690" xr:uid="{4120C73B-6ED8-4CEC-9E77-4F7BAA55E32C}"/>
    <cellStyle name="20% - Accent4 16 5 6" xfId="41927" xr:uid="{72CE5481-4F5C-4851-A293-D41222FAE4C4}"/>
    <cellStyle name="20% - Accent4 16 6" xfId="4728" xr:uid="{E7C601A8-EC7A-4D16-ACE1-E4947F4D9F76}"/>
    <cellStyle name="20% - Accent4 16 6 2" xfId="7784" xr:uid="{F83525CF-3807-474D-803B-BCCEC27CBE8E}"/>
    <cellStyle name="20% - Accent4 16 6 2 2" xfId="19222" xr:uid="{3B54140C-646C-4A04-BE56-F01534D9875D}"/>
    <cellStyle name="20% - Accent4 16 6 2 3" xfId="30071" xr:uid="{4A1F98B4-F8D5-4643-9A0A-A5960AD7AF19}"/>
    <cellStyle name="20% - Accent4 16 6 2 4" xfId="45345" xr:uid="{EA0B6F6A-98D6-4F2F-A212-227D67FF4EF4}"/>
    <cellStyle name="20% - Accent4 16 6 3" xfId="16166" xr:uid="{5DDBC4A9-2D71-485F-8CD9-6484CD96ED1B}"/>
    <cellStyle name="20% - Accent4 16 6 4" xfId="27015" xr:uid="{5035197F-6C46-4AB0-8254-8894EDA7343C}"/>
    <cellStyle name="20% - Accent4 16 6 5" xfId="42289" xr:uid="{4624ACB6-46F4-4BFE-85C7-5DD495A7BF97}"/>
    <cellStyle name="20% - Accent4 16 7" xfId="5095" xr:uid="{C0114E1F-5203-47FD-8206-6FE7A6187266}"/>
    <cellStyle name="20% - Accent4 16 7 2" xfId="16533" xr:uid="{F4919568-DA61-4FC7-A229-9073632BFF70}"/>
    <cellStyle name="20% - Accent4 16 7 3" xfId="27382" xr:uid="{6772B2FE-276D-4DAC-9CF3-81E556F0A040}"/>
    <cellStyle name="20% - Accent4 16 7 4" xfId="42656" xr:uid="{B4F2E044-26B7-4C8C-A471-64F800952F66}"/>
    <cellStyle name="20% - Accent4 16 8" xfId="13477" xr:uid="{E6961F47-854B-4204-9B8F-231CC7DC0AA6}"/>
    <cellStyle name="20% - Accent4 16 9" xfId="24326" xr:uid="{FD4C243E-0F27-4EFA-9723-CB5DF360E086}"/>
    <cellStyle name="20% - Accent4 17" xfId="1430" xr:uid="{2122A7BC-174E-450D-8945-26FA73E3970C}"/>
    <cellStyle name="20% - Accent4 18" xfId="1431" xr:uid="{FC5D1973-6865-4070-9500-15FA26EF1C4E}"/>
    <cellStyle name="20% - Accent4 19" xfId="1432" xr:uid="{C512B24D-BF53-4E4E-872B-B8965729B315}"/>
    <cellStyle name="20% - Accent4 2" xfId="291" xr:uid="{8CA52286-50C6-4CC5-92F7-22114273FB50}"/>
    <cellStyle name="20% - Accent4 2 10" xfId="4729" xr:uid="{15C6FA98-BC81-4EBF-A3D8-E837AED4569E}"/>
    <cellStyle name="20% - Accent4 2 10 2" xfId="7785" xr:uid="{94EE0586-5F79-4057-A54A-D649AD167B0F}"/>
    <cellStyle name="20% - Accent4 2 10 2 2" xfId="19223" xr:uid="{4DEC739C-9C84-4A80-8A7F-CE4A980C810E}"/>
    <cellStyle name="20% - Accent4 2 10 2 3" xfId="30072" xr:uid="{321E508B-3816-4DA5-A455-790A1E058D7E}"/>
    <cellStyle name="20% - Accent4 2 10 2 4" xfId="45346" xr:uid="{77DC1DEB-EBD3-4AB1-941A-E029836A5B24}"/>
    <cellStyle name="20% - Accent4 2 10 3" xfId="16167" xr:uid="{4188AC29-CD15-4F51-88C0-A508F4CE50D6}"/>
    <cellStyle name="20% - Accent4 2 10 4" xfId="27016" xr:uid="{0E1720F5-E8DD-47AF-BE86-5F5A86EAE238}"/>
    <cellStyle name="20% - Accent4 2 10 5" xfId="42290" xr:uid="{E1C1546D-4F3A-423F-BBD1-5D1331C8E596}"/>
    <cellStyle name="20% - Accent4 2 11" xfId="5096" xr:uid="{BD9E29BC-B7BF-46F0-B247-988786EF27BF}"/>
    <cellStyle name="20% - Accent4 2 11 2" xfId="16534" xr:uid="{DBFEB784-47A5-4413-A1F3-38C10ACEFDA0}"/>
    <cellStyle name="20% - Accent4 2 11 3" xfId="27383" xr:uid="{80B398E0-6AD9-4130-8514-37D5726E6458}"/>
    <cellStyle name="20% - Accent4 2 11 4" xfId="42657" xr:uid="{6C35587C-06DE-447B-BBF6-0EB52E1E7445}"/>
    <cellStyle name="20% - Accent4 2 12" xfId="8399" xr:uid="{7D6169FE-129E-4971-B922-05E6F7235FDA}"/>
    <cellStyle name="20% - Accent4 2 12 2" xfId="19571" xr:uid="{77C978EE-851F-41C9-B75E-8A3618CBF756}"/>
    <cellStyle name="20% - Accent4 2 13" xfId="13478" xr:uid="{965204A5-7B5D-4603-87C5-CAF22E76FCCA}"/>
    <cellStyle name="20% - Accent4 2 14" xfId="24327" xr:uid="{64D17CE1-775E-45E5-A1DF-412D55807637}"/>
    <cellStyle name="20% - Accent4 2 15" xfId="30430" xr:uid="{A6443C8A-5F2A-4B2D-B5F5-400D765D25DA}"/>
    <cellStyle name="20% - Accent4 2 16" xfId="39601" xr:uid="{ED825D4F-8222-4C86-939A-824101D83529}"/>
    <cellStyle name="20% - Accent4 2 2" xfId="1433" xr:uid="{50C4CA39-8E02-490B-BA9D-6B5488A8D60E}"/>
    <cellStyle name="20% - Accent4 2 2 2" xfId="8478" xr:uid="{82D20912-1C9D-464C-8B7C-F983A9F80B05}"/>
    <cellStyle name="20% - Accent4 2 2 2 2" xfId="8558" xr:uid="{ACB09F62-58B3-4EFC-94FE-65197E16E65E}"/>
    <cellStyle name="20% - Accent4 2 2 2 2 2" xfId="8717" xr:uid="{2C7B3AF8-933D-49BA-B8D8-899B3AAC1869}"/>
    <cellStyle name="20% - Accent4 2 2 2 2 2 2" xfId="19861" xr:uid="{1B20B468-4E88-4E97-B1B6-D140D3885405}"/>
    <cellStyle name="20% - Accent4 2 2 2 2 3" xfId="8915" xr:uid="{3725C2B1-ABBF-40E0-9C70-CE3A91E7C055}"/>
    <cellStyle name="20% - Accent4 2 2 2 2 3 2" xfId="20059" xr:uid="{EADCDA7D-4D9C-4D0D-8F5C-F7F1EAEBDEEC}"/>
    <cellStyle name="20% - Accent4 2 2 2 2 4" xfId="19703" xr:uid="{9F739F8F-884B-4DA8-A4D4-C3B17EFAA3D8}"/>
    <cellStyle name="20% - Accent4 2 2 2 3" xfId="8638" xr:uid="{71A0BB86-7BAB-434D-AEB9-900F477A2CD2}"/>
    <cellStyle name="20% - Accent4 2 2 2 3 2" xfId="19782" xr:uid="{AD78660D-6BA7-4F7D-8476-7CA45A9AB82E}"/>
    <cellStyle name="20% - Accent4 2 2 2 4" xfId="8836" xr:uid="{1E23D59C-D2D1-4EA3-8600-95D2F522ECCA}"/>
    <cellStyle name="20% - Accent4 2 2 2 4 2" xfId="19980" xr:uid="{73F27D6C-1FEA-49AE-8464-E4015D45DD44}"/>
    <cellStyle name="20% - Accent4 2 2 2 5" xfId="19624" xr:uid="{0A0CB2DB-0DFD-495F-9B56-4EC801931E24}"/>
    <cellStyle name="20% - Accent4 2 2 3" xfId="8517" xr:uid="{FC4A7E3F-8D60-4078-96A7-F4C1A80A31D1}"/>
    <cellStyle name="20% - Accent4 2 2 3 2" xfId="8677" xr:uid="{385F0138-5D04-4206-BFB0-50059D1B3F43}"/>
    <cellStyle name="20% - Accent4 2 2 3 2 2" xfId="19821" xr:uid="{A7F35FD9-1F54-4747-B855-2535C3A2EA80}"/>
    <cellStyle name="20% - Accent4 2 2 3 3" xfId="8875" xr:uid="{D93F1FAE-651C-4580-A833-BD377546B773}"/>
    <cellStyle name="20% - Accent4 2 2 3 3 2" xfId="20019" xr:uid="{C94705E8-3849-4FDF-BA86-8DE5E1779920}"/>
    <cellStyle name="20% - Accent4 2 2 3 4" xfId="19663" xr:uid="{1DCBDD9B-0FA8-4761-8439-CDE3C4799841}"/>
    <cellStyle name="20% - Accent4 2 2 4" xfId="8756" xr:uid="{B7D85DC9-45F7-43A6-84D8-86A4A7951E7E}"/>
    <cellStyle name="20% - Accent4 2 2 4 2" xfId="8954" xr:uid="{8922ABD3-223D-4DEE-BE99-D5420655F21F}"/>
    <cellStyle name="20% - Accent4 2 2 4 2 2" xfId="20098" xr:uid="{4E9340E7-D983-4222-936A-2B6435F930FB}"/>
    <cellStyle name="20% - Accent4 2 2 4 3" xfId="19900" xr:uid="{0E2CBD5D-884F-4F44-91B8-D9936C5DA198}"/>
    <cellStyle name="20% - Accent4 2 2 5" xfId="8597" xr:uid="{A82D55DC-8541-4229-8D78-82D40E99F6F9}"/>
    <cellStyle name="20% - Accent4 2 2 5 2" xfId="19742" xr:uid="{6BDE4770-287C-46C2-9C94-16554D6BE7A4}"/>
    <cellStyle name="20% - Accent4 2 2 6" xfId="8795" xr:uid="{448CE561-3B16-40DF-A769-4BDBF610510D}"/>
    <cellStyle name="20% - Accent4 2 2 6 2" xfId="19939" xr:uid="{03039170-7F40-402F-9557-B3E906B715D2}"/>
    <cellStyle name="20% - Accent4 2 2 7" xfId="8437" xr:uid="{BDD5CC33-6989-4D9C-9CFE-C202DF7EFF8B}"/>
    <cellStyle name="20% - Accent4 2 2 7 2" xfId="19584" xr:uid="{84BE813A-E1E1-4B32-B692-CC160CAF9DD0}"/>
    <cellStyle name="20% - Accent4 2 3" xfId="1434" xr:uid="{E2B153DF-4E13-477E-AE32-7E4909775E25}"/>
    <cellStyle name="20% - Accent4 2 3 2" xfId="8491" xr:uid="{481E6DF5-77DB-402D-B1D9-E48BB32E5872}"/>
    <cellStyle name="20% - Accent4 2 3 2 2" xfId="8571" xr:uid="{7AE494C8-22AC-45F7-9FB9-72A671EEA396}"/>
    <cellStyle name="20% - Accent4 2 3 2 2 2" xfId="8730" xr:uid="{9ABC4AD7-25C9-4D43-AC55-11614CE1F168}"/>
    <cellStyle name="20% - Accent4 2 3 2 2 2 2" xfId="19874" xr:uid="{0F8BBBE5-6055-4B62-B9B8-692A2C62BCF2}"/>
    <cellStyle name="20% - Accent4 2 3 2 2 3" xfId="8928" xr:uid="{CC713629-3E15-4E0C-97AE-C60EDDF87C08}"/>
    <cellStyle name="20% - Accent4 2 3 2 2 3 2" xfId="20072" xr:uid="{6D72997E-1914-48AE-BEC1-5688B2EA3375}"/>
    <cellStyle name="20% - Accent4 2 3 2 2 4" xfId="19716" xr:uid="{3472461C-3618-4AC6-99A6-0C8C489E7D70}"/>
    <cellStyle name="20% - Accent4 2 3 2 3" xfId="8651" xr:uid="{FB684084-8F8F-45E3-A9E7-D62A8A92D517}"/>
    <cellStyle name="20% - Accent4 2 3 2 3 2" xfId="19795" xr:uid="{3D542AFB-9EEB-4B8F-A1E1-CD15BA50F0B7}"/>
    <cellStyle name="20% - Accent4 2 3 2 4" xfId="8849" xr:uid="{3AA03F23-CB58-4F9E-8E9A-726C83C5AAAF}"/>
    <cellStyle name="20% - Accent4 2 3 2 4 2" xfId="19993" xr:uid="{FF1A2AA3-4090-4F90-AC4F-232DB2628C11}"/>
    <cellStyle name="20% - Accent4 2 3 2 5" xfId="19637" xr:uid="{5BE6F387-6C7C-4D1B-A26A-A6A4A197A11C}"/>
    <cellStyle name="20% - Accent4 2 3 3" xfId="8530" xr:uid="{1D1FB6AC-DBD3-47D7-9813-2FD6F28A9D5D}"/>
    <cellStyle name="20% - Accent4 2 3 3 2" xfId="8690" xr:uid="{59ADE145-9EBD-440F-972D-9BE3FB040180}"/>
    <cellStyle name="20% - Accent4 2 3 3 2 2" xfId="19834" xr:uid="{4672C7B7-B947-4EC4-A6DE-0FAD4C1E6267}"/>
    <cellStyle name="20% - Accent4 2 3 3 3" xfId="8888" xr:uid="{765F0854-9967-4800-B431-900DD7A81FCE}"/>
    <cellStyle name="20% - Accent4 2 3 3 3 2" xfId="20032" xr:uid="{FB340195-4832-4DDB-A80A-2AD9C4D94F59}"/>
    <cellStyle name="20% - Accent4 2 3 3 4" xfId="19676" xr:uid="{E5DAC9AF-489C-45B5-9C10-0E42ADC19EE4}"/>
    <cellStyle name="20% - Accent4 2 3 4" xfId="8769" xr:uid="{94555B9D-838B-4F8E-8407-5427DD62F822}"/>
    <cellStyle name="20% - Accent4 2 3 4 2" xfId="8967" xr:uid="{9869346C-CE44-4876-9F07-FBA3DC4C5EF3}"/>
    <cellStyle name="20% - Accent4 2 3 4 2 2" xfId="20111" xr:uid="{1C737060-DD39-4566-88E9-F74F05A66333}"/>
    <cellStyle name="20% - Accent4 2 3 4 3" xfId="19913" xr:uid="{C45EBCA9-E052-494B-A382-4766F5F26D55}"/>
    <cellStyle name="20% - Accent4 2 3 5" xfId="8610" xr:uid="{EF873740-D174-4507-8C5F-3E9667808B2D}"/>
    <cellStyle name="20% - Accent4 2 3 5 2" xfId="19755" xr:uid="{CD7225CA-40F4-49D6-8F54-6CBE07B58D4B}"/>
    <cellStyle name="20% - Accent4 2 3 6" xfId="8808" xr:uid="{2090A7C8-2EBB-4771-AB8F-D5A2D1B0F96E}"/>
    <cellStyle name="20% - Accent4 2 3 6 2" xfId="19952" xr:uid="{EB4A8925-1DE7-4E36-94AF-E1E71FB88D2A}"/>
    <cellStyle name="20% - Accent4 2 3 7" xfId="8450" xr:uid="{5081F7C6-1A7B-4F3D-877A-931BBB10E29E}"/>
    <cellStyle name="20% - Accent4 2 3 7 2" xfId="19597" xr:uid="{FC29A9AF-6486-4DDF-BF73-0F9C359A1892}"/>
    <cellStyle name="20% - Accent4 2 4" xfId="1435" xr:uid="{F72D7F85-D9FF-4015-87C6-F18EA1429C76}"/>
    <cellStyle name="20% - Accent4 2 4 2" xfId="8545" xr:uid="{CD5E209B-E511-4001-A52F-97AB8A3BD7F2}"/>
    <cellStyle name="20% - Accent4 2 4 2 2" xfId="8704" xr:uid="{55E9C0E2-2ACD-4146-9AE5-B6A28826A8D9}"/>
    <cellStyle name="20% - Accent4 2 4 2 2 2" xfId="19848" xr:uid="{4090D577-9C04-47E2-996B-08AD6D08DFBC}"/>
    <cellStyle name="20% - Accent4 2 4 2 3" xfId="8902" xr:uid="{1B611B5B-05CA-466C-A7A4-7F6380298897}"/>
    <cellStyle name="20% - Accent4 2 4 2 3 2" xfId="20046" xr:uid="{BD0E65ED-63F4-4A99-AB62-AAC7A1E3E71F}"/>
    <cellStyle name="20% - Accent4 2 4 2 4" xfId="19690" xr:uid="{27C81114-F630-47CA-BBDF-5A7C7DE5528A}"/>
    <cellStyle name="20% - Accent4 2 4 3" xfId="8625" xr:uid="{E13DD890-E347-45E1-9A22-BB87E4457D2A}"/>
    <cellStyle name="20% - Accent4 2 4 3 2" xfId="19769" xr:uid="{90352294-0549-4FEE-8903-8F582F2E8A36}"/>
    <cellStyle name="20% - Accent4 2 4 4" xfId="8823" xr:uid="{8A66A825-D977-4E02-84EB-882B98382818}"/>
    <cellStyle name="20% - Accent4 2 4 4 2" xfId="19967" xr:uid="{51C750A9-5716-477F-94B8-695ECC0E7DB3}"/>
    <cellStyle name="20% - Accent4 2 4 5" xfId="8465" xr:uid="{8B4EEBE6-700C-4477-92CD-D7AD9659036D}"/>
    <cellStyle name="20% - Accent4 2 4 5 2" xfId="19611" xr:uid="{C21C1F1C-306F-4D68-A8F3-B13FCCB680B4}"/>
    <cellStyle name="20% - Accent4 2 5" xfId="1436" xr:uid="{F59144FF-BD7A-4C1C-9CB8-BD1502D699CD}"/>
    <cellStyle name="20% - Accent4 2 5 2" xfId="8664" xr:uid="{88BDE201-A3B9-411D-A792-7B2C53A0C053}"/>
    <cellStyle name="20% - Accent4 2 5 2 2" xfId="19808" xr:uid="{51839F61-30DE-4428-A371-7C768ED67C19}"/>
    <cellStyle name="20% - Accent4 2 5 3" xfId="8862" xr:uid="{9D7470B8-25D6-4893-B0CD-66E104030D7C}"/>
    <cellStyle name="20% - Accent4 2 5 3 2" xfId="20006" xr:uid="{54412376-2D48-4ADD-8213-2A4994199182}"/>
    <cellStyle name="20% - Accent4 2 5 4" xfId="8504" xr:uid="{D8CA1606-7F17-4F95-8EBF-586F50C1B98C}"/>
    <cellStyle name="20% - Accent4 2 5 4 2" xfId="19650" xr:uid="{D21752C8-FE7C-4ECC-9503-6F10B993CC3D}"/>
    <cellStyle name="20% - Accent4 2 6" xfId="2350" xr:uid="{2122503E-EC86-44E5-97BC-F62ACE27CD4A}"/>
    <cellStyle name="20% - Accent4 2 6 2" xfId="3331" xr:uid="{5127B1DA-4A28-48DF-A915-D19D9E41B625}"/>
    <cellStyle name="20% - Accent4 2 6 2 2" xfId="6569" xr:uid="{0F101180-2C74-47FB-9B62-06357CF15149}"/>
    <cellStyle name="20% - Accent4 2 6 2 2 2" xfId="9490" xr:uid="{7E477147-F012-4207-9A3B-FA25BDF14BFF}"/>
    <cellStyle name="20% - Accent4 2 6 2 2 2 2" xfId="20632" xr:uid="{643FDD06-EDF9-4E4B-BD6F-47EBF414DDBD}"/>
    <cellStyle name="20% - Accent4 2 6 2 2 2 3" xfId="38488" xr:uid="{D1D9FCB1-9C7C-49CC-93FD-8D136BAE2594}"/>
    <cellStyle name="20% - Accent4 2 6 2 2 3" xfId="9491" xr:uid="{8D40481C-2601-44EF-A81E-446283039ADC}"/>
    <cellStyle name="20% - Accent4 2 6 2 2 3 2" xfId="20633" xr:uid="{46F9E9DD-7D0D-4AD9-A904-267BDD8BE4D7}"/>
    <cellStyle name="20% - Accent4 2 6 2 2 3 3" xfId="34521" xr:uid="{7E967D46-938C-4643-AB55-43EAF8EC2CC1}"/>
    <cellStyle name="20% - Accent4 2 6 2 2 4" xfId="18007" xr:uid="{0E75D0FB-1907-4E67-A7DF-B44ADF8BD98A}"/>
    <cellStyle name="20% - Accent4 2 6 2 2 5" xfId="28856" xr:uid="{CD4E2971-ACBF-4236-A091-8B3470AEFF3F}"/>
    <cellStyle name="20% - Accent4 2 6 2 2 6" xfId="32697" xr:uid="{A55B1F5E-077F-4E6C-918B-363588F3CBAE}"/>
    <cellStyle name="20% - Accent4 2 6 2 2 7" xfId="44130" xr:uid="{2A31AFB9-B35A-41D0-8D53-B2C6D2E43AA1}"/>
    <cellStyle name="20% - Accent4 2 6 2 3" xfId="8941" xr:uid="{78BA80B8-D848-4E19-A933-35E36F17CDE3}"/>
    <cellStyle name="20% - Accent4 2 6 2 3 2" xfId="20085" xr:uid="{66B4D250-6D74-4E0F-8B0F-1A83B032B57E}"/>
    <cellStyle name="20% - Accent4 2 6 2 3 3" xfId="36507" xr:uid="{4E5D6D13-72A6-4745-9815-0B237A72BF09}"/>
    <cellStyle name="20% - Accent4 2 6 2 3 4" xfId="45713" xr:uid="{88B4477F-F0A9-48DF-8EBE-9F7F30D12A71}"/>
    <cellStyle name="20% - Accent4 2 6 2 4" xfId="14951" xr:uid="{C6F2D426-F923-4343-9D02-A2A33DD28A85}"/>
    <cellStyle name="20% - Accent4 2 6 2 5" xfId="25800" xr:uid="{7654C2E1-37BF-4DBC-85CC-49D35F43B265}"/>
    <cellStyle name="20% - Accent4 2 6 2 6" xfId="31950" xr:uid="{87F4B582-91A7-47B2-B5B6-D170479AF6F1}"/>
    <cellStyle name="20% - Accent4 2 6 2 7" xfId="41074" xr:uid="{BC9368A2-A4D1-46BA-9CFE-3E1FE1968DBB}"/>
    <cellStyle name="20% - Accent4 2 6 3" xfId="5589" xr:uid="{AE13D143-CC48-47C5-AD9B-00EE7AA09DC1}"/>
    <cellStyle name="20% - Accent4 2 6 3 2" xfId="9492" xr:uid="{DD22C966-EE71-4E27-82EB-451DBDDF0010}"/>
    <cellStyle name="20% - Accent4 2 6 3 2 2" xfId="20634" xr:uid="{EBC8293A-A2D5-461A-A595-251ED8DFEAF3}"/>
    <cellStyle name="20% - Accent4 2 6 3 2 3" xfId="37940" xr:uid="{4EC91104-3006-4689-8838-88FEC63DFC8D}"/>
    <cellStyle name="20% - Accent4 2 6 3 3" xfId="9493" xr:uid="{48F09BA1-C91A-482C-86A2-4AE36AA77DC0}"/>
    <cellStyle name="20% - Accent4 2 6 3 3 2" xfId="20635" xr:uid="{4C824624-0FE8-4BE5-9A6D-2F3863322AAB}"/>
    <cellStyle name="20% - Accent4 2 6 3 3 3" xfId="33985" xr:uid="{6BA09542-A695-46D6-92B9-287CC477CCA3}"/>
    <cellStyle name="20% - Accent4 2 6 3 4" xfId="17027" xr:uid="{5C9347B0-E8DE-4633-83DC-53D80CAC365B}"/>
    <cellStyle name="20% - Accent4 2 6 3 5" xfId="27876" xr:uid="{C5434049-9590-4A7F-87A5-0B9EFC610252}"/>
    <cellStyle name="20% - Accent4 2 6 3 6" xfId="32696" xr:uid="{03D3D78E-58A9-4850-8277-E82DB6CA720B}"/>
    <cellStyle name="20% - Accent4 2 6 3 7" xfId="43150" xr:uid="{73E565EB-E271-4E53-B57B-EFA8BFB8C6AE}"/>
    <cellStyle name="20% - Accent4 2 6 4" xfId="8743" xr:uid="{6B67C46A-A0E5-4CC0-8D0D-507ABEE36966}"/>
    <cellStyle name="20% - Accent4 2 6 4 2" xfId="19887" xr:uid="{984E4466-1A8B-436F-BA0A-BAF19C7AEFE0}"/>
    <cellStyle name="20% - Accent4 2 6 4 3" xfId="35957" xr:uid="{957B3198-B1EF-46CF-9944-84DFA19A62D0}"/>
    <cellStyle name="20% - Accent4 2 6 4 4" xfId="45714" xr:uid="{8CCF3B73-3440-49B8-A13D-DE988A2A2BCB}"/>
    <cellStyle name="20% - Accent4 2 6 5" xfId="13971" xr:uid="{BA0E4869-06CC-4F7A-A5C9-F534A848B119}"/>
    <cellStyle name="20% - Accent4 2 6 6" xfId="24820" xr:uid="{69DDD1B1-CA12-4E0A-AD7E-64F0A60F8289}"/>
    <cellStyle name="20% - Accent4 2 6 7" xfId="30970" xr:uid="{3FF4A7C0-96FA-417F-8BE0-57478E64182B}"/>
    <cellStyle name="20% - Accent4 2 6 8" xfId="40094" xr:uid="{914355F1-A540-4E2E-ABB3-CDB1D9294C38}"/>
    <cellStyle name="20% - Accent4 2 7" xfId="2838" xr:uid="{0A980552-BA1A-4BCA-A31A-5FEFC6DCD060}"/>
    <cellStyle name="20% - Accent4 2 7 2" xfId="6076" xr:uid="{DADA4C7C-0958-4ED6-9583-01AF1D2498B5}"/>
    <cellStyle name="20% - Accent4 2 7 2 2" xfId="9494" xr:uid="{F4945818-6F75-4F60-AEEF-19C4911F5F32}"/>
    <cellStyle name="20% - Accent4 2 7 2 2 2" xfId="20636" xr:uid="{B1811749-0BB5-42A8-868C-BB3A66B44D21}"/>
    <cellStyle name="20% - Accent4 2 7 2 2 3" xfId="38489" xr:uid="{DBC7ECA8-0775-42AB-A319-5034229360D3}"/>
    <cellStyle name="20% - Accent4 2 7 2 3" xfId="9495" xr:uid="{5ED03DC6-647D-46C6-ACD7-FA25817E9006}"/>
    <cellStyle name="20% - Accent4 2 7 2 3 2" xfId="20637" xr:uid="{C493D9F5-73DF-4D7E-8046-865A3AD33518}"/>
    <cellStyle name="20% - Accent4 2 7 2 3 3" xfId="34522" xr:uid="{DCAC83CC-49F5-48CC-9D94-48EE413F3416}"/>
    <cellStyle name="20% - Accent4 2 7 2 4" xfId="17514" xr:uid="{EEB5269A-729A-401D-B909-803BBF4B7B61}"/>
    <cellStyle name="20% - Accent4 2 7 2 5" xfId="28363" xr:uid="{B7EB5674-3F76-4716-AD01-9AAA67141B6E}"/>
    <cellStyle name="20% - Accent4 2 7 2 6" xfId="32698" xr:uid="{29C421E7-1FA9-4D65-86D4-BECD1F35FA76}"/>
    <cellStyle name="20% - Accent4 2 7 2 7" xfId="43637" xr:uid="{B8F48BF7-7BFC-43EF-ADD1-75C2E7C614A0}"/>
    <cellStyle name="20% - Accent4 2 7 3" xfId="8584" xr:uid="{72518302-CF4F-4A8C-AAF3-04C9705BDF32}"/>
    <cellStyle name="20% - Accent4 2 7 3 2" xfId="19729" xr:uid="{CD82904D-9845-4AD5-9CAD-AB976145504C}"/>
    <cellStyle name="20% - Accent4 2 7 3 3" xfId="36508" xr:uid="{55468295-8EE2-4344-9910-F35C3755E147}"/>
    <cellStyle name="20% - Accent4 2 7 3 4" xfId="45715" xr:uid="{72E06E0A-E96B-4717-88A9-4527CC3D2982}"/>
    <cellStyle name="20% - Accent4 2 7 4" xfId="14458" xr:uid="{E4017320-9F8B-4F6B-A844-6924E4DF6404}"/>
    <cellStyle name="20% - Accent4 2 7 5" xfId="25307" xr:uid="{D99B131F-35E9-4C2A-9C3B-A89EC00D3F4E}"/>
    <cellStyle name="20% - Accent4 2 7 6" xfId="31457" xr:uid="{1F8E1D43-D0CB-4D10-B24E-3FB5D7B9CDD8}"/>
    <cellStyle name="20% - Accent4 2 7 7" xfId="40581" xr:uid="{935718A5-6298-41E0-837B-30A8A4D1CAE6}"/>
    <cellStyle name="20% - Accent4 2 8" xfId="3819" xr:uid="{3EF7EF38-C270-40C5-A859-C5FDCE183184}"/>
    <cellStyle name="20% - Accent4 2 8 2" xfId="7058" xr:uid="{EC65FAC7-6B6D-4EE3-95A6-BD203664CD95}"/>
    <cellStyle name="20% - Accent4 2 8 2 2" xfId="18496" xr:uid="{81C0D68A-1789-4E8F-BD41-9E815F84C8EE}"/>
    <cellStyle name="20% - Accent4 2 8 2 3" xfId="29345" xr:uid="{F4935FB1-610E-4AC3-AAC9-AF59DDB033DE}"/>
    <cellStyle name="20% - Accent4 2 8 2 4" xfId="37581" xr:uid="{9B371E9B-BA27-468A-9B55-CE3454B2CE2A}"/>
    <cellStyle name="20% - Accent4 2 8 2 5" xfId="44619" xr:uid="{BA015932-E5AB-461A-9C9F-A3DE8EBE1A72}"/>
    <cellStyle name="20% - Accent4 2 8 3" xfId="8782" xr:uid="{C022F4C7-BE96-4F64-9144-0E25674EF4EF}"/>
    <cellStyle name="20% - Accent4 2 8 3 2" xfId="19926" xr:uid="{7EE84A1F-798E-4F2C-B692-3A1719489C16}"/>
    <cellStyle name="20% - Accent4 2 8 3 3" xfId="33794" xr:uid="{499FEB4B-444C-40D1-8058-CC092855DC06}"/>
    <cellStyle name="20% - Accent4 2 8 3 4" xfId="45716" xr:uid="{5A46C806-2DB6-4399-B073-53DB27CA5C31}"/>
    <cellStyle name="20% - Accent4 2 8 4" xfId="15440" xr:uid="{094FE324-CB0E-4239-A903-9EF704FE0A69}"/>
    <cellStyle name="20% - Accent4 2 8 5" xfId="26289" xr:uid="{D4EF1F46-1653-48A5-9479-0DFDEB6DB803}"/>
    <cellStyle name="20% - Accent4 2 8 6" xfId="32699" xr:uid="{8AAE5261-B16A-4B1B-B82D-B13DA4C2B902}"/>
    <cellStyle name="20% - Accent4 2 8 7" xfId="41563" xr:uid="{976E994C-2C9C-46C7-A157-782D8ECD9856}"/>
    <cellStyle name="20% - Accent4 2 9" xfId="4367" xr:uid="{AF19EE36-6753-4AE8-A477-BA476837C5C3}"/>
    <cellStyle name="20% - Accent4 2 9 2" xfId="7423" xr:uid="{0293F65A-55DA-461C-B778-FA34F0FBD2D1}"/>
    <cellStyle name="20% - Accent4 2 9 2 2" xfId="18861" xr:uid="{95985112-7D9F-4EC4-BC23-FF4703EE2874}"/>
    <cellStyle name="20% - Accent4 2 9 2 3" xfId="29710" xr:uid="{86A9550C-95AC-4675-860C-647041331BA9}"/>
    <cellStyle name="20% - Accent4 2 9 2 4" xfId="35600" xr:uid="{78629B3E-81E6-4520-9121-1678A84E0F89}"/>
    <cellStyle name="20% - Accent4 2 9 2 5" xfId="44984" xr:uid="{5E369314-26E7-47C6-8B8C-77DAC09E9BEA}"/>
    <cellStyle name="20% - Accent4 2 9 3" xfId="15805" xr:uid="{E5088343-49B0-4BBD-B9EF-48AAF6EFC922}"/>
    <cellStyle name="20% - Accent4 2 9 4" xfId="26654" xr:uid="{6B17D6B9-205E-4986-B939-6054D05FE104}"/>
    <cellStyle name="20% - Accent4 2 9 5" xfId="32695" xr:uid="{107E903D-A110-4BE6-A379-EB614069759D}"/>
    <cellStyle name="20% - Accent4 2 9 6" xfId="41928" xr:uid="{F6B610D1-D073-4DD6-B061-38059359A81B}"/>
    <cellStyle name="20% - Accent4 20" xfId="1437" xr:uid="{95151B50-AEAA-405F-99F1-EE0986BE1122}"/>
    <cellStyle name="20% - Accent4 21" xfId="1438" xr:uid="{70E02791-AB51-48C8-AD38-04229C7AD84E}"/>
    <cellStyle name="20% - Accent4 22" xfId="8114" xr:uid="{B25CDA31-E802-4216-B5EE-FB7188FE1898}"/>
    <cellStyle name="20% - Accent4 23" xfId="8115" xr:uid="{9C168D7F-74D3-47DC-B331-A1FF7ACB5A98}"/>
    <cellStyle name="20% - Accent4 24" xfId="121" xr:uid="{C261E8AF-A635-4F5A-85EB-E9102CF97A30}"/>
    <cellStyle name="20% - Accent4 3" xfId="292" xr:uid="{0A8DE258-63D2-41A9-81FF-FF287056F98D}"/>
    <cellStyle name="20% - Accent4 3 10" xfId="30431" xr:uid="{3470CAFD-1BA7-4E4C-8E55-1E0B34033ECC}"/>
    <cellStyle name="20% - Accent4 3 11" xfId="39602" xr:uid="{C0CBB970-9DFA-4F97-ABCB-4E4D0B148F77}"/>
    <cellStyle name="20% - Accent4 3 2" xfId="2351" xr:uid="{337520FA-61BC-4A2A-B535-463B4DF31639}"/>
    <cellStyle name="20% - Accent4 3 2 2" xfId="3332" xr:uid="{FCD37B61-2559-41DA-B815-7EB70A70CF65}"/>
    <cellStyle name="20% - Accent4 3 2 2 2" xfId="6570" xr:uid="{4BA7071C-BC52-444D-B4B6-E41C00B08922}"/>
    <cellStyle name="20% - Accent4 3 2 2 2 2" xfId="9496" xr:uid="{3E13FF18-1603-4926-BB3E-87D95355BE66}"/>
    <cellStyle name="20% - Accent4 3 2 2 2 2 2" xfId="20638" xr:uid="{EB149C81-5E57-4F98-B38F-49AC70B9CDFB}"/>
    <cellStyle name="20% - Accent4 3 2 2 2 2 3" xfId="38490" xr:uid="{08BE55AE-C140-47B5-83AA-6A161B1B0900}"/>
    <cellStyle name="20% - Accent4 3 2 2 2 3" xfId="9497" xr:uid="{0F5B13BC-D9BC-40F5-93D5-68210F187D6B}"/>
    <cellStyle name="20% - Accent4 3 2 2 2 3 2" xfId="20639" xr:uid="{80D4F370-4EF8-4A93-92A6-34E0DE6C40C6}"/>
    <cellStyle name="20% - Accent4 3 2 2 2 3 3" xfId="34523" xr:uid="{D6F64DC5-F3FB-42E1-B241-BE72CDE1E70E}"/>
    <cellStyle name="20% - Accent4 3 2 2 2 4" xfId="18008" xr:uid="{F7A5080B-5315-431A-A164-37396D208438}"/>
    <cellStyle name="20% - Accent4 3 2 2 2 5" xfId="28857" xr:uid="{84C20032-01BF-4594-B996-A3B40F527A61}"/>
    <cellStyle name="20% - Accent4 3 2 2 2 6" xfId="32702" xr:uid="{8F120B83-56DE-4F12-A701-D69D83556996}"/>
    <cellStyle name="20% - Accent4 3 2 2 2 7" xfId="44131" xr:uid="{80201587-D597-4D75-997E-1E0A597E569B}"/>
    <cellStyle name="20% - Accent4 3 2 2 3" xfId="9498" xr:uid="{08AFA04A-DE54-40B0-807E-A30023818BA2}"/>
    <cellStyle name="20% - Accent4 3 2 2 3 2" xfId="20640" xr:uid="{5481BEF5-5FCF-42F7-8DBB-6F7CDBCF099D}"/>
    <cellStyle name="20% - Accent4 3 2 2 3 3" xfId="36509" xr:uid="{BECB9CB6-0512-4E7D-93E5-289596DFA297}"/>
    <cellStyle name="20% - Accent4 3 2 2 4" xfId="14952" xr:uid="{539F7E37-8142-407B-B22E-BFF2B033C762}"/>
    <cellStyle name="20% - Accent4 3 2 2 5" xfId="25801" xr:uid="{86C10328-EA40-4B25-A9E3-023BE3EFB15B}"/>
    <cellStyle name="20% - Accent4 3 2 2 6" xfId="31951" xr:uid="{B6F01DCE-2817-4A68-BAE0-9DFDE125FE2E}"/>
    <cellStyle name="20% - Accent4 3 2 2 7" xfId="41075" xr:uid="{0BDB5C32-4E60-456D-BE22-51D51D7215D1}"/>
    <cellStyle name="20% - Accent4 3 2 3" xfId="5590" xr:uid="{6EBE3A98-E9E1-4CE9-84BE-39DCBD7C6658}"/>
    <cellStyle name="20% - Accent4 3 2 3 2" xfId="9499" xr:uid="{C47D489A-5569-4EDD-AF09-5DF3F560B4D6}"/>
    <cellStyle name="20% - Accent4 3 2 3 2 2" xfId="20641" xr:uid="{90502F9C-4EDA-4786-9107-7382764BFC6D}"/>
    <cellStyle name="20% - Accent4 3 2 3 2 3" xfId="37941" xr:uid="{A5D81E7F-C7FD-45CB-8AAA-F34484EBE906}"/>
    <cellStyle name="20% - Accent4 3 2 3 3" xfId="9500" xr:uid="{F27B3252-D2D2-4D71-81E6-580F01917433}"/>
    <cellStyle name="20% - Accent4 3 2 3 3 2" xfId="20642" xr:uid="{B52A8F46-E714-47A0-B0A5-B67D326BAC41}"/>
    <cellStyle name="20% - Accent4 3 2 3 3 3" xfId="33986" xr:uid="{11E6185A-0C56-4EAD-9042-081C48CC1840}"/>
    <cellStyle name="20% - Accent4 3 2 3 4" xfId="17028" xr:uid="{F9964AC7-E961-4C3E-9FC9-7BEF1EDE0485}"/>
    <cellStyle name="20% - Accent4 3 2 3 5" xfId="27877" xr:uid="{17955F35-365E-4A42-AAA5-72F72E53ABB3}"/>
    <cellStyle name="20% - Accent4 3 2 3 6" xfId="32701" xr:uid="{DD1A78AD-D30F-41EE-8C9C-23714EB26667}"/>
    <cellStyle name="20% - Accent4 3 2 3 7" xfId="43151" xr:uid="{936A23F2-467D-44CF-8561-0C9CFE921183}"/>
    <cellStyle name="20% - Accent4 3 2 4" xfId="9501" xr:uid="{DC99EB62-4160-4589-A7A5-B8DA256E03B9}"/>
    <cellStyle name="20% - Accent4 3 2 4 2" xfId="20643" xr:uid="{922D3A5A-0E70-46CD-8CBD-859A2D695E0F}"/>
    <cellStyle name="20% - Accent4 3 2 4 3" xfId="35958" xr:uid="{DE4B5956-625D-4F91-9B69-4039ED2F3C47}"/>
    <cellStyle name="20% - Accent4 3 2 5" xfId="13972" xr:uid="{7D048838-7CF8-4962-8A35-F675A7F8BF4C}"/>
    <cellStyle name="20% - Accent4 3 2 6" xfId="24821" xr:uid="{F6E8F269-B553-498C-B0C6-5D0560CB3F8A}"/>
    <cellStyle name="20% - Accent4 3 2 7" xfId="30971" xr:uid="{4FF04A84-750B-4A6B-AD18-4566FAF50977}"/>
    <cellStyle name="20% - Accent4 3 2 8" xfId="40095" xr:uid="{9AF197C8-9244-4921-BA1C-34B1F916A46D}"/>
    <cellStyle name="20% - Accent4 3 3" xfId="2839" xr:uid="{00B9D286-5B9B-4ABA-9087-C469782ADD69}"/>
    <cellStyle name="20% - Accent4 3 3 2" xfId="6077" xr:uid="{02290B4E-0D9F-466D-A971-CAE2077C3F44}"/>
    <cellStyle name="20% - Accent4 3 3 2 2" xfId="9502" xr:uid="{87539D93-1A86-40E9-82F2-950884109488}"/>
    <cellStyle name="20% - Accent4 3 3 2 2 2" xfId="20644" xr:uid="{6F3FFDFD-E6F1-45EC-B84B-2AC1EB7E5D03}"/>
    <cellStyle name="20% - Accent4 3 3 2 2 3" xfId="38491" xr:uid="{0BBDBCE4-77C7-4E1B-96AD-9BD5A7A9713F}"/>
    <cellStyle name="20% - Accent4 3 3 2 3" xfId="9503" xr:uid="{7D7396F1-A548-4CA5-8DF8-A047B00DFF9E}"/>
    <cellStyle name="20% - Accent4 3 3 2 3 2" xfId="20645" xr:uid="{9AFB8DCF-1F15-40AD-AB97-7AE8593EE142}"/>
    <cellStyle name="20% - Accent4 3 3 2 3 3" xfId="34524" xr:uid="{60180AC1-4EBB-4C8F-9B2C-C48B1E128D7D}"/>
    <cellStyle name="20% - Accent4 3 3 2 4" xfId="17515" xr:uid="{DD59CFB1-C0A3-4D70-B5F0-9FCB6DF31D47}"/>
    <cellStyle name="20% - Accent4 3 3 2 5" xfId="28364" xr:uid="{ECB406B4-4224-4E59-B6B4-86D4AB260FD1}"/>
    <cellStyle name="20% - Accent4 3 3 2 6" xfId="32703" xr:uid="{50FFAF04-2763-482C-8C0B-F31864AEDBD3}"/>
    <cellStyle name="20% - Accent4 3 3 2 7" xfId="43638" xr:uid="{CBA9589D-114A-4D36-9115-4F91BB730622}"/>
    <cellStyle name="20% - Accent4 3 3 3" xfId="9504" xr:uid="{CBAE93D2-19B0-44CB-A7F2-58E6C3631AAD}"/>
    <cellStyle name="20% - Accent4 3 3 3 2" xfId="20646" xr:uid="{2BD83E6A-E5A7-4BB9-B547-524DE3496594}"/>
    <cellStyle name="20% - Accent4 3 3 3 3" xfId="36510" xr:uid="{A09872E6-362D-4A9F-84F4-F6A324F682D5}"/>
    <cellStyle name="20% - Accent4 3 3 4" xfId="14459" xr:uid="{3A3A5AB9-9510-4C6C-9C20-050D30FA9BCD}"/>
    <cellStyle name="20% - Accent4 3 3 5" xfId="25308" xr:uid="{6B6612E0-3BBF-4D10-A166-6A4E0A14195F}"/>
    <cellStyle name="20% - Accent4 3 3 6" xfId="31458" xr:uid="{7D44481E-582A-4970-B22D-3BB2F7A596CD}"/>
    <cellStyle name="20% - Accent4 3 3 7" xfId="40582" xr:uid="{553559B2-237F-4ED9-9790-4D8B0E3F7EB5}"/>
    <cellStyle name="20% - Accent4 3 4" xfId="3820" xr:uid="{8F1D1786-8A6F-4B6E-8076-5C3BC0AC3D72}"/>
    <cellStyle name="20% - Accent4 3 4 2" xfId="7059" xr:uid="{0F5AE8D6-53CD-4A35-A152-2217C388F32E}"/>
    <cellStyle name="20% - Accent4 3 4 2 2" xfId="18497" xr:uid="{13C6563B-56BB-4267-9C57-C2869DD603B7}"/>
    <cellStyle name="20% - Accent4 3 4 2 3" xfId="29346" xr:uid="{42E57769-F0F3-4964-8F70-903114BFFEC4}"/>
    <cellStyle name="20% - Accent4 3 4 2 4" xfId="37595" xr:uid="{8724807A-096D-4444-955E-9EEBB61338B3}"/>
    <cellStyle name="20% - Accent4 3 4 2 5" xfId="44620" xr:uid="{E9C39484-6D80-48A0-8B83-BB938831565A}"/>
    <cellStyle name="20% - Accent4 3 4 3" xfId="9505" xr:uid="{753864B4-75A1-4A39-A4A5-3A2C4E2E5111}"/>
    <cellStyle name="20% - Accent4 3 4 3 2" xfId="20647" xr:uid="{803AFCF6-B74F-4A27-A652-08549FE21530}"/>
    <cellStyle name="20% - Accent4 3 4 3 3" xfId="33803" xr:uid="{79DF45B1-A6A7-496E-B4BB-8FCFA0AE9FAE}"/>
    <cellStyle name="20% - Accent4 3 4 4" xfId="15441" xr:uid="{322E35A8-2C3F-42A3-BE69-E6CB2BC052F2}"/>
    <cellStyle name="20% - Accent4 3 4 5" xfId="26290" xr:uid="{68F2868E-253D-40EE-AE45-A00C1D3C45E8}"/>
    <cellStyle name="20% - Accent4 3 4 6" xfId="32704" xr:uid="{414ADB7D-CDBA-4FFB-A974-9BCF0CBF3189}"/>
    <cellStyle name="20% - Accent4 3 4 7" xfId="41564" xr:uid="{7F1D493D-ABBB-47D5-BAFA-E5312BB03CBE}"/>
    <cellStyle name="20% - Accent4 3 5" xfId="4368" xr:uid="{0F5B4D7F-17BC-4BAC-8F99-E1AC0C2DBA41}"/>
    <cellStyle name="20% - Accent4 3 5 2" xfId="7424" xr:uid="{807DD5A7-8014-4E5F-968B-08590F060699}"/>
    <cellStyle name="20% - Accent4 3 5 2 2" xfId="18862" xr:uid="{1619A4A3-EE94-429A-B2DF-0AA63A4C1E0D}"/>
    <cellStyle name="20% - Accent4 3 5 2 3" xfId="29711" xr:uid="{007FB68D-AA9D-4515-92C2-37EA2F945773}"/>
    <cellStyle name="20% - Accent4 3 5 2 4" xfId="35614" xr:uid="{7521DCF6-2D32-4366-BE56-CB494DE1D3CC}"/>
    <cellStyle name="20% - Accent4 3 5 2 5" xfId="44985" xr:uid="{C3E84147-B89D-4104-A259-BD9CA40C1EB9}"/>
    <cellStyle name="20% - Accent4 3 5 3" xfId="15806" xr:uid="{C16E931C-7B7D-4D43-94C2-3078E10C60C3}"/>
    <cellStyle name="20% - Accent4 3 5 4" xfId="26655" xr:uid="{BD9B27E1-5901-4BD5-8D95-98F72A52229B}"/>
    <cellStyle name="20% - Accent4 3 5 5" xfId="32700" xr:uid="{C2425ECF-46A9-493C-8FDB-DC0A55E9C136}"/>
    <cellStyle name="20% - Accent4 3 5 6" xfId="41929" xr:uid="{FA1DF7BF-4A7E-4AF3-9CC8-596D70F46030}"/>
    <cellStyle name="20% - Accent4 3 6" xfId="4730" xr:uid="{66264E58-A5D4-4205-9739-A0BC8DCBCD82}"/>
    <cellStyle name="20% - Accent4 3 6 2" xfId="7786" xr:uid="{BFBF5ADD-CD9B-4A99-8C92-06BA8ABBF023}"/>
    <cellStyle name="20% - Accent4 3 6 2 2" xfId="19224" xr:uid="{27E4DC44-2E9A-4012-9F20-E20962B84138}"/>
    <cellStyle name="20% - Accent4 3 6 2 3" xfId="30073" xr:uid="{A4A06B3D-F8D2-47D7-873A-6E1C9AE24AFD}"/>
    <cellStyle name="20% - Accent4 3 6 2 4" xfId="45347" xr:uid="{59400C5A-DFC6-46BA-8469-055D3FC6A137}"/>
    <cellStyle name="20% - Accent4 3 6 3" xfId="16168" xr:uid="{63C1FCC8-257E-4735-BAF4-5B2B8EC6DCD9}"/>
    <cellStyle name="20% - Accent4 3 6 4" xfId="27017" xr:uid="{C32DC65F-F2C6-4735-B9EC-BE61730DD22D}"/>
    <cellStyle name="20% - Accent4 3 6 5" xfId="42291" xr:uid="{9C2FC494-ED1B-407A-844F-DF6C40BAA0A4}"/>
    <cellStyle name="20% - Accent4 3 7" xfId="5097" xr:uid="{53CD0A1F-F7A0-4F94-98E3-9AF57E3E5568}"/>
    <cellStyle name="20% - Accent4 3 7 2" xfId="16535" xr:uid="{98459A15-449E-4E16-9033-AC4F512C9DB1}"/>
    <cellStyle name="20% - Accent4 3 7 3" xfId="27384" xr:uid="{23402787-F733-4EC7-8F9E-EFFB2C89F98B}"/>
    <cellStyle name="20% - Accent4 3 7 4" xfId="42658" xr:uid="{EAFB0D7D-2481-4EC7-B922-175CDBFD2ED4}"/>
    <cellStyle name="20% - Accent4 3 8" xfId="13479" xr:uid="{CC93C1FC-8D4D-45E6-A4A5-A932D550D28D}"/>
    <cellStyle name="20% - Accent4 3 9" xfId="24328" xr:uid="{9D468B28-E60F-41DA-9343-88D9672EF6BA}"/>
    <cellStyle name="20% - Accent4 4" xfId="293" xr:uid="{5D82B6FC-C39C-490D-94EF-FAE405B906B7}"/>
    <cellStyle name="20% - Accent4 4 10" xfId="30432" xr:uid="{1551DC92-9AA6-4770-A631-9A3C03A41F8D}"/>
    <cellStyle name="20% - Accent4 4 11" xfId="39603" xr:uid="{2B750351-B9FD-45C8-8459-2A866FE06F1F}"/>
    <cellStyle name="20% - Accent4 4 2" xfId="2352" xr:uid="{4AFDB0AE-88EE-40EE-8C94-45475711CB6A}"/>
    <cellStyle name="20% - Accent4 4 2 2" xfId="3333" xr:uid="{421C1162-07D1-446F-B0D8-784D61F6808C}"/>
    <cellStyle name="20% - Accent4 4 2 2 2" xfId="6571" xr:uid="{E2C94F6E-46D8-485A-B8CB-32E43B411C61}"/>
    <cellStyle name="20% - Accent4 4 2 2 2 2" xfId="9506" xr:uid="{F153CFA1-828A-4916-B61D-CEAE1FFD1E57}"/>
    <cellStyle name="20% - Accent4 4 2 2 2 2 2" xfId="20648" xr:uid="{8B898C5C-59FF-414D-AE14-9EB4A8BA0700}"/>
    <cellStyle name="20% - Accent4 4 2 2 2 2 3" xfId="38492" xr:uid="{991CFC69-89CA-43B0-BAA5-874377AA1123}"/>
    <cellStyle name="20% - Accent4 4 2 2 2 3" xfId="9507" xr:uid="{812FCB11-A2D1-412C-B5D9-A6B20174DC5C}"/>
    <cellStyle name="20% - Accent4 4 2 2 2 3 2" xfId="20649" xr:uid="{CC181C5C-8606-4A5C-9242-C62987C0F455}"/>
    <cellStyle name="20% - Accent4 4 2 2 2 3 3" xfId="34525" xr:uid="{330188A1-EE0D-44A1-B5DB-12D5ED3EE6F0}"/>
    <cellStyle name="20% - Accent4 4 2 2 2 4" xfId="18009" xr:uid="{1115732A-5190-4479-8641-F8BAC1E9CAC2}"/>
    <cellStyle name="20% - Accent4 4 2 2 2 5" xfId="28858" xr:uid="{B850D895-ED6B-416D-9D75-064F65187C0F}"/>
    <cellStyle name="20% - Accent4 4 2 2 2 6" xfId="32707" xr:uid="{4E2D1EFB-7AA5-4875-B76D-B78FF3CBCD61}"/>
    <cellStyle name="20% - Accent4 4 2 2 2 7" xfId="44132" xr:uid="{BDED127D-B80A-4DD7-9546-98A0637DADF3}"/>
    <cellStyle name="20% - Accent4 4 2 2 3" xfId="9508" xr:uid="{132151D3-BE50-40AA-9627-4F4F5577695C}"/>
    <cellStyle name="20% - Accent4 4 2 2 3 2" xfId="20650" xr:uid="{A3E35CFD-0C03-4F1B-A56D-2FCD70BC0ADA}"/>
    <cellStyle name="20% - Accent4 4 2 2 3 3" xfId="36511" xr:uid="{4EC121EE-F890-4555-B622-0C26C48D4E59}"/>
    <cellStyle name="20% - Accent4 4 2 2 4" xfId="14953" xr:uid="{E11267D1-91BD-4A40-AD00-F14E73AEDDCC}"/>
    <cellStyle name="20% - Accent4 4 2 2 5" xfId="25802" xr:uid="{A5F9A87F-B5F8-42C3-A9C4-A7584AC025F9}"/>
    <cellStyle name="20% - Accent4 4 2 2 6" xfId="31952" xr:uid="{50420AF9-0C3D-44C2-8991-1E6F2CE7BFFA}"/>
    <cellStyle name="20% - Accent4 4 2 2 7" xfId="41076" xr:uid="{B337F392-B3ED-4519-AF95-08BE1495A63C}"/>
    <cellStyle name="20% - Accent4 4 2 3" xfId="5591" xr:uid="{168E82B2-963A-4AC7-9595-979725F90A16}"/>
    <cellStyle name="20% - Accent4 4 2 3 2" xfId="9509" xr:uid="{AC2BA01D-D985-42A4-BE56-489CA9DE2377}"/>
    <cellStyle name="20% - Accent4 4 2 3 2 2" xfId="20651" xr:uid="{BD8B18B9-5971-484B-B33A-C57DD084DBBC}"/>
    <cellStyle name="20% - Accent4 4 2 3 2 3" xfId="37942" xr:uid="{998AD37A-3DE0-49EE-99C4-323B01B3655D}"/>
    <cellStyle name="20% - Accent4 4 2 3 3" xfId="9510" xr:uid="{977B5B7E-207B-4118-91A6-66E9FBA82B6D}"/>
    <cellStyle name="20% - Accent4 4 2 3 3 2" xfId="20652" xr:uid="{83584C60-4FD6-4CF1-BDE8-75F6AC4778AB}"/>
    <cellStyle name="20% - Accent4 4 2 3 3 3" xfId="33987" xr:uid="{EEA5AAFA-7210-4C46-AC2C-D0D8E03CE6E1}"/>
    <cellStyle name="20% - Accent4 4 2 3 4" xfId="17029" xr:uid="{3E9B2D94-259C-420D-B006-6FAE76E9AD3A}"/>
    <cellStyle name="20% - Accent4 4 2 3 5" xfId="27878" xr:uid="{B6062FF1-C3A1-45E7-9F75-784CAF7722C7}"/>
    <cellStyle name="20% - Accent4 4 2 3 6" xfId="32706" xr:uid="{3856C705-0C49-41C8-859B-DCA030B07158}"/>
    <cellStyle name="20% - Accent4 4 2 3 7" xfId="43152" xr:uid="{F36BE8CA-8AD1-4BD2-A97A-EB814DFABA0B}"/>
    <cellStyle name="20% - Accent4 4 2 4" xfId="9511" xr:uid="{5B7C2988-66D2-437D-910D-2B7DEC68E556}"/>
    <cellStyle name="20% - Accent4 4 2 4 2" xfId="20653" xr:uid="{B4E3C6D5-B527-4B0A-9018-44206E0BD10E}"/>
    <cellStyle name="20% - Accent4 4 2 4 3" xfId="35959" xr:uid="{9BA9C75C-58C1-4727-BAC3-DCBF6D172BD1}"/>
    <cellStyle name="20% - Accent4 4 2 5" xfId="13973" xr:uid="{2A5FFE7F-8550-424D-B1F1-04EDC7E660EF}"/>
    <cellStyle name="20% - Accent4 4 2 6" xfId="24822" xr:uid="{60E615D6-B3A2-4765-A911-89F19829B26F}"/>
    <cellStyle name="20% - Accent4 4 2 7" xfId="30972" xr:uid="{C8556E47-0EFB-4225-8301-772EB4542959}"/>
    <cellStyle name="20% - Accent4 4 2 8" xfId="40096" xr:uid="{CDAC5085-56F0-4132-8174-4A92C1C5FFCD}"/>
    <cellStyle name="20% - Accent4 4 3" xfId="2840" xr:uid="{9A80A12E-8260-4831-BB68-B8D88B27B25E}"/>
    <cellStyle name="20% - Accent4 4 3 2" xfId="6078" xr:uid="{5C5184F4-AA5D-4E8C-AEC3-6B8707D31292}"/>
    <cellStyle name="20% - Accent4 4 3 2 2" xfId="9512" xr:uid="{E7C65398-ECAB-4598-948A-FAF9AE75C997}"/>
    <cellStyle name="20% - Accent4 4 3 2 2 2" xfId="20654" xr:uid="{A1144C25-FACD-4AE0-862F-EC6DB906BFAD}"/>
    <cellStyle name="20% - Accent4 4 3 2 2 3" xfId="38493" xr:uid="{ACED47EF-0A91-4747-B5B3-760E6A87EDEF}"/>
    <cellStyle name="20% - Accent4 4 3 2 3" xfId="9513" xr:uid="{D492AAFF-7D8C-4683-8B89-32D3E7967625}"/>
    <cellStyle name="20% - Accent4 4 3 2 3 2" xfId="20655" xr:uid="{10EE96FF-0E5F-4E9E-AA0F-6DDA8FFDAA04}"/>
    <cellStyle name="20% - Accent4 4 3 2 3 3" xfId="34526" xr:uid="{AC1A44C6-F847-4857-98F7-7E6BAAA18461}"/>
    <cellStyle name="20% - Accent4 4 3 2 4" xfId="17516" xr:uid="{D26A8154-2D23-4C84-ABCA-6EE3DBA235D4}"/>
    <cellStyle name="20% - Accent4 4 3 2 5" xfId="28365" xr:uid="{6B48C631-7A33-40DD-9B12-9610D65864C9}"/>
    <cellStyle name="20% - Accent4 4 3 2 6" xfId="32708" xr:uid="{564C9CBD-3292-49A4-866D-2A97C8F5A05B}"/>
    <cellStyle name="20% - Accent4 4 3 2 7" xfId="43639" xr:uid="{CC013134-2300-47A1-8C59-56EFB6211E05}"/>
    <cellStyle name="20% - Accent4 4 3 3" xfId="9514" xr:uid="{1F900F89-D786-4591-8382-E3BDD9AED691}"/>
    <cellStyle name="20% - Accent4 4 3 3 2" xfId="20656" xr:uid="{184F9AB7-AC82-4F68-8431-15141FE1C99D}"/>
    <cellStyle name="20% - Accent4 4 3 3 3" xfId="36512" xr:uid="{D906836C-C321-4C06-83B7-EF4761223299}"/>
    <cellStyle name="20% - Accent4 4 3 4" xfId="14460" xr:uid="{2F727020-3A87-4120-B8B2-9A7E967D24A1}"/>
    <cellStyle name="20% - Accent4 4 3 5" xfId="25309" xr:uid="{9E1F7433-6EE7-4643-960C-037E9A5A7FBF}"/>
    <cellStyle name="20% - Accent4 4 3 6" xfId="31459" xr:uid="{D19C5B5E-71CE-4EA9-8E19-DA991B08E45F}"/>
    <cellStyle name="20% - Accent4 4 3 7" xfId="40583" xr:uid="{56E15C2C-7E1A-483F-B93F-4DE1FED18484}"/>
    <cellStyle name="20% - Accent4 4 4" xfId="3821" xr:uid="{EF4EBC7A-2106-442E-90D2-5FD53D749FC4}"/>
    <cellStyle name="20% - Accent4 4 4 2" xfId="7060" xr:uid="{5DD47A31-D6EA-41CB-9050-6671E1A70402}"/>
    <cellStyle name="20% - Accent4 4 4 2 2" xfId="18498" xr:uid="{06CE55E6-3E1A-4066-AF11-16F592F3DB0E}"/>
    <cellStyle name="20% - Accent4 4 4 2 3" xfId="29347" xr:uid="{ADCF7077-7DDD-4E86-BD9B-495C6D174D22}"/>
    <cellStyle name="20% - Accent4 4 4 2 4" xfId="37609" xr:uid="{E4A5A1B7-17D6-44B7-AFE2-18D848871767}"/>
    <cellStyle name="20% - Accent4 4 4 2 5" xfId="44621" xr:uid="{146E086E-464D-40A1-AC88-5017775DE302}"/>
    <cellStyle name="20% - Accent4 4 4 3" xfId="9515" xr:uid="{7F8DF1B3-2C08-4E30-84D3-214457D90B1B}"/>
    <cellStyle name="20% - Accent4 4 4 3 2" xfId="20657" xr:uid="{A7A0D94A-477A-409D-89E9-5AB07FD7A74F}"/>
    <cellStyle name="20% - Accent4 4 4 3 3" xfId="33812" xr:uid="{26C550AE-518C-4810-BA6F-D8A848C5091A}"/>
    <cellStyle name="20% - Accent4 4 4 4" xfId="15442" xr:uid="{F7BBA945-5F4C-4E11-8D63-3BFF43BA1EAA}"/>
    <cellStyle name="20% - Accent4 4 4 5" xfId="26291" xr:uid="{891D0E4B-6A7E-4FFF-B15A-9F7A3EEA12A4}"/>
    <cellStyle name="20% - Accent4 4 4 6" xfId="32709" xr:uid="{A456279F-860D-48B6-BF05-36BC5BAA0214}"/>
    <cellStyle name="20% - Accent4 4 4 7" xfId="41565" xr:uid="{73FE6752-3519-40C3-A267-06A34C64DE54}"/>
    <cellStyle name="20% - Accent4 4 5" xfId="4369" xr:uid="{07CBAC5B-8371-4915-939C-4DCD60452B29}"/>
    <cellStyle name="20% - Accent4 4 5 2" xfId="7425" xr:uid="{B019C0CF-E2BF-41AC-8CE4-6570E6C8356A}"/>
    <cellStyle name="20% - Accent4 4 5 2 2" xfId="18863" xr:uid="{989AD5D7-F258-4F65-B0B1-A5D786BC67B4}"/>
    <cellStyle name="20% - Accent4 4 5 2 3" xfId="29712" xr:uid="{A9A8119B-8836-46AA-A10B-F360444C69CC}"/>
    <cellStyle name="20% - Accent4 4 5 2 4" xfId="35628" xr:uid="{80691DFA-0026-4E18-BC9A-ED2AB41FB155}"/>
    <cellStyle name="20% - Accent4 4 5 2 5" xfId="44986" xr:uid="{040718C3-CA05-46BB-91EF-A4F008D65F19}"/>
    <cellStyle name="20% - Accent4 4 5 3" xfId="15807" xr:uid="{B4686C8E-7ED5-41C7-A770-A93DC9589DCB}"/>
    <cellStyle name="20% - Accent4 4 5 4" xfId="26656" xr:uid="{CB4DC2D0-1A29-4D96-9ACA-83DDD57929F4}"/>
    <cellStyle name="20% - Accent4 4 5 5" xfId="32705" xr:uid="{79A25A57-F57D-4AAC-8A58-EFFFAE20AD23}"/>
    <cellStyle name="20% - Accent4 4 5 6" xfId="41930" xr:uid="{DEA59EC5-999E-4F86-AD21-1D9676D226D7}"/>
    <cellStyle name="20% - Accent4 4 6" xfId="4731" xr:uid="{CBBB967F-0E79-4D7E-81C7-222F0E01CDBA}"/>
    <cellStyle name="20% - Accent4 4 6 2" xfId="7787" xr:uid="{9FB00EE8-BA5C-459B-A50A-0A7B792B39BC}"/>
    <cellStyle name="20% - Accent4 4 6 2 2" xfId="19225" xr:uid="{E438EC49-1E69-496C-B736-43E52F7D6230}"/>
    <cellStyle name="20% - Accent4 4 6 2 3" xfId="30074" xr:uid="{44D285EE-6529-4A90-AA52-686EA014D465}"/>
    <cellStyle name="20% - Accent4 4 6 2 4" xfId="45348" xr:uid="{F95CB0BF-8B12-4D97-A267-DA3C93339A9A}"/>
    <cellStyle name="20% - Accent4 4 6 3" xfId="16169" xr:uid="{3A989510-FD92-4C56-998D-73886DD8DA33}"/>
    <cellStyle name="20% - Accent4 4 6 4" xfId="27018" xr:uid="{5087D02E-2607-4231-BADC-1A7D43FEBE02}"/>
    <cellStyle name="20% - Accent4 4 6 5" xfId="42292" xr:uid="{91EDBC90-C7BE-4B65-A8C8-7DBFEF21DDA5}"/>
    <cellStyle name="20% - Accent4 4 7" xfId="5098" xr:uid="{FE84354F-50A8-44F4-A74A-5F7FA74ECD81}"/>
    <cellStyle name="20% - Accent4 4 7 2" xfId="16536" xr:uid="{DF3B2E17-C161-4F11-A286-97478AC4F2F3}"/>
    <cellStyle name="20% - Accent4 4 7 3" xfId="27385" xr:uid="{825AFC69-7480-4FF6-B08A-6B7498A6E566}"/>
    <cellStyle name="20% - Accent4 4 7 4" xfId="42659" xr:uid="{BA2B92E1-621A-44EE-A74F-3223DC2EEAFA}"/>
    <cellStyle name="20% - Accent4 4 8" xfId="13480" xr:uid="{6A31DAAD-849C-41BF-BBD4-ED7EE042F002}"/>
    <cellStyle name="20% - Accent4 4 9" xfId="24329" xr:uid="{B0B1F96F-5DBE-4EC6-8719-3835E66A6EA9}"/>
    <cellStyle name="20% - Accent4 5" xfId="294" xr:uid="{B630B06A-68AE-424D-8C69-A35163BC144E}"/>
    <cellStyle name="20% - Accent4 5 10" xfId="30433" xr:uid="{3249F9EF-B5EF-4756-B643-191E8DBA91F5}"/>
    <cellStyle name="20% - Accent4 5 11" xfId="39604" xr:uid="{8B96B512-2E72-416F-B10B-07C3C4833ACE}"/>
    <cellStyle name="20% - Accent4 5 2" xfId="2353" xr:uid="{391EC64A-6A25-4AF5-8B0A-0D8C3A85BBE4}"/>
    <cellStyle name="20% - Accent4 5 2 2" xfId="3334" xr:uid="{D224AF58-FADE-45CD-B8E2-8B5870CFE162}"/>
    <cellStyle name="20% - Accent4 5 2 2 2" xfId="6572" xr:uid="{10414288-AAC2-4C30-A357-8CC533A914E0}"/>
    <cellStyle name="20% - Accent4 5 2 2 2 2" xfId="9516" xr:uid="{60921427-602A-4BD2-8ACB-6DAFD0B112D4}"/>
    <cellStyle name="20% - Accent4 5 2 2 2 2 2" xfId="20658" xr:uid="{B2FBE865-E848-4EAF-83AA-FBDD84B7F2E0}"/>
    <cellStyle name="20% - Accent4 5 2 2 2 2 3" xfId="38494" xr:uid="{82BD4FDB-D711-40C2-92F3-0733F9FD78E3}"/>
    <cellStyle name="20% - Accent4 5 2 2 2 3" xfId="9517" xr:uid="{8C79D4F1-1C6E-4E17-9B27-C238ADEBC9B6}"/>
    <cellStyle name="20% - Accent4 5 2 2 2 3 2" xfId="20659" xr:uid="{F33C548F-A72E-4893-945D-1D3ED017DCCC}"/>
    <cellStyle name="20% - Accent4 5 2 2 2 3 3" xfId="34527" xr:uid="{E02645AC-27C6-4F3A-8F6D-7ADC98E45E3D}"/>
    <cellStyle name="20% - Accent4 5 2 2 2 4" xfId="18010" xr:uid="{30ACAC66-DC74-44EF-AAAD-16AEEEC2EED1}"/>
    <cellStyle name="20% - Accent4 5 2 2 2 5" xfId="28859" xr:uid="{800D78F3-D26C-4A08-BEC9-7BB58522FA06}"/>
    <cellStyle name="20% - Accent4 5 2 2 2 6" xfId="32712" xr:uid="{AB932BC0-59B5-4AE8-831B-40627D6A2CDD}"/>
    <cellStyle name="20% - Accent4 5 2 2 2 7" xfId="44133" xr:uid="{B996A806-085B-44F3-882C-6F9FA68C6E46}"/>
    <cellStyle name="20% - Accent4 5 2 2 3" xfId="9518" xr:uid="{752A1D7E-D818-4C7C-BF1F-53C868568FC9}"/>
    <cellStyle name="20% - Accent4 5 2 2 3 2" xfId="20660" xr:uid="{8CA7165F-66A2-489C-AE34-A34CB6C3B58D}"/>
    <cellStyle name="20% - Accent4 5 2 2 3 3" xfId="36513" xr:uid="{C86C8EFB-6E1A-4091-8C1D-F6848B601F24}"/>
    <cellStyle name="20% - Accent4 5 2 2 4" xfId="14954" xr:uid="{5F9FC346-3DB1-4603-B94C-B8901FB07D54}"/>
    <cellStyle name="20% - Accent4 5 2 2 5" xfId="25803" xr:uid="{42EAB6F8-A436-432C-8F93-986826A05E80}"/>
    <cellStyle name="20% - Accent4 5 2 2 6" xfId="31953" xr:uid="{38795E81-00F5-44A5-BE04-9647C406A35B}"/>
    <cellStyle name="20% - Accent4 5 2 2 7" xfId="41077" xr:uid="{9E06E781-21CC-4374-B58B-157594B5C675}"/>
    <cellStyle name="20% - Accent4 5 2 3" xfId="5592" xr:uid="{5F0AEA1A-0759-446D-8288-696256231110}"/>
    <cellStyle name="20% - Accent4 5 2 3 2" xfId="9519" xr:uid="{6CF98796-F72B-48AD-B673-B7DAE3954E4F}"/>
    <cellStyle name="20% - Accent4 5 2 3 2 2" xfId="20661" xr:uid="{C7652662-61DF-4B9F-9EF9-3DA774B40DA1}"/>
    <cellStyle name="20% - Accent4 5 2 3 2 3" xfId="37943" xr:uid="{14FD1107-3324-40DE-B289-CF97750F2BDC}"/>
    <cellStyle name="20% - Accent4 5 2 3 3" xfId="9520" xr:uid="{04CC9536-7F5F-4CB6-9E8C-5D36C0F518F2}"/>
    <cellStyle name="20% - Accent4 5 2 3 3 2" xfId="20662" xr:uid="{3C15AECD-6BF1-4210-8C6D-06985504B472}"/>
    <cellStyle name="20% - Accent4 5 2 3 3 3" xfId="33988" xr:uid="{A7259B5F-5D7C-4BFE-B02E-8B907D5F711A}"/>
    <cellStyle name="20% - Accent4 5 2 3 4" xfId="17030" xr:uid="{964F3942-5B28-408B-9870-E46FC4EBDD48}"/>
    <cellStyle name="20% - Accent4 5 2 3 5" xfId="27879" xr:uid="{7FC2FC92-2669-409D-9D61-D75EC7556B04}"/>
    <cellStyle name="20% - Accent4 5 2 3 6" xfId="32711" xr:uid="{CBD61033-4F28-48E3-A0F9-CC85F563E512}"/>
    <cellStyle name="20% - Accent4 5 2 3 7" xfId="43153" xr:uid="{66E450E2-93E2-409E-8B5B-5F525C72AF03}"/>
    <cellStyle name="20% - Accent4 5 2 4" xfId="9521" xr:uid="{8F2099C1-0EED-455D-81AF-CE94709E61DE}"/>
    <cellStyle name="20% - Accent4 5 2 4 2" xfId="20663" xr:uid="{42C48C6D-B1BD-4D63-BB57-709FDCAF4C24}"/>
    <cellStyle name="20% - Accent4 5 2 4 3" xfId="35960" xr:uid="{1C00B2C1-4A35-4B74-BB9D-D2B8B9B97A58}"/>
    <cellStyle name="20% - Accent4 5 2 5" xfId="13974" xr:uid="{8F09AB04-DB77-4C96-BE2B-66E76BB7A2D6}"/>
    <cellStyle name="20% - Accent4 5 2 6" xfId="24823" xr:uid="{BB6A5DFE-DFFF-4195-B2F8-3FC43CB11402}"/>
    <cellStyle name="20% - Accent4 5 2 7" xfId="30973" xr:uid="{79F8362B-A27F-4952-8A84-5CA9335E580D}"/>
    <cellStyle name="20% - Accent4 5 2 8" xfId="40097" xr:uid="{2096AE28-5C58-42F7-B72F-739F1374FF3F}"/>
    <cellStyle name="20% - Accent4 5 3" xfId="2841" xr:uid="{27003E98-FBC6-48D7-86BC-4DEAC65E3195}"/>
    <cellStyle name="20% - Accent4 5 3 2" xfId="6079" xr:uid="{E51B4409-C22D-47BA-80A7-97F597C14901}"/>
    <cellStyle name="20% - Accent4 5 3 2 2" xfId="9522" xr:uid="{9D8D3BBB-BCFF-4D3E-8B81-71E1D5FA1CF0}"/>
    <cellStyle name="20% - Accent4 5 3 2 2 2" xfId="20664" xr:uid="{899B4391-4D32-451B-8385-EDEB7F5C58C0}"/>
    <cellStyle name="20% - Accent4 5 3 2 2 3" xfId="38495" xr:uid="{00B93CC3-6E37-4B85-AE95-0327FAD281D2}"/>
    <cellStyle name="20% - Accent4 5 3 2 3" xfId="9523" xr:uid="{E4C6F35C-002E-466B-8F2D-33E4189E1241}"/>
    <cellStyle name="20% - Accent4 5 3 2 3 2" xfId="20665" xr:uid="{3DC1E8F9-B60B-46CE-9913-78285AB2A2C4}"/>
    <cellStyle name="20% - Accent4 5 3 2 3 3" xfId="34528" xr:uid="{14272E53-4C8D-4F80-8A3C-64E80F085F9A}"/>
    <cellStyle name="20% - Accent4 5 3 2 4" xfId="17517" xr:uid="{735D3E2D-5E88-4D6C-AFA3-F0209C18BF35}"/>
    <cellStyle name="20% - Accent4 5 3 2 5" xfId="28366" xr:uid="{72058975-CB3F-490F-B46E-793E305B3AE1}"/>
    <cellStyle name="20% - Accent4 5 3 2 6" xfId="32713" xr:uid="{95325119-7F35-4450-A644-4EC946FCF660}"/>
    <cellStyle name="20% - Accent4 5 3 2 7" xfId="43640" xr:uid="{AB453BD8-22AC-49CF-9FE3-6A268C2F0E5D}"/>
    <cellStyle name="20% - Accent4 5 3 3" xfId="9524" xr:uid="{F12D83FB-1FF1-4E3A-849D-32B2ADA876F4}"/>
    <cellStyle name="20% - Accent4 5 3 3 2" xfId="20666" xr:uid="{5674186C-CEF2-41AF-AF4D-1196DF384C40}"/>
    <cellStyle name="20% - Accent4 5 3 3 3" xfId="36514" xr:uid="{44D5EAD1-A5E1-4AFD-B4AD-B73779CF93A9}"/>
    <cellStyle name="20% - Accent4 5 3 4" xfId="14461" xr:uid="{B262CCC9-1752-4287-A5CA-3C8D9D5C81B6}"/>
    <cellStyle name="20% - Accent4 5 3 5" xfId="25310" xr:uid="{7AD3B4D8-6A60-4D33-86A5-00A0551E52C6}"/>
    <cellStyle name="20% - Accent4 5 3 6" xfId="31460" xr:uid="{644EEAA3-F8C1-417A-B0EC-E058DEA791F0}"/>
    <cellStyle name="20% - Accent4 5 3 7" xfId="40584" xr:uid="{F82043B0-F76F-4648-932F-E5503DA01959}"/>
    <cellStyle name="20% - Accent4 5 4" xfId="3822" xr:uid="{620E59FD-C0CB-4E19-8BC6-12A97103249F}"/>
    <cellStyle name="20% - Accent4 5 4 2" xfId="7061" xr:uid="{90194415-2D9D-49FA-A261-2697B5B720B0}"/>
    <cellStyle name="20% - Accent4 5 4 2 2" xfId="18499" xr:uid="{525D3F97-2AB4-4ADC-9B7F-02FDB0AB9C08}"/>
    <cellStyle name="20% - Accent4 5 4 2 3" xfId="29348" xr:uid="{C185622C-08B5-4D28-9B5E-3F92E1AC8509}"/>
    <cellStyle name="20% - Accent4 5 4 2 4" xfId="37623" xr:uid="{165CA59F-8E97-4B78-92AC-726A766357D8}"/>
    <cellStyle name="20% - Accent4 5 4 2 5" xfId="44622" xr:uid="{33DA382B-210B-4720-8729-D66D41C137E4}"/>
    <cellStyle name="20% - Accent4 5 4 3" xfId="9525" xr:uid="{0951490A-69AB-44E2-BAE7-BC162461C4A6}"/>
    <cellStyle name="20% - Accent4 5 4 3 2" xfId="20667" xr:uid="{5D75078A-7520-4B28-B993-70AE5BEA5CEF}"/>
    <cellStyle name="20% - Accent4 5 4 3 3" xfId="33821" xr:uid="{C174DB8D-D664-4FAD-9F9C-3B36DE1FDBA6}"/>
    <cellStyle name="20% - Accent4 5 4 4" xfId="15443" xr:uid="{2D7F0B23-1563-4A06-BA84-EFF015F585B4}"/>
    <cellStyle name="20% - Accent4 5 4 5" xfId="26292" xr:uid="{357631F1-E63C-41F7-A082-7D617F57286C}"/>
    <cellStyle name="20% - Accent4 5 4 6" xfId="32714" xr:uid="{2048A74C-7D99-4D90-8DBC-C6DA67A730EE}"/>
    <cellStyle name="20% - Accent4 5 4 7" xfId="41566" xr:uid="{67919263-A93C-4E67-BD6B-AF1A987F3CC3}"/>
    <cellStyle name="20% - Accent4 5 5" xfId="4370" xr:uid="{72F54C24-49BF-4EF1-936E-07958C275B29}"/>
    <cellStyle name="20% - Accent4 5 5 2" xfId="7426" xr:uid="{FFC3078C-C3D4-4240-BDDF-094CDF3E1E07}"/>
    <cellStyle name="20% - Accent4 5 5 2 2" xfId="18864" xr:uid="{864372B4-A534-4CDF-B6F0-F67026EBCC9A}"/>
    <cellStyle name="20% - Accent4 5 5 2 3" xfId="29713" xr:uid="{8F1AC078-CEF3-4EC7-B87C-06926728815F}"/>
    <cellStyle name="20% - Accent4 5 5 2 4" xfId="35642" xr:uid="{F7BAFE0D-E9D1-491E-9B33-519EA184874B}"/>
    <cellStyle name="20% - Accent4 5 5 2 5" xfId="44987" xr:uid="{68F4C86A-39C9-44AC-8CAD-11EFE1A7B34F}"/>
    <cellStyle name="20% - Accent4 5 5 3" xfId="15808" xr:uid="{D4B8DDAA-DBDC-4181-94C7-AA3D09FF0286}"/>
    <cellStyle name="20% - Accent4 5 5 4" xfId="26657" xr:uid="{8E6236F0-C44F-444F-8F07-AC2B8E07909D}"/>
    <cellStyle name="20% - Accent4 5 5 5" xfId="32710" xr:uid="{256E2A21-562F-4AD7-AF5E-851ADA50C4A7}"/>
    <cellStyle name="20% - Accent4 5 5 6" xfId="41931" xr:uid="{ACB8F9DD-3929-49C8-B0D1-D0EB453D1948}"/>
    <cellStyle name="20% - Accent4 5 6" xfId="4732" xr:uid="{FFB56718-96C7-4081-8204-5CFE09748627}"/>
    <cellStyle name="20% - Accent4 5 6 2" xfId="7788" xr:uid="{FD0306F1-0BF1-4C1C-898D-E2F99E18B697}"/>
    <cellStyle name="20% - Accent4 5 6 2 2" xfId="19226" xr:uid="{F842A632-533C-493A-BEB9-965B003751F0}"/>
    <cellStyle name="20% - Accent4 5 6 2 3" xfId="30075" xr:uid="{0E125BF4-95D4-4972-9492-268512DB2479}"/>
    <cellStyle name="20% - Accent4 5 6 2 4" xfId="45349" xr:uid="{59B8897D-B3FD-432E-AA7C-9552AC2AD28D}"/>
    <cellStyle name="20% - Accent4 5 6 3" xfId="16170" xr:uid="{0B106F02-055E-429A-8576-0C50419DE766}"/>
    <cellStyle name="20% - Accent4 5 6 4" xfId="27019" xr:uid="{46511373-3074-4863-9FD0-DF1AAD09ADCB}"/>
    <cellStyle name="20% - Accent4 5 6 5" xfId="42293" xr:uid="{02A74A50-49B2-4C9B-A1C9-E615B69BE5AB}"/>
    <cellStyle name="20% - Accent4 5 7" xfId="5099" xr:uid="{D399857E-AE6C-4208-925D-5CBA773CC528}"/>
    <cellStyle name="20% - Accent4 5 7 2" xfId="16537" xr:uid="{99B32914-ECE0-4171-BB92-5843EBBF6F4E}"/>
    <cellStyle name="20% - Accent4 5 7 3" xfId="27386" xr:uid="{4AD84209-E39A-4DDA-9A63-87DCC67F0854}"/>
    <cellStyle name="20% - Accent4 5 7 4" xfId="42660" xr:uid="{40C48930-DA61-4636-A366-CBB94EF0F797}"/>
    <cellStyle name="20% - Accent4 5 8" xfId="13481" xr:uid="{6B8F87B3-7DC6-4A70-A4EB-CC1DF046A305}"/>
    <cellStyle name="20% - Accent4 5 9" xfId="24330" xr:uid="{E4D37032-B978-42CB-95ED-8BDFDA0C2B42}"/>
    <cellStyle name="20% - Accent4 6" xfId="295" xr:uid="{B592A08E-FA3A-4498-BE00-CD65E8259982}"/>
    <cellStyle name="20% - Accent4 6 10" xfId="30539" xr:uid="{576C1C22-768F-4F8A-AD14-40ABA27A848B}"/>
    <cellStyle name="20% - Accent4 6 11" xfId="39605" xr:uid="{2210D6A1-B10A-476E-A2A6-3F3D6E51F2B7}"/>
    <cellStyle name="20% - Accent4 6 2" xfId="2354" xr:uid="{B70A1675-5C5E-4F51-8C95-193CE79C7959}"/>
    <cellStyle name="20% - Accent4 6 2 2" xfId="3335" xr:uid="{52ABFD34-C436-45B9-A852-40701FB20ACA}"/>
    <cellStyle name="20% - Accent4 6 2 2 2" xfId="6573" xr:uid="{947084C8-11C8-41E6-A630-30AEFD3DF3E6}"/>
    <cellStyle name="20% - Accent4 6 2 2 2 2" xfId="9526" xr:uid="{27E2B872-FFCB-4734-9DE9-787499AA26BA}"/>
    <cellStyle name="20% - Accent4 6 2 2 2 2 2" xfId="20668" xr:uid="{6DD451AA-4A4F-4FF0-9F56-19B556A8803D}"/>
    <cellStyle name="20% - Accent4 6 2 2 2 2 3" xfId="38496" xr:uid="{8FBE76C4-108A-4950-B6DB-D67A9C67B7C2}"/>
    <cellStyle name="20% - Accent4 6 2 2 2 3" xfId="9527" xr:uid="{46202C35-598B-494D-89F8-18CD91F5A132}"/>
    <cellStyle name="20% - Accent4 6 2 2 2 3 2" xfId="20669" xr:uid="{D90AFB9B-3DB2-4FE2-9261-37BCE9B97153}"/>
    <cellStyle name="20% - Accent4 6 2 2 2 3 3" xfId="34529" xr:uid="{33D02151-DD88-4903-A6D5-AC04E0E95C43}"/>
    <cellStyle name="20% - Accent4 6 2 2 2 4" xfId="18011" xr:uid="{F2AFA477-702A-4C6A-B482-823736ECEE2C}"/>
    <cellStyle name="20% - Accent4 6 2 2 2 5" xfId="28860" xr:uid="{31F31A37-3350-422D-8034-600E3753C970}"/>
    <cellStyle name="20% - Accent4 6 2 2 2 6" xfId="32717" xr:uid="{DD430673-EDFE-442D-8E03-C52078A7A73B}"/>
    <cellStyle name="20% - Accent4 6 2 2 2 7" xfId="44134" xr:uid="{9493C49A-04B4-40A1-9176-DC25A9686440}"/>
    <cellStyle name="20% - Accent4 6 2 2 3" xfId="9528" xr:uid="{578FDDF8-F0FC-441D-9923-C6ADFB1AC82E}"/>
    <cellStyle name="20% - Accent4 6 2 2 3 2" xfId="20670" xr:uid="{7EC9AF4E-F465-4311-B748-07D4082FA669}"/>
    <cellStyle name="20% - Accent4 6 2 2 3 3" xfId="36515" xr:uid="{897F6BA1-3956-4138-9E26-4CEAB1103C84}"/>
    <cellStyle name="20% - Accent4 6 2 2 4" xfId="14955" xr:uid="{E3366B25-8809-4FB3-8712-338AD755066C}"/>
    <cellStyle name="20% - Accent4 6 2 2 5" xfId="25804" xr:uid="{DD2A64E2-53C2-4D28-B324-FE007F07698C}"/>
    <cellStyle name="20% - Accent4 6 2 2 6" xfId="31954" xr:uid="{70113C15-C291-431F-8BB2-1549884F0354}"/>
    <cellStyle name="20% - Accent4 6 2 2 7" xfId="41078" xr:uid="{99DB3048-DCF3-4C40-B3CB-7992419452E2}"/>
    <cellStyle name="20% - Accent4 6 2 3" xfId="5593" xr:uid="{1D2B6B53-2EDD-4D77-BAC8-A7E3688C8451}"/>
    <cellStyle name="20% - Accent4 6 2 3 2" xfId="9529" xr:uid="{8288D6B4-7F40-46AB-8ADC-074CB1DBA4DF}"/>
    <cellStyle name="20% - Accent4 6 2 3 2 2" xfId="20671" xr:uid="{2A28CDB5-3731-499B-8D89-D08AC46AB4E5}"/>
    <cellStyle name="20% - Accent4 6 2 3 2 3" xfId="37944" xr:uid="{161A62BA-E13D-4F2D-A909-E7B49468B301}"/>
    <cellStyle name="20% - Accent4 6 2 3 3" xfId="9530" xr:uid="{FA14CEE6-FA75-47FF-8818-C788F9853E23}"/>
    <cellStyle name="20% - Accent4 6 2 3 3 2" xfId="20672" xr:uid="{4F06D846-CB74-463F-8618-F2B7C3AFEA96}"/>
    <cellStyle name="20% - Accent4 6 2 3 3 3" xfId="33989" xr:uid="{ACB5A954-7D20-41DC-9880-3DDC566F7665}"/>
    <cellStyle name="20% - Accent4 6 2 3 4" xfId="17031" xr:uid="{32AF9F3E-F971-403A-ACC4-3D39D883DA6E}"/>
    <cellStyle name="20% - Accent4 6 2 3 5" xfId="27880" xr:uid="{DFBBA219-B0C4-4185-8EE2-5D611A103A1D}"/>
    <cellStyle name="20% - Accent4 6 2 3 6" xfId="32716" xr:uid="{40B3F609-D981-49C0-A393-DC8D90D1FC1F}"/>
    <cellStyle name="20% - Accent4 6 2 3 7" xfId="43154" xr:uid="{C5F95CF1-7FBD-4FE5-9B50-8A14E831880A}"/>
    <cellStyle name="20% - Accent4 6 2 4" xfId="9531" xr:uid="{E3F5B2AB-77FF-460B-A138-24A5A24DE804}"/>
    <cellStyle name="20% - Accent4 6 2 4 2" xfId="20673" xr:uid="{CAAFC079-5C39-4FE4-B514-3DC721077C22}"/>
    <cellStyle name="20% - Accent4 6 2 4 3" xfId="35961" xr:uid="{776BE34B-AF75-4693-B466-126B435EBD0A}"/>
    <cellStyle name="20% - Accent4 6 2 5" xfId="13975" xr:uid="{E08925E6-C3F2-4E40-A007-0083659534C8}"/>
    <cellStyle name="20% - Accent4 6 2 6" xfId="24824" xr:uid="{425B358E-3674-41C9-B718-4148A265FDDC}"/>
    <cellStyle name="20% - Accent4 6 2 7" xfId="30974" xr:uid="{006591A3-9A38-4466-8E30-BFA81F0AEB82}"/>
    <cellStyle name="20% - Accent4 6 2 8" xfId="40098" xr:uid="{D50C0B3F-50BE-445E-9293-429B34A5B31B}"/>
    <cellStyle name="20% - Accent4 6 3" xfId="2842" xr:uid="{76E1C579-58B5-4378-BC1D-D3A07BF9319C}"/>
    <cellStyle name="20% - Accent4 6 3 2" xfId="6080" xr:uid="{851067D7-7EAB-4610-8C5C-55067C42E5A4}"/>
    <cellStyle name="20% - Accent4 6 3 2 2" xfId="9532" xr:uid="{2BDD31F4-C8AB-43CE-9677-C8CE3B9A032E}"/>
    <cellStyle name="20% - Accent4 6 3 2 2 2" xfId="20674" xr:uid="{0BC81350-D87A-4A34-BD9A-FBF22A008BD4}"/>
    <cellStyle name="20% - Accent4 6 3 2 2 3" xfId="38497" xr:uid="{5EEDF8A5-16C0-4272-9551-EEB4C2CD1FDE}"/>
    <cellStyle name="20% - Accent4 6 3 2 3" xfId="9533" xr:uid="{E3616F52-0BEB-453F-8B39-8370CE949E55}"/>
    <cellStyle name="20% - Accent4 6 3 2 3 2" xfId="20675" xr:uid="{FE5EC331-E3FB-4EC4-A180-20719EFB8909}"/>
    <cellStyle name="20% - Accent4 6 3 2 3 3" xfId="34530" xr:uid="{D1DA81DB-5511-4235-A6B7-B71C3C79AD21}"/>
    <cellStyle name="20% - Accent4 6 3 2 4" xfId="17518" xr:uid="{7BBB766D-E6FE-4A74-ADEE-B2860D325822}"/>
    <cellStyle name="20% - Accent4 6 3 2 5" xfId="28367" xr:uid="{26E16F39-64F9-4DD9-851B-B69A15AEBBA6}"/>
    <cellStyle name="20% - Accent4 6 3 2 6" xfId="32718" xr:uid="{C3E09A7E-6B0F-4E6F-9175-E582823B8DF3}"/>
    <cellStyle name="20% - Accent4 6 3 2 7" xfId="43641" xr:uid="{569BE908-538E-4D84-AB52-19466169C996}"/>
    <cellStyle name="20% - Accent4 6 3 3" xfId="9534" xr:uid="{F72C8D98-79D8-4CCF-8829-1AA279A3C06E}"/>
    <cellStyle name="20% - Accent4 6 3 3 2" xfId="20676" xr:uid="{7FF2EB66-CF2B-494A-A94A-BABA8ACEE41E}"/>
    <cellStyle name="20% - Accent4 6 3 3 3" xfId="36516" xr:uid="{DA3D6719-E368-452C-BCAA-46D23F382956}"/>
    <cellStyle name="20% - Accent4 6 3 4" xfId="14462" xr:uid="{3706D643-0094-4D0E-AB39-0CD2E5C21999}"/>
    <cellStyle name="20% - Accent4 6 3 5" xfId="25311" xr:uid="{9EB6BFD7-C5FF-41DF-BA7A-E7AB55B6647E}"/>
    <cellStyle name="20% - Accent4 6 3 6" xfId="31461" xr:uid="{4DDA73AF-8CE2-49CD-99B8-A71652B99097}"/>
    <cellStyle name="20% - Accent4 6 3 7" xfId="40585" xr:uid="{18BF94C3-4105-4719-8DF2-493F25012068}"/>
    <cellStyle name="20% - Accent4 6 4" xfId="3823" xr:uid="{B5F2710F-E51B-43FE-8176-53C215EAD06B}"/>
    <cellStyle name="20% - Accent4 6 4 2" xfId="7062" xr:uid="{0AF9E030-204A-4EA8-BF28-471BAD24D6F4}"/>
    <cellStyle name="20% - Accent4 6 4 2 2" xfId="18500" xr:uid="{95A4CBBD-6E68-48C4-AA5E-2B4EC4EC23A0}"/>
    <cellStyle name="20% - Accent4 6 4 2 3" xfId="29349" xr:uid="{119708F6-3E48-4B36-9F98-3547E7834DDC}"/>
    <cellStyle name="20% - Accent4 6 4 2 4" xfId="37680" xr:uid="{B19D1C7A-FB2D-4B3E-9CCE-34B0A5A8D7A7}"/>
    <cellStyle name="20% - Accent4 6 4 2 5" xfId="44623" xr:uid="{0DFF1C91-094A-44B6-A17E-6E8EAA167894}"/>
    <cellStyle name="20% - Accent4 6 4 3" xfId="9535" xr:uid="{59BC5DDE-BC1E-48D5-AB16-FE68B5336205}"/>
    <cellStyle name="20% - Accent4 6 4 3 2" xfId="20677" xr:uid="{64E281C6-8C00-48B0-B42D-7EF316C3D847}"/>
    <cellStyle name="20% - Accent4 6 4 3 3" xfId="33869" xr:uid="{C78DB86D-A882-4CD2-A2AB-067A38697F58}"/>
    <cellStyle name="20% - Accent4 6 4 4" xfId="15444" xr:uid="{B5266ADB-62C0-4AE7-A1DF-DF08C119BB1F}"/>
    <cellStyle name="20% - Accent4 6 4 5" xfId="26293" xr:uid="{9DDF75FF-E8B4-4EE0-9E2A-4BB986533E22}"/>
    <cellStyle name="20% - Accent4 6 4 6" xfId="32719" xr:uid="{644D15B6-A1DE-4711-8474-270CF9A4EBA3}"/>
    <cellStyle name="20% - Accent4 6 4 7" xfId="41567" xr:uid="{01592692-7EFA-430D-A3B9-341FA837EAD6}"/>
    <cellStyle name="20% - Accent4 6 5" xfId="4371" xr:uid="{27FDAD39-78B1-4300-8664-84ABDEE10732}"/>
    <cellStyle name="20% - Accent4 6 5 2" xfId="7427" xr:uid="{7B5D9B65-72E6-4714-9D74-A56AFFC1E907}"/>
    <cellStyle name="20% - Accent4 6 5 2 2" xfId="18865" xr:uid="{54143859-A9E9-49D1-8D74-9AA9CD029008}"/>
    <cellStyle name="20% - Accent4 6 5 2 3" xfId="29714" xr:uid="{27585D46-C873-498A-8776-C8D0A0031AA7}"/>
    <cellStyle name="20% - Accent4 6 5 2 4" xfId="35698" xr:uid="{744CCFB8-66D9-443E-8027-4A6882F1D88E}"/>
    <cellStyle name="20% - Accent4 6 5 2 5" xfId="44988" xr:uid="{7A4F01F5-7B5C-4724-9E20-0D1E1231DBDE}"/>
    <cellStyle name="20% - Accent4 6 5 3" xfId="15809" xr:uid="{E7422811-5ECC-45D4-A1AA-A30EE93D9646}"/>
    <cellStyle name="20% - Accent4 6 5 4" xfId="26658" xr:uid="{48A630D8-96B5-4579-B051-0D6F7CD778D5}"/>
    <cellStyle name="20% - Accent4 6 5 5" xfId="32715" xr:uid="{9DECC395-27FE-4185-BAA0-2C9990E8BF6A}"/>
    <cellStyle name="20% - Accent4 6 5 6" xfId="41932" xr:uid="{3ADC26DF-A71C-46CA-A7E1-6AC22BF261D9}"/>
    <cellStyle name="20% - Accent4 6 6" xfId="4733" xr:uid="{E9A016D6-0F6C-433A-9346-450AFE27E2DC}"/>
    <cellStyle name="20% - Accent4 6 6 2" xfId="7789" xr:uid="{BA56794D-2544-4698-B397-8F47121DE1F7}"/>
    <cellStyle name="20% - Accent4 6 6 2 2" xfId="19227" xr:uid="{1D906462-E953-4869-B785-B1891E407EE3}"/>
    <cellStyle name="20% - Accent4 6 6 2 3" xfId="30076" xr:uid="{25F28999-A4AA-4445-8E90-8C59B1D82732}"/>
    <cellStyle name="20% - Accent4 6 6 2 4" xfId="45350" xr:uid="{52AFBAA7-2928-4C32-9561-B16BEF270EC6}"/>
    <cellStyle name="20% - Accent4 6 6 3" xfId="16171" xr:uid="{E9F8C9DE-EB0A-43E4-B564-0D2ECC963C00}"/>
    <cellStyle name="20% - Accent4 6 6 4" xfId="27020" xr:uid="{1F1F2447-A900-437D-A447-D5E66E9632AB}"/>
    <cellStyle name="20% - Accent4 6 6 5" xfId="42294" xr:uid="{077F02C4-C18E-4162-9AAD-34275FE9E9B5}"/>
    <cellStyle name="20% - Accent4 6 7" xfId="5100" xr:uid="{6E497546-5C2C-46F6-9E2A-535FE8911851}"/>
    <cellStyle name="20% - Accent4 6 7 2" xfId="16538" xr:uid="{70BDA32A-9C1C-4A84-9084-BCB953F69D54}"/>
    <cellStyle name="20% - Accent4 6 7 3" xfId="27387" xr:uid="{29A95C19-B23B-48C3-8F63-A98540A29822}"/>
    <cellStyle name="20% - Accent4 6 7 4" xfId="42661" xr:uid="{FE7028EA-5A1F-45F3-B9FC-0F6B4F58ACBC}"/>
    <cellStyle name="20% - Accent4 6 8" xfId="13482" xr:uid="{3AF852FE-0AC8-41BC-8877-7A3E0BD2D96C}"/>
    <cellStyle name="20% - Accent4 6 9" xfId="24331" xr:uid="{580F4A6C-CE82-4AD4-886E-54A959B1356A}"/>
    <cellStyle name="20% - Accent4 7" xfId="296" xr:uid="{85A2B14E-1313-4BA8-B8C9-1B7B0A49022E}"/>
    <cellStyle name="20% - Accent4 7 10" xfId="30540" xr:uid="{963F35B0-1DAC-4FC0-AB5A-089A14DFC92B}"/>
    <cellStyle name="20% - Accent4 7 11" xfId="39606" xr:uid="{3B3149D6-83C2-4F73-AD48-B7D2DA774D2C}"/>
    <cellStyle name="20% - Accent4 7 2" xfId="2355" xr:uid="{74099A0E-9CBF-411A-A075-C0729FDDB8B8}"/>
    <cellStyle name="20% - Accent4 7 2 2" xfId="3336" xr:uid="{476AC034-4AA5-48D6-BFDF-47BBD630450A}"/>
    <cellStyle name="20% - Accent4 7 2 2 2" xfId="6574" xr:uid="{4D239792-4299-4A1C-B1DF-6A1475DF4E40}"/>
    <cellStyle name="20% - Accent4 7 2 2 2 2" xfId="9536" xr:uid="{698A0348-D01C-4B89-9578-D2850A41F436}"/>
    <cellStyle name="20% - Accent4 7 2 2 2 2 2" xfId="20678" xr:uid="{34FB3878-864D-4E1A-AE24-EF8FC36914C8}"/>
    <cellStyle name="20% - Accent4 7 2 2 2 2 3" xfId="38498" xr:uid="{DA9E6EC8-D83D-44B3-B847-667C4AEF977C}"/>
    <cellStyle name="20% - Accent4 7 2 2 2 3" xfId="9537" xr:uid="{30C90609-7E2D-4058-98E9-EAF64FB2023A}"/>
    <cellStyle name="20% - Accent4 7 2 2 2 3 2" xfId="20679" xr:uid="{446897D5-0519-41CC-9F46-FCB4BD5DA972}"/>
    <cellStyle name="20% - Accent4 7 2 2 2 3 3" xfId="34531" xr:uid="{6372E2A0-645E-42A0-A9FF-AFFE7F8FDCCD}"/>
    <cellStyle name="20% - Accent4 7 2 2 2 4" xfId="18012" xr:uid="{26D2B836-951D-4B9E-827F-386E3995FBAF}"/>
    <cellStyle name="20% - Accent4 7 2 2 2 5" xfId="28861" xr:uid="{8B41BF0A-5602-4AE4-92A8-038D023A5B7C}"/>
    <cellStyle name="20% - Accent4 7 2 2 2 6" xfId="32722" xr:uid="{3590C2CB-C371-4FD2-8E0B-E80C3D6A4543}"/>
    <cellStyle name="20% - Accent4 7 2 2 2 7" xfId="44135" xr:uid="{D56830CF-4678-4B9F-A5CD-2D172F70AF62}"/>
    <cellStyle name="20% - Accent4 7 2 2 3" xfId="9538" xr:uid="{B82E3C8E-E459-4BE3-AF77-A8BA9B9F3F3A}"/>
    <cellStyle name="20% - Accent4 7 2 2 3 2" xfId="20680" xr:uid="{B40474F6-8934-40F6-9BCF-39F9FF7356F0}"/>
    <cellStyle name="20% - Accent4 7 2 2 3 3" xfId="36517" xr:uid="{B2AF5F9C-EDEC-4951-9755-93344312CD07}"/>
    <cellStyle name="20% - Accent4 7 2 2 4" xfId="14956" xr:uid="{C9A47699-F308-413B-A3D4-D074878B075F}"/>
    <cellStyle name="20% - Accent4 7 2 2 5" xfId="25805" xr:uid="{137A9998-6721-4852-82C0-1638F77A5025}"/>
    <cellStyle name="20% - Accent4 7 2 2 6" xfId="31955" xr:uid="{1C552C63-6BAB-4E66-BCCD-64DA2C93A921}"/>
    <cellStyle name="20% - Accent4 7 2 2 7" xfId="41079" xr:uid="{31E4EB05-F75D-4FED-9EB7-B7503045713E}"/>
    <cellStyle name="20% - Accent4 7 2 3" xfId="5594" xr:uid="{7F950CAC-4902-4874-9342-2A99D335FB7D}"/>
    <cellStyle name="20% - Accent4 7 2 3 2" xfId="9539" xr:uid="{1F3878CD-6A9B-4130-9B1F-ABFE86C001DB}"/>
    <cellStyle name="20% - Accent4 7 2 3 2 2" xfId="20681" xr:uid="{49AEF90D-F117-48E5-B74D-90C7FA4DD49F}"/>
    <cellStyle name="20% - Accent4 7 2 3 2 3" xfId="37945" xr:uid="{708D73A7-BE0E-4BD1-B2C1-99FA6F96E563}"/>
    <cellStyle name="20% - Accent4 7 2 3 3" xfId="9540" xr:uid="{6722256F-3718-4EAC-B0DD-2E4447FE90D5}"/>
    <cellStyle name="20% - Accent4 7 2 3 3 2" xfId="20682" xr:uid="{AA32A0C1-B539-47C9-A024-C97533A0036A}"/>
    <cellStyle name="20% - Accent4 7 2 3 3 3" xfId="33990" xr:uid="{7983A597-BB81-4B6C-AA3A-3825E3B8E188}"/>
    <cellStyle name="20% - Accent4 7 2 3 4" xfId="17032" xr:uid="{F9196F3E-AA6E-4A2C-A2A5-062D1B4C8AB1}"/>
    <cellStyle name="20% - Accent4 7 2 3 5" xfId="27881" xr:uid="{945426F7-AFB7-4B89-B665-5A5654554212}"/>
    <cellStyle name="20% - Accent4 7 2 3 6" xfId="32721" xr:uid="{6D893760-65A2-4C80-9564-5061051B7108}"/>
    <cellStyle name="20% - Accent4 7 2 3 7" xfId="43155" xr:uid="{FA27D01D-7FA8-4E6E-AAAD-58D426A2924D}"/>
    <cellStyle name="20% - Accent4 7 2 4" xfId="9541" xr:uid="{6D034E79-C22A-4840-8A80-FE4B97B9C14F}"/>
    <cellStyle name="20% - Accent4 7 2 4 2" xfId="20683" xr:uid="{8797CF8D-F1E1-49DB-A017-A794E380C991}"/>
    <cellStyle name="20% - Accent4 7 2 4 3" xfId="35962" xr:uid="{02BB3BF4-DE7C-47B8-B240-F8B522278D08}"/>
    <cellStyle name="20% - Accent4 7 2 5" xfId="13976" xr:uid="{96BFBC4D-CD04-4FD9-A8CC-CBE6F8AF0F30}"/>
    <cellStyle name="20% - Accent4 7 2 6" xfId="24825" xr:uid="{B11EA895-6E96-4C07-8E6F-E6A4FF6FC68F}"/>
    <cellStyle name="20% - Accent4 7 2 7" xfId="30975" xr:uid="{FCAC533D-2078-46E2-8EC0-9D5897EA57EA}"/>
    <cellStyle name="20% - Accent4 7 2 8" xfId="40099" xr:uid="{D65F1D15-B83E-4610-A715-A9FD08CB4C44}"/>
    <cellStyle name="20% - Accent4 7 3" xfId="2843" xr:uid="{9E847710-D893-4D15-998D-DBF376750DF4}"/>
    <cellStyle name="20% - Accent4 7 3 2" xfId="6081" xr:uid="{F3B6A784-CDFC-49B7-B6FD-5F2835F28C2F}"/>
    <cellStyle name="20% - Accent4 7 3 2 2" xfId="9542" xr:uid="{8CA80E8F-5EC1-4980-A730-7396835946CB}"/>
    <cellStyle name="20% - Accent4 7 3 2 2 2" xfId="20684" xr:uid="{79FF2A40-5368-4371-BEB4-427E643E50E6}"/>
    <cellStyle name="20% - Accent4 7 3 2 2 3" xfId="38499" xr:uid="{DAA12203-95E0-440B-ACC7-AC2EB43A6B0F}"/>
    <cellStyle name="20% - Accent4 7 3 2 3" xfId="9543" xr:uid="{76884001-5F11-4523-84AE-92795EEDCBD3}"/>
    <cellStyle name="20% - Accent4 7 3 2 3 2" xfId="20685" xr:uid="{3E245B8D-658D-4A7D-ADAC-26D9BA9C3255}"/>
    <cellStyle name="20% - Accent4 7 3 2 3 3" xfId="34532" xr:uid="{444C765C-078D-4525-9C30-800C2358FEA5}"/>
    <cellStyle name="20% - Accent4 7 3 2 4" xfId="17519" xr:uid="{92ABD36E-D5F7-46C9-93A6-43BA81749D01}"/>
    <cellStyle name="20% - Accent4 7 3 2 5" xfId="28368" xr:uid="{1AB3B50F-97F2-4E64-A789-35B117AEDE37}"/>
    <cellStyle name="20% - Accent4 7 3 2 6" xfId="32723" xr:uid="{1B535120-C685-4FC9-8E2F-E574D649E05E}"/>
    <cellStyle name="20% - Accent4 7 3 2 7" xfId="43642" xr:uid="{F6516A5A-15A9-4703-9E79-AF062B6BF288}"/>
    <cellStyle name="20% - Accent4 7 3 3" xfId="9544" xr:uid="{94E863A6-68D1-4F4F-A92D-E71D8A4A0E5B}"/>
    <cellStyle name="20% - Accent4 7 3 3 2" xfId="20686" xr:uid="{17F7A973-AE81-40AE-9481-8FCEE9C86261}"/>
    <cellStyle name="20% - Accent4 7 3 3 3" xfId="36518" xr:uid="{F5B2B5B0-C8EC-4B34-A967-1F364875BF6D}"/>
    <cellStyle name="20% - Accent4 7 3 4" xfId="14463" xr:uid="{290611E8-873F-4D75-96AF-5D01A90E8DCE}"/>
    <cellStyle name="20% - Accent4 7 3 5" xfId="25312" xr:uid="{E641B03C-6056-468E-94DA-D3BFEC7F90F6}"/>
    <cellStyle name="20% - Accent4 7 3 6" xfId="31462" xr:uid="{A6479D99-4A08-4476-834A-ABE15D0FFCAB}"/>
    <cellStyle name="20% - Accent4 7 3 7" xfId="40586" xr:uid="{83DA8E25-D06C-4F06-AFD1-D5B69FE79DFC}"/>
    <cellStyle name="20% - Accent4 7 4" xfId="3824" xr:uid="{7E909F56-6AA2-4D63-A83C-7B5EB02E64E5}"/>
    <cellStyle name="20% - Accent4 7 4 2" xfId="7063" xr:uid="{F6EF998B-2D53-4534-8CB8-15C120C8FFA6}"/>
    <cellStyle name="20% - Accent4 7 4 2 2" xfId="18501" xr:uid="{4F03BCCB-C3BC-49BE-BB0D-32F072828D6C}"/>
    <cellStyle name="20% - Accent4 7 4 2 3" xfId="29350" xr:uid="{9E2170BE-25D7-4750-A4A6-436EB658A734}"/>
    <cellStyle name="20% - Accent4 7 4 2 4" xfId="37681" xr:uid="{A616AE8E-6520-4567-A3D0-9FC005138938}"/>
    <cellStyle name="20% - Accent4 7 4 2 5" xfId="44624" xr:uid="{760C5760-E029-40D4-A04D-5C42D3B312C8}"/>
    <cellStyle name="20% - Accent4 7 4 3" xfId="9545" xr:uid="{BC9A99BE-339D-480F-9475-D64EE8A9877A}"/>
    <cellStyle name="20% - Accent4 7 4 3 2" xfId="20687" xr:uid="{41F7D54D-5351-4395-A7DA-B641AFB6E091}"/>
    <cellStyle name="20% - Accent4 7 4 3 3" xfId="33870" xr:uid="{C7D4EFB5-F0D1-49B4-8901-B2E7E53644C0}"/>
    <cellStyle name="20% - Accent4 7 4 4" xfId="15445" xr:uid="{111FA048-8D63-456F-A80E-F25C6C8F11CE}"/>
    <cellStyle name="20% - Accent4 7 4 5" xfId="26294" xr:uid="{94FB4683-9857-45C6-85E2-B6E231CED0DB}"/>
    <cellStyle name="20% - Accent4 7 4 6" xfId="32724" xr:uid="{D8218F49-8526-4A3D-BA36-255B7BA1DDA3}"/>
    <cellStyle name="20% - Accent4 7 4 7" xfId="41568" xr:uid="{DE187129-BA8F-4047-8EE4-681D786C5D21}"/>
    <cellStyle name="20% - Accent4 7 5" xfId="4372" xr:uid="{8FD30ECD-4424-486E-80B6-BC81CCCE7736}"/>
    <cellStyle name="20% - Accent4 7 5 2" xfId="7428" xr:uid="{C5E3379F-96E1-4FF5-9909-A40BAC84DC9A}"/>
    <cellStyle name="20% - Accent4 7 5 2 2" xfId="18866" xr:uid="{E2AC4309-78A6-47CB-807C-D6B27B715CB5}"/>
    <cellStyle name="20% - Accent4 7 5 2 3" xfId="29715" xr:uid="{3D9D8ED7-684B-4874-9BAB-D4F48C5296BB}"/>
    <cellStyle name="20% - Accent4 7 5 2 4" xfId="35699" xr:uid="{365B9453-BBEB-4A23-8274-B270A20E33E0}"/>
    <cellStyle name="20% - Accent4 7 5 2 5" xfId="44989" xr:uid="{CABF2905-12D9-4A16-8461-8514C1E01F33}"/>
    <cellStyle name="20% - Accent4 7 5 3" xfId="15810" xr:uid="{DF2176C6-B613-4663-89C0-9B7D01E2AA2B}"/>
    <cellStyle name="20% - Accent4 7 5 4" xfId="26659" xr:uid="{0B129920-4566-4A41-A999-6902CD656C18}"/>
    <cellStyle name="20% - Accent4 7 5 5" xfId="32720" xr:uid="{4BB07590-509D-4885-A471-12B8E1EF563B}"/>
    <cellStyle name="20% - Accent4 7 5 6" xfId="41933" xr:uid="{77DA079F-F07D-45DD-B157-D21188C3D05D}"/>
    <cellStyle name="20% - Accent4 7 6" xfId="4734" xr:uid="{EBCF3E8B-2523-4403-AD18-2EA199D51D9E}"/>
    <cellStyle name="20% - Accent4 7 6 2" xfId="7790" xr:uid="{B0D6231C-C7EF-453B-8DC6-E75A9447F749}"/>
    <cellStyle name="20% - Accent4 7 6 2 2" xfId="19228" xr:uid="{52348FB5-CF14-4483-9BEB-A7548BB7E8BF}"/>
    <cellStyle name="20% - Accent4 7 6 2 3" xfId="30077" xr:uid="{1E32B173-D8BB-430A-98F9-C3CD6796C519}"/>
    <cellStyle name="20% - Accent4 7 6 2 4" xfId="45351" xr:uid="{41DFE931-2987-4AFC-B29E-3C8EDA6B438C}"/>
    <cellStyle name="20% - Accent4 7 6 3" xfId="16172" xr:uid="{342E5805-6D78-4492-97DC-EAD1264F96AB}"/>
    <cellStyle name="20% - Accent4 7 6 4" xfId="27021" xr:uid="{853D96C9-F604-4882-848A-954A57183513}"/>
    <cellStyle name="20% - Accent4 7 6 5" xfId="42295" xr:uid="{66364446-DC7D-4968-983C-0CDCFFCC639D}"/>
    <cellStyle name="20% - Accent4 7 7" xfId="5101" xr:uid="{E291C4E1-9367-4882-B20D-E0788080C2AF}"/>
    <cellStyle name="20% - Accent4 7 7 2" xfId="16539" xr:uid="{F0ADCFB5-6C03-42C7-884C-A896BFC1C943}"/>
    <cellStyle name="20% - Accent4 7 7 3" xfId="27388" xr:uid="{EAD5EE25-C0D5-4E8D-A9A0-8B610F108084}"/>
    <cellStyle name="20% - Accent4 7 7 4" xfId="42662" xr:uid="{620CC908-945B-49C0-8B40-322A8B2C42A4}"/>
    <cellStyle name="20% - Accent4 7 8" xfId="13483" xr:uid="{46CE0055-EE62-4544-998A-5A3087C00E9A}"/>
    <cellStyle name="20% - Accent4 7 9" xfId="24332" xr:uid="{9FB298F0-DA80-4607-B604-B64C61B53433}"/>
    <cellStyle name="20% - Accent4 8" xfId="297" xr:uid="{508DB7A3-7937-4AF5-89F8-48766B4A8CED}"/>
    <cellStyle name="20% - Accent4 8 10" xfId="30541" xr:uid="{63BFFDDA-59B7-452B-887E-12824F6B2043}"/>
    <cellStyle name="20% - Accent4 8 11" xfId="39607" xr:uid="{7664FA31-2D11-42E0-8D9B-14EEBCF3F599}"/>
    <cellStyle name="20% - Accent4 8 2" xfId="2356" xr:uid="{B33F7F40-84DE-4021-93CA-91FA02A57D80}"/>
    <cellStyle name="20% - Accent4 8 2 2" xfId="3337" xr:uid="{765EB2DC-A519-4854-AD7D-87AF6A6DC479}"/>
    <cellStyle name="20% - Accent4 8 2 2 2" xfId="6575" xr:uid="{DC2DC6AE-261E-43E9-B0AB-7EF4BDD1EADF}"/>
    <cellStyle name="20% - Accent4 8 2 2 2 2" xfId="9546" xr:uid="{18FFB8C0-EC2F-49C4-88C4-7CAFF9EB97DC}"/>
    <cellStyle name="20% - Accent4 8 2 2 2 2 2" xfId="20688" xr:uid="{968928EF-370E-445D-A25D-985F84741D17}"/>
    <cellStyle name="20% - Accent4 8 2 2 2 2 3" xfId="38500" xr:uid="{EEBF8F58-47A2-4A04-848C-10A0D494E286}"/>
    <cellStyle name="20% - Accent4 8 2 2 2 3" xfId="9547" xr:uid="{596921ED-B035-4CAD-B9BB-925FAC623567}"/>
    <cellStyle name="20% - Accent4 8 2 2 2 3 2" xfId="20689" xr:uid="{37F9B4BD-6F72-4BB9-BABC-9A73CD5F29C9}"/>
    <cellStyle name="20% - Accent4 8 2 2 2 3 3" xfId="34533" xr:uid="{2A881B44-6FBC-4E43-8A19-ACC61FAAAA60}"/>
    <cellStyle name="20% - Accent4 8 2 2 2 4" xfId="18013" xr:uid="{1A1ACFDD-5130-48A5-973B-B37486F9FEE1}"/>
    <cellStyle name="20% - Accent4 8 2 2 2 5" xfId="28862" xr:uid="{4A3DCBD5-C907-4A3E-920E-63C24EF21578}"/>
    <cellStyle name="20% - Accent4 8 2 2 2 6" xfId="32727" xr:uid="{3E80ADD1-6541-4E07-9459-83B831C3BA80}"/>
    <cellStyle name="20% - Accent4 8 2 2 2 7" xfId="44136" xr:uid="{4A651A5F-A189-4466-AD8B-CBB90FFF9E40}"/>
    <cellStyle name="20% - Accent4 8 2 2 3" xfId="9548" xr:uid="{553B9CD1-0106-48B1-A1DC-3F8DDA3B19AB}"/>
    <cellStyle name="20% - Accent4 8 2 2 3 2" xfId="20690" xr:uid="{3CCE2F32-9E13-45FA-B338-0FBC6FA2ECC4}"/>
    <cellStyle name="20% - Accent4 8 2 2 3 3" xfId="36519" xr:uid="{B64CCBFC-E7F8-4ECC-AEFB-63E68C2F216A}"/>
    <cellStyle name="20% - Accent4 8 2 2 4" xfId="14957" xr:uid="{F7D85D22-571C-465C-976E-0C2C6F1456CC}"/>
    <cellStyle name="20% - Accent4 8 2 2 5" xfId="25806" xr:uid="{DC6D244F-3DC4-4EDA-A71F-C006A2583D8F}"/>
    <cellStyle name="20% - Accent4 8 2 2 6" xfId="31956" xr:uid="{80F521EA-7C61-4753-8E0A-DB2172B0E57B}"/>
    <cellStyle name="20% - Accent4 8 2 2 7" xfId="41080" xr:uid="{599C51ED-5DD4-48A9-AA16-BDFA8B799BC8}"/>
    <cellStyle name="20% - Accent4 8 2 3" xfId="5595" xr:uid="{2611F648-68DA-4E97-B626-74EA3268551D}"/>
    <cellStyle name="20% - Accent4 8 2 3 2" xfId="9549" xr:uid="{44A129A1-7B28-45AE-88CE-EEF9E6826775}"/>
    <cellStyle name="20% - Accent4 8 2 3 2 2" xfId="20691" xr:uid="{67BDDB1A-17B0-4DF1-A2AA-582B3B3981EE}"/>
    <cellStyle name="20% - Accent4 8 2 3 2 3" xfId="37946" xr:uid="{7C28B73F-75DD-4AAA-98B8-09386F788F06}"/>
    <cellStyle name="20% - Accent4 8 2 3 3" xfId="9550" xr:uid="{78E8437D-AB6C-4206-BE01-BAB33D05199A}"/>
    <cellStyle name="20% - Accent4 8 2 3 3 2" xfId="20692" xr:uid="{68E4EA57-ED65-40DD-A3EB-0F89D139EAB1}"/>
    <cellStyle name="20% - Accent4 8 2 3 3 3" xfId="33991" xr:uid="{A2AEB86D-1983-489A-934D-24F399B55E18}"/>
    <cellStyle name="20% - Accent4 8 2 3 4" xfId="17033" xr:uid="{5F1085DE-1783-41D9-B78E-D218692EEE27}"/>
    <cellStyle name="20% - Accent4 8 2 3 5" xfId="27882" xr:uid="{7A09C57A-C3AB-4041-A753-FFC8D09CDBBA}"/>
    <cellStyle name="20% - Accent4 8 2 3 6" xfId="32726" xr:uid="{92CADB4D-0399-4DE2-9211-C7664080B789}"/>
    <cellStyle name="20% - Accent4 8 2 3 7" xfId="43156" xr:uid="{26731AA8-731B-49D5-9E18-593DEBB9910C}"/>
    <cellStyle name="20% - Accent4 8 2 4" xfId="9551" xr:uid="{9F0DA272-79BE-4B03-87A9-BDD4AD6670CB}"/>
    <cellStyle name="20% - Accent4 8 2 4 2" xfId="20693" xr:uid="{D07D2178-0A4B-4991-97B7-B801293BC786}"/>
    <cellStyle name="20% - Accent4 8 2 4 3" xfId="35963" xr:uid="{992C1E92-A2EB-4DD5-A254-C0819ED38A76}"/>
    <cellStyle name="20% - Accent4 8 2 5" xfId="13977" xr:uid="{8EE65B42-CFAB-4CAA-B1BC-03E627066099}"/>
    <cellStyle name="20% - Accent4 8 2 6" xfId="24826" xr:uid="{700C26BA-99E2-40FB-AB63-4DD77E255C27}"/>
    <cellStyle name="20% - Accent4 8 2 7" xfId="30976" xr:uid="{6C46813E-AD40-4BC8-B8F3-39F5F105B0AD}"/>
    <cellStyle name="20% - Accent4 8 2 8" xfId="40100" xr:uid="{E9F7D7D2-532A-4DDA-94BE-C087F4E76122}"/>
    <cellStyle name="20% - Accent4 8 3" xfId="2844" xr:uid="{82A99263-328D-4CA7-9003-472FF9B754D1}"/>
    <cellStyle name="20% - Accent4 8 3 2" xfId="6082" xr:uid="{88F8AFF7-6A54-4617-B7F3-62DB4F7F34CD}"/>
    <cellStyle name="20% - Accent4 8 3 2 2" xfId="9552" xr:uid="{12D95BD6-8B36-4735-877A-DC9428DD99AB}"/>
    <cellStyle name="20% - Accent4 8 3 2 2 2" xfId="20694" xr:uid="{17AEFC0A-8152-4AC2-901C-E735CF539D93}"/>
    <cellStyle name="20% - Accent4 8 3 2 2 3" xfId="38501" xr:uid="{E3337510-0359-424B-BD08-1B589751E64E}"/>
    <cellStyle name="20% - Accent4 8 3 2 3" xfId="9553" xr:uid="{FB9B54A4-994C-4950-8115-6D6E120DB6CA}"/>
    <cellStyle name="20% - Accent4 8 3 2 3 2" xfId="20695" xr:uid="{9DE3B4EC-9462-454C-871B-A916E8EC3027}"/>
    <cellStyle name="20% - Accent4 8 3 2 3 3" xfId="34534" xr:uid="{940E2A77-7221-497A-8E87-A7B7E5897EA1}"/>
    <cellStyle name="20% - Accent4 8 3 2 4" xfId="17520" xr:uid="{E2A59F04-8D48-4A8E-BE5D-74EB0E90A5DC}"/>
    <cellStyle name="20% - Accent4 8 3 2 5" xfId="28369" xr:uid="{91C3E634-F783-4C28-B99D-0722EB1B7FD5}"/>
    <cellStyle name="20% - Accent4 8 3 2 6" xfId="32728" xr:uid="{7C54035F-D990-4A7F-BC2E-56106053D529}"/>
    <cellStyle name="20% - Accent4 8 3 2 7" xfId="43643" xr:uid="{1A46B0AE-7033-41BD-A472-A6E5B767D2B6}"/>
    <cellStyle name="20% - Accent4 8 3 3" xfId="9554" xr:uid="{596EDE00-CC3A-4341-9C5F-EE8E2BEE93B8}"/>
    <cellStyle name="20% - Accent4 8 3 3 2" xfId="20696" xr:uid="{333D939A-F123-466D-A280-59FBA127DB4D}"/>
    <cellStyle name="20% - Accent4 8 3 3 3" xfId="36520" xr:uid="{FADF446A-92D2-4661-820D-4DCDC67379EE}"/>
    <cellStyle name="20% - Accent4 8 3 4" xfId="14464" xr:uid="{C9060224-5CC6-4C7E-A0B4-054B4B850749}"/>
    <cellStyle name="20% - Accent4 8 3 5" xfId="25313" xr:uid="{EF3F3EDE-9996-4A56-AE76-69E9E3F5BB88}"/>
    <cellStyle name="20% - Accent4 8 3 6" xfId="31463" xr:uid="{663CEF62-FBE9-4105-BFF6-AE3B26A99829}"/>
    <cellStyle name="20% - Accent4 8 3 7" xfId="40587" xr:uid="{64B69BC4-99B1-46F6-A383-C14FBFF10591}"/>
    <cellStyle name="20% - Accent4 8 4" xfId="3825" xr:uid="{1FC1A188-2ACC-45A8-8FCE-D06509467A56}"/>
    <cellStyle name="20% - Accent4 8 4 2" xfId="7064" xr:uid="{29B6C8AF-7D33-488E-BC2F-0D23B8D13ED3}"/>
    <cellStyle name="20% - Accent4 8 4 2 2" xfId="18502" xr:uid="{9BB5CF50-6EAE-48D2-BE42-510E677ADE9D}"/>
    <cellStyle name="20% - Accent4 8 4 2 3" xfId="29351" xr:uid="{9C3111C7-2965-47D4-8803-E80DD74AF05F}"/>
    <cellStyle name="20% - Accent4 8 4 2 4" xfId="37682" xr:uid="{0EFEDEFB-7C27-4810-BC0E-D058D536E6D0}"/>
    <cellStyle name="20% - Accent4 8 4 2 5" xfId="44625" xr:uid="{3A8F7AB1-3FC0-49C9-87F7-71BE5D71CBD0}"/>
    <cellStyle name="20% - Accent4 8 4 3" xfId="9555" xr:uid="{DAFEBE6E-2E27-4458-8350-E01FE408BAEC}"/>
    <cellStyle name="20% - Accent4 8 4 3 2" xfId="20697" xr:uid="{83192F65-0737-41E6-9538-B56CD096FEBC}"/>
    <cellStyle name="20% - Accent4 8 4 3 3" xfId="33871" xr:uid="{C718DE94-7592-43CF-AD7D-42D07EECFD74}"/>
    <cellStyle name="20% - Accent4 8 4 4" xfId="15446" xr:uid="{567BE817-4F3F-4956-80EF-16067663287D}"/>
    <cellStyle name="20% - Accent4 8 4 5" xfId="26295" xr:uid="{B2F30D08-D2F7-44A6-9CB6-E8966F2E1F19}"/>
    <cellStyle name="20% - Accent4 8 4 6" xfId="32729" xr:uid="{11A029FB-1977-4977-8AA0-A0F91AAD88BD}"/>
    <cellStyle name="20% - Accent4 8 4 7" xfId="41569" xr:uid="{55229B9F-F6AF-4667-A3C5-03C9E5E3293A}"/>
    <cellStyle name="20% - Accent4 8 5" xfId="4373" xr:uid="{19BA68B6-72BC-46AA-B5F9-0345C593574E}"/>
    <cellStyle name="20% - Accent4 8 5 2" xfId="7429" xr:uid="{83854181-25A8-4159-9B62-3536E2F8D333}"/>
    <cellStyle name="20% - Accent4 8 5 2 2" xfId="18867" xr:uid="{99D5C5E7-284B-4CC2-8E8D-7919D186CC55}"/>
    <cellStyle name="20% - Accent4 8 5 2 3" xfId="29716" xr:uid="{49BD42AA-0CB9-436C-9857-3898F58747A8}"/>
    <cellStyle name="20% - Accent4 8 5 2 4" xfId="35700" xr:uid="{0D6B2903-D72B-407D-97C1-7784588CE4AF}"/>
    <cellStyle name="20% - Accent4 8 5 2 5" xfId="44990" xr:uid="{682F7B73-CC6B-409A-BDAA-38374C1B4257}"/>
    <cellStyle name="20% - Accent4 8 5 3" xfId="15811" xr:uid="{7C9DC648-5818-4BCD-A96A-25AE1C6950BB}"/>
    <cellStyle name="20% - Accent4 8 5 4" xfId="26660" xr:uid="{C95874A9-33B9-4271-AD32-5DE73F1FDBE1}"/>
    <cellStyle name="20% - Accent4 8 5 5" xfId="32725" xr:uid="{AF000B8D-3F03-40C6-8598-129E77FCC80A}"/>
    <cellStyle name="20% - Accent4 8 5 6" xfId="41934" xr:uid="{2137BD9B-06AC-4F55-8490-2EF4D0EFCC28}"/>
    <cellStyle name="20% - Accent4 8 6" xfId="4735" xr:uid="{29923FEF-F7C0-4B1C-9A32-3E99A02901CF}"/>
    <cellStyle name="20% - Accent4 8 6 2" xfId="7791" xr:uid="{9CF86119-EFDD-414A-815E-0FA7D593CBDF}"/>
    <cellStyle name="20% - Accent4 8 6 2 2" xfId="19229" xr:uid="{075EA3D9-3545-4BE8-A1CD-A7019988E3EE}"/>
    <cellStyle name="20% - Accent4 8 6 2 3" xfId="30078" xr:uid="{F2D9BABF-E2AE-42AE-99BE-629418CEF628}"/>
    <cellStyle name="20% - Accent4 8 6 2 4" xfId="45352" xr:uid="{29C91DD6-DD0E-48E2-A594-64AAB1EEAAA4}"/>
    <cellStyle name="20% - Accent4 8 6 3" xfId="16173" xr:uid="{AC768548-C2EF-4DFE-B913-09D9CF317771}"/>
    <cellStyle name="20% - Accent4 8 6 4" xfId="27022" xr:uid="{9DAD4AEA-BE4E-441A-97DD-B4BB3F30580A}"/>
    <cellStyle name="20% - Accent4 8 6 5" xfId="42296" xr:uid="{CE858201-473F-41FC-A55E-4AAD85032613}"/>
    <cellStyle name="20% - Accent4 8 7" xfId="5102" xr:uid="{29468A36-5F2C-46F2-A6C6-A9275575AAB7}"/>
    <cellStyle name="20% - Accent4 8 7 2" xfId="16540" xr:uid="{9EE56547-0B4F-4E7D-BC72-B7AED7C90509}"/>
    <cellStyle name="20% - Accent4 8 7 3" xfId="27389" xr:uid="{EE760858-6E10-4D86-83BE-50417608C31A}"/>
    <cellStyle name="20% - Accent4 8 7 4" xfId="42663" xr:uid="{F7806E0C-4763-4F92-A5AC-A3D41FC1ABF7}"/>
    <cellStyle name="20% - Accent4 8 8" xfId="13484" xr:uid="{519860C4-01EB-4F1E-A382-4AE73EC7C296}"/>
    <cellStyle name="20% - Accent4 8 9" xfId="24333" xr:uid="{11E7A2BC-E729-4FD0-9935-28EEF82BD6FD}"/>
    <cellStyle name="20% - Accent4 9" xfId="298" xr:uid="{8CB7459C-4377-4CDD-A12E-1F6298A6C820}"/>
    <cellStyle name="20% - Accent4 9 10" xfId="30542" xr:uid="{C6ABB3B8-7903-4E92-AE5C-1B13D515F504}"/>
    <cellStyle name="20% - Accent4 9 11" xfId="39608" xr:uid="{0CBB329D-7000-44A7-9818-3F7940296E09}"/>
    <cellStyle name="20% - Accent4 9 2" xfId="2357" xr:uid="{F1C141BB-7439-4175-8D71-F2BDE867CAF7}"/>
    <cellStyle name="20% - Accent4 9 2 2" xfId="3338" xr:uid="{5F4154EA-53AB-45FB-8B8E-59558AF66BCB}"/>
    <cellStyle name="20% - Accent4 9 2 2 2" xfId="6576" xr:uid="{79D13E18-FADD-47CC-8964-38F3EEFC0E7F}"/>
    <cellStyle name="20% - Accent4 9 2 2 2 2" xfId="9556" xr:uid="{909F7070-AC01-42F9-BAA4-E51105FB8CA7}"/>
    <cellStyle name="20% - Accent4 9 2 2 2 2 2" xfId="20698" xr:uid="{6BA33C9C-BC57-439E-AE32-02F351512BF0}"/>
    <cellStyle name="20% - Accent4 9 2 2 2 2 3" xfId="38502" xr:uid="{0194699A-F21C-4541-9FCE-51D21CEA2169}"/>
    <cellStyle name="20% - Accent4 9 2 2 2 3" xfId="9557" xr:uid="{9886778A-0D00-4438-8E39-CF9231A58E99}"/>
    <cellStyle name="20% - Accent4 9 2 2 2 3 2" xfId="20699" xr:uid="{8506364E-CA3F-4607-B7FC-22A476A39ABE}"/>
    <cellStyle name="20% - Accent4 9 2 2 2 3 3" xfId="34535" xr:uid="{391EB1B5-247E-4834-BAC0-14704551EBD8}"/>
    <cellStyle name="20% - Accent4 9 2 2 2 4" xfId="18014" xr:uid="{C08CDF5B-1578-4628-90C0-0E050C38DBEB}"/>
    <cellStyle name="20% - Accent4 9 2 2 2 5" xfId="28863" xr:uid="{0E69A8B3-15C3-4332-9BF4-6C11DA29F843}"/>
    <cellStyle name="20% - Accent4 9 2 2 2 6" xfId="32732" xr:uid="{C4655E70-DEFE-473E-AA6E-154532BC942F}"/>
    <cellStyle name="20% - Accent4 9 2 2 2 7" xfId="44137" xr:uid="{27FD11F8-4232-406A-866C-66605A9B88EF}"/>
    <cellStyle name="20% - Accent4 9 2 2 3" xfId="9558" xr:uid="{9597685C-D9DD-4AAE-BD25-55129F365CA7}"/>
    <cellStyle name="20% - Accent4 9 2 2 3 2" xfId="20700" xr:uid="{5116362D-C3B5-462A-ABE5-4593302FC2DF}"/>
    <cellStyle name="20% - Accent4 9 2 2 3 3" xfId="36521" xr:uid="{F23B9B1D-C4C5-4D2D-BD14-4AB00D9E6381}"/>
    <cellStyle name="20% - Accent4 9 2 2 4" xfId="14958" xr:uid="{993C86A4-D5A0-4C16-878C-694F80C8DD1F}"/>
    <cellStyle name="20% - Accent4 9 2 2 5" xfId="25807" xr:uid="{F91C8F1F-3C62-463F-8A50-4D7423C6D46F}"/>
    <cellStyle name="20% - Accent4 9 2 2 6" xfId="31957" xr:uid="{31080F62-F6D6-49E8-8E19-FEAFAD86199F}"/>
    <cellStyle name="20% - Accent4 9 2 2 7" xfId="41081" xr:uid="{DD517E51-9409-4719-B494-74A390E1D833}"/>
    <cellStyle name="20% - Accent4 9 2 3" xfId="5596" xr:uid="{DF61E79D-E860-4B9F-B0D7-7EBD1282A619}"/>
    <cellStyle name="20% - Accent4 9 2 3 2" xfId="9559" xr:uid="{33DD6B99-91B9-4772-800D-A62A3D1AB5A8}"/>
    <cellStyle name="20% - Accent4 9 2 3 2 2" xfId="20701" xr:uid="{E1056046-A5BA-47CC-A6CB-50A2CD0DC2ED}"/>
    <cellStyle name="20% - Accent4 9 2 3 2 3" xfId="37947" xr:uid="{FB89168E-32D8-4BF2-BF3C-DB79854DE2C1}"/>
    <cellStyle name="20% - Accent4 9 2 3 3" xfId="9560" xr:uid="{5C02634D-FDD0-4901-B64E-D87D47DC7066}"/>
    <cellStyle name="20% - Accent4 9 2 3 3 2" xfId="20702" xr:uid="{C6486A98-2329-405F-A4A4-845744510A1C}"/>
    <cellStyle name="20% - Accent4 9 2 3 3 3" xfId="33992" xr:uid="{17DA1BA8-43F2-48CA-B335-62337C155BC3}"/>
    <cellStyle name="20% - Accent4 9 2 3 4" xfId="17034" xr:uid="{984A59EC-6D32-41F4-A4C2-E81160F4436F}"/>
    <cellStyle name="20% - Accent4 9 2 3 5" xfId="27883" xr:uid="{1430828E-803D-4C09-BD99-3188D5D39378}"/>
    <cellStyle name="20% - Accent4 9 2 3 6" xfId="32731" xr:uid="{80289891-85C2-4896-8C24-98AE45BB1C51}"/>
    <cellStyle name="20% - Accent4 9 2 3 7" xfId="43157" xr:uid="{3DDE3752-764A-463D-959C-32056EC260DC}"/>
    <cellStyle name="20% - Accent4 9 2 4" xfId="9561" xr:uid="{B07D1594-8F2F-495F-B1C8-C11DDB667554}"/>
    <cellStyle name="20% - Accent4 9 2 4 2" xfId="20703" xr:uid="{A1B26C73-FFFE-4A84-940E-6B25EAFAFB2A}"/>
    <cellStyle name="20% - Accent4 9 2 4 3" xfId="35964" xr:uid="{E30CEDE0-ED53-4B83-B1EF-E04250ABF623}"/>
    <cellStyle name="20% - Accent4 9 2 5" xfId="13978" xr:uid="{927ADDF4-45AA-4138-B17C-06BA207C22A7}"/>
    <cellStyle name="20% - Accent4 9 2 6" xfId="24827" xr:uid="{1ADAD651-F82F-4CA9-BFBF-7EF065C0A712}"/>
    <cellStyle name="20% - Accent4 9 2 7" xfId="30977" xr:uid="{155F1634-9398-47BE-99DA-E9121AB0DF59}"/>
    <cellStyle name="20% - Accent4 9 2 8" xfId="40101" xr:uid="{D960DE75-EEF2-4524-8020-1EF9D88BF243}"/>
    <cellStyle name="20% - Accent4 9 3" xfId="2845" xr:uid="{125A6796-BFFB-428E-8AE1-3C24B9E3A226}"/>
    <cellStyle name="20% - Accent4 9 3 2" xfId="6083" xr:uid="{D2F672CF-EA81-42E0-93D2-5159900E036B}"/>
    <cellStyle name="20% - Accent4 9 3 2 2" xfId="9562" xr:uid="{E847999C-B3D5-41A1-8060-BB04A28C88C4}"/>
    <cellStyle name="20% - Accent4 9 3 2 2 2" xfId="20704" xr:uid="{F3917173-5E93-4F7D-8DD1-CB5F7B8C93E2}"/>
    <cellStyle name="20% - Accent4 9 3 2 2 3" xfId="38503" xr:uid="{36026C54-9866-4750-976A-C2B4424060F3}"/>
    <cellStyle name="20% - Accent4 9 3 2 3" xfId="9563" xr:uid="{1BE4BA44-FC96-4D49-9C19-72A07E4ECDCA}"/>
    <cellStyle name="20% - Accent4 9 3 2 3 2" xfId="20705" xr:uid="{0FB3E21A-D385-40BA-9E54-CC2234030024}"/>
    <cellStyle name="20% - Accent4 9 3 2 3 3" xfId="34536" xr:uid="{78A8EDD6-957A-43D8-A303-2A9608CE9094}"/>
    <cellStyle name="20% - Accent4 9 3 2 4" xfId="17521" xr:uid="{0B0C8554-0410-4D0A-B217-6F7406146853}"/>
    <cellStyle name="20% - Accent4 9 3 2 5" xfId="28370" xr:uid="{9A5B43CB-3DB4-48AD-BD0B-46492E389093}"/>
    <cellStyle name="20% - Accent4 9 3 2 6" xfId="32733" xr:uid="{E691B506-11C1-4C76-B226-58E1D2B7F36B}"/>
    <cellStyle name="20% - Accent4 9 3 2 7" xfId="43644" xr:uid="{9CF703D1-FEE3-4D65-AADD-656C19CC7D30}"/>
    <cellStyle name="20% - Accent4 9 3 3" xfId="9564" xr:uid="{61AC0380-0591-4A5E-A9E4-4B7B14E12B1C}"/>
    <cellStyle name="20% - Accent4 9 3 3 2" xfId="20706" xr:uid="{B92C8082-362B-4D98-A118-E7B1902B567B}"/>
    <cellStyle name="20% - Accent4 9 3 3 3" xfId="36522" xr:uid="{8391553D-B133-4FFC-A68F-060182E49235}"/>
    <cellStyle name="20% - Accent4 9 3 4" xfId="14465" xr:uid="{1E9658AB-C47D-4F5C-977B-31C5541CC6DD}"/>
    <cellStyle name="20% - Accent4 9 3 5" xfId="25314" xr:uid="{41D92350-ADE3-462F-B382-7D90B7260339}"/>
    <cellStyle name="20% - Accent4 9 3 6" xfId="31464" xr:uid="{C60C28B4-4CFD-4028-9EE0-E550F8F4981E}"/>
    <cellStyle name="20% - Accent4 9 3 7" xfId="40588" xr:uid="{74BE60FE-80FA-4055-B889-BED91CD8EBFB}"/>
    <cellStyle name="20% - Accent4 9 4" xfId="3826" xr:uid="{1E19853E-C404-46A1-8700-442A5B2112C7}"/>
    <cellStyle name="20% - Accent4 9 4 2" xfId="7065" xr:uid="{2D381674-FFCE-4980-B2D8-43E7B2AE0D47}"/>
    <cellStyle name="20% - Accent4 9 4 2 2" xfId="18503" xr:uid="{C28F56B6-CA28-4F04-B6E4-DF2319B67882}"/>
    <cellStyle name="20% - Accent4 9 4 2 3" xfId="29352" xr:uid="{B74AE4FA-D6AD-402D-92C9-21AB1E19015E}"/>
    <cellStyle name="20% - Accent4 9 4 2 4" xfId="37683" xr:uid="{D7DFA060-93B9-4D3B-BFAF-CC59FCAB56D3}"/>
    <cellStyle name="20% - Accent4 9 4 2 5" xfId="44626" xr:uid="{1CE0322C-D5D7-4AF4-BD4A-943DDCE05565}"/>
    <cellStyle name="20% - Accent4 9 4 3" xfId="9565" xr:uid="{234590BA-CE3B-4E92-A425-2FE40001BE86}"/>
    <cellStyle name="20% - Accent4 9 4 3 2" xfId="20707" xr:uid="{7FC41217-A805-4CF5-A387-A539C105B3ED}"/>
    <cellStyle name="20% - Accent4 9 4 3 3" xfId="33872" xr:uid="{599F8B49-1D90-4553-907A-1CD382E2EC41}"/>
    <cellStyle name="20% - Accent4 9 4 4" xfId="15447" xr:uid="{81CACD21-2560-4405-99B0-1C7A9113C848}"/>
    <cellStyle name="20% - Accent4 9 4 5" xfId="26296" xr:uid="{0C3EEF30-611D-4F88-9850-ECEB5E5F66AB}"/>
    <cellStyle name="20% - Accent4 9 4 6" xfId="32734" xr:uid="{34C16736-0CFC-402C-B6EF-53619449F239}"/>
    <cellStyle name="20% - Accent4 9 4 7" xfId="41570" xr:uid="{7CD1A70E-59D2-4D17-B4F0-DE13D0483888}"/>
    <cellStyle name="20% - Accent4 9 5" xfId="4374" xr:uid="{3235F422-DE8E-4EB0-80DD-C64B3E0023B5}"/>
    <cellStyle name="20% - Accent4 9 5 2" xfId="7430" xr:uid="{A5238E3B-BA3E-4552-AE30-77DC890E4DA4}"/>
    <cellStyle name="20% - Accent4 9 5 2 2" xfId="18868" xr:uid="{6640E71E-39A4-444C-9016-AD067EBC48F9}"/>
    <cellStyle name="20% - Accent4 9 5 2 3" xfId="29717" xr:uid="{806EEF96-87EB-4156-8C6A-C790273DABCD}"/>
    <cellStyle name="20% - Accent4 9 5 2 4" xfId="35701" xr:uid="{06A274C3-732E-4664-8CA6-5910A6C71C2B}"/>
    <cellStyle name="20% - Accent4 9 5 2 5" xfId="44991" xr:uid="{CC6CF86A-59F3-449F-9982-BD4EA4535067}"/>
    <cellStyle name="20% - Accent4 9 5 3" xfId="15812" xr:uid="{8A1D6F75-07E6-4B35-A69F-33D3932A1B23}"/>
    <cellStyle name="20% - Accent4 9 5 4" xfId="26661" xr:uid="{6C498A68-7182-4D8D-B2D8-7641DE775013}"/>
    <cellStyle name="20% - Accent4 9 5 5" xfId="32730" xr:uid="{AF8C6D8D-FDFE-43F3-9662-1AFF36BC7BF5}"/>
    <cellStyle name="20% - Accent4 9 5 6" xfId="41935" xr:uid="{D25A58ED-7C3A-4AA7-AC0B-E7A8F9596C32}"/>
    <cellStyle name="20% - Accent4 9 6" xfId="4736" xr:uid="{26599F69-166D-46D7-9261-F08390E1A678}"/>
    <cellStyle name="20% - Accent4 9 6 2" xfId="7792" xr:uid="{248695FE-3416-4284-88ED-994C143F9890}"/>
    <cellStyle name="20% - Accent4 9 6 2 2" xfId="19230" xr:uid="{BAC2C987-5397-447B-8AEA-416400FA0417}"/>
    <cellStyle name="20% - Accent4 9 6 2 3" xfId="30079" xr:uid="{36CDD0D1-C108-49B6-82E0-64D838411917}"/>
    <cellStyle name="20% - Accent4 9 6 2 4" xfId="45353" xr:uid="{A91103C7-4FD9-45F4-9FEE-2840AB18305B}"/>
    <cellStyle name="20% - Accent4 9 6 3" xfId="16174" xr:uid="{788DF767-81B5-4399-9EC7-654ADE55A601}"/>
    <cellStyle name="20% - Accent4 9 6 4" xfId="27023" xr:uid="{CDC13FAD-D027-4B01-A5BE-639C1F8075D9}"/>
    <cellStyle name="20% - Accent4 9 6 5" xfId="42297" xr:uid="{9040C9E0-95F2-4C57-9C3C-A90F78A59962}"/>
    <cellStyle name="20% - Accent4 9 7" xfId="5103" xr:uid="{1D02AC89-B119-40C3-BA9C-E946E148E702}"/>
    <cellStyle name="20% - Accent4 9 7 2" xfId="16541" xr:uid="{8114136C-2148-423A-B032-44E13F734FE5}"/>
    <cellStyle name="20% - Accent4 9 7 3" xfId="27390" xr:uid="{32A09398-5C87-47C4-8063-6F39210E18C2}"/>
    <cellStyle name="20% - Accent4 9 7 4" xfId="42664" xr:uid="{CBC5AF81-2249-46A0-8F71-3D5DF3362CBF}"/>
    <cellStyle name="20% - Accent4 9 8" xfId="13485" xr:uid="{2060F26D-845C-4F39-89C2-D56F1C492B99}"/>
    <cellStyle name="20% - Accent4 9 9" xfId="24334" xr:uid="{A7E15B12-59E1-43CC-9CEC-20916E0CB86D}"/>
    <cellStyle name="20% - Accent5" xfId="39" builtinId="46" customBuiltin="1"/>
    <cellStyle name="20% - Accent5 10" xfId="299" xr:uid="{6A04DAF3-A30F-4992-AE89-971CD738D9EC}"/>
    <cellStyle name="20% - Accent5 10 10" xfId="30543" xr:uid="{71DA4BFC-5739-4451-B48C-9549FD796F05}"/>
    <cellStyle name="20% - Accent5 10 11" xfId="39609" xr:uid="{90604D58-15A6-49EB-81EA-F139FB6F3386}"/>
    <cellStyle name="20% - Accent5 10 2" xfId="2358" xr:uid="{C4ED347B-AE93-4F18-A313-99DE223A52D2}"/>
    <cellStyle name="20% - Accent5 10 2 2" xfId="3339" xr:uid="{EF3E8520-E728-4530-8357-F052E4EC9530}"/>
    <cellStyle name="20% - Accent5 10 2 2 2" xfId="6577" xr:uid="{2748A2B3-F384-4CAC-B154-A9C2CC1274DB}"/>
    <cellStyle name="20% - Accent5 10 2 2 2 2" xfId="9566" xr:uid="{6A6F8E37-F6D6-40A4-B01E-62A5B3E9B046}"/>
    <cellStyle name="20% - Accent5 10 2 2 2 2 2" xfId="20708" xr:uid="{66EE0D21-8952-442A-B0B9-98622DEB8E13}"/>
    <cellStyle name="20% - Accent5 10 2 2 2 2 3" xfId="38504" xr:uid="{B6C14632-83A8-4E62-8C91-77CDD2B001B8}"/>
    <cellStyle name="20% - Accent5 10 2 2 2 3" xfId="18015" xr:uid="{27CDB30E-271F-40F6-BAC0-AD63FC026F87}"/>
    <cellStyle name="20% - Accent5 10 2 2 2 4" xfId="28864" xr:uid="{2F5CB121-7476-4A9C-A0B2-F840471064E0}"/>
    <cellStyle name="20% - Accent5 10 2 2 2 5" xfId="34537" xr:uid="{CE1D9F9E-A6D8-48A9-8DED-64B3696E5546}"/>
    <cellStyle name="20% - Accent5 10 2 2 2 6" xfId="44138" xr:uid="{BDCF0306-C88A-4DA4-B51A-911355F7B129}"/>
    <cellStyle name="20% - Accent5 10 2 2 3" xfId="9567" xr:uid="{A103B2EA-FB2D-4EAD-96C6-CE0D7E3A0B17}"/>
    <cellStyle name="20% - Accent5 10 2 2 3 2" xfId="20709" xr:uid="{D8D93CB2-7DD1-484B-ADD6-4A0623662ABF}"/>
    <cellStyle name="20% - Accent5 10 2 2 3 3" xfId="36523" xr:uid="{99F3295D-F5DE-4356-91E7-9CCFFD25DFF7}"/>
    <cellStyle name="20% - Accent5 10 2 2 4" xfId="14959" xr:uid="{C97A4F87-3C57-43E0-9027-A1253867F471}"/>
    <cellStyle name="20% - Accent5 10 2 2 5" xfId="25808" xr:uid="{5FB79515-F0C8-458A-AAF9-9B32D1B2C95A}"/>
    <cellStyle name="20% - Accent5 10 2 2 6" xfId="31958" xr:uid="{96266918-86A3-4168-BFCE-21F8B49D1D3B}"/>
    <cellStyle name="20% - Accent5 10 2 2 7" xfId="41082" xr:uid="{13035FB1-B0FB-41E6-AA6C-49D63A09E60C}"/>
    <cellStyle name="20% - Accent5 10 2 3" xfId="5597" xr:uid="{D0D22C20-DCB6-413A-A473-0F6A40730FF8}"/>
    <cellStyle name="20% - Accent5 10 2 3 2" xfId="9568" xr:uid="{5EA2B865-24C4-4ED0-A4B2-C35AE6D79E36}"/>
    <cellStyle name="20% - Accent5 10 2 3 2 2" xfId="20710" xr:uid="{33740D09-75E3-4B0A-9A32-0360F38DD702}"/>
    <cellStyle name="20% - Accent5 10 2 3 2 3" xfId="37948" xr:uid="{6C8E3ECA-632E-438E-AFD0-E3FD1309F410}"/>
    <cellStyle name="20% - Accent5 10 2 3 3" xfId="17035" xr:uid="{BEC02545-B27B-491F-B073-3EB467BE3E4F}"/>
    <cellStyle name="20% - Accent5 10 2 3 4" xfId="27884" xr:uid="{2B49EC0E-11AF-4AAF-894D-41F4A13420F9}"/>
    <cellStyle name="20% - Accent5 10 2 3 5" xfId="33993" xr:uid="{611E436F-9C97-44AA-9090-D4155B97A6CB}"/>
    <cellStyle name="20% - Accent5 10 2 3 6" xfId="43158" xr:uid="{10FEF410-EE36-4137-B01C-34F22CDF7BB9}"/>
    <cellStyle name="20% - Accent5 10 2 4" xfId="9569" xr:uid="{1D728337-B6E8-493F-A24D-9E606FD6E31B}"/>
    <cellStyle name="20% - Accent5 10 2 4 2" xfId="20711" xr:uid="{F9955AA0-15EE-41CC-AA2A-1A662BE79D28}"/>
    <cellStyle name="20% - Accent5 10 2 4 3" xfId="35965" xr:uid="{CB5FB02D-15FB-435C-B588-92E8DB4AE452}"/>
    <cellStyle name="20% - Accent5 10 2 5" xfId="13979" xr:uid="{2A9E0B32-1E5F-439B-9497-8EEC7A00F766}"/>
    <cellStyle name="20% - Accent5 10 2 6" xfId="24828" xr:uid="{3A97CBAA-D4B0-40FF-9182-043F7BFEED08}"/>
    <cellStyle name="20% - Accent5 10 2 7" xfId="30978" xr:uid="{107F9EE7-4C76-4251-9753-99956AB3A3F0}"/>
    <cellStyle name="20% - Accent5 10 2 8" xfId="40102" xr:uid="{A31C5AB0-91EA-44E9-AE4F-F546A687B0D0}"/>
    <cellStyle name="20% - Accent5 10 3" xfId="2846" xr:uid="{72F8AAE3-2720-4B4C-9D02-1F9818B48E84}"/>
    <cellStyle name="20% - Accent5 10 3 2" xfId="6084" xr:uid="{46ED4D73-3639-47DA-ACB7-2A32042FF3D1}"/>
    <cellStyle name="20% - Accent5 10 3 2 2" xfId="9570" xr:uid="{FEA197B8-DE7C-4FEE-A8DE-82377756C0C4}"/>
    <cellStyle name="20% - Accent5 10 3 2 2 2" xfId="20712" xr:uid="{47D064FF-AEB0-40A6-8B37-27E2E966986C}"/>
    <cellStyle name="20% - Accent5 10 3 2 2 3" xfId="38505" xr:uid="{B3059D87-BBC6-4C82-882E-F9300718A210}"/>
    <cellStyle name="20% - Accent5 10 3 2 3" xfId="17522" xr:uid="{90EFCF18-85B1-46EE-AA48-7150EC0B4A08}"/>
    <cellStyle name="20% - Accent5 10 3 2 4" xfId="28371" xr:uid="{9FE42C11-1DA2-4863-A7DA-B443BA66779A}"/>
    <cellStyle name="20% - Accent5 10 3 2 5" xfId="34538" xr:uid="{A71C125B-77E4-49E4-AAFB-E7280B519EE7}"/>
    <cellStyle name="20% - Accent5 10 3 2 6" xfId="43645" xr:uid="{A256F426-AAD8-4297-AD1B-0D5B1102844B}"/>
    <cellStyle name="20% - Accent5 10 3 3" xfId="9571" xr:uid="{1C4EB6A6-2F6A-47FA-8F1F-14747FA7B49D}"/>
    <cellStyle name="20% - Accent5 10 3 3 2" xfId="20713" xr:uid="{7EF9469D-55FA-4270-A0D4-AD5DC5C167B9}"/>
    <cellStyle name="20% - Accent5 10 3 3 3" xfId="36524" xr:uid="{FFD4CB77-55C1-432D-B6AB-197C654A32F5}"/>
    <cellStyle name="20% - Accent5 10 3 4" xfId="14466" xr:uid="{909681DF-FAE5-4E96-B228-A0E03D0FCA5E}"/>
    <cellStyle name="20% - Accent5 10 3 5" xfId="25315" xr:uid="{E6846F5F-A2AC-4656-9D8E-EAF1542253CD}"/>
    <cellStyle name="20% - Accent5 10 3 6" xfId="31465" xr:uid="{290FACC9-3F10-484C-96A5-18FD4088097C}"/>
    <cellStyle name="20% - Accent5 10 3 7" xfId="40589" xr:uid="{2A3B6793-D3C1-49BA-8621-504205FE9512}"/>
    <cellStyle name="20% - Accent5 10 4" xfId="3827" xr:uid="{DDEA66A1-C9B7-4FDE-B592-26B032802313}"/>
    <cellStyle name="20% - Accent5 10 4 2" xfId="7066" xr:uid="{5681FE5D-6D62-42A7-BB07-3C4EE1B8FD5B}"/>
    <cellStyle name="20% - Accent5 10 4 2 2" xfId="18504" xr:uid="{45B650BE-0E0D-4397-992C-3001888540FF}"/>
    <cellStyle name="20% - Accent5 10 4 2 3" xfId="29353" xr:uid="{491BE597-F1C0-41D2-BA1B-D6FBDBF803C1}"/>
    <cellStyle name="20% - Accent5 10 4 2 4" xfId="37684" xr:uid="{32C68369-F35D-4696-B376-BA1FE6BF92BF}"/>
    <cellStyle name="20% - Accent5 10 4 2 5" xfId="44627" xr:uid="{8F62DF84-25FD-4052-929B-EAF61F64A8E4}"/>
    <cellStyle name="20% - Accent5 10 4 3" xfId="15448" xr:uid="{BEBB1311-28EC-4D3C-AC6F-3ECC3F3596D0}"/>
    <cellStyle name="20% - Accent5 10 4 4" xfId="26297" xr:uid="{E34953F4-D6D0-4832-9211-D298B99BFDF3}"/>
    <cellStyle name="20% - Accent5 10 4 5" xfId="32735" xr:uid="{95C7418E-06BB-4460-826C-29AADFFA74C9}"/>
    <cellStyle name="20% - Accent5 10 4 6" xfId="41571" xr:uid="{FE9196E6-E4AF-4E4A-BB0E-4CE9AEF5A155}"/>
    <cellStyle name="20% - Accent5 10 5" xfId="4375" xr:uid="{C244C801-9F40-4CD0-ACD3-8CED156B672B}"/>
    <cellStyle name="20% - Accent5 10 5 2" xfId="7431" xr:uid="{52F46B77-6794-47F0-B5BE-4853E19789F9}"/>
    <cellStyle name="20% - Accent5 10 5 2 2" xfId="18869" xr:uid="{CEA2E383-D877-4FA3-81A0-551992F67103}"/>
    <cellStyle name="20% - Accent5 10 5 2 3" xfId="29718" xr:uid="{57264F02-1F4C-4B68-AF5F-A7FB3712882A}"/>
    <cellStyle name="20% - Accent5 10 5 2 4" xfId="44992" xr:uid="{4E7A1E2C-787C-4D5C-831F-1D32D3B25E62}"/>
    <cellStyle name="20% - Accent5 10 5 3" xfId="15813" xr:uid="{90AC33FE-A059-46CE-93B7-089EA41E0E0B}"/>
    <cellStyle name="20% - Accent5 10 5 4" xfId="26662" xr:uid="{CC9CA84A-F910-4055-AC4E-5A7F4FA4BD8F}"/>
    <cellStyle name="20% - Accent5 10 5 5" xfId="35702" xr:uid="{750C7FAA-62D2-473B-985E-C9943FEE592E}"/>
    <cellStyle name="20% - Accent5 10 5 6" xfId="41936" xr:uid="{04192759-B486-44FC-BE1C-C16412271ABF}"/>
    <cellStyle name="20% - Accent5 10 6" xfId="4737" xr:uid="{37438B79-1B13-4AF3-AF97-E5ADFB5E4003}"/>
    <cellStyle name="20% - Accent5 10 6 2" xfId="7793" xr:uid="{4177BB2D-CE5B-445E-AFC3-974FFEAD13E9}"/>
    <cellStyle name="20% - Accent5 10 6 2 2" xfId="19231" xr:uid="{8CE0CF4C-1DF0-43D8-9093-67603F46BF28}"/>
    <cellStyle name="20% - Accent5 10 6 2 3" xfId="30080" xr:uid="{4D05F086-A1F7-4A37-BEF4-535EBDCBCB95}"/>
    <cellStyle name="20% - Accent5 10 6 2 4" xfId="45354" xr:uid="{39797318-C030-4288-B2AB-519CB1057164}"/>
    <cellStyle name="20% - Accent5 10 6 3" xfId="16175" xr:uid="{D616C021-FE78-4833-B136-F257258EE8DA}"/>
    <cellStyle name="20% - Accent5 10 6 4" xfId="27024" xr:uid="{F8F5301F-A282-4612-8B1B-BD36798593FB}"/>
    <cellStyle name="20% - Accent5 10 6 5" xfId="42298" xr:uid="{8098D8D3-A2B1-4D56-80D7-BCCC21723D34}"/>
    <cellStyle name="20% - Accent5 10 7" xfId="5104" xr:uid="{636AAA2B-C0B2-4702-B693-37A3ED46C040}"/>
    <cellStyle name="20% - Accent5 10 7 2" xfId="16542" xr:uid="{E7F2EF29-CDB8-4DE8-88AE-81D37D77EA45}"/>
    <cellStyle name="20% - Accent5 10 7 3" xfId="27391" xr:uid="{939D75FD-D010-4630-8832-CB473BE9BBCF}"/>
    <cellStyle name="20% - Accent5 10 7 4" xfId="42665" xr:uid="{926D802C-8C48-4C98-AADB-E298D943047E}"/>
    <cellStyle name="20% - Accent5 10 8" xfId="13486" xr:uid="{DFEE540A-AEDB-48F6-87A3-B1309027F1C8}"/>
    <cellStyle name="20% - Accent5 10 9" xfId="24335" xr:uid="{32B687DF-BAAC-4361-B7A4-029698DFAC96}"/>
    <cellStyle name="20% - Accent5 11" xfId="300" xr:uid="{00EB6581-D778-46B1-B63C-F811972C5485}"/>
    <cellStyle name="20% - Accent5 11 10" xfId="30544" xr:uid="{6AB1F1F5-A34E-4E3E-ABB9-E080507152B3}"/>
    <cellStyle name="20% - Accent5 11 11" xfId="39610" xr:uid="{79565E32-847B-4BCB-BC5E-F00C91BA8E72}"/>
    <cellStyle name="20% - Accent5 11 2" xfId="2359" xr:uid="{92E7D11A-B1F3-4E7D-B20A-DD92894E89C9}"/>
    <cellStyle name="20% - Accent5 11 2 2" xfId="3340" xr:uid="{2E4A980A-0CBD-418F-BAF0-3E6D64D36CA7}"/>
    <cellStyle name="20% - Accent5 11 2 2 2" xfId="6578" xr:uid="{D782DE3A-7C7B-4C07-9F1F-F8D57C779F39}"/>
    <cellStyle name="20% - Accent5 11 2 2 2 2" xfId="9572" xr:uid="{2F40587D-DD3D-4CFB-9C12-D6D195BB6246}"/>
    <cellStyle name="20% - Accent5 11 2 2 2 2 2" xfId="20714" xr:uid="{3FA34042-677C-49CE-AF2F-0AE6CDD4DF36}"/>
    <cellStyle name="20% - Accent5 11 2 2 2 2 3" xfId="38506" xr:uid="{87A139A8-658F-4BD1-8948-0745AC9EF5C2}"/>
    <cellStyle name="20% - Accent5 11 2 2 2 3" xfId="18016" xr:uid="{68F0E2E7-4CDD-41F7-98E6-3943E9511C40}"/>
    <cellStyle name="20% - Accent5 11 2 2 2 4" xfId="28865" xr:uid="{B919C05D-233D-4D1A-AE28-730002778DEC}"/>
    <cellStyle name="20% - Accent5 11 2 2 2 5" xfId="34539" xr:uid="{94E4A6AD-0ED3-4C61-81F4-61B96407560B}"/>
    <cellStyle name="20% - Accent5 11 2 2 2 6" xfId="44139" xr:uid="{78C8AF00-8DCB-4856-8FEA-3235E37DECCB}"/>
    <cellStyle name="20% - Accent5 11 2 2 3" xfId="9573" xr:uid="{033B29CD-2CEA-4742-A3C8-27EFD023211D}"/>
    <cellStyle name="20% - Accent5 11 2 2 3 2" xfId="20715" xr:uid="{4FFB3E72-A2BA-476B-90CA-540F6B0D6C2C}"/>
    <cellStyle name="20% - Accent5 11 2 2 3 3" xfId="36525" xr:uid="{70A392DD-10F0-41EC-85E3-A920EFA45F88}"/>
    <cellStyle name="20% - Accent5 11 2 2 4" xfId="14960" xr:uid="{159FEF39-843A-4A65-9291-090619645225}"/>
    <cellStyle name="20% - Accent5 11 2 2 5" xfId="25809" xr:uid="{4C1E6DC8-CC20-4AFA-979F-8019AA038BDE}"/>
    <cellStyle name="20% - Accent5 11 2 2 6" xfId="31959" xr:uid="{CA28D107-7608-44F7-B7BC-EF16EE0884BB}"/>
    <cellStyle name="20% - Accent5 11 2 2 7" xfId="41083" xr:uid="{301AFE88-6BEA-4A9F-9FAB-F08121E267D8}"/>
    <cellStyle name="20% - Accent5 11 2 3" xfId="5598" xr:uid="{A1A95630-1662-4D10-83B3-86DD2E97FE79}"/>
    <cellStyle name="20% - Accent5 11 2 3 2" xfId="9574" xr:uid="{93226FC9-B894-4B4D-905B-FE091EDB0A2B}"/>
    <cellStyle name="20% - Accent5 11 2 3 2 2" xfId="20716" xr:uid="{9FECD422-98EB-4C30-B237-17BAA6264C72}"/>
    <cellStyle name="20% - Accent5 11 2 3 2 3" xfId="37949" xr:uid="{42ADA387-1224-4103-9F70-615046C47498}"/>
    <cellStyle name="20% - Accent5 11 2 3 3" xfId="17036" xr:uid="{B0B9E9B4-AC82-4942-8BC7-8C74AB500212}"/>
    <cellStyle name="20% - Accent5 11 2 3 4" xfId="27885" xr:uid="{CA7FBBFF-5810-4293-A611-D0F122D903DA}"/>
    <cellStyle name="20% - Accent5 11 2 3 5" xfId="33994" xr:uid="{4193C846-F453-48F8-89C7-750DFCB17E39}"/>
    <cellStyle name="20% - Accent5 11 2 3 6" xfId="43159" xr:uid="{DF3FEAA0-5A67-4500-B421-8B91B6F563BB}"/>
    <cellStyle name="20% - Accent5 11 2 4" xfId="9575" xr:uid="{0F5F0F67-6811-4535-9D25-9A284FF0E573}"/>
    <cellStyle name="20% - Accent5 11 2 4 2" xfId="20717" xr:uid="{B583B11E-F304-4C07-BBC3-6483F3AF27B2}"/>
    <cellStyle name="20% - Accent5 11 2 4 3" xfId="35966" xr:uid="{D29964E3-36F7-4080-A026-3A76231AFD5B}"/>
    <cellStyle name="20% - Accent5 11 2 5" xfId="13980" xr:uid="{F160D615-641C-4DF7-AA44-E1F6655B95D6}"/>
    <cellStyle name="20% - Accent5 11 2 6" xfId="24829" xr:uid="{CEBB6750-C65B-4F8F-B44F-BE6BFA152C9E}"/>
    <cellStyle name="20% - Accent5 11 2 7" xfId="30979" xr:uid="{D1B767A5-9B0E-415F-9768-760BD1DE1313}"/>
    <cellStyle name="20% - Accent5 11 2 8" xfId="40103" xr:uid="{2785DA3F-8C2D-49B7-8228-13A819FA36BD}"/>
    <cellStyle name="20% - Accent5 11 3" xfId="2847" xr:uid="{EC3AD686-2317-48E4-9F89-1E95B68FB689}"/>
    <cellStyle name="20% - Accent5 11 3 2" xfId="6085" xr:uid="{179EA524-8E16-492C-85B1-9238BCF6D418}"/>
    <cellStyle name="20% - Accent5 11 3 2 2" xfId="9576" xr:uid="{24B227EA-6EAB-444A-86F6-95058E833E99}"/>
    <cellStyle name="20% - Accent5 11 3 2 2 2" xfId="20718" xr:uid="{6FFBE2CE-B19B-4A9F-8444-3A0ECEC5824F}"/>
    <cellStyle name="20% - Accent5 11 3 2 2 3" xfId="38507" xr:uid="{237E4902-A898-4CDB-965A-298F0863B5F8}"/>
    <cellStyle name="20% - Accent5 11 3 2 3" xfId="17523" xr:uid="{65477319-768D-41E4-93E5-199ABD442539}"/>
    <cellStyle name="20% - Accent5 11 3 2 4" xfId="28372" xr:uid="{3EDFD6FE-778B-48F0-8206-71B7F1F5E147}"/>
    <cellStyle name="20% - Accent5 11 3 2 5" xfId="34540" xr:uid="{0B347266-12CB-4376-A0C7-2F2FF308F578}"/>
    <cellStyle name="20% - Accent5 11 3 2 6" xfId="43646" xr:uid="{695CC31F-EEAD-45CA-9937-F5F722F57090}"/>
    <cellStyle name="20% - Accent5 11 3 3" xfId="9577" xr:uid="{25F8FD1C-53A0-4389-8422-008DEA2A9A43}"/>
    <cellStyle name="20% - Accent5 11 3 3 2" xfId="20719" xr:uid="{8CDE0FDB-D3FC-4934-9A80-3B88FC568677}"/>
    <cellStyle name="20% - Accent5 11 3 3 3" xfId="36526" xr:uid="{43CB46D1-6FCF-4E85-8B1B-BE7559DC26ED}"/>
    <cellStyle name="20% - Accent5 11 3 4" xfId="14467" xr:uid="{5EE58159-B318-4189-AEF0-1589E1BC93A5}"/>
    <cellStyle name="20% - Accent5 11 3 5" xfId="25316" xr:uid="{A33C1248-84FE-421C-8ECC-28131D242527}"/>
    <cellStyle name="20% - Accent5 11 3 6" xfId="31466" xr:uid="{D9D24F62-515C-4823-8AFB-CF190C0D9BB1}"/>
    <cellStyle name="20% - Accent5 11 3 7" xfId="40590" xr:uid="{3BDD098B-FEEE-469A-976C-CEAE9C9CAC34}"/>
    <cellStyle name="20% - Accent5 11 4" xfId="3828" xr:uid="{BD5AC73F-1521-4B5E-A959-1308A3DB91A4}"/>
    <cellStyle name="20% - Accent5 11 4 2" xfId="7067" xr:uid="{8021BD81-A01F-478C-B802-8BDBCBE62BE9}"/>
    <cellStyle name="20% - Accent5 11 4 2 2" xfId="18505" xr:uid="{C34E1E56-B048-4636-9C92-64B357120904}"/>
    <cellStyle name="20% - Accent5 11 4 2 3" xfId="29354" xr:uid="{71FAF8AE-C988-4F84-802C-B1B83F109C66}"/>
    <cellStyle name="20% - Accent5 11 4 2 4" xfId="37685" xr:uid="{4D51EA74-C40D-4055-AB11-31AE1C4423DA}"/>
    <cellStyle name="20% - Accent5 11 4 2 5" xfId="44628" xr:uid="{BF4921A1-4FC7-4553-8E7C-A4BB0079EEBF}"/>
    <cellStyle name="20% - Accent5 11 4 3" xfId="15449" xr:uid="{796E4115-41E8-4477-8625-A83061F9019A}"/>
    <cellStyle name="20% - Accent5 11 4 4" xfId="26298" xr:uid="{5A397145-67C1-4638-B49F-3D7ABE87F6FF}"/>
    <cellStyle name="20% - Accent5 11 4 5" xfId="32736" xr:uid="{F6620D43-E2C7-4C22-AB35-6ED454FBC130}"/>
    <cellStyle name="20% - Accent5 11 4 6" xfId="41572" xr:uid="{BAC30EB7-6E13-4D0F-866E-F5DF1DC20C85}"/>
    <cellStyle name="20% - Accent5 11 5" xfId="4376" xr:uid="{5B2C558C-7EA5-494F-87C5-A393314BBDF9}"/>
    <cellStyle name="20% - Accent5 11 5 2" xfId="7432" xr:uid="{23F1BB5A-8E65-42C7-8442-F719550C9614}"/>
    <cellStyle name="20% - Accent5 11 5 2 2" xfId="18870" xr:uid="{799F90CB-3FAA-47AC-8100-182CEF986740}"/>
    <cellStyle name="20% - Accent5 11 5 2 3" xfId="29719" xr:uid="{F6FD522F-B530-4A5C-80D8-357AB0ABEA26}"/>
    <cellStyle name="20% - Accent5 11 5 2 4" xfId="44993" xr:uid="{00FB7AA9-E19A-4BDA-9A58-D8265BE60D0A}"/>
    <cellStyle name="20% - Accent5 11 5 3" xfId="15814" xr:uid="{80D19279-FAD6-4754-8611-33E29B7DF4EE}"/>
    <cellStyle name="20% - Accent5 11 5 4" xfId="26663" xr:uid="{38005ABE-6A17-45AF-AEAC-41435A06C1DF}"/>
    <cellStyle name="20% - Accent5 11 5 5" xfId="35703" xr:uid="{EDACEF22-0614-462C-8256-2F010A08735F}"/>
    <cellStyle name="20% - Accent5 11 5 6" xfId="41937" xr:uid="{5BFEF54B-F17B-4E5D-AC8F-2CC8097B6984}"/>
    <cellStyle name="20% - Accent5 11 6" xfId="4738" xr:uid="{DEC15A26-A871-460F-B0FB-22DB186EBF82}"/>
    <cellStyle name="20% - Accent5 11 6 2" xfId="7794" xr:uid="{76949989-7E3C-47E1-9DB8-17F622E2E6F9}"/>
    <cellStyle name="20% - Accent5 11 6 2 2" xfId="19232" xr:uid="{6D1422CF-998E-4A62-A0C0-DE4E259191E8}"/>
    <cellStyle name="20% - Accent5 11 6 2 3" xfId="30081" xr:uid="{DEE882F8-59CC-4B78-B262-CB96ECA4F3B2}"/>
    <cellStyle name="20% - Accent5 11 6 2 4" xfId="45355" xr:uid="{CED10FC7-22A8-4233-92E5-10331A09081A}"/>
    <cellStyle name="20% - Accent5 11 6 3" xfId="16176" xr:uid="{EF5F6188-2696-4269-B0F4-23ECCB0CFAFB}"/>
    <cellStyle name="20% - Accent5 11 6 4" xfId="27025" xr:uid="{99C57AA8-D238-4ACF-AD68-DB2DFAF476EB}"/>
    <cellStyle name="20% - Accent5 11 6 5" xfId="42299" xr:uid="{0FF831ED-91F7-4203-9FBB-A3DB6210BABC}"/>
    <cellStyle name="20% - Accent5 11 7" xfId="5105" xr:uid="{2B78FCF1-A0DE-4B0E-BC0B-0870E5DF4549}"/>
    <cellStyle name="20% - Accent5 11 7 2" xfId="16543" xr:uid="{8FBA870B-EBDE-4C60-AA82-C47B10DE3CA9}"/>
    <cellStyle name="20% - Accent5 11 7 3" xfId="27392" xr:uid="{49C98233-C2D5-4018-8997-C2E754630207}"/>
    <cellStyle name="20% - Accent5 11 7 4" xfId="42666" xr:uid="{CCCCACD4-8CA5-4FEA-BE37-E6E3C755F023}"/>
    <cellStyle name="20% - Accent5 11 8" xfId="13487" xr:uid="{938C3616-E643-4AB9-838B-C8933C2401B0}"/>
    <cellStyle name="20% - Accent5 11 9" xfId="24336" xr:uid="{773E302C-90D6-4213-B261-E641D6733A78}"/>
    <cellStyle name="20% - Accent5 12" xfId="301" xr:uid="{07EDA836-A4BA-45FB-B24A-8A5D186D1FE3}"/>
    <cellStyle name="20% - Accent5 12 10" xfId="30545" xr:uid="{6B1239FB-024C-4C7F-BE7C-14A553304D55}"/>
    <cellStyle name="20% - Accent5 12 11" xfId="39611" xr:uid="{B88E317B-D3FB-414D-AED6-E340EE9961A1}"/>
    <cellStyle name="20% - Accent5 12 2" xfId="2360" xr:uid="{7059DBDE-B18B-445D-9146-C3485FDCE68B}"/>
    <cellStyle name="20% - Accent5 12 2 2" xfId="3341" xr:uid="{6602C726-D28C-4486-B568-7496E9452AAB}"/>
    <cellStyle name="20% - Accent5 12 2 2 2" xfId="6579" xr:uid="{EE443F1F-A892-4220-AE2E-DE1B5ADE3439}"/>
    <cellStyle name="20% - Accent5 12 2 2 2 2" xfId="9578" xr:uid="{6EA43E9A-E0A9-4BB9-8BAF-AE8CEFC5DEB5}"/>
    <cellStyle name="20% - Accent5 12 2 2 2 2 2" xfId="20720" xr:uid="{5311FC83-B0FE-41C7-94B1-506FAF0A9C82}"/>
    <cellStyle name="20% - Accent5 12 2 2 2 2 3" xfId="38508" xr:uid="{9026B052-194C-4925-AC58-95AEDB904E91}"/>
    <cellStyle name="20% - Accent5 12 2 2 2 3" xfId="18017" xr:uid="{0852EAD1-043C-4F12-8D1E-D4690E95B6DC}"/>
    <cellStyle name="20% - Accent5 12 2 2 2 4" xfId="28866" xr:uid="{45CC7631-E432-4CD0-8D2C-85EEBCBC411B}"/>
    <cellStyle name="20% - Accent5 12 2 2 2 5" xfId="34541" xr:uid="{931F63CD-371C-4069-ADD4-84B1D85F2C7E}"/>
    <cellStyle name="20% - Accent5 12 2 2 2 6" xfId="44140" xr:uid="{CB538310-8E37-405D-B4CB-C08F93CFAEF0}"/>
    <cellStyle name="20% - Accent5 12 2 2 3" xfId="9579" xr:uid="{42BC0EE1-E65B-4AEE-822E-94CAB4BE921B}"/>
    <cellStyle name="20% - Accent5 12 2 2 3 2" xfId="20721" xr:uid="{1F8B13D4-E6E2-41B1-BB95-8A74D3BD869C}"/>
    <cellStyle name="20% - Accent5 12 2 2 3 3" xfId="36527" xr:uid="{2C16A18E-D575-41CC-9485-C491DC51832C}"/>
    <cellStyle name="20% - Accent5 12 2 2 4" xfId="14961" xr:uid="{3EF2AE69-3D96-443C-9F6E-D0E3B0242897}"/>
    <cellStyle name="20% - Accent5 12 2 2 5" xfId="25810" xr:uid="{4FDCF453-4E92-4995-9133-287D326C100E}"/>
    <cellStyle name="20% - Accent5 12 2 2 6" xfId="31960" xr:uid="{932EC2C7-273C-42A3-9CB4-B59F7C4EEA3E}"/>
    <cellStyle name="20% - Accent5 12 2 2 7" xfId="41084" xr:uid="{956408F1-4EBF-4EAA-8862-DD615446A4FF}"/>
    <cellStyle name="20% - Accent5 12 2 3" xfId="5599" xr:uid="{3BA797D7-DC29-4028-AEA9-022084AF5A0C}"/>
    <cellStyle name="20% - Accent5 12 2 3 2" xfId="9580" xr:uid="{FDE8FADD-064F-4D9C-8C8C-F71BC5376B56}"/>
    <cellStyle name="20% - Accent5 12 2 3 2 2" xfId="20722" xr:uid="{253108D7-82C2-4572-9BA4-A923A98789DB}"/>
    <cellStyle name="20% - Accent5 12 2 3 2 3" xfId="37950" xr:uid="{3C5C5215-F67D-4794-83AC-6D62F57E2832}"/>
    <cellStyle name="20% - Accent5 12 2 3 3" xfId="17037" xr:uid="{4D1B5F7A-9D23-4DF7-B347-C28CD7D80582}"/>
    <cellStyle name="20% - Accent5 12 2 3 4" xfId="27886" xr:uid="{E4E237E6-B0FA-400C-B7ED-C9EBAB375155}"/>
    <cellStyle name="20% - Accent5 12 2 3 5" xfId="33995" xr:uid="{E9E94CAA-6180-4BAB-ADB0-0633CBC5A584}"/>
    <cellStyle name="20% - Accent5 12 2 3 6" xfId="43160" xr:uid="{7AAB9DFF-46DB-47EB-A747-EF6269605753}"/>
    <cellStyle name="20% - Accent5 12 2 4" xfId="9581" xr:uid="{618FB108-82F3-4D02-B5D1-DD84BA48144A}"/>
    <cellStyle name="20% - Accent5 12 2 4 2" xfId="20723" xr:uid="{4F3A3578-DA62-43A2-B8FC-254F9E3949AE}"/>
    <cellStyle name="20% - Accent5 12 2 4 3" xfId="35967" xr:uid="{85E99386-54CA-4A9F-83D1-46144E9BF2D3}"/>
    <cellStyle name="20% - Accent5 12 2 5" xfId="13981" xr:uid="{9AD9CB21-5533-44D4-8A54-06A406643E25}"/>
    <cellStyle name="20% - Accent5 12 2 6" xfId="24830" xr:uid="{AEA74AE4-C7D6-47AF-B752-FB7FF0BCEBA5}"/>
    <cellStyle name="20% - Accent5 12 2 7" xfId="30980" xr:uid="{C07C979F-D94E-4BF4-B7E0-F8E18A71BCE7}"/>
    <cellStyle name="20% - Accent5 12 2 8" xfId="40104" xr:uid="{FAD74870-6AAD-4AB1-931E-5DB739BD68F9}"/>
    <cellStyle name="20% - Accent5 12 3" xfId="2848" xr:uid="{3D2889CF-225D-4941-8C1F-D6AFC71C1D8F}"/>
    <cellStyle name="20% - Accent5 12 3 2" xfId="6086" xr:uid="{36F0B0D5-BF2D-4380-81D8-BAD3856454A4}"/>
    <cellStyle name="20% - Accent5 12 3 2 2" xfId="9582" xr:uid="{15892BF5-C9D5-4406-A47D-46AE7EDF46AE}"/>
    <cellStyle name="20% - Accent5 12 3 2 2 2" xfId="20724" xr:uid="{6FC0FC8E-A727-473A-ABCF-405640282F5F}"/>
    <cellStyle name="20% - Accent5 12 3 2 2 3" xfId="38509" xr:uid="{7BE282D5-5662-42F7-A063-8235D4184C91}"/>
    <cellStyle name="20% - Accent5 12 3 2 3" xfId="17524" xr:uid="{EC8B1015-AFC4-4BAC-9902-9F560E6C5484}"/>
    <cellStyle name="20% - Accent5 12 3 2 4" xfId="28373" xr:uid="{A431AA81-3C31-4790-99AC-8073BD85BD14}"/>
    <cellStyle name="20% - Accent5 12 3 2 5" xfId="34542" xr:uid="{5313CBFC-3C31-4AE1-B7D2-CC2A913863D8}"/>
    <cellStyle name="20% - Accent5 12 3 2 6" xfId="43647" xr:uid="{ACAABDBE-C9E8-4ECA-9F90-EE97DE4AAFB2}"/>
    <cellStyle name="20% - Accent5 12 3 3" xfId="9583" xr:uid="{B4719B28-998B-4638-9E33-94A496A6A7C9}"/>
    <cellStyle name="20% - Accent5 12 3 3 2" xfId="20725" xr:uid="{BFB90473-6B3D-4775-AE7F-5AD9B4075149}"/>
    <cellStyle name="20% - Accent5 12 3 3 3" xfId="36528" xr:uid="{0334ACED-8D7E-49F4-B9FF-BC340181E543}"/>
    <cellStyle name="20% - Accent5 12 3 4" xfId="14468" xr:uid="{0164284B-E7E2-48BA-A37F-B6190A22EA43}"/>
    <cellStyle name="20% - Accent5 12 3 5" xfId="25317" xr:uid="{5135842E-A414-44B4-A8E3-A92C21C8A78B}"/>
    <cellStyle name="20% - Accent5 12 3 6" xfId="31467" xr:uid="{3CF852F5-AC6A-419F-AF9A-5CDCA765241A}"/>
    <cellStyle name="20% - Accent5 12 3 7" xfId="40591" xr:uid="{B97F588F-8C5B-44B7-A00B-B46A1CFD88A8}"/>
    <cellStyle name="20% - Accent5 12 4" xfId="3829" xr:uid="{163B2E40-D979-4315-9E6A-482156C0285A}"/>
    <cellStyle name="20% - Accent5 12 4 2" xfId="7068" xr:uid="{03419D7A-8596-4A44-A43F-5F3B6B65F65F}"/>
    <cellStyle name="20% - Accent5 12 4 2 2" xfId="18506" xr:uid="{1673E3B8-A781-4EDC-B113-7BBE651E98A8}"/>
    <cellStyle name="20% - Accent5 12 4 2 3" xfId="29355" xr:uid="{593E20B7-5301-4408-9B85-4965B6FB1A97}"/>
    <cellStyle name="20% - Accent5 12 4 2 4" xfId="37686" xr:uid="{1590A701-4FCD-4902-A4B5-03C57F1D8EA4}"/>
    <cellStyle name="20% - Accent5 12 4 2 5" xfId="44629" xr:uid="{35C55F33-F420-4494-8D88-6742D6F37CDF}"/>
    <cellStyle name="20% - Accent5 12 4 3" xfId="15450" xr:uid="{26B6D5CF-A5A3-4819-9E1C-025892A336BA}"/>
    <cellStyle name="20% - Accent5 12 4 4" xfId="26299" xr:uid="{8641697B-BCCF-48F1-BBD8-E6EC0CB37613}"/>
    <cellStyle name="20% - Accent5 12 4 5" xfId="32737" xr:uid="{04C028D6-43D3-49BF-BB78-B46417B6B796}"/>
    <cellStyle name="20% - Accent5 12 4 6" xfId="41573" xr:uid="{FF31E576-554B-44C2-AD30-4EFB46247F49}"/>
    <cellStyle name="20% - Accent5 12 5" xfId="4377" xr:uid="{B99982AC-BFDA-49A7-8BA3-AAEDE53E80BF}"/>
    <cellStyle name="20% - Accent5 12 5 2" xfId="7433" xr:uid="{FB4FF00B-1CC3-4D33-AEB5-276D831696E3}"/>
    <cellStyle name="20% - Accent5 12 5 2 2" xfId="18871" xr:uid="{1E06E828-86AD-403F-B72C-3B40E21BAFF7}"/>
    <cellStyle name="20% - Accent5 12 5 2 3" xfId="29720" xr:uid="{3C62EAB2-9E40-4601-AE76-D70EB267DF34}"/>
    <cellStyle name="20% - Accent5 12 5 2 4" xfId="44994" xr:uid="{5FEAE006-AC57-4154-BF9B-38735329BBDA}"/>
    <cellStyle name="20% - Accent5 12 5 3" xfId="15815" xr:uid="{6D879E27-32F4-442F-A961-7E99359ABEAB}"/>
    <cellStyle name="20% - Accent5 12 5 4" xfId="26664" xr:uid="{FC639CA0-9576-4485-AFEA-5FCD08F5183D}"/>
    <cellStyle name="20% - Accent5 12 5 5" xfId="35704" xr:uid="{D022B5FD-6523-4ABA-9E75-27CEA4DA3304}"/>
    <cellStyle name="20% - Accent5 12 5 6" xfId="41938" xr:uid="{D7ECB6EC-F6CC-4E80-B233-134CFC9E075C}"/>
    <cellStyle name="20% - Accent5 12 6" xfId="4739" xr:uid="{CB337BF5-E210-4389-967B-B76E2BC12E3E}"/>
    <cellStyle name="20% - Accent5 12 6 2" xfId="7795" xr:uid="{173F08C5-E1BC-498C-B752-06734AF9E0C5}"/>
    <cellStyle name="20% - Accent5 12 6 2 2" xfId="19233" xr:uid="{37B40A8D-BE27-4A44-A20E-CBAC99CEBD77}"/>
    <cellStyle name="20% - Accent5 12 6 2 3" xfId="30082" xr:uid="{16F80B81-46A1-4C8C-8FA3-8DF7DAE36FAC}"/>
    <cellStyle name="20% - Accent5 12 6 2 4" xfId="45356" xr:uid="{D7504D1F-3D38-4BF6-9070-F9E8B52F7FD5}"/>
    <cellStyle name="20% - Accent5 12 6 3" xfId="16177" xr:uid="{1803C30C-C103-43E7-8221-4497EF5FBDD5}"/>
    <cellStyle name="20% - Accent5 12 6 4" xfId="27026" xr:uid="{E1C700E5-B5DB-449B-B961-0FD9A461B351}"/>
    <cellStyle name="20% - Accent5 12 6 5" xfId="42300" xr:uid="{52C44E08-5C66-4469-8BD2-57514EEDFA37}"/>
    <cellStyle name="20% - Accent5 12 7" xfId="5106" xr:uid="{FCD69736-B906-44CD-9B51-4C1595FAF2E5}"/>
    <cellStyle name="20% - Accent5 12 7 2" xfId="16544" xr:uid="{74BDDB8A-B61B-4641-923D-FF6129D9116F}"/>
    <cellStyle name="20% - Accent5 12 7 3" xfId="27393" xr:uid="{3591D2CE-B513-4A87-B180-351754450D90}"/>
    <cellStyle name="20% - Accent5 12 7 4" xfId="42667" xr:uid="{FF30A6CD-110D-49F5-9155-B8EDC4DB9A8D}"/>
    <cellStyle name="20% - Accent5 12 8" xfId="13488" xr:uid="{58D688FA-DE59-4B44-8EC4-63726A4DE0AF}"/>
    <cellStyle name="20% - Accent5 12 9" xfId="24337" xr:uid="{B190BC3E-206E-4C7C-9BC0-405C73CB5EF1}"/>
    <cellStyle name="20% - Accent5 13" xfId="302" xr:uid="{59EEC6BA-B464-447D-8D1C-1095D414D8C8}"/>
    <cellStyle name="20% - Accent5 13 10" xfId="30546" xr:uid="{DD9DFB8E-9876-44B9-86F5-41CDDDF7E6DA}"/>
    <cellStyle name="20% - Accent5 13 11" xfId="39612" xr:uid="{B83BE6DC-1042-4855-9CF5-1B20EFF3DF1C}"/>
    <cellStyle name="20% - Accent5 13 2" xfId="2361" xr:uid="{BA9E8F78-F620-4081-AC8A-9842FFB7B647}"/>
    <cellStyle name="20% - Accent5 13 2 2" xfId="3342" xr:uid="{7642B2EA-7281-4C49-8015-E682CC23991E}"/>
    <cellStyle name="20% - Accent5 13 2 2 2" xfId="6580" xr:uid="{9440931F-E9A7-488B-BA04-779B352CF4BD}"/>
    <cellStyle name="20% - Accent5 13 2 2 2 2" xfId="9584" xr:uid="{DE7D5A84-2A2B-40B4-9AD6-1BC6CA5F2000}"/>
    <cellStyle name="20% - Accent5 13 2 2 2 2 2" xfId="20726" xr:uid="{493CC169-40D3-4759-B6D2-4E59D0EB1425}"/>
    <cellStyle name="20% - Accent5 13 2 2 2 2 3" xfId="38510" xr:uid="{2F0002AF-8016-46E4-BE35-F9BBF25F1377}"/>
    <cellStyle name="20% - Accent5 13 2 2 2 3" xfId="18018" xr:uid="{3EFAF133-4BC5-4A50-89B8-9BCEDA125AB9}"/>
    <cellStyle name="20% - Accent5 13 2 2 2 4" xfId="28867" xr:uid="{6C288004-1436-45B1-85DC-6F1175217E8D}"/>
    <cellStyle name="20% - Accent5 13 2 2 2 5" xfId="34543" xr:uid="{28E536DA-C185-4268-AF7B-02853C555A3B}"/>
    <cellStyle name="20% - Accent5 13 2 2 2 6" xfId="44141" xr:uid="{F3C97D40-2E6A-4CDB-82B1-4BE6E94000AD}"/>
    <cellStyle name="20% - Accent5 13 2 2 3" xfId="9585" xr:uid="{4A2794A2-E968-4069-A4A1-44A7DC0DCE23}"/>
    <cellStyle name="20% - Accent5 13 2 2 3 2" xfId="20727" xr:uid="{9588C9F7-E168-4331-AE59-1F0B4139A86C}"/>
    <cellStyle name="20% - Accent5 13 2 2 3 3" xfId="36529" xr:uid="{46443177-0BB9-4F48-BF4E-3F8B3C8E9D3E}"/>
    <cellStyle name="20% - Accent5 13 2 2 4" xfId="14962" xr:uid="{AC3962C4-E12E-442B-8899-42B7DEB2BCD3}"/>
    <cellStyle name="20% - Accent5 13 2 2 5" xfId="25811" xr:uid="{EF0A1E29-6258-47DB-BEE5-9459336D623D}"/>
    <cellStyle name="20% - Accent5 13 2 2 6" xfId="31961" xr:uid="{9CF406D9-4BA5-492B-A193-408506CDD0D3}"/>
    <cellStyle name="20% - Accent5 13 2 2 7" xfId="41085" xr:uid="{1A46F801-ED90-4579-AABB-55C66172E345}"/>
    <cellStyle name="20% - Accent5 13 2 3" xfId="5600" xr:uid="{413DAC79-7474-4AE1-8118-CC57978F8B84}"/>
    <cellStyle name="20% - Accent5 13 2 3 2" xfId="9586" xr:uid="{34D676A4-4BFB-47E1-9FC0-81FBC455D8AC}"/>
    <cellStyle name="20% - Accent5 13 2 3 2 2" xfId="20728" xr:uid="{6B5B925A-70F3-41A1-A244-1741B7B628F7}"/>
    <cellStyle name="20% - Accent5 13 2 3 2 3" xfId="37951" xr:uid="{5D478AFC-6D79-4EE0-80EC-1B3E3FC36E7D}"/>
    <cellStyle name="20% - Accent5 13 2 3 3" xfId="17038" xr:uid="{12E1012E-182B-4184-B90E-B415BDDE2BCB}"/>
    <cellStyle name="20% - Accent5 13 2 3 4" xfId="27887" xr:uid="{830AAB96-03B0-4F91-9EBD-AAE9109DA015}"/>
    <cellStyle name="20% - Accent5 13 2 3 5" xfId="33996" xr:uid="{A263DDE5-4A6B-4D47-AC43-DB802B3956A5}"/>
    <cellStyle name="20% - Accent5 13 2 3 6" xfId="43161" xr:uid="{1D90EE54-4DB7-4F98-8B6F-D9B087BCEDD0}"/>
    <cellStyle name="20% - Accent5 13 2 4" xfId="9587" xr:uid="{9538B056-A931-451A-8EB7-9BDA7FEC87A4}"/>
    <cellStyle name="20% - Accent5 13 2 4 2" xfId="20729" xr:uid="{69E5657C-7BE3-4353-9992-9CC318A99480}"/>
    <cellStyle name="20% - Accent5 13 2 4 3" xfId="35968" xr:uid="{30E7F88A-1F6A-4D32-A382-865720A96328}"/>
    <cellStyle name="20% - Accent5 13 2 5" xfId="13982" xr:uid="{E8D872E3-823F-46EB-9A7B-014E1D96052B}"/>
    <cellStyle name="20% - Accent5 13 2 6" xfId="24831" xr:uid="{04B6BBB0-A155-4E61-9072-C389596E22EA}"/>
    <cellStyle name="20% - Accent5 13 2 7" xfId="30981" xr:uid="{2D876D2B-4C98-49D4-A9B3-C583A3BA6135}"/>
    <cellStyle name="20% - Accent5 13 2 8" xfId="40105" xr:uid="{AF8380F4-35A3-47C4-B391-F4E8CCA6F71C}"/>
    <cellStyle name="20% - Accent5 13 3" xfId="2849" xr:uid="{1433D8FA-58F9-424D-A874-FFEF79900874}"/>
    <cellStyle name="20% - Accent5 13 3 2" xfId="6087" xr:uid="{14E999F3-FDCD-45D3-850E-6557BA5A3F2D}"/>
    <cellStyle name="20% - Accent5 13 3 2 2" xfId="9588" xr:uid="{F3533200-DEB6-499D-B714-489E998BA31D}"/>
    <cellStyle name="20% - Accent5 13 3 2 2 2" xfId="20730" xr:uid="{D7EB1EFD-1807-4D76-8A9E-36AF667DA1A4}"/>
    <cellStyle name="20% - Accent5 13 3 2 2 3" xfId="38511" xr:uid="{EFD81D77-34CA-407C-A2EC-863EA9D121C3}"/>
    <cellStyle name="20% - Accent5 13 3 2 3" xfId="17525" xr:uid="{63403443-907E-4F3A-9B35-5FA4E295380B}"/>
    <cellStyle name="20% - Accent5 13 3 2 4" xfId="28374" xr:uid="{7B6F57B9-7636-44B0-97BF-12978D42E389}"/>
    <cellStyle name="20% - Accent5 13 3 2 5" xfId="34544" xr:uid="{C7DC05A1-0148-4DE8-908C-C5DB9DD03C22}"/>
    <cellStyle name="20% - Accent5 13 3 2 6" xfId="43648" xr:uid="{059A9996-698B-43D8-8A61-5B1944AF7597}"/>
    <cellStyle name="20% - Accent5 13 3 3" xfId="9589" xr:uid="{83C497FB-7A1E-427F-8D9F-7BCB01839D42}"/>
    <cellStyle name="20% - Accent5 13 3 3 2" xfId="20731" xr:uid="{5592798D-767E-4CEB-91D4-51CDD5507CE2}"/>
    <cellStyle name="20% - Accent5 13 3 3 3" xfId="36530" xr:uid="{7E7926D4-7AAB-4AFD-9C6E-3B45EC929C80}"/>
    <cellStyle name="20% - Accent5 13 3 4" xfId="14469" xr:uid="{77346232-E91F-43D3-8D60-657BBF6F1CD6}"/>
    <cellStyle name="20% - Accent5 13 3 5" xfId="25318" xr:uid="{669D33B3-441E-4359-BD2C-27F6435E7DEF}"/>
    <cellStyle name="20% - Accent5 13 3 6" xfId="31468" xr:uid="{08A73BE9-DF2E-4F10-B223-973D6ECD96D8}"/>
    <cellStyle name="20% - Accent5 13 3 7" xfId="40592" xr:uid="{4327EEB4-5557-4A09-9DDB-09BFD63FDA48}"/>
    <cellStyle name="20% - Accent5 13 4" xfId="3830" xr:uid="{63194359-9671-47C0-BC95-50DAE7FDEEB8}"/>
    <cellStyle name="20% - Accent5 13 4 2" xfId="7069" xr:uid="{24E4F584-85F7-417A-BD29-A6CA3007120E}"/>
    <cellStyle name="20% - Accent5 13 4 2 2" xfId="18507" xr:uid="{0B28A3A5-EC03-4A6B-9EAA-0DAEB32EC125}"/>
    <cellStyle name="20% - Accent5 13 4 2 3" xfId="29356" xr:uid="{3C9DAD40-576B-44C9-97E7-F1CBD18593F4}"/>
    <cellStyle name="20% - Accent5 13 4 2 4" xfId="37687" xr:uid="{288FFDD3-99B9-46EE-9A73-BA8B8586261A}"/>
    <cellStyle name="20% - Accent5 13 4 2 5" xfId="44630" xr:uid="{3A1EE65F-121C-41A8-BA40-7330389767FA}"/>
    <cellStyle name="20% - Accent5 13 4 3" xfId="15451" xr:uid="{B58A982E-DC28-402B-8580-333D21465E72}"/>
    <cellStyle name="20% - Accent5 13 4 4" xfId="26300" xr:uid="{C95B6A85-04F3-4B5D-949D-444BF1F0585F}"/>
    <cellStyle name="20% - Accent5 13 4 5" xfId="32738" xr:uid="{7E9ED308-33FA-4745-A6EE-A3223E6A4550}"/>
    <cellStyle name="20% - Accent5 13 4 6" xfId="41574" xr:uid="{3D0D32D9-418F-4888-8D27-5E2F8202A5E1}"/>
    <cellStyle name="20% - Accent5 13 5" xfId="4378" xr:uid="{4A952F3E-AA73-4D11-9C29-122288ACBC94}"/>
    <cellStyle name="20% - Accent5 13 5 2" xfId="7434" xr:uid="{376FF008-9DC1-40C2-9897-CDCF351A63EB}"/>
    <cellStyle name="20% - Accent5 13 5 2 2" xfId="18872" xr:uid="{D9583872-6FF3-4041-AF2D-AB4C2190B46A}"/>
    <cellStyle name="20% - Accent5 13 5 2 3" xfId="29721" xr:uid="{9B49AAA0-47B0-4616-849B-14BCC2A1AA8B}"/>
    <cellStyle name="20% - Accent5 13 5 2 4" xfId="44995" xr:uid="{E445007C-2B55-4B3B-A5C1-E8A019A5F0B9}"/>
    <cellStyle name="20% - Accent5 13 5 3" xfId="15816" xr:uid="{1D399125-14B5-4014-BCB2-DBE7C32A23FD}"/>
    <cellStyle name="20% - Accent5 13 5 4" xfId="26665" xr:uid="{566CC701-6D40-455B-B531-ABFB3A89F1C3}"/>
    <cellStyle name="20% - Accent5 13 5 5" xfId="35705" xr:uid="{952FCC6A-50D2-4B95-8BAF-E9035B695876}"/>
    <cellStyle name="20% - Accent5 13 5 6" xfId="41939" xr:uid="{D9996C86-17BF-4BBE-8522-ED79EAA73977}"/>
    <cellStyle name="20% - Accent5 13 6" xfId="4740" xr:uid="{AA6F93B1-853C-4F95-B77B-0E2294383D86}"/>
    <cellStyle name="20% - Accent5 13 6 2" xfId="7796" xr:uid="{8B905174-2E46-4B6C-87E5-AE863F164D59}"/>
    <cellStyle name="20% - Accent5 13 6 2 2" xfId="19234" xr:uid="{55BAB6C3-203D-4C86-BB29-AF70B7CC367F}"/>
    <cellStyle name="20% - Accent5 13 6 2 3" xfId="30083" xr:uid="{F187CEE7-51AB-4AA2-8EEA-28CEFC9F7150}"/>
    <cellStyle name="20% - Accent5 13 6 2 4" xfId="45357" xr:uid="{AE4A8D69-2D58-4E9F-8B61-37AC2B325D3B}"/>
    <cellStyle name="20% - Accent5 13 6 3" xfId="16178" xr:uid="{3C0A0100-762E-4408-8C11-891FC87646ED}"/>
    <cellStyle name="20% - Accent5 13 6 4" xfId="27027" xr:uid="{E8809AD6-C001-47DE-887B-33E0C8FB28C0}"/>
    <cellStyle name="20% - Accent5 13 6 5" xfId="42301" xr:uid="{39F5AB66-CCF1-4CD8-88EA-00CCEF258156}"/>
    <cellStyle name="20% - Accent5 13 7" xfId="5107" xr:uid="{67DB9450-1959-441A-9AE6-E87987EEF272}"/>
    <cellStyle name="20% - Accent5 13 7 2" xfId="16545" xr:uid="{11F39583-5D9D-4402-BBF7-B4903BA628F6}"/>
    <cellStyle name="20% - Accent5 13 7 3" xfId="27394" xr:uid="{13E6516B-A99C-456D-9EC6-CAEE69F68CE5}"/>
    <cellStyle name="20% - Accent5 13 7 4" xfId="42668" xr:uid="{9CF7B728-4660-4131-8F5B-F629714A36F1}"/>
    <cellStyle name="20% - Accent5 13 8" xfId="13489" xr:uid="{BCD50746-1BCC-4753-B039-E942C3C54CCD}"/>
    <cellStyle name="20% - Accent5 13 9" xfId="24338" xr:uid="{C0FA426C-66F7-4761-989B-5C2C1BA38635}"/>
    <cellStyle name="20% - Accent5 14" xfId="303" xr:uid="{2AAE0239-C5EF-4ACB-8F86-E49B40F40551}"/>
    <cellStyle name="20% - Accent5 14 10" xfId="30547" xr:uid="{6C6338DA-AF08-4EE3-B4D0-CAE05E046721}"/>
    <cellStyle name="20% - Accent5 14 11" xfId="39613" xr:uid="{D89D8F68-1083-444F-BD73-D021221B1ACE}"/>
    <cellStyle name="20% - Accent5 14 2" xfId="2362" xr:uid="{8B2364C5-C5CA-442C-A636-B47317E7FA33}"/>
    <cellStyle name="20% - Accent5 14 2 2" xfId="3343" xr:uid="{1971AF13-E8C4-42AA-87F5-5796034AA25A}"/>
    <cellStyle name="20% - Accent5 14 2 2 2" xfId="6581" xr:uid="{08C1EB90-C089-458F-BAAD-A312D5F111E8}"/>
    <cellStyle name="20% - Accent5 14 2 2 2 2" xfId="9590" xr:uid="{EE0B949E-3655-4A22-9D89-136C613E4979}"/>
    <cellStyle name="20% - Accent5 14 2 2 2 2 2" xfId="20732" xr:uid="{639EC803-77DA-4AEF-A7E5-3F8B5AA6829C}"/>
    <cellStyle name="20% - Accent5 14 2 2 2 2 3" xfId="38512" xr:uid="{1BF6BE94-6F85-48B4-A88A-A78E935D5E33}"/>
    <cellStyle name="20% - Accent5 14 2 2 2 3" xfId="18019" xr:uid="{1D5C1F67-AFC3-4BF7-B1EE-8DCF889A08FC}"/>
    <cellStyle name="20% - Accent5 14 2 2 2 4" xfId="28868" xr:uid="{754AFB1F-01EE-430C-8E7A-F8ED805638C3}"/>
    <cellStyle name="20% - Accent5 14 2 2 2 5" xfId="34545" xr:uid="{C3420CA1-97C8-4CC2-BE8A-B3C3C9415218}"/>
    <cellStyle name="20% - Accent5 14 2 2 2 6" xfId="44142" xr:uid="{91D4A974-CD2C-4B81-92B0-78FE3066F6BB}"/>
    <cellStyle name="20% - Accent5 14 2 2 3" xfId="9591" xr:uid="{5F6F5965-D4F3-45C2-B26B-2A463D1D9847}"/>
    <cellStyle name="20% - Accent5 14 2 2 3 2" xfId="20733" xr:uid="{A9CDFC91-6982-4778-834A-54E137F1AA74}"/>
    <cellStyle name="20% - Accent5 14 2 2 3 3" xfId="36531" xr:uid="{A6DB9D1A-4F3B-4470-829E-F566993B1F6E}"/>
    <cellStyle name="20% - Accent5 14 2 2 4" xfId="14963" xr:uid="{A6964B98-E017-4A4A-8DF4-2B33E74F52C0}"/>
    <cellStyle name="20% - Accent5 14 2 2 5" xfId="25812" xr:uid="{142F3916-11E9-4A02-8B17-E36675830D50}"/>
    <cellStyle name="20% - Accent5 14 2 2 6" xfId="31962" xr:uid="{F73AFF7F-5C40-4603-A398-C2FE5CA01633}"/>
    <cellStyle name="20% - Accent5 14 2 2 7" xfId="41086" xr:uid="{E3FF91B8-6689-46E7-BCBB-8DC82B45DA73}"/>
    <cellStyle name="20% - Accent5 14 2 3" xfId="5601" xr:uid="{61068B3A-8B64-42FF-83A4-FEB748BC6528}"/>
    <cellStyle name="20% - Accent5 14 2 3 2" xfId="9592" xr:uid="{BF5FAC69-D937-4647-B3F9-9692C19AD5F4}"/>
    <cellStyle name="20% - Accent5 14 2 3 2 2" xfId="20734" xr:uid="{A872C210-3EC1-4C0C-8E0A-26D5595038BD}"/>
    <cellStyle name="20% - Accent5 14 2 3 2 3" xfId="37952" xr:uid="{D5252638-F719-4B50-8FBD-E36D347A5D06}"/>
    <cellStyle name="20% - Accent5 14 2 3 3" xfId="17039" xr:uid="{AECEB9CB-9004-430B-8520-98F17F564620}"/>
    <cellStyle name="20% - Accent5 14 2 3 4" xfId="27888" xr:uid="{F95E4ECD-60AB-4456-A841-8C98F03C38A2}"/>
    <cellStyle name="20% - Accent5 14 2 3 5" xfId="33997" xr:uid="{B24D32FC-C9C9-4E8F-AC1E-58A773FA35CF}"/>
    <cellStyle name="20% - Accent5 14 2 3 6" xfId="43162" xr:uid="{8D4652B7-143B-4CB1-A029-3FBEA7582EEE}"/>
    <cellStyle name="20% - Accent5 14 2 4" xfId="9593" xr:uid="{6C423F6C-F554-4D59-B4EB-DC705414767D}"/>
    <cellStyle name="20% - Accent5 14 2 4 2" xfId="20735" xr:uid="{DA099E17-298F-4165-BB17-BF602C15C2E5}"/>
    <cellStyle name="20% - Accent5 14 2 4 3" xfId="35969" xr:uid="{FA0F3A6A-34F8-45BA-A3E5-F1E1928A1397}"/>
    <cellStyle name="20% - Accent5 14 2 5" xfId="13983" xr:uid="{2989DD33-9A42-4694-839E-ABF46A11C6F0}"/>
    <cellStyle name="20% - Accent5 14 2 6" xfId="24832" xr:uid="{E55752C5-8926-4FFE-87FE-059887287767}"/>
    <cellStyle name="20% - Accent5 14 2 7" xfId="30982" xr:uid="{DBD9B667-6381-47C2-AA44-FE8B781C8D9B}"/>
    <cellStyle name="20% - Accent5 14 2 8" xfId="40106" xr:uid="{81FC9650-A697-45BC-9E0E-4E8503FED531}"/>
    <cellStyle name="20% - Accent5 14 3" xfId="2850" xr:uid="{1C472156-6F96-4F6A-8DC3-CA2BA258EA31}"/>
    <cellStyle name="20% - Accent5 14 3 2" xfId="6088" xr:uid="{CC423A56-CD9B-4C39-8261-EAA100751C87}"/>
    <cellStyle name="20% - Accent5 14 3 2 2" xfId="9594" xr:uid="{42305861-671F-4805-B548-60607A564795}"/>
    <cellStyle name="20% - Accent5 14 3 2 2 2" xfId="20736" xr:uid="{00B12A73-F0D5-4F24-BA05-13D2969A0D74}"/>
    <cellStyle name="20% - Accent5 14 3 2 2 3" xfId="38513" xr:uid="{939E34E1-A066-4A6D-897D-5835211CA096}"/>
    <cellStyle name="20% - Accent5 14 3 2 3" xfId="17526" xr:uid="{F1BD089E-107F-4D81-9496-1401A6A7CDB0}"/>
    <cellStyle name="20% - Accent5 14 3 2 4" xfId="28375" xr:uid="{806CB671-9F31-467D-9DF4-1DE09958FCAA}"/>
    <cellStyle name="20% - Accent5 14 3 2 5" xfId="34546" xr:uid="{D8208B7D-BD6A-41B3-A5A1-EEC201076E85}"/>
    <cellStyle name="20% - Accent5 14 3 2 6" xfId="43649" xr:uid="{9CB7A4A9-C749-47E8-9A1D-730144775187}"/>
    <cellStyle name="20% - Accent5 14 3 3" xfId="9595" xr:uid="{D724E101-3AC2-4DC9-A282-6276D0B8754A}"/>
    <cellStyle name="20% - Accent5 14 3 3 2" xfId="20737" xr:uid="{16D58F33-9972-4B3F-B82F-8069CA5E5C04}"/>
    <cellStyle name="20% - Accent5 14 3 3 3" xfId="36532" xr:uid="{58F2B666-7AFF-4958-AF21-48215161462E}"/>
    <cellStyle name="20% - Accent5 14 3 4" xfId="14470" xr:uid="{E6A93FC3-98F4-420A-82F5-C2D91C4487F7}"/>
    <cellStyle name="20% - Accent5 14 3 5" xfId="25319" xr:uid="{8305A1B4-6188-46F4-B81F-A3A877A461FF}"/>
    <cellStyle name="20% - Accent5 14 3 6" xfId="31469" xr:uid="{BE3E3B95-538C-44DB-93F6-8C84FE615EE1}"/>
    <cellStyle name="20% - Accent5 14 3 7" xfId="40593" xr:uid="{3297EDC5-A223-4FBE-9871-6A8FA81F3D7B}"/>
    <cellStyle name="20% - Accent5 14 4" xfId="3831" xr:uid="{8E0360EF-C137-400C-A0B5-B87F759FC7D1}"/>
    <cellStyle name="20% - Accent5 14 4 2" xfId="7070" xr:uid="{C2767ABC-75AF-4BEB-BBDA-516C533D8C84}"/>
    <cellStyle name="20% - Accent5 14 4 2 2" xfId="18508" xr:uid="{C68F27AA-5180-4323-94DA-AC197B9A9A5D}"/>
    <cellStyle name="20% - Accent5 14 4 2 3" xfId="29357" xr:uid="{FA216042-51F9-415C-9BE4-FA40EA5868AF}"/>
    <cellStyle name="20% - Accent5 14 4 2 4" xfId="37688" xr:uid="{F90B3D58-66CC-4A40-A3DE-D2D7BEA93AA7}"/>
    <cellStyle name="20% - Accent5 14 4 2 5" xfId="44631" xr:uid="{2D891EB4-F425-41D8-89F1-34BC3DA77C97}"/>
    <cellStyle name="20% - Accent5 14 4 3" xfId="15452" xr:uid="{ED6C5136-D985-445D-95AB-BF712533B3C8}"/>
    <cellStyle name="20% - Accent5 14 4 4" xfId="26301" xr:uid="{9A3E7643-3983-49D6-9733-C201E2362591}"/>
    <cellStyle name="20% - Accent5 14 4 5" xfId="32739" xr:uid="{2E50F4DA-6041-46DF-B031-A40E6DFC248E}"/>
    <cellStyle name="20% - Accent5 14 4 6" xfId="41575" xr:uid="{4238FFE1-73DC-4071-B04A-A5424E1BD3A1}"/>
    <cellStyle name="20% - Accent5 14 5" xfId="4379" xr:uid="{79BBA7AF-E1F8-4955-869D-0A49C0878AE0}"/>
    <cellStyle name="20% - Accent5 14 5 2" xfId="7435" xr:uid="{9E9C7F0A-ED22-44EF-9601-7EDAB698E361}"/>
    <cellStyle name="20% - Accent5 14 5 2 2" xfId="18873" xr:uid="{69ABC2D1-3E31-46DF-A19B-D45842531F0E}"/>
    <cellStyle name="20% - Accent5 14 5 2 3" xfId="29722" xr:uid="{AF25B756-9F30-4CEB-9151-608C5FB3FAB8}"/>
    <cellStyle name="20% - Accent5 14 5 2 4" xfId="44996" xr:uid="{4A4DB904-BCB6-4B4E-B2AC-0F9F3D5D70CD}"/>
    <cellStyle name="20% - Accent5 14 5 3" xfId="15817" xr:uid="{67ABFB45-DB8D-491A-BA94-A0E9BDF4BD89}"/>
    <cellStyle name="20% - Accent5 14 5 4" xfId="26666" xr:uid="{C57B9225-3319-44A7-9AA1-8BD48FB84CC6}"/>
    <cellStyle name="20% - Accent5 14 5 5" xfId="35706" xr:uid="{26245019-2445-472C-AFC0-A786FD0C47DF}"/>
    <cellStyle name="20% - Accent5 14 5 6" xfId="41940" xr:uid="{31A06E45-B66D-4C3E-9436-0A484D8D05C2}"/>
    <cellStyle name="20% - Accent5 14 6" xfId="4741" xr:uid="{AB59C555-A654-4FE5-B735-AC33E66FF2D9}"/>
    <cellStyle name="20% - Accent5 14 6 2" xfId="7797" xr:uid="{2892D1DC-501B-41F0-8C53-993C005F1C89}"/>
    <cellStyle name="20% - Accent5 14 6 2 2" xfId="19235" xr:uid="{36176782-5019-43EF-A2D8-A198B9802230}"/>
    <cellStyle name="20% - Accent5 14 6 2 3" xfId="30084" xr:uid="{291F688A-BE49-409A-AAF6-E11C75351939}"/>
    <cellStyle name="20% - Accent5 14 6 2 4" xfId="45358" xr:uid="{77FF9274-8545-46F9-8A91-B5E931D097A3}"/>
    <cellStyle name="20% - Accent5 14 6 3" xfId="16179" xr:uid="{D1D48DE6-3ECF-4E3B-8147-F949659691F3}"/>
    <cellStyle name="20% - Accent5 14 6 4" xfId="27028" xr:uid="{2C32AB37-AA0F-40B2-AD7B-47BECC845D9D}"/>
    <cellStyle name="20% - Accent5 14 6 5" xfId="42302" xr:uid="{F3ADB6D8-6C70-414B-9A5A-43B4857F13B0}"/>
    <cellStyle name="20% - Accent5 14 7" xfId="5108" xr:uid="{24A91276-FC93-4C88-B2ED-5A681200089A}"/>
    <cellStyle name="20% - Accent5 14 7 2" xfId="16546" xr:uid="{F23FBAC6-BDBB-437B-9E93-DCEB764ED07E}"/>
    <cellStyle name="20% - Accent5 14 7 3" xfId="27395" xr:uid="{070339A0-6D60-4AD3-AC18-D4F5BF7F9DB6}"/>
    <cellStyle name="20% - Accent5 14 7 4" xfId="42669" xr:uid="{102E55C6-96FC-469C-A9EE-8EC0359D8D89}"/>
    <cellStyle name="20% - Accent5 14 8" xfId="13490" xr:uid="{7BB91CA3-E898-421F-B410-31D02728E6B9}"/>
    <cellStyle name="20% - Accent5 14 9" xfId="24339" xr:uid="{00FB7C96-1C94-48B6-941F-48E09C58B1F0}"/>
    <cellStyle name="20% - Accent5 15" xfId="304" xr:uid="{2EA72048-6D71-42F8-B4EF-1DE796B48718}"/>
    <cellStyle name="20% - Accent5 15 10" xfId="30548" xr:uid="{28ED2ACF-B80D-446C-B006-B2D3E56810D9}"/>
    <cellStyle name="20% - Accent5 15 11" xfId="39614" xr:uid="{5CFA119D-71B1-4AD6-B26A-CB35CD7E7E43}"/>
    <cellStyle name="20% - Accent5 15 2" xfId="2363" xr:uid="{28ADCEB9-F5AF-4010-827E-E1383559C2DC}"/>
    <cellStyle name="20% - Accent5 15 2 2" xfId="3344" xr:uid="{4AC93AD7-7D29-4696-88A5-20FF06FCE48D}"/>
    <cellStyle name="20% - Accent5 15 2 2 2" xfId="6582" xr:uid="{A503162C-DD0B-42F0-94E4-D5AC47878630}"/>
    <cellStyle name="20% - Accent5 15 2 2 2 2" xfId="9596" xr:uid="{4425C4B5-FC85-4DCC-B804-61909E91751C}"/>
    <cellStyle name="20% - Accent5 15 2 2 2 2 2" xfId="20738" xr:uid="{2387CF51-025E-4E94-AE36-735A522AEAB8}"/>
    <cellStyle name="20% - Accent5 15 2 2 2 2 3" xfId="38514" xr:uid="{6B8C1FE3-30FD-4B97-A1F0-BCC9B18B60BC}"/>
    <cellStyle name="20% - Accent5 15 2 2 2 3" xfId="18020" xr:uid="{836FEB0E-D326-46CC-9590-0E1D81DF38F6}"/>
    <cellStyle name="20% - Accent5 15 2 2 2 4" xfId="28869" xr:uid="{68EB4033-08F7-4D0E-AF2F-6F459F12FB98}"/>
    <cellStyle name="20% - Accent5 15 2 2 2 5" xfId="34547" xr:uid="{094898C5-ABD7-4812-AB89-BF4B35E8EC51}"/>
    <cellStyle name="20% - Accent5 15 2 2 2 6" xfId="44143" xr:uid="{675E7BB3-58B3-4BC0-BC8D-B92947EF7C14}"/>
    <cellStyle name="20% - Accent5 15 2 2 3" xfId="9597" xr:uid="{263BF1CA-6D2C-4790-89CE-9E500DFFD769}"/>
    <cellStyle name="20% - Accent5 15 2 2 3 2" xfId="20739" xr:uid="{5D4B3373-C223-4F48-BC2E-0DC4EF73F70A}"/>
    <cellStyle name="20% - Accent5 15 2 2 3 3" xfId="36533" xr:uid="{07B66953-5999-4EF1-9E76-4F4DEB6B38A2}"/>
    <cellStyle name="20% - Accent5 15 2 2 4" xfId="14964" xr:uid="{6E711265-D9B7-4E7C-AB0C-86FBA453FCE1}"/>
    <cellStyle name="20% - Accent5 15 2 2 5" xfId="25813" xr:uid="{3906A50C-E3A8-43BA-A68A-C423D62D1853}"/>
    <cellStyle name="20% - Accent5 15 2 2 6" xfId="31963" xr:uid="{DE167F74-BFBC-4F99-893C-B86BACD757C8}"/>
    <cellStyle name="20% - Accent5 15 2 2 7" xfId="41087" xr:uid="{B39F5B3E-FF23-4117-96A2-2302703BF416}"/>
    <cellStyle name="20% - Accent5 15 2 3" xfId="5602" xr:uid="{8184C522-31BF-4B22-B801-F63FD68021B4}"/>
    <cellStyle name="20% - Accent5 15 2 3 2" xfId="9598" xr:uid="{C147720F-BCC2-4288-AE63-2957F96BB8FB}"/>
    <cellStyle name="20% - Accent5 15 2 3 2 2" xfId="20740" xr:uid="{7FCDFE75-639A-437A-A31B-616933045F26}"/>
    <cellStyle name="20% - Accent5 15 2 3 2 3" xfId="37953" xr:uid="{D241D59B-0074-4170-9C69-407672F135B3}"/>
    <cellStyle name="20% - Accent5 15 2 3 3" xfId="17040" xr:uid="{C8821A4C-A793-438D-9655-76986BBC5528}"/>
    <cellStyle name="20% - Accent5 15 2 3 4" xfId="27889" xr:uid="{4EB73687-D339-4C2F-A74C-2D2A60D84C13}"/>
    <cellStyle name="20% - Accent5 15 2 3 5" xfId="33998" xr:uid="{A9665B1B-882D-4DF3-9A68-E3C29CB96D21}"/>
    <cellStyle name="20% - Accent5 15 2 3 6" xfId="43163" xr:uid="{BC5D79A8-28F8-4704-A7E1-C20A2D607B09}"/>
    <cellStyle name="20% - Accent5 15 2 4" xfId="9599" xr:uid="{07A46FD3-40D3-4206-A7C5-CC20A5BDA9A8}"/>
    <cellStyle name="20% - Accent5 15 2 4 2" xfId="20741" xr:uid="{C797A975-577F-410A-BFF9-C16B8826D0F0}"/>
    <cellStyle name="20% - Accent5 15 2 4 3" xfId="35970" xr:uid="{F6D78AF3-3ECE-4494-B2BD-D996E112F12B}"/>
    <cellStyle name="20% - Accent5 15 2 5" xfId="13984" xr:uid="{5FFF3587-B215-41EC-A816-3EE476CD7BE0}"/>
    <cellStyle name="20% - Accent5 15 2 6" xfId="24833" xr:uid="{0D105A0C-DCB5-415B-82DC-F07C6AED2CBA}"/>
    <cellStyle name="20% - Accent5 15 2 7" xfId="30983" xr:uid="{CF42F4BC-AD7E-41FD-8802-D0CDB37F7E96}"/>
    <cellStyle name="20% - Accent5 15 2 8" xfId="40107" xr:uid="{6FAE3797-7DC2-4F08-9AF0-0B285F2BC4FA}"/>
    <cellStyle name="20% - Accent5 15 3" xfId="2851" xr:uid="{F84ACCB4-F634-4382-9F47-B3F3685D3759}"/>
    <cellStyle name="20% - Accent5 15 3 2" xfId="6089" xr:uid="{B9CB2869-EAF7-4C4C-976B-8874403549FC}"/>
    <cellStyle name="20% - Accent5 15 3 2 2" xfId="9600" xr:uid="{B98FB98F-D493-44D6-9E56-63E333037354}"/>
    <cellStyle name="20% - Accent5 15 3 2 2 2" xfId="20742" xr:uid="{647F1425-4482-4E65-902D-88F0B434BFC5}"/>
    <cellStyle name="20% - Accent5 15 3 2 2 3" xfId="38515" xr:uid="{752B5C0A-FD5A-4459-8774-94956FB6AD6D}"/>
    <cellStyle name="20% - Accent5 15 3 2 3" xfId="17527" xr:uid="{40426D14-C4B4-4224-9184-EFD35F4C15DE}"/>
    <cellStyle name="20% - Accent5 15 3 2 4" xfId="28376" xr:uid="{BD6F1409-8B3E-48BC-91F9-081C7E8E4496}"/>
    <cellStyle name="20% - Accent5 15 3 2 5" xfId="34548" xr:uid="{66867458-48E8-493A-83C9-0BDFA5ABC287}"/>
    <cellStyle name="20% - Accent5 15 3 2 6" xfId="43650" xr:uid="{EA572733-A22A-46FE-8B6C-FA8579AF1F1F}"/>
    <cellStyle name="20% - Accent5 15 3 3" xfId="9601" xr:uid="{4FC956B5-0AF1-4DB7-A1AC-ED28CCA7B7E7}"/>
    <cellStyle name="20% - Accent5 15 3 3 2" xfId="20743" xr:uid="{CF46923C-246C-4FA5-98FE-640DF54F9480}"/>
    <cellStyle name="20% - Accent5 15 3 3 3" xfId="36534" xr:uid="{548CC3F8-B990-4533-AC41-4CD439F2E612}"/>
    <cellStyle name="20% - Accent5 15 3 4" xfId="14471" xr:uid="{3F43D945-C686-4342-B8A5-BCA3E76299C2}"/>
    <cellStyle name="20% - Accent5 15 3 5" xfId="25320" xr:uid="{7F395CA8-9418-46FE-B77A-5ED7A95EDA06}"/>
    <cellStyle name="20% - Accent5 15 3 6" xfId="31470" xr:uid="{90432D59-E7CC-48C3-BAC1-06C0C3445FDD}"/>
    <cellStyle name="20% - Accent5 15 3 7" xfId="40594" xr:uid="{806688B1-4E5B-43DF-9A21-D28F3CFCA6DA}"/>
    <cellStyle name="20% - Accent5 15 4" xfId="3832" xr:uid="{C3F87ABB-4D5E-458C-8EDA-EDFBE43DEACD}"/>
    <cellStyle name="20% - Accent5 15 4 2" xfId="7071" xr:uid="{3C127C88-3EDC-4F24-B171-1F3FEB6A0EFD}"/>
    <cellStyle name="20% - Accent5 15 4 2 2" xfId="18509" xr:uid="{50A25FD0-D3FA-4791-9731-1E6942A6C70D}"/>
    <cellStyle name="20% - Accent5 15 4 2 3" xfId="29358" xr:uid="{E9F45E40-9535-4EAC-BA75-892EAAE2D6D7}"/>
    <cellStyle name="20% - Accent5 15 4 2 4" xfId="37689" xr:uid="{54F3F47B-F425-4265-BE13-E17A069BB3E8}"/>
    <cellStyle name="20% - Accent5 15 4 2 5" xfId="44632" xr:uid="{32F9A6AE-EFA1-4C2C-BF46-4ED1416A9E5F}"/>
    <cellStyle name="20% - Accent5 15 4 3" xfId="15453" xr:uid="{9CECAA58-AE58-42E4-AA7F-CD55BB196B63}"/>
    <cellStyle name="20% - Accent5 15 4 4" xfId="26302" xr:uid="{409C30CF-B3ED-4928-8170-8590CF146E1E}"/>
    <cellStyle name="20% - Accent5 15 4 5" xfId="32740" xr:uid="{55FE6B8F-5647-4F14-9F72-EBB03BB70601}"/>
    <cellStyle name="20% - Accent5 15 4 6" xfId="41576" xr:uid="{083C5FFA-5E82-4513-B907-167D9DD3040E}"/>
    <cellStyle name="20% - Accent5 15 5" xfId="4380" xr:uid="{4E88CC54-A21E-499C-B2D6-5530AA429CF1}"/>
    <cellStyle name="20% - Accent5 15 5 2" xfId="7436" xr:uid="{FD1CFF2C-132C-444D-AD20-4C0958BCFE9C}"/>
    <cellStyle name="20% - Accent5 15 5 2 2" xfId="18874" xr:uid="{1C3BEDB4-2692-450A-B259-7107F2FE2618}"/>
    <cellStyle name="20% - Accent5 15 5 2 3" xfId="29723" xr:uid="{60235FCD-214F-4735-A725-4FE0D13A4B9E}"/>
    <cellStyle name="20% - Accent5 15 5 2 4" xfId="44997" xr:uid="{7F7FA8C9-8BE9-42ED-9309-479C5FDB94FA}"/>
    <cellStyle name="20% - Accent5 15 5 3" xfId="15818" xr:uid="{4CD047EF-A837-47EB-ADE0-12E366CE7C8F}"/>
    <cellStyle name="20% - Accent5 15 5 4" xfId="26667" xr:uid="{BEFB7B58-26D0-4B51-A1EB-DD68732A74A2}"/>
    <cellStyle name="20% - Accent5 15 5 5" xfId="35707" xr:uid="{EF6C88B9-9DC3-4ACD-AE4B-D3537E3304D3}"/>
    <cellStyle name="20% - Accent5 15 5 6" xfId="41941" xr:uid="{609BA8A7-7850-4603-910A-5B141BCDF859}"/>
    <cellStyle name="20% - Accent5 15 6" xfId="4742" xr:uid="{1A71FF6E-B2CA-4401-9F16-3572B091A293}"/>
    <cellStyle name="20% - Accent5 15 6 2" xfId="7798" xr:uid="{4D2DB4D0-A38C-4EF7-A588-842A3481B0FF}"/>
    <cellStyle name="20% - Accent5 15 6 2 2" xfId="19236" xr:uid="{3C75ADF6-89FE-435A-A5F1-4935C6CCE349}"/>
    <cellStyle name="20% - Accent5 15 6 2 3" xfId="30085" xr:uid="{91A5F363-071D-45CF-87F5-B7FFB4F09D49}"/>
    <cellStyle name="20% - Accent5 15 6 2 4" xfId="45359" xr:uid="{18C5067D-6C45-4B35-9363-6FD6DF5F4610}"/>
    <cellStyle name="20% - Accent5 15 6 3" xfId="16180" xr:uid="{F8D11BE0-762C-4EDA-9FC1-09AD714587E8}"/>
    <cellStyle name="20% - Accent5 15 6 4" xfId="27029" xr:uid="{72DFF7EF-C0C4-4095-9614-89C822948C58}"/>
    <cellStyle name="20% - Accent5 15 6 5" xfId="42303" xr:uid="{631E9B2D-FF15-4033-B0A9-B235C9A4F0B4}"/>
    <cellStyle name="20% - Accent5 15 7" xfId="5109" xr:uid="{6354C5D9-A28E-4203-9A8C-416F858BC56B}"/>
    <cellStyle name="20% - Accent5 15 7 2" xfId="16547" xr:uid="{BBE0C0EB-4452-4E23-ADBB-52FA73B7C593}"/>
    <cellStyle name="20% - Accent5 15 7 3" xfId="27396" xr:uid="{F591F5FE-97A2-4DE4-8095-D058813E541F}"/>
    <cellStyle name="20% - Accent5 15 7 4" xfId="42670" xr:uid="{13ED872F-6BB0-408A-B321-7C830F1DC38A}"/>
    <cellStyle name="20% - Accent5 15 8" xfId="13491" xr:uid="{44444B3B-E902-4F4F-AE8A-487E475E66D6}"/>
    <cellStyle name="20% - Accent5 15 9" xfId="24340" xr:uid="{0A293149-EAC2-4979-8B7C-18EA03A04EFE}"/>
    <cellStyle name="20% - Accent5 16" xfId="305" xr:uid="{815E8531-57C4-488F-AF2D-7CBCD76618FC}"/>
    <cellStyle name="20% - Accent5 16 10" xfId="30549" xr:uid="{C1C43E9A-03D1-440B-9873-BA417DDA6B16}"/>
    <cellStyle name="20% - Accent5 16 11" xfId="39615" xr:uid="{4607A6CE-19B4-4458-8C1F-8F6A02CC84BF}"/>
    <cellStyle name="20% - Accent5 16 2" xfId="2364" xr:uid="{7791B343-A415-426F-B463-6814861DFD6D}"/>
    <cellStyle name="20% - Accent5 16 2 2" xfId="3345" xr:uid="{295084A6-D70C-4D4F-8BD3-7BE89959AC8B}"/>
    <cellStyle name="20% - Accent5 16 2 2 2" xfId="6583" xr:uid="{5F10581F-FA0E-45E6-9EDD-E330D16052E5}"/>
    <cellStyle name="20% - Accent5 16 2 2 2 2" xfId="9602" xr:uid="{87724F52-EB47-4CBA-B067-412A64BCA5C9}"/>
    <cellStyle name="20% - Accent5 16 2 2 2 2 2" xfId="20744" xr:uid="{66F85577-5173-4973-A3DA-A4933E746519}"/>
    <cellStyle name="20% - Accent5 16 2 2 2 2 3" xfId="38516" xr:uid="{F0D01F7B-D1BD-4E72-AE70-D8AE495ACD7C}"/>
    <cellStyle name="20% - Accent5 16 2 2 2 3" xfId="18021" xr:uid="{59244CD6-D9B4-41A5-B28B-9EBFA70B8741}"/>
    <cellStyle name="20% - Accent5 16 2 2 2 4" xfId="28870" xr:uid="{66EE1F97-9642-4D21-846F-4C215427BB3B}"/>
    <cellStyle name="20% - Accent5 16 2 2 2 5" xfId="34549" xr:uid="{57123950-A408-4CC8-9FF4-52B0395C4041}"/>
    <cellStyle name="20% - Accent5 16 2 2 2 6" xfId="44144" xr:uid="{BA06093E-4DF5-4AE1-9D4A-1DCBAC0A16BA}"/>
    <cellStyle name="20% - Accent5 16 2 2 3" xfId="9603" xr:uid="{D3680205-F243-49D3-8855-AD5548A66929}"/>
    <cellStyle name="20% - Accent5 16 2 2 3 2" xfId="20745" xr:uid="{41E7D28D-65EE-4792-B613-101CB53984A6}"/>
    <cellStyle name="20% - Accent5 16 2 2 3 3" xfId="36535" xr:uid="{75AAF73F-91AF-4093-AB7F-A6E4C3C767E3}"/>
    <cellStyle name="20% - Accent5 16 2 2 4" xfId="14965" xr:uid="{E1C35706-41A2-49CE-9B57-90D3387EC45E}"/>
    <cellStyle name="20% - Accent5 16 2 2 5" xfId="25814" xr:uid="{F819E29F-AAFD-4759-A193-8FFFA00FC3A6}"/>
    <cellStyle name="20% - Accent5 16 2 2 6" xfId="31964" xr:uid="{B0B3DF4C-AE20-4382-8EFB-3A5AE538A97D}"/>
    <cellStyle name="20% - Accent5 16 2 2 7" xfId="41088" xr:uid="{49B002D1-8DEF-47B3-A6B6-B5F6E0DCDB7E}"/>
    <cellStyle name="20% - Accent5 16 2 3" xfId="5603" xr:uid="{F1739939-35BB-461C-9FD8-90A4770A61E6}"/>
    <cellStyle name="20% - Accent5 16 2 3 2" xfId="9604" xr:uid="{E21D6841-2797-40D7-BB67-9C25938382C1}"/>
    <cellStyle name="20% - Accent5 16 2 3 2 2" xfId="20746" xr:uid="{705AD6A8-F0F6-481C-A81F-D5B89761EC03}"/>
    <cellStyle name="20% - Accent5 16 2 3 2 3" xfId="37954" xr:uid="{9FA83C44-F167-484C-81DC-117D3F78A3F5}"/>
    <cellStyle name="20% - Accent5 16 2 3 3" xfId="17041" xr:uid="{0DFC137D-68CE-4477-8D99-5930C371AA00}"/>
    <cellStyle name="20% - Accent5 16 2 3 4" xfId="27890" xr:uid="{10B9033A-61DE-4BCB-9522-C14989101B53}"/>
    <cellStyle name="20% - Accent5 16 2 3 5" xfId="33999" xr:uid="{E9902AF3-24E3-4C51-8C25-19D9E33051C0}"/>
    <cellStyle name="20% - Accent5 16 2 3 6" xfId="43164" xr:uid="{3C1B5AB6-446A-4EC4-895E-D594A247E991}"/>
    <cellStyle name="20% - Accent5 16 2 4" xfId="9605" xr:uid="{60024380-5456-48B7-86C3-88F324F3B103}"/>
    <cellStyle name="20% - Accent5 16 2 4 2" xfId="20747" xr:uid="{45A28DDE-AEEA-4FBC-9709-54C535051C89}"/>
    <cellStyle name="20% - Accent5 16 2 4 3" xfId="35971" xr:uid="{2DD705DE-B8E3-4366-BD37-877A2C6C3381}"/>
    <cellStyle name="20% - Accent5 16 2 5" xfId="13985" xr:uid="{707AC243-2F55-4A7E-814B-0909F1D6EA73}"/>
    <cellStyle name="20% - Accent5 16 2 6" xfId="24834" xr:uid="{865811F0-B24A-4D07-B9AE-3FF76C2DCF9C}"/>
    <cellStyle name="20% - Accent5 16 2 7" xfId="30984" xr:uid="{E6E2F756-E2B4-41E6-9633-169B90E03707}"/>
    <cellStyle name="20% - Accent5 16 2 8" xfId="40108" xr:uid="{7199728C-1656-4F4B-920B-E26A876AF838}"/>
    <cellStyle name="20% - Accent5 16 3" xfId="2852" xr:uid="{DD384DE8-219A-4698-A9CA-E6F571A77C1F}"/>
    <cellStyle name="20% - Accent5 16 3 2" xfId="6090" xr:uid="{D125E937-2B19-41CC-8351-51CEA1AAA87B}"/>
    <cellStyle name="20% - Accent5 16 3 2 2" xfId="9606" xr:uid="{5B5C5ED3-521C-49BE-95B5-FEDB7676FEAA}"/>
    <cellStyle name="20% - Accent5 16 3 2 2 2" xfId="20748" xr:uid="{4D0A74AA-64EC-4A4A-B70A-E35B75294F8F}"/>
    <cellStyle name="20% - Accent5 16 3 2 2 3" xfId="38517" xr:uid="{A3D9F55F-07D9-4BC5-A650-C89C65ED2E09}"/>
    <cellStyle name="20% - Accent5 16 3 2 3" xfId="17528" xr:uid="{4F0AA244-F82B-4B03-934C-85ED4BE1C190}"/>
    <cellStyle name="20% - Accent5 16 3 2 4" xfId="28377" xr:uid="{4787A26B-8A23-43A9-B544-965EBAADC097}"/>
    <cellStyle name="20% - Accent5 16 3 2 5" xfId="34550" xr:uid="{B2C59C00-3839-4B31-8E50-0323081F648F}"/>
    <cellStyle name="20% - Accent5 16 3 2 6" xfId="43651" xr:uid="{CFAA538C-DF60-452A-9D99-0B6D737C64CC}"/>
    <cellStyle name="20% - Accent5 16 3 3" xfId="9607" xr:uid="{14E93139-F884-4BA7-A259-7C15298EB41A}"/>
    <cellStyle name="20% - Accent5 16 3 3 2" xfId="20749" xr:uid="{FAC4BE09-5118-4EBC-94B1-D15CAE3F650A}"/>
    <cellStyle name="20% - Accent5 16 3 3 3" xfId="36536" xr:uid="{E23AF7C7-3A06-4EC6-81A4-14C42F021022}"/>
    <cellStyle name="20% - Accent5 16 3 4" xfId="14472" xr:uid="{CF07E786-97E2-4BE2-ABEA-0CD40BE3D131}"/>
    <cellStyle name="20% - Accent5 16 3 5" xfId="25321" xr:uid="{FA33487B-2D25-420A-B4F7-CA715B0B9381}"/>
    <cellStyle name="20% - Accent5 16 3 6" xfId="31471" xr:uid="{F0A8B160-114D-413F-9686-0A60391ED65B}"/>
    <cellStyle name="20% - Accent5 16 3 7" xfId="40595" xr:uid="{FC90C922-2B05-4802-B588-505BD4A9F198}"/>
    <cellStyle name="20% - Accent5 16 4" xfId="3833" xr:uid="{61F617FF-1580-48BA-BED6-1FF2552BCD13}"/>
    <cellStyle name="20% - Accent5 16 4 2" xfId="7072" xr:uid="{8B52770C-77C8-4C76-BD3D-2A5B498FE237}"/>
    <cellStyle name="20% - Accent5 16 4 2 2" xfId="18510" xr:uid="{DDC250A0-FA28-4892-AA75-E3047BCE5749}"/>
    <cellStyle name="20% - Accent5 16 4 2 3" xfId="29359" xr:uid="{E35B717D-A1BB-4EC0-A295-BB490578D166}"/>
    <cellStyle name="20% - Accent5 16 4 2 4" xfId="37690" xr:uid="{B1DD8A1E-BD0F-4F9E-BCC6-BF418D5F76E6}"/>
    <cellStyle name="20% - Accent5 16 4 2 5" xfId="44633" xr:uid="{AB35F615-5AAD-488B-91AF-4C173D475116}"/>
    <cellStyle name="20% - Accent5 16 4 3" xfId="15454" xr:uid="{7546BDD4-8F1C-46B2-9297-7197678434AA}"/>
    <cellStyle name="20% - Accent5 16 4 4" xfId="26303" xr:uid="{D0C1C735-2DC9-48C7-8D52-89EC31BDACC2}"/>
    <cellStyle name="20% - Accent5 16 4 5" xfId="32741" xr:uid="{998A9A59-90F4-4F96-8DA1-C07DDB0AD04B}"/>
    <cellStyle name="20% - Accent5 16 4 6" xfId="41577" xr:uid="{9C7B9953-91BE-4015-85B5-BD4CAAEEDD08}"/>
    <cellStyle name="20% - Accent5 16 5" xfId="4381" xr:uid="{8620E47C-A348-49B6-97A0-9EFC525D93B8}"/>
    <cellStyle name="20% - Accent5 16 5 2" xfId="7437" xr:uid="{09515C39-D0A6-444C-B2AD-B136F4F1367D}"/>
    <cellStyle name="20% - Accent5 16 5 2 2" xfId="18875" xr:uid="{8CDB9492-6F92-4DB4-B89A-153B1580D604}"/>
    <cellStyle name="20% - Accent5 16 5 2 3" xfId="29724" xr:uid="{C371C05A-61EB-4BD4-B331-B617671D0E34}"/>
    <cellStyle name="20% - Accent5 16 5 2 4" xfId="44998" xr:uid="{AEC47777-DFC0-4A7D-A5F2-2A7990048E1F}"/>
    <cellStyle name="20% - Accent5 16 5 3" xfId="15819" xr:uid="{C3984F78-4FBD-4FD5-AD6E-B27195B040CF}"/>
    <cellStyle name="20% - Accent5 16 5 4" xfId="26668" xr:uid="{54B411ED-9A83-4FD3-908D-21276ADD39EC}"/>
    <cellStyle name="20% - Accent5 16 5 5" xfId="35708" xr:uid="{CE4F503A-951A-46C0-A2FF-009853D34589}"/>
    <cellStyle name="20% - Accent5 16 5 6" xfId="41942" xr:uid="{118F24E5-4D0B-4396-8BFE-CE013548F8D3}"/>
    <cellStyle name="20% - Accent5 16 6" xfId="4743" xr:uid="{686F0224-8529-4C33-809C-24FC43506062}"/>
    <cellStyle name="20% - Accent5 16 6 2" xfId="7799" xr:uid="{241E6E93-A499-41BB-B17A-59738F98E313}"/>
    <cellStyle name="20% - Accent5 16 6 2 2" xfId="19237" xr:uid="{109B50E6-1A78-4AC9-A469-D0751011FBF0}"/>
    <cellStyle name="20% - Accent5 16 6 2 3" xfId="30086" xr:uid="{2B620A91-84EF-46DB-8280-481787F7A29F}"/>
    <cellStyle name="20% - Accent5 16 6 2 4" xfId="45360" xr:uid="{7A499ADB-B57F-4679-AB24-72672BC8EBC3}"/>
    <cellStyle name="20% - Accent5 16 6 3" xfId="16181" xr:uid="{48758BFE-5CAC-46DC-AFF8-DDC42E92CF99}"/>
    <cellStyle name="20% - Accent5 16 6 4" xfId="27030" xr:uid="{2D85C937-B63F-4277-958B-244B4A0F78B2}"/>
    <cellStyle name="20% - Accent5 16 6 5" xfId="42304" xr:uid="{3B7FBE64-826A-41B3-B35D-E7CC8F7C80BC}"/>
    <cellStyle name="20% - Accent5 16 7" xfId="5110" xr:uid="{A4BA7B70-36A6-4758-86C3-CE7F4110DEDE}"/>
    <cellStyle name="20% - Accent5 16 7 2" xfId="16548" xr:uid="{F1960A16-EA7E-434C-B10C-9532CEB1638C}"/>
    <cellStyle name="20% - Accent5 16 7 3" xfId="27397" xr:uid="{49DD82B9-8E39-4A35-817B-BF43DB0CD369}"/>
    <cellStyle name="20% - Accent5 16 7 4" xfId="42671" xr:uid="{99A7DBA8-4764-4FFE-8F15-E9C304476EBE}"/>
    <cellStyle name="20% - Accent5 16 8" xfId="13492" xr:uid="{E6360343-4BA0-41B2-936D-94C94BEB2C3C}"/>
    <cellStyle name="20% - Accent5 16 9" xfId="24341" xr:uid="{288AEC1F-6F74-4FED-9F5D-1E17727A68B1}"/>
    <cellStyle name="20% - Accent5 17" xfId="1439" xr:uid="{BAF6109F-BF68-4D93-B973-5EC91098C12C}"/>
    <cellStyle name="20% - Accent5 18" xfId="1440" xr:uid="{2D7FC48A-B254-4216-B430-9545D3DDB261}"/>
    <cellStyle name="20% - Accent5 19" xfId="1441" xr:uid="{2C75FF54-552E-4F50-A0A3-8F3910BB64DA}"/>
    <cellStyle name="20% - Accent5 2" xfId="306" xr:uid="{535AC3E6-94CE-4E24-A0D3-556067CDF64B}"/>
    <cellStyle name="20% - Accent5 2 10" xfId="4744" xr:uid="{AC6A3996-8F51-4D27-A6FE-8D7B4A593312}"/>
    <cellStyle name="20% - Accent5 2 10 2" xfId="7800" xr:uid="{02979B8B-4F14-4181-9977-59094F917DF5}"/>
    <cellStyle name="20% - Accent5 2 10 2 2" xfId="19238" xr:uid="{53F433FF-47EC-4A61-B3CF-824E2F9DF890}"/>
    <cellStyle name="20% - Accent5 2 10 2 3" xfId="30087" xr:uid="{B517C63B-C0F9-49AB-9D9C-0B997C309451}"/>
    <cellStyle name="20% - Accent5 2 10 2 4" xfId="45361" xr:uid="{2DF9A5A2-53DE-4961-9B62-D547EC6C80D8}"/>
    <cellStyle name="20% - Accent5 2 10 3" xfId="16182" xr:uid="{F183A729-795B-4F45-BE33-7C623E23B555}"/>
    <cellStyle name="20% - Accent5 2 10 4" xfId="27031" xr:uid="{26569408-F52D-4D05-BF28-D53B07A005C1}"/>
    <cellStyle name="20% - Accent5 2 10 5" xfId="42305" xr:uid="{31CEC25C-8388-4B27-8DA8-DE524BCBDE58}"/>
    <cellStyle name="20% - Accent5 2 11" xfId="5111" xr:uid="{F80B2A1C-5D2D-4EA3-B8DB-D39F67C5D4F3}"/>
    <cellStyle name="20% - Accent5 2 11 2" xfId="16549" xr:uid="{A54CD199-C42E-45E9-8516-B2BF17F67432}"/>
    <cellStyle name="20% - Accent5 2 11 3" xfId="27398" xr:uid="{56A2AC72-D359-4046-9430-EEC7EB76E7CF}"/>
    <cellStyle name="20% - Accent5 2 11 4" xfId="42672" xr:uid="{466D4E6A-2846-48E4-ACBC-B440CFFD8725}"/>
    <cellStyle name="20% - Accent5 2 12" xfId="8432" xr:uid="{4D80A23E-0592-47FF-A17D-904DAC3EFAE6}"/>
    <cellStyle name="20% - Accent5 2 12 2" xfId="19579" xr:uid="{3E8BE567-1076-4BD9-9B05-759EF9F049DF}"/>
    <cellStyle name="20% - Accent5 2 13" xfId="13493" xr:uid="{61B28ECB-9AAD-45CC-8A2E-B593BB358F20}"/>
    <cellStyle name="20% - Accent5 2 14" xfId="24342" xr:uid="{84ABDB19-A91A-4164-934F-A04DC7B10A08}"/>
    <cellStyle name="20% - Accent5 2 15" xfId="30434" xr:uid="{EAEB086F-A9E3-42CD-A168-308AF33A123C}"/>
    <cellStyle name="20% - Accent5 2 16" xfId="39616" xr:uid="{85686F55-BA64-4F45-8B32-FD7473D84865}"/>
    <cellStyle name="20% - Accent5 2 2" xfId="1442" xr:uid="{A5394B2C-1B9C-4396-BB50-E774D346DB6C}"/>
    <cellStyle name="20% - Accent5 2 2 2" xfId="8553" xr:uid="{743BC03E-2CA8-48F7-8192-F387FB610DDB}"/>
    <cellStyle name="20% - Accent5 2 2 2 2" xfId="8712" xr:uid="{621663D7-34C7-48F1-BB51-8A7ADE65C3A3}"/>
    <cellStyle name="20% - Accent5 2 2 2 2 2" xfId="19856" xr:uid="{EB9009E3-F4FF-49E8-BA1F-80C5D6E644BC}"/>
    <cellStyle name="20% - Accent5 2 2 2 3" xfId="8910" xr:uid="{50D95399-96E9-4CA5-9A78-28D5CA2DA869}"/>
    <cellStyle name="20% - Accent5 2 2 2 3 2" xfId="20054" xr:uid="{646EF74C-4044-49EF-9798-328CBFD11560}"/>
    <cellStyle name="20% - Accent5 2 2 2 4" xfId="19698" xr:uid="{8AFFD370-FCDC-4263-8B18-A98593A8ACCB}"/>
    <cellStyle name="20% - Accent5 2 2 3" xfId="8633" xr:uid="{156337F6-5A5E-4983-BB32-03FA96BA8499}"/>
    <cellStyle name="20% - Accent5 2 2 3 2" xfId="19777" xr:uid="{50AF702C-C253-4A7F-9433-D4F4BD467489}"/>
    <cellStyle name="20% - Accent5 2 2 4" xfId="8831" xr:uid="{E5697FDE-3018-4593-9BF4-41099BCDD350}"/>
    <cellStyle name="20% - Accent5 2 2 4 2" xfId="19975" xr:uid="{BCD96F7A-4F49-4CD5-8BE4-94C6923DC120}"/>
    <cellStyle name="20% - Accent5 2 2 5" xfId="8473" xr:uid="{C24D928E-79CD-45CC-8C60-727BB48144A7}"/>
    <cellStyle name="20% - Accent5 2 2 5 2" xfId="19619" xr:uid="{BEB73170-0903-4EAE-BC49-85162A05C58A}"/>
    <cellStyle name="20% - Accent5 2 3" xfId="1443" xr:uid="{FC5E24F5-963D-426C-B103-10A60C8C86CB}"/>
    <cellStyle name="20% - Accent5 2 3 2" xfId="8672" xr:uid="{B239DEA5-7C70-400B-ADB0-E295B296F668}"/>
    <cellStyle name="20% - Accent5 2 3 2 2" xfId="19816" xr:uid="{C646E258-3531-472A-9C84-9C1CC58C49E8}"/>
    <cellStyle name="20% - Accent5 2 3 3" xfId="8870" xr:uid="{F67CB3DA-AC91-4076-A7BA-4C05D05160FE}"/>
    <cellStyle name="20% - Accent5 2 3 3 2" xfId="20014" xr:uid="{261CAC50-D0FC-4164-99A6-84CC27BD7D0B}"/>
    <cellStyle name="20% - Accent5 2 3 4" xfId="8512" xr:uid="{E8FA7EF6-5408-49A6-A0B7-C6B3D3478E1D}"/>
    <cellStyle name="20% - Accent5 2 3 4 2" xfId="19658" xr:uid="{47B8B1AA-6983-4D03-BDDF-09BD4FC03886}"/>
    <cellStyle name="20% - Accent5 2 4" xfId="1444" xr:uid="{106FD292-3378-4B4D-95EC-5B3961C00F7C}"/>
    <cellStyle name="20% - Accent5 2 4 2" xfId="8949" xr:uid="{FB39306E-182A-44CA-A4E4-00F7BEF08DC9}"/>
    <cellStyle name="20% - Accent5 2 4 2 2" xfId="20093" xr:uid="{1FDE6067-4D59-4D3F-8347-695BDBC276EB}"/>
    <cellStyle name="20% - Accent5 2 4 3" xfId="8751" xr:uid="{1D2158F0-CDC0-4D20-BD95-F3D523C70FD5}"/>
    <cellStyle name="20% - Accent5 2 4 3 2" xfId="19895" xr:uid="{186DFB86-7AC3-462A-9944-4CCD1EABC52F}"/>
    <cellStyle name="20% - Accent5 2 5" xfId="1445" xr:uid="{8AA3F51B-341F-4BF2-B8DA-5A88FFC19531}"/>
    <cellStyle name="20% - Accent5 2 5 2" xfId="8592" xr:uid="{67BBE62D-28DF-46AD-9DBE-FB916C1F0896}"/>
    <cellStyle name="20% - Accent5 2 5 2 2" xfId="19737" xr:uid="{05E93A94-E9F9-4CC7-A5BC-6FE3787C4D9E}"/>
    <cellStyle name="20% - Accent5 2 6" xfId="2365" xr:uid="{D9A0AEFF-C842-407A-8A09-694C66C0A704}"/>
    <cellStyle name="20% - Accent5 2 6 2" xfId="3346" xr:uid="{48790FC4-2F1E-4CED-893C-3E7ED47DA340}"/>
    <cellStyle name="20% - Accent5 2 6 2 2" xfId="6584" xr:uid="{5BEC0C29-B4C8-404D-B78B-A9D5BC0C7F08}"/>
    <cellStyle name="20% - Accent5 2 6 2 2 2" xfId="9608" xr:uid="{D8116578-326C-470F-ABC8-CB524891E8EC}"/>
    <cellStyle name="20% - Accent5 2 6 2 2 2 2" xfId="20750" xr:uid="{86B8FB3B-0072-41E5-8D5C-E876B4746210}"/>
    <cellStyle name="20% - Accent5 2 6 2 2 2 3" xfId="38518" xr:uid="{90800548-CCCB-4778-B3A0-1E7D06C881AF}"/>
    <cellStyle name="20% - Accent5 2 6 2 2 3" xfId="18022" xr:uid="{53FBA874-0873-42C3-B117-8A20379B1A59}"/>
    <cellStyle name="20% - Accent5 2 6 2 2 4" xfId="28871" xr:uid="{B585C642-8E50-4F33-874F-2E6A852CE940}"/>
    <cellStyle name="20% - Accent5 2 6 2 2 5" xfId="34551" xr:uid="{55515073-6903-4DB1-9FA8-D9B7203B8155}"/>
    <cellStyle name="20% - Accent5 2 6 2 2 6" xfId="44145" xr:uid="{DCE13721-47F9-453F-B920-69C9A0068A72}"/>
    <cellStyle name="20% - Accent5 2 6 2 3" xfId="9609" xr:uid="{3D0BB91C-8BAB-4451-89EE-700A4044F683}"/>
    <cellStyle name="20% - Accent5 2 6 2 3 2" xfId="20751" xr:uid="{FA51CC2B-95F4-477C-AD95-B53C30B61E8B}"/>
    <cellStyle name="20% - Accent5 2 6 2 3 3" xfId="36537" xr:uid="{E88CE196-3501-4D7C-99A2-222B51B871D8}"/>
    <cellStyle name="20% - Accent5 2 6 2 4" xfId="14966" xr:uid="{4B501A10-5945-4393-8476-692BB7DD851C}"/>
    <cellStyle name="20% - Accent5 2 6 2 5" xfId="25815" xr:uid="{5712D044-B247-4629-B1AA-5C831756494D}"/>
    <cellStyle name="20% - Accent5 2 6 2 6" xfId="31965" xr:uid="{E55AE5EA-B287-4643-B5DC-FB88B67B812B}"/>
    <cellStyle name="20% - Accent5 2 6 2 7" xfId="41089" xr:uid="{32229967-F7C2-40D8-988A-0AB49B0D3FAB}"/>
    <cellStyle name="20% - Accent5 2 6 3" xfId="5604" xr:uid="{E971B604-99AA-4E30-9036-7CE7A3E92CD7}"/>
    <cellStyle name="20% - Accent5 2 6 3 2" xfId="9610" xr:uid="{A5CF5533-4AF3-47BD-A2F8-9BFAC8586583}"/>
    <cellStyle name="20% - Accent5 2 6 3 2 2" xfId="20752" xr:uid="{A34A5F1F-C3E9-405C-8241-0C0EED6209BE}"/>
    <cellStyle name="20% - Accent5 2 6 3 2 3" xfId="37955" xr:uid="{5278E5EF-DE51-48A5-9C37-7EB82BC91FB2}"/>
    <cellStyle name="20% - Accent5 2 6 3 3" xfId="17042" xr:uid="{83189697-1E0E-44E4-A990-03D9B9518749}"/>
    <cellStyle name="20% - Accent5 2 6 3 4" xfId="27891" xr:uid="{CF265A44-8ED9-480A-8447-02345AEEF870}"/>
    <cellStyle name="20% - Accent5 2 6 3 5" xfId="34000" xr:uid="{202961E4-BF74-40EE-9904-6F9F4631B76D}"/>
    <cellStyle name="20% - Accent5 2 6 3 6" xfId="43165" xr:uid="{CD7401C9-4722-46AD-A61E-D30A530CFEC4}"/>
    <cellStyle name="20% - Accent5 2 6 4" xfId="8790" xr:uid="{989299D3-4124-4388-A4C3-FE74DD6F2C01}"/>
    <cellStyle name="20% - Accent5 2 6 4 2" xfId="19934" xr:uid="{581819AC-B224-47C3-9667-C8095C028F5A}"/>
    <cellStyle name="20% - Accent5 2 6 4 3" xfId="35972" xr:uid="{F00EBA9C-1E19-41C0-AB87-8475A6FFA35C}"/>
    <cellStyle name="20% - Accent5 2 6 5" xfId="13986" xr:uid="{F216CA2A-C9CF-4B1E-93C9-5B686B69600E}"/>
    <cellStyle name="20% - Accent5 2 6 6" xfId="24835" xr:uid="{6BA23447-E6D2-4C86-B688-32F3DC8258E8}"/>
    <cellStyle name="20% - Accent5 2 6 7" xfId="30985" xr:uid="{9653E2AA-0B21-43DE-941A-BEC52EB0BE79}"/>
    <cellStyle name="20% - Accent5 2 6 8" xfId="40109" xr:uid="{C263B9C5-8F9D-4F15-9F71-E2CEE641487D}"/>
    <cellStyle name="20% - Accent5 2 7" xfId="2853" xr:uid="{7C5C40CF-0289-423D-9783-29DE099A0C44}"/>
    <cellStyle name="20% - Accent5 2 7 2" xfId="6091" xr:uid="{019A43A5-B4DC-4E92-828F-1D38F8739055}"/>
    <cellStyle name="20% - Accent5 2 7 2 2" xfId="9611" xr:uid="{46EE920B-4B4E-4006-953C-BCA1CB445BB4}"/>
    <cellStyle name="20% - Accent5 2 7 2 2 2" xfId="20753" xr:uid="{03067C80-95E2-47E7-8C82-26658DA90609}"/>
    <cellStyle name="20% - Accent5 2 7 2 2 3" xfId="38519" xr:uid="{DAF7E542-8212-4B38-99EF-B81E7B99DC25}"/>
    <cellStyle name="20% - Accent5 2 7 2 3" xfId="17529" xr:uid="{316D50FF-F197-425C-8DA2-6DE2AE02D52A}"/>
    <cellStyle name="20% - Accent5 2 7 2 4" xfId="28378" xr:uid="{A8C47F50-4132-44B5-A38F-BAD6C898F1FD}"/>
    <cellStyle name="20% - Accent5 2 7 2 5" xfId="34552" xr:uid="{ADE194C8-C346-434F-915D-A9EC260081FB}"/>
    <cellStyle name="20% - Accent5 2 7 2 6" xfId="43652" xr:uid="{FAE0A3F6-8277-40B6-B6B2-C1C56DE39C0A}"/>
    <cellStyle name="20% - Accent5 2 7 3" xfId="9612" xr:uid="{2F296C47-35C8-425F-ADB6-D65D5CE15B0F}"/>
    <cellStyle name="20% - Accent5 2 7 3 2" xfId="20754" xr:uid="{2B3636F6-1AEE-4DE3-99B6-EC68F776339D}"/>
    <cellStyle name="20% - Accent5 2 7 3 3" xfId="36538" xr:uid="{540D2AE3-9438-448E-969C-5032855923B9}"/>
    <cellStyle name="20% - Accent5 2 7 4" xfId="14473" xr:uid="{E3CA95CA-99C8-4A78-AC31-87CC4E5BB7E8}"/>
    <cellStyle name="20% - Accent5 2 7 5" xfId="25322" xr:uid="{8313B301-23F1-4A4B-9537-7BBD4046ABB0}"/>
    <cellStyle name="20% - Accent5 2 7 6" xfId="31472" xr:uid="{802056C4-D517-42A8-B48C-252F5F06C3FE}"/>
    <cellStyle name="20% - Accent5 2 7 7" xfId="40596" xr:uid="{F82B805D-5FFC-4706-80C1-156D8630EC60}"/>
    <cellStyle name="20% - Accent5 2 8" xfId="3834" xr:uid="{5FE253E0-7DDB-4C0D-B25C-8C6C6FED5BAC}"/>
    <cellStyle name="20% - Accent5 2 8 2" xfId="7073" xr:uid="{63C9F06A-FA97-439F-B99E-E1A6A96B4C2E}"/>
    <cellStyle name="20% - Accent5 2 8 2 2" xfId="18511" xr:uid="{C53BA252-E59C-4D16-BCBF-A25BBF77A9E6}"/>
    <cellStyle name="20% - Accent5 2 8 2 3" xfId="29360" xr:uid="{885209B9-9A49-418C-9D1E-E1A3F0C4E73F}"/>
    <cellStyle name="20% - Accent5 2 8 2 4" xfId="37583" xr:uid="{D307CFDE-280D-4BF0-BA90-2216581B47D7}"/>
    <cellStyle name="20% - Accent5 2 8 2 5" xfId="44634" xr:uid="{AAA9C6E1-99CF-4CB9-8338-BDB223914FC8}"/>
    <cellStyle name="20% - Accent5 2 8 3" xfId="15455" xr:uid="{DC952647-759F-4646-88D9-29A92671E2A4}"/>
    <cellStyle name="20% - Accent5 2 8 4" xfId="26304" xr:uid="{3E1B57FA-BBB5-4216-944B-E657FC19FD77}"/>
    <cellStyle name="20% - Accent5 2 8 5" xfId="32742" xr:uid="{0025ADFF-29EC-4AB6-91DB-896958542C90}"/>
    <cellStyle name="20% - Accent5 2 8 6" xfId="41578" xr:uid="{77BFE418-80CA-4969-AEFD-2C468C4B4874}"/>
    <cellStyle name="20% - Accent5 2 9" xfId="4382" xr:uid="{FDA5087D-3214-4741-ACD6-15180E6FCF2E}"/>
    <cellStyle name="20% - Accent5 2 9 2" xfId="7438" xr:uid="{B63CB812-A08B-41BB-BF46-952D0758005F}"/>
    <cellStyle name="20% - Accent5 2 9 2 2" xfId="18876" xr:uid="{B0F96ED7-0A06-444D-81F1-3E5A9D891325}"/>
    <cellStyle name="20% - Accent5 2 9 2 3" xfId="29725" xr:uid="{EBAD6941-B4AB-4A36-BDD2-55E7EF41F431}"/>
    <cellStyle name="20% - Accent5 2 9 2 4" xfId="44999" xr:uid="{4559AE50-A24A-49AE-9ACB-0BB9027701F8}"/>
    <cellStyle name="20% - Accent5 2 9 3" xfId="15820" xr:uid="{D88E97FE-74EA-4B56-823B-3CDB28C5F2E1}"/>
    <cellStyle name="20% - Accent5 2 9 4" xfId="26669" xr:uid="{0606BF24-07F3-4C2F-8B3C-A0AAAF3317C6}"/>
    <cellStyle name="20% - Accent5 2 9 5" xfId="35602" xr:uid="{B6F5A359-6671-4962-AC32-3A1AD17AD622}"/>
    <cellStyle name="20% - Accent5 2 9 6" xfId="41943" xr:uid="{5E661771-A3F3-4BA4-AD02-B0808AFFED29}"/>
    <cellStyle name="20% - Accent5 20" xfId="1446" xr:uid="{32849B4E-F0B9-4253-833F-5456840D25E4}"/>
    <cellStyle name="20% - Accent5 21" xfId="1447" xr:uid="{2554B9D0-0FF0-4B42-BC69-0ABA32515406}"/>
    <cellStyle name="20% - Accent5 22" xfId="8116" xr:uid="{F98C83DD-C678-4A5A-883E-3457530096C0}"/>
    <cellStyle name="20% - Accent5 23" xfId="8117" xr:uid="{03330BCE-1D9A-4463-AFDB-AE9A4077911B}"/>
    <cellStyle name="20% - Accent5 24" xfId="8394" xr:uid="{FB5A77BC-32CD-4B2D-AD41-DABF08526CF9}"/>
    <cellStyle name="20% - Accent5 24 2" xfId="19566" xr:uid="{754B633F-A847-42FB-B83E-792C22E597E4}"/>
    <cellStyle name="20% - Accent5 25" xfId="122" xr:uid="{081F8A59-35FF-46F1-9D10-D763798DA87E}"/>
    <cellStyle name="20% - Accent5 3" xfId="307" xr:uid="{2D2B9DC1-6C26-4CBE-928D-B83F8740FD19}"/>
    <cellStyle name="20% - Accent5 3 10" xfId="24343" xr:uid="{F3A94066-428E-4E03-971A-E95C3C9A3FF0}"/>
    <cellStyle name="20% - Accent5 3 11" xfId="30435" xr:uid="{9DF33264-4439-4480-924A-455E8EBDC01A}"/>
    <cellStyle name="20% - Accent5 3 12" xfId="39617" xr:uid="{456FD3ED-36CB-43CF-AE06-92C63395B62E}"/>
    <cellStyle name="20% - Accent5 3 2" xfId="2366" xr:uid="{E5A1F04B-7C56-4F83-A077-7D37EB5176E6}"/>
    <cellStyle name="20% - Accent5 3 2 2" xfId="3347" xr:uid="{C9D1679A-0850-46B8-9083-F043FA1511B0}"/>
    <cellStyle name="20% - Accent5 3 2 2 2" xfId="6585" xr:uid="{965CB2E6-0C71-4855-9E65-1574D67E3251}"/>
    <cellStyle name="20% - Accent5 3 2 2 2 2" xfId="8725" xr:uid="{B4CEBB4B-EC10-4811-953E-141BE6A0EE3D}"/>
    <cellStyle name="20% - Accent5 3 2 2 2 2 2" xfId="19869" xr:uid="{DBF5F782-6955-425C-BC0F-31B03458511E}"/>
    <cellStyle name="20% - Accent5 3 2 2 2 2 3" xfId="38520" xr:uid="{5C2A833C-88E7-4A2F-8171-20DEA060AC37}"/>
    <cellStyle name="20% - Accent5 3 2 2 2 3" xfId="18023" xr:uid="{029F7285-9378-4C31-B55E-533086AA6D61}"/>
    <cellStyle name="20% - Accent5 3 2 2 2 4" xfId="28872" xr:uid="{E33AB28F-7B46-407E-930D-46FB63095BB9}"/>
    <cellStyle name="20% - Accent5 3 2 2 2 5" xfId="34553" xr:uid="{2B90F5C6-DD8E-427A-A5F0-361321A8028E}"/>
    <cellStyle name="20% - Accent5 3 2 2 2 6" xfId="44146" xr:uid="{C34E1FCC-02A0-4DEE-BE32-3B8D92DDECC1}"/>
    <cellStyle name="20% - Accent5 3 2 2 3" xfId="8923" xr:uid="{74A255E6-AD17-4937-AFC7-3DFE0741C1BE}"/>
    <cellStyle name="20% - Accent5 3 2 2 3 2" xfId="20067" xr:uid="{F83F0426-13CD-429C-BE09-B7287ADA66BF}"/>
    <cellStyle name="20% - Accent5 3 2 2 3 3" xfId="36539" xr:uid="{4A9C1068-E808-48B2-8849-D76F1423C630}"/>
    <cellStyle name="20% - Accent5 3 2 2 4" xfId="8566" xr:uid="{D17CB3AA-8E68-43E3-8727-F4D65ABC2889}"/>
    <cellStyle name="20% - Accent5 3 2 2 4 2" xfId="19711" xr:uid="{39F3AFC8-32D2-4425-B4B1-E12088A8768A}"/>
    <cellStyle name="20% - Accent5 3 2 2 5" xfId="14967" xr:uid="{DFC670CB-F59E-4B72-A112-089DD3C02919}"/>
    <cellStyle name="20% - Accent5 3 2 2 6" xfId="25816" xr:uid="{8C75087C-4965-4080-A488-F6F90C6E7392}"/>
    <cellStyle name="20% - Accent5 3 2 2 7" xfId="31966" xr:uid="{EA61A4E3-1C49-459D-8398-EACF3CCF9B06}"/>
    <cellStyle name="20% - Accent5 3 2 2 8" xfId="41090" xr:uid="{783DBA7D-0626-43FE-9A8B-B4E67F78921D}"/>
    <cellStyle name="20% - Accent5 3 2 3" xfId="5605" xr:uid="{4A3B5A8F-0334-4A64-93DE-D791218D34E6}"/>
    <cellStyle name="20% - Accent5 3 2 3 2" xfId="8646" xr:uid="{9BF255FC-0D49-490E-B607-2EAE51FC30F8}"/>
    <cellStyle name="20% - Accent5 3 2 3 2 2" xfId="19790" xr:uid="{66500530-25BD-4628-BA21-201B9CB8E3CA}"/>
    <cellStyle name="20% - Accent5 3 2 3 2 3" xfId="37956" xr:uid="{8964FDE0-2EEF-4A4F-A879-EB143FE5FE50}"/>
    <cellStyle name="20% - Accent5 3 2 3 3" xfId="17043" xr:uid="{44198277-7194-4D2B-A713-BAB161F7D88B}"/>
    <cellStyle name="20% - Accent5 3 2 3 4" xfId="27892" xr:uid="{236D4746-899E-4A99-A295-EB847B8813D2}"/>
    <cellStyle name="20% - Accent5 3 2 3 5" xfId="34001" xr:uid="{273142D7-5136-4BC9-BDFC-5E2B39F31802}"/>
    <cellStyle name="20% - Accent5 3 2 3 6" xfId="43166" xr:uid="{95A29F1A-0694-43CB-890D-EC5D57706419}"/>
    <cellStyle name="20% - Accent5 3 2 4" xfId="8844" xr:uid="{3E80032F-7CAB-43A1-8A3C-CD0C61A90285}"/>
    <cellStyle name="20% - Accent5 3 2 4 2" xfId="19988" xr:uid="{80FC4115-0442-457A-B329-C7DD382F7A70}"/>
    <cellStyle name="20% - Accent5 3 2 4 3" xfId="35973" xr:uid="{99C674EC-EDB9-42A9-AA7F-FE4A1EACF2DC}"/>
    <cellStyle name="20% - Accent5 3 2 5" xfId="8486" xr:uid="{4DE9F698-D2B0-4CBE-8CE9-29C139E7C95A}"/>
    <cellStyle name="20% - Accent5 3 2 5 2" xfId="19632" xr:uid="{02374FD1-94F4-493D-9504-7AD14B11D204}"/>
    <cellStyle name="20% - Accent5 3 2 6" xfId="13987" xr:uid="{3095555D-8AD8-4B84-B802-A9C13477A1ED}"/>
    <cellStyle name="20% - Accent5 3 2 7" xfId="24836" xr:uid="{2A1A3145-B4D8-4C45-90B7-2F2079AA3370}"/>
    <cellStyle name="20% - Accent5 3 2 8" xfId="30986" xr:uid="{CA4BE105-2009-4363-B5DB-3C6E09D074C0}"/>
    <cellStyle name="20% - Accent5 3 2 9" xfId="40110" xr:uid="{78ECB018-2CFB-4B45-B39A-463C4AA58E8D}"/>
    <cellStyle name="20% - Accent5 3 3" xfId="2854" xr:uid="{D0F4758B-F88A-4AC7-8E85-83AFF051950B}"/>
    <cellStyle name="20% - Accent5 3 3 2" xfId="6092" xr:uid="{C8C658D1-CAFE-458F-B026-F4E5B19F7934}"/>
    <cellStyle name="20% - Accent5 3 3 2 2" xfId="8685" xr:uid="{4307A7BD-F648-46CB-A7C4-16829846E4D8}"/>
    <cellStyle name="20% - Accent5 3 3 2 2 2" xfId="19829" xr:uid="{1AE38602-C630-40E9-920A-1E8FE645C1EE}"/>
    <cellStyle name="20% - Accent5 3 3 2 2 3" xfId="38521" xr:uid="{7983FF3F-E735-4D11-93D5-5F2A71385E87}"/>
    <cellStyle name="20% - Accent5 3 3 2 3" xfId="17530" xr:uid="{87FA029B-E92C-4869-B974-E997915395A4}"/>
    <cellStyle name="20% - Accent5 3 3 2 4" xfId="28379" xr:uid="{65611117-8EF7-403C-9113-04D5752FCE22}"/>
    <cellStyle name="20% - Accent5 3 3 2 5" xfId="34554" xr:uid="{822239A0-7F2A-4DD8-8536-4306142D90CD}"/>
    <cellStyle name="20% - Accent5 3 3 2 6" xfId="43653" xr:uid="{B06B06DD-2889-4508-A01B-1BD998524080}"/>
    <cellStyle name="20% - Accent5 3 3 3" xfId="8883" xr:uid="{A40C58DD-E519-42E3-95E1-6E57DE4ABEDA}"/>
    <cellStyle name="20% - Accent5 3 3 3 2" xfId="20027" xr:uid="{0BB63B71-ADE2-48D1-93CD-AE8BEE50BD3B}"/>
    <cellStyle name="20% - Accent5 3 3 3 3" xfId="36540" xr:uid="{C3DC66A1-CEDC-4134-8FC7-B6052C29E532}"/>
    <cellStyle name="20% - Accent5 3 3 4" xfId="8525" xr:uid="{CF655C0E-8F9C-4E2E-8097-B2CBC08F8131}"/>
    <cellStyle name="20% - Accent5 3 3 4 2" xfId="19671" xr:uid="{650838D5-EB9E-4C1D-8ECC-2D63C13860C9}"/>
    <cellStyle name="20% - Accent5 3 3 5" xfId="14474" xr:uid="{ADD8DFD0-3E73-4159-8BC9-6F6D75AE75AB}"/>
    <cellStyle name="20% - Accent5 3 3 6" xfId="25323" xr:uid="{858DE131-712F-4022-AE6A-1FB07908BF8E}"/>
    <cellStyle name="20% - Accent5 3 3 7" xfId="31473" xr:uid="{9EE040B0-05B6-434C-9789-34DE8AA93EBC}"/>
    <cellStyle name="20% - Accent5 3 3 8" xfId="40597" xr:uid="{9A1E3A9F-5C92-4406-A525-3CAA79179841}"/>
    <cellStyle name="20% - Accent5 3 4" xfId="3835" xr:uid="{AB5E14BE-2F98-4254-B6A1-AC256AFF31B9}"/>
    <cellStyle name="20% - Accent5 3 4 2" xfId="7074" xr:uid="{574508BF-D872-4B4E-99C0-7D81FE4B2714}"/>
    <cellStyle name="20% - Accent5 3 4 2 2" xfId="8962" xr:uid="{DF2158E8-32ED-4499-A638-E923948F4AE0}"/>
    <cellStyle name="20% - Accent5 3 4 2 2 2" xfId="20106" xr:uid="{55025D99-C485-4361-9D42-7E709D1A0310}"/>
    <cellStyle name="20% - Accent5 3 4 2 3" xfId="18512" xr:uid="{D222072F-CE2A-4657-9343-7E35583597C7}"/>
    <cellStyle name="20% - Accent5 3 4 2 4" xfId="29361" xr:uid="{0C28D261-9D1B-42DF-8C5B-51DDD31BF5E1}"/>
    <cellStyle name="20% - Accent5 3 4 2 5" xfId="37597" xr:uid="{1AF9C996-578E-4E99-B346-10894703D368}"/>
    <cellStyle name="20% - Accent5 3 4 2 6" xfId="44635" xr:uid="{B2E9A34C-02B5-4A3F-9A80-AC7B1C20F7BC}"/>
    <cellStyle name="20% - Accent5 3 4 3" xfId="8764" xr:uid="{959DC382-ABDA-49AE-9CB7-6B8F6FB4330E}"/>
    <cellStyle name="20% - Accent5 3 4 3 2" xfId="19908" xr:uid="{CDC75777-A899-492F-8E59-13DBAAEC265D}"/>
    <cellStyle name="20% - Accent5 3 4 4" xfId="15456" xr:uid="{70088B36-995E-4E1D-9AB5-52129BE1870E}"/>
    <cellStyle name="20% - Accent5 3 4 5" xfId="26305" xr:uid="{813FE176-A870-48B5-85E8-2D11CC2E3983}"/>
    <cellStyle name="20% - Accent5 3 4 6" xfId="32743" xr:uid="{1E22DDB7-B2BD-4305-92B6-4ADCF29A10F3}"/>
    <cellStyle name="20% - Accent5 3 4 7" xfId="41579" xr:uid="{A9F4A958-F646-4674-8885-DF7B328D1F22}"/>
    <cellStyle name="20% - Accent5 3 5" xfId="4383" xr:uid="{16105387-31BC-4410-988E-18B502B99F82}"/>
    <cellStyle name="20% - Accent5 3 5 2" xfId="7439" xr:uid="{858C4D8D-D2F0-48E0-B9C2-5EEE2BADAA01}"/>
    <cellStyle name="20% - Accent5 3 5 2 2" xfId="18877" xr:uid="{74A99679-2082-456B-B28D-146E9D406603}"/>
    <cellStyle name="20% - Accent5 3 5 2 3" xfId="29726" xr:uid="{DFD69090-71BA-4CD9-8BB4-160B4E655BF7}"/>
    <cellStyle name="20% - Accent5 3 5 2 4" xfId="45000" xr:uid="{81D79418-799B-4E4F-977E-C128CFCBEA0A}"/>
    <cellStyle name="20% - Accent5 3 5 3" xfId="8605" xr:uid="{55D35D9E-1E4A-4D93-83D8-DB7BA6376073}"/>
    <cellStyle name="20% - Accent5 3 5 3 2" xfId="19750" xr:uid="{96B24744-ADC7-4AC1-8957-4CD43BD2BB66}"/>
    <cellStyle name="20% - Accent5 3 5 4" xfId="15821" xr:uid="{377D8B74-7B27-4300-A6FD-F11BF9BDB2D0}"/>
    <cellStyle name="20% - Accent5 3 5 5" xfId="26670" xr:uid="{97F281C6-7FAA-4489-A6BB-C1547318BB61}"/>
    <cellStyle name="20% - Accent5 3 5 6" xfId="35616" xr:uid="{CCE47221-56F9-49B1-B749-DEF2F61481C8}"/>
    <cellStyle name="20% - Accent5 3 5 7" xfId="41944" xr:uid="{A9A454BA-7A47-42AD-84A7-2550E7B60334}"/>
    <cellStyle name="20% - Accent5 3 6" xfId="4745" xr:uid="{AE407E13-D1A5-4217-A2DE-97E6CA7BE3BE}"/>
    <cellStyle name="20% - Accent5 3 6 2" xfId="7801" xr:uid="{4161286F-A23F-45B2-88C3-E729A7132878}"/>
    <cellStyle name="20% - Accent5 3 6 2 2" xfId="19239" xr:uid="{25A86E80-D6FF-4A53-9289-B65A7677BCF0}"/>
    <cellStyle name="20% - Accent5 3 6 2 3" xfId="30088" xr:uid="{E2FC5464-FD65-4385-921E-B98DCB0C436B}"/>
    <cellStyle name="20% - Accent5 3 6 2 4" xfId="45362" xr:uid="{D2BFCDE9-4BB3-4077-8AEF-256050179E15}"/>
    <cellStyle name="20% - Accent5 3 6 3" xfId="8803" xr:uid="{C53DA949-FC18-49E6-B2C2-596F7F77908C}"/>
    <cellStyle name="20% - Accent5 3 6 3 2" xfId="19947" xr:uid="{9330C040-878A-42C6-8115-31027D84C983}"/>
    <cellStyle name="20% - Accent5 3 6 4" xfId="16183" xr:uid="{7111EDE1-D1CC-4E88-B83E-76EF250C9631}"/>
    <cellStyle name="20% - Accent5 3 6 5" xfId="27032" xr:uid="{0654BC5C-3F83-4565-9EEA-000073EEBDD3}"/>
    <cellStyle name="20% - Accent5 3 6 6" xfId="42306" xr:uid="{64865C4B-B15D-4574-A31F-D8B46ACFD1FE}"/>
    <cellStyle name="20% - Accent5 3 7" xfId="5112" xr:uid="{14C6A48E-33D6-43A5-A32E-DA1C98591DAC}"/>
    <cellStyle name="20% - Accent5 3 7 2" xfId="16550" xr:uid="{BD0DD37C-C9E9-4B13-9CD3-2F94B61BFAA7}"/>
    <cellStyle name="20% - Accent5 3 7 3" xfId="27399" xr:uid="{0B0A0D75-2477-4EF2-BCF9-FC9F748959EB}"/>
    <cellStyle name="20% - Accent5 3 7 4" xfId="42673" xr:uid="{FA662BF6-CC9D-4CEC-B3CD-9A1DB107319B}"/>
    <cellStyle name="20% - Accent5 3 8" xfId="8445" xr:uid="{39E89DA2-95C9-4421-ABAA-5DA3E1137699}"/>
    <cellStyle name="20% - Accent5 3 8 2" xfId="19592" xr:uid="{7E3C8C10-81A4-4D0E-BC9E-DC5B3FB7091B}"/>
    <cellStyle name="20% - Accent5 3 9" xfId="13494" xr:uid="{A9B2BE04-30F3-4F4C-A044-2538294BFDF5}"/>
    <cellStyle name="20% - Accent5 4" xfId="308" xr:uid="{0F037716-A608-4F85-B380-349FF1214D55}"/>
    <cellStyle name="20% - Accent5 4 10" xfId="24344" xr:uid="{05E54A66-5DFE-4C8A-8FC4-59833B9E5193}"/>
    <cellStyle name="20% - Accent5 4 11" xfId="30436" xr:uid="{A99AA468-9E0B-40E9-B525-4AB3146A31B5}"/>
    <cellStyle name="20% - Accent5 4 12" xfId="39618" xr:uid="{285A1031-F50D-4B97-826F-A2F39DF19FCE}"/>
    <cellStyle name="20% - Accent5 4 2" xfId="2367" xr:uid="{1BD9C2B5-6173-474B-95B2-52DA33707E76}"/>
    <cellStyle name="20% - Accent5 4 2 2" xfId="3348" xr:uid="{C78135C3-880F-47AE-8464-A633C13FC91E}"/>
    <cellStyle name="20% - Accent5 4 2 2 2" xfId="6586" xr:uid="{9D36DBDE-258F-44E6-B82C-A340DA766BD2}"/>
    <cellStyle name="20% - Accent5 4 2 2 2 2" xfId="9613" xr:uid="{0A41D737-DB2B-4FAE-8117-2355AA2A5C70}"/>
    <cellStyle name="20% - Accent5 4 2 2 2 2 2" xfId="20755" xr:uid="{6CBC4FAD-22CE-42DB-BCBE-2FC39DAADD82}"/>
    <cellStyle name="20% - Accent5 4 2 2 2 2 3" xfId="38522" xr:uid="{B00EA427-B89F-4D02-B7AC-D8948B29050B}"/>
    <cellStyle name="20% - Accent5 4 2 2 2 3" xfId="18024" xr:uid="{CD6E9810-8974-4B2F-BF93-5076DDFFCFEF}"/>
    <cellStyle name="20% - Accent5 4 2 2 2 4" xfId="28873" xr:uid="{178959C1-974F-44AD-B3E6-407B893B9E7A}"/>
    <cellStyle name="20% - Accent5 4 2 2 2 5" xfId="34555" xr:uid="{2BDE928C-FCFB-47D2-9ADA-26296B56A240}"/>
    <cellStyle name="20% - Accent5 4 2 2 2 6" xfId="44147" xr:uid="{EE118A9D-9E08-40B3-8120-6CA2CC21BFC4}"/>
    <cellStyle name="20% - Accent5 4 2 2 3" xfId="8699" xr:uid="{2643D2B1-B3BD-4E30-997B-9D0B483BA8F1}"/>
    <cellStyle name="20% - Accent5 4 2 2 3 2" xfId="19843" xr:uid="{DD544AF3-3CA0-46C7-938F-27C86D1A6E6B}"/>
    <cellStyle name="20% - Accent5 4 2 2 3 3" xfId="36541" xr:uid="{8539D0C3-9BF1-4CA0-BF21-C6E565CF3A5C}"/>
    <cellStyle name="20% - Accent5 4 2 2 4" xfId="14968" xr:uid="{844248CA-B09B-4A5D-95AA-A73914068780}"/>
    <cellStyle name="20% - Accent5 4 2 2 5" xfId="25817" xr:uid="{67B4CB6F-558F-42DD-A61F-1E35F6A4E94D}"/>
    <cellStyle name="20% - Accent5 4 2 2 6" xfId="31967" xr:uid="{CBD0AB84-DDD5-4D5E-9D0D-070F7645FBFA}"/>
    <cellStyle name="20% - Accent5 4 2 2 7" xfId="41091" xr:uid="{51422EAC-62C5-4742-AC93-6B782C6A40CB}"/>
    <cellStyle name="20% - Accent5 4 2 3" xfId="5606" xr:uid="{43B9A80F-6BAE-4707-B1F0-75A3C67F9F7B}"/>
    <cellStyle name="20% - Accent5 4 2 3 2" xfId="8897" xr:uid="{E436A6DC-C367-42A0-B49C-9B321A45B204}"/>
    <cellStyle name="20% - Accent5 4 2 3 2 2" xfId="20041" xr:uid="{09E963FE-EA5D-45D7-A885-15F30F53348F}"/>
    <cellStyle name="20% - Accent5 4 2 3 2 3" xfId="37957" xr:uid="{70313C03-984E-49AD-B1C4-253264F24202}"/>
    <cellStyle name="20% - Accent5 4 2 3 3" xfId="17044" xr:uid="{DA8504A5-71F9-45A3-B52A-AD21F0FDC942}"/>
    <cellStyle name="20% - Accent5 4 2 3 4" xfId="27893" xr:uid="{4BDE7A16-FC0C-4E6A-B9E7-B6831C63E555}"/>
    <cellStyle name="20% - Accent5 4 2 3 5" xfId="34002" xr:uid="{44E418E0-68E8-44CA-92F8-2B39FD4BA2D4}"/>
    <cellStyle name="20% - Accent5 4 2 3 6" xfId="43167" xr:uid="{85DD6CAA-C73C-4901-9FB4-2E656436089A}"/>
    <cellStyle name="20% - Accent5 4 2 4" xfId="8539" xr:uid="{EA35C086-8E42-4C01-9798-D874C3AE1DDF}"/>
    <cellStyle name="20% - Accent5 4 2 4 2" xfId="19685" xr:uid="{EC3EC05D-6905-4FF7-9683-56427AF9996B}"/>
    <cellStyle name="20% - Accent5 4 2 4 3" xfId="35974" xr:uid="{A9000001-50E0-4D6E-AD63-4E7BF1847C08}"/>
    <cellStyle name="20% - Accent5 4 2 5" xfId="13988" xr:uid="{C010B2B8-EF3D-4D2C-8909-972882D6441C}"/>
    <cellStyle name="20% - Accent5 4 2 6" xfId="24837" xr:uid="{985A8CB5-9143-4EC1-8800-1C8D5C7875BB}"/>
    <cellStyle name="20% - Accent5 4 2 7" xfId="30987" xr:uid="{BCB7840B-455F-47B5-9BA8-691DD272C857}"/>
    <cellStyle name="20% - Accent5 4 2 8" xfId="40111" xr:uid="{EEF72D85-69B5-4DE6-A446-0F31A8E851D7}"/>
    <cellStyle name="20% - Accent5 4 3" xfId="2855" xr:uid="{9515BB38-9BF1-4421-B82A-22BF8829D710}"/>
    <cellStyle name="20% - Accent5 4 3 2" xfId="6093" xr:uid="{3ED2BF13-E52C-41CC-9650-5D4DBCB68527}"/>
    <cellStyle name="20% - Accent5 4 3 2 2" xfId="9614" xr:uid="{8D45206F-6329-408C-9ED5-F5DED18A9A3F}"/>
    <cellStyle name="20% - Accent5 4 3 2 2 2" xfId="20756" xr:uid="{7FEBE8C4-4DB5-4261-84BF-E25411EAD1DB}"/>
    <cellStyle name="20% - Accent5 4 3 2 2 3" xfId="38523" xr:uid="{6E6CD60C-39B3-494E-AFBA-6F6505576E2A}"/>
    <cellStyle name="20% - Accent5 4 3 2 3" xfId="17531" xr:uid="{AFFEE872-7B45-40C6-B137-84DBE41C8702}"/>
    <cellStyle name="20% - Accent5 4 3 2 4" xfId="28380" xr:uid="{FAAF31B5-E9D6-404E-9243-88F3B9172F76}"/>
    <cellStyle name="20% - Accent5 4 3 2 5" xfId="34556" xr:uid="{444B67FC-239F-4FFC-8C6A-C1F975113903}"/>
    <cellStyle name="20% - Accent5 4 3 2 6" xfId="43654" xr:uid="{8EE7D655-DB1F-4E22-9C11-2E93A43C676E}"/>
    <cellStyle name="20% - Accent5 4 3 3" xfId="8619" xr:uid="{F5E152FF-38D7-4728-A588-9574940132C1}"/>
    <cellStyle name="20% - Accent5 4 3 3 2" xfId="19764" xr:uid="{34F98464-0E2B-4FC9-B51E-5A31242BB7DC}"/>
    <cellStyle name="20% - Accent5 4 3 3 3" xfId="36542" xr:uid="{E116469F-CE7B-43F4-BC3F-77BF889B0E3B}"/>
    <cellStyle name="20% - Accent5 4 3 4" xfId="14475" xr:uid="{F40CC6C2-EAFF-4707-8AE3-3021A0B70F80}"/>
    <cellStyle name="20% - Accent5 4 3 5" xfId="25324" xr:uid="{810F73C6-4153-4B2E-97C1-139DD6F4C1C7}"/>
    <cellStyle name="20% - Accent5 4 3 6" xfId="31474" xr:uid="{1938BEFC-5474-4C38-AF64-1D49B26C2CB4}"/>
    <cellStyle name="20% - Accent5 4 3 7" xfId="40598" xr:uid="{DBA1CB8D-0DC6-4C0E-A4E9-EA10DCA3F14F}"/>
    <cellStyle name="20% - Accent5 4 4" xfId="3836" xr:uid="{89F020FE-B2DB-4CB0-A2AA-14B85CD460A3}"/>
    <cellStyle name="20% - Accent5 4 4 2" xfId="7075" xr:uid="{FA504FF1-B3BC-421E-B42C-6D2FD2A6DDBF}"/>
    <cellStyle name="20% - Accent5 4 4 2 2" xfId="18513" xr:uid="{6DAB5BC1-96C2-44A3-A1CA-0205321702C1}"/>
    <cellStyle name="20% - Accent5 4 4 2 3" xfId="29362" xr:uid="{6C11E8A9-A31A-4E4B-9B77-3716A651AA20}"/>
    <cellStyle name="20% - Accent5 4 4 2 4" xfId="37611" xr:uid="{F1997037-1B91-45FB-B26E-3B817B6D7813}"/>
    <cellStyle name="20% - Accent5 4 4 2 5" xfId="44636" xr:uid="{73BF7D83-6A7E-406E-93E2-1D43C5DF5E48}"/>
    <cellStyle name="20% - Accent5 4 4 3" xfId="8817" xr:uid="{6CF28D0B-8A71-4FB3-9BF5-463AA13DF241}"/>
    <cellStyle name="20% - Accent5 4 4 3 2" xfId="19961" xr:uid="{05C22AE3-97E7-4969-BDC4-F3FD7825085E}"/>
    <cellStyle name="20% - Accent5 4 4 4" xfId="15457" xr:uid="{A2644D62-F2E0-42E9-8058-B9F11A11ED97}"/>
    <cellStyle name="20% - Accent5 4 4 5" xfId="26306" xr:uid="{2553FE5F-9D89-4A83-8863-60D0B523EC84}"/>
    <cellStyle name="20% - Accent5 4 4 6" xfId="32744" xr:uid="{1A619B67-ACBB-4006-A681-922A8B0A117C}"/>
    <cellStyle name="20% - Accent5 4 4 7" xfId="41580" xr:uid="{CD5FE5E1-2BC7-438B-ABE2-F05D0FD30F2A}"/>
    <cellStyle name="20% - Accent5 4 5" xfId="4384" xr:uid="{A81D5B61-CC24-4693-B3C9-27137E3F5B73}"/>
    <cellStyle name="20% - Accent5 4 5 2" xfId="7440" xr:uid="{6380C499-1170-4BCB-BBB0-5B0C32F785A3}"/>
    <cellStyle name="20% - Accent5 4 5 2 2" xfId="18878" xr:uid="{2D9EC3D0-CC10-4785-B00C-905213F9C48D}"/>
    <cellStyle name="20% - Accent5 4 5 2 3" xfId="29727" xr:uid="{E54DE256-CEA7-4F30-B1BB-E62431D94011}"/>
    <cellStyle name="20% - Accent5 4 5 2 4" xfId="45001" xr:uid="{2A32B995-BA10-425B-A126-A1FEB9A31D9F}"/>
    <cellStyle name="20% - Accent5 4 5 3" xfId="15822" xr:uid="{BA641428-6935-4009-BFAD-7A34F6440F1D}"/>
    <cellStyle name="20% - Accent5 4 5 4" xfId="26671" xr:uid="{D6FB4A8A-6103-4C69-95AA-4B497E59BF16}"/>
    <cellStyle name="20% - Accent5 4 5 5" xfId="35630" xr:uid="{E5C58CE9-1D70-4CA5-A0EB-9E6F68C39E0A}"/>
    <cellStyle name="20% - Accent5 4 5 6" xfId="41945" xr:uid="{05AC82B4-6FF7-4E52-9DBB-D443C18B4A53}"/>
    <cellStyle name="20% - Accent5 4 6" xfId="4746" xr:uid="{3F9CF962-D230-4770-8DCB-7510DE9AA7C7}"/>
    <cellStyle name="20% - Accent5 4 6 2" xfId="7802" xr:uid="{6593D16D-C17F-4B6E-AEA4-E5EC0BA37846}"/>
    <cellStyle name="20% - Accent5 4 6 2 2" xfId="19240" xr:uid="{B2E88B72-E7BC-4A74-B314-D7D4D7A78959}"/>
    <cellStyle name="20% - Accent5 4 6 2 3" xfId="30089" xr:uid="{ECBF4073-6994-4B15-9788-4965EDB077D1}"/>
    <cellStyle name="20% - Accent5 4 6 2 4" xfId="45363" xr:uid="{4E861ECC-4D05-4959-9EC5-8517A0A087F7}"/>
    <cellStyle name="20% - Accent5 4 6 3" xfId="16184" xr:uid="{9A984129-A3B6-40CD-8B77-7FF08AA87A1D}"/>
    <cellStyle name="20% - Accent5 4 6 4" xfId="27033" xr:uid="{15FF929E-3B16-4D06-AEB5-4F922195EC47}"/>
    <cellStyle name="20% - Accent5 4 6 5" xfId="42307" xr:uid="{9D45FBD7-C85B-44E3-BE63-6CAC4BB08077}"/>
    <cellStyle name="20% - Accent5 4 7" xfId="5113" xr:uid="{C2AA3A3F-EF2B-4486-B949-B2C7B7C57C98}"/>
    <cellStyle name="20% - Accent5 4 7 2" xfId="16551" xr:uid="{1ECC38AF-8BFD-4D36-BADE-D0F3A315C3EE}"/>
    <cellStyle name="20% - Accent5 4 7 3" xfId="27400" xr:uid="{3490F5BF-DF69-4D4E-AE5B-4F823C1BC2CB}"/>
    <cellStyle name="20% - Accent5 4 7 4" xfId="42674" xr:uid="{3691C60F-42C2-4D1F-8930-71F2B96B6E64}"/>
    <cellStyle name="20% - Accent5 4 8" xfId="8459" xr:uid="{E3BB834E-E5DE-4904-94EA-16E0D4A656DF}"/>
    <cellStyle name="20% - Accent5 4 8 2" xfId="19606" xr:uid="{8B22C4E0-2D2B-482D-9A06-50C9A13EF2A4}"/>
    <cellStyle name="20% - Accent5 4 9" xfId="13495" xr:uid="{926438D1-5E3C-4592-A2C0-5CE7DBA9CB02}"/>
    <cellStyle name="20% - Accent5 5" xfId="309" xr:uid="{99C6024A-0344-481C-9877-08B1BAE5F7EB}"/>
    <cellStyle name="20% - Accent5 5 10" xfId="24345" xr:uid="{9838A335-DE65-4B2D-B678-51DD267F8071}"/>
    <cellStyle name="20% - Accent5 5 11" xfId="30437" xr:uid="{729E2909-A790-4D00-9C2D-A1C2626CE36D}"/>
    <cellStyle name="20% - Accent5 5 12" xfId="39619" xr:uid="{0ED0CB2E-19C5-47E8-BCC9-EAD50EC1FA31}"/>
    <cellStyle name="20% - Accent5 5 2" xfId="2368" xr:uid="{43D399BD-0409-47B6-BD39-FFD91305EBD9}"/>
    <cellStyle name="20% - Accent5 5 2 2" xfId="3349" xr:uid="{15109C53-245C-4834-9500-A440BCB0FC92}"/>
    <cellStyle name="20% - Accent5 5 2 2 2" xfId="6587" xr:uid="{E3BBC3B4-84B9-4D34-AD87-E9D73E9ECA11}"/>
    <cellStyle name="20% - Accent5 5 2 2 2 2" xfId="9615" xr:uid="{D0C017E2-852F-4128-8920-F90B49F61EAA}"/>
    <cellStyle name="20% - Accent5 5 2 2 2 2 2" xfId="20757" xr:uid="{66C29F69-1175-4D85-B57E-21E05FDA9333}"/>
    <cellStyle name="20% - Accent5 5 2 2 2 2 3" xfId="38524" xr:uid="{D444E488-B773-46C8-8E7B-009828A332DF}"/>
    <cellStyle name="20% - Accent5 5 2 2 2 3" xfId="18025" xr:uid="{2A2694D8-FEE4-46AC-B7C7-FE3E77C6E86D}"/>
    <cellStyle name="20% - Accent5 5 2 2 2 4" xfId="28874" xr:uid="{2BD97E92-0890-4E80-823E-6490E1AD9879}"/>
    <cellStyle name="20% - Accent5 5 2 2 2 5" xfId="34557" xr:uid="{ECDB53B4-0E72-4F99-99B4-BE092788B3C4}"/>
    <cellStyle name="20% - Accent5 5 2 2 2 6" xfId="44148" xr:uid="{8EAFD71D-4233-4424-9A7B-57C2A8C0CE5D}"/>
    <cellStyle name="20% - Accent5 5 2 2 3" xfId="9616" xr:uid="{40124194-CE92-4766-884D-2A55772118FC}"/>
    <cellStyle name="20% - Accent5 5 2 2 3 2" xfId="20758" xr:uid="{AD7086EF-78B7-4A4A-9A81-033C6011E8FB}"/>
    <cellStyle name="20% - Accent5 5 2 2 3 3" xfId="36543" xr:uid="{269AB832-02D1-4F1F-AFC6-E95BA405684A}"/>
    <cellStyle name="20% - Accent5 5 2 2 4" xfId="14969" xr:uid="{9E4EF33A-4584-4F75-B463-06831020E3C1}"/>
    <cellStyle name="20% - Accent5 5 2 2 5" xfId="25818" xr:uid="{A9F71A49-A252-4FBF-98BC-70DA2959A369}"/>
    <cellStyle name="20% - Accent5 5 2 2 6" xfId="31968" xr:uid="{DCE4C400-3AEC-4971-A4D4-8C8BC7E29EEE}"/>
    <cellStyle name="20% - Accent5 5 2 2 7" xfId="41092" xr:uid="{52801CDC-CE2B-4506-9316-0B3AD4F66C15}"/>
    <cellStyle name="20% - Accent5 5 2 3" xfId="5607" xr:uid="{57E4A411-F8CB-457C-8057-05F2C03FC181}"/>
    <cellStyle name="20% - Accent5 5 2 3 2" xfId="9617" xr:uid="{0C966C95-D38D-4060-B84E-4BF6D05E40A7}"/>
    <cellStyle name="20% - Accent5 5 2 3 2 2" xfId="20759" xr:uid="{25F9CE28-DDD2-43B6-8D94-9E2C5893AD33}"/>
    <cellStyle name="20% - Accent5 5 2 3 2 3" xfId="37958" xr:uid="{68CF7EBB-B2FA-4712-A85B-E7583FD4DCDE}"/>
    <cellStyle name="20% - Accent5 5 2 3 3" xfId="17045" xr:uid="{D660084D-AB6D-40D0-AFD0-9A915B97A70A}"/>
    <cellStyle name="20% - Accent5 5 2 3 4" xfId="27894" xr:uid="{8C48E7E1-034F-4382-B42B-7FC1962D0B71}"/>
    <cellStyle name="20% - Accent5 5 2 3 5" xfId="34003" xr:uid="{8858BE63-5B04-4806-8283-367CD75BBE8D}"/>
    <cellStyle name="20% - Accent5 5 2 3 6" xfId="43168" xr:uid="{CC92FBE4-7A4F-43D4-A591-A36C66DA8D40}"/>
    <cellStyle name="20% - Accent5 5 2 4" xfId="8659" xr:uid="{82E25248-03BF-433D-8FA1-67432666DDF8}"/>
    <cellStyle name="20% - Accent5 5 2 4 2" xfId="19803" xr:uid="{0DB364F8-B8E3-4818-8A1F-7FB8EA9B2A72}"/>
    <cellStyle name="20% - Accent5 5 2 4 3" xfId="35975" xr:uid="{F64CD257-A951-4C47-905C-2570D8847E8B}"/>
    <cellStyle name="20% - Accent5 5 2 5" xfId="13989" xr:uid="{8CB858B1-A794-4112-9D99-71739116C57B}"/>
    <cellStyle name="20% - Accent5 5 2 6" xfId="24838" xr:uid="{CE5DB836-D43B-4344-AD01-64CA353C440A}"/>
    <cellStyle name="20% - Accent5 5 2 7" xfId="30988" xr:uid="{5AD5108E-B7CE-4C54-8CD3-9C6CF91AF1A6}"/>
    <cellStyle name="20% - Accent5 5 2 8" xfId="40112" xr:uid="{F2C709B4-4E5F-4506-A934-82F2EC4B9C67}"/>
    <cellStyle name="20% - Accent5 5 3" xfId="2856" xr:uid="{8E123B56-2AEC-4EDC-A744-911809D7BDD3}"/>
    <cellStyle name="20% - Accent5 5 3 2" xfId="6094" xr:uid="{296E0430-BBBB-42EF-8634-BAD9E360031E}"/>
    <cellStyle name="20% - Accent5 5 3 2 2" xfId="9618" xr:uid="{BEA4C377-78D8-4A82-8535-6A790C4BB203}"/>
    <cellStyle name="20% - Accent5 5 3 2 2 2" xfId="20760" xr:uid="{EA7A5C65-76E2-4AA0-992B-C78EFB5B9814}"/>
    <cellStyle name="20% - Accent5 5 3 2 2 3" xfId="38525" xr:uid="{687AC96D-2420-4466-8DE3-35E87501DCDF}"/>
    <cellStyle name="20% - Accent5 5 3 2 3" xfId="17532" xr:uid="{071E7587-049C-480C-BA25-2905A79C67E7}"/>
    <cellStyle name="20% - Accent5 5 3 2 4" xfId="28381" xr:uid="{909857F3-6AB2-4D15-81A0-0B7C9DDB1019}"/>
    <cellStyle name="20% - Accent5 5 3 2 5" xfId="34558" xr:uid="{A43B5A67-08F3-409A-9F4D-0AA2E6089DA3}"/>
    <cellStyle name="20% - Accent5 5 3 2 6" xfId="43655" xr:uid="{EBC0EFF5-88B9-4433-90E1-AFE084261900}"/>
    <cellStyle name="20% - Accent5 5 3 3" xfId="8857" xr:uid="{D6BCE6C5-47E4-4511-9FF0-391F7D6254B7}"/>
    <cellStyle name="20% - Accent5 5 3 3 2" xfId="20001" xr:uid="{A9504E13-BFD5-4F73-8DF6-68F0B41119AE}"/>
    <cellStyle name="20% - Accent5 5 3 3 3" xfId="36544" xr:uid="{18A6A87C-E24B-4201-87D6-61FB6B0C2016}"/>
    <cellStyle name="20% - Accent5 5 3 4" xfId="14476" xr:uid="{D99B66AA-A549-47C7-98E7-5AD60BE40CC0}"/>
    <cellStyle name="20% - Accent5 5 3 5" xfId="25325" xr:uid="{81D2F100-A77E-48A7-B3D1-9DA20889836D}"/>
    <cellStyle name="20% - Accent5 5 3 6" xfId="31475" xr:uid="{FCF20B6F-DDDC-44D6-85D4-CFA73197E908}"/>
    <cellStyle name="20% - Accent5 5 3 7" xfId="40599" xr:uid="{BBFAE167-997A-4169-A17F-AD51576F46AB}"/>
    <cellStyle name="20% - Accent5 5 4" xfId="3837" xr:uid="{8CE41F06-5885-439A-8897-AE5D5B64CDB8}"/>
    <cellStyle name="20% - Accent5 5 4 2" xfId="7076" xr:uid="{2C77CA8D-F64A-4B96-98E0-7079D2AD726D}"/>
    <cellStyle name="20% - Accent5 5 4 2 2" xfId="18514" xr:uid="{0488C79C-30B4-4363-8737-A1C9A1C51DC5}"/>
    <cellStyle name="20% - Accent5 5 4 2 3" xfId="29363" xr:uid="{941727BA-C75A-4F9D-8FE2-8BB0CC85DE5C}"/>
    <cellStyle name="20% - Accent5 5 4 2 4" xfId="37625" xr:uid="{58A14150-AE84-40E3-B9B0-A20A94158C76}"/>
    <cellStyle name="20% - Accent5 5 4 2 5" xfId="44637" xr:uid="{131FC18A-E823-4756-87F7-F232A18A95F0}"/>
    <cellStyle name="20% - Accent5 5 4 3" xfId="15458" xr:uid="{7DA2D2E3-7FA4-45AE-8A51-7F33884ED026}"/>
    <cellStyle name="20% - Accent5 5 4 4" xfId="26307" xr:uid="{37C1E581-50D3-4A25-9B49-80F20CE31CC6}"/>
    <cellStyle name="20% - Accent5 5 4 5" xfId="32745" xr:uid="{E09D51A7-8A36-4C93-BAA1-4DEA209F937D}"/>
    <cellStyle name="20% - Accent5 5 4 6" xfId="41581" xr:uid="{01D865BD-9252-4E55-BFC7-83879194D881}"/>
    <cellStyle name="20% - Accent5 5 5" xfId="4385" xr:uid="{9B762D1E-F5ED-48AF-A9D8-50CD082B0B43}"/>
    <cellStyle name="20% - Accent5 5 5 2" xfId="7441" xr:uid="{D2AB0416-8838-4795-ACF2-0CD4863A906E}"/>
    <cellStyle name="20% - Accent5 5 5 2 2" xfId="18879" xr:uid="{8BEC3474-2D8E-4561-A533-4C72BF43A718}"/>
    <cellStyle name="20% - Accent5 5 5 2 3" xfId="29728" xr:uid="{CDC7F73D-7707-4C7A-BB99-613A7960FC03}"/>
    <cellStyle name="20% - Accent5 5 5 2 4" xfId="45002" xr:uid="{A3470A34-6C09-441A-AEB7-6601A095DE43}"/>
    <cellStyle name="20% - Accent5 5 5 3" xfId="15823" xr:uid="{D881896D-D2A0-491F-B843-79D51B8ABC9A}"/>
    <cellStyle name="20% - Accent5 5 5 4" xfId="26672" xr:uid="{5A47F638-3BD5-4D86-A8FE-0D84ABCA22A4}"/>
    <cellStyle name="20% - Accent5 5 5 5" xfId="35644" xr:uid="{893F03F2-B87F-4C13-8D07-2BE4E206117D}"/>
    <cellStyle name="20% - Accent5 5 5 6" xfId="41946" xr:uid="{3E277E31-6A4C-44BF-8481-EFD6EFC85DA4}"/>
    <cellStyle name="20% - Accent5 5 6" xfId="4747" xr:uid="{0D3D4849-FB8A-41B6-8E28-7462A6611945}"/>
    <cellStyle name="20% - Accent5 5 6 2" xfId="7803" xr:uid="{875527A6-F8D5-4907-9EA0-3B041D731822}"/>
    <cellStyle name="20% - Accent5 5 6 2 2" xfId="19241" xr:uid="{1A7B94B7-CDB0-49E7-AB40-E370700FFB8F}"/>
    <cellStyle name="20% - Accent5 5 6 2 3" xfId="30090" xr:uid="{D2D9DB17-50EA-4BF7-A3E8-2AC25B427A26}"/>
    <cellStyle name="20% - Accent5 5 6 2 4" xfId="45364" xr:uid="{C2AC2108-6268-4C8F-B3FC-E9E82F7081E8}"/>
    <cellStyle name="20% - Accent5 5 6 3" xfId="16185" xr:uid="{C27FE2C9-BEB9-4C4C-B243-2C1BEB572A73}"/>
    <cellStyle name="20% - Accent5 5 6 4" xfId="27034" xr:uid="{30C8DEA7-0C16-4007-BA0A-80D3AD4D54B5}"/>
    <cellStyle name="20% - Accent5 5 6 5" xfId="42308" xr:uid="{116F6F46-618D-4815-ADAD-1284E1491B8A}"/>
    <cellStyle name="20% - Accent5 5 7" xfId="5114" xr:uid="{E3238F31-1057-4F41-A2B5-A331D457A2E5}"/>
    <cellStyle name="20% - Accent5 5 7 2" xfId="16552" xr:uid="{81B31511-EA93-4153-B0BF-1B05D4AF9291}"/>
    <cellStyle name="20% - Accent5 5 7 3" xfId="27401" xr:uid="{FEA75021-5772-4DE3-853F-9BBF5F0CECE7}"/>
    <cellStyle name="20% - Accent5 5 7 4" xfId="42675" xr:uid="{DD4E6D32-F171-4306-8378-121CB887D98A}"/>
    <cellStyle name="20% - Accent5 5 8" xfId="8499" xr:uid="{C131E65E-8329-4605-947C-571F4D45F9DC}"/>
    <cellStyle name="20% - Accent5 5 8 2" xfId="19645" xr:uid="{79DC9D10-6DC4-4C2C-9191-2836A75A3479}"/>
    <cellStyle name="20% - Accent5 5 9" xfId="13496" xr:uid="{E3849CF7-29EC-4BEC-A1F4-16430BBC37FB}"/>
    <cellStyle name="20% - Accent5 6" xfId="310" xr:uid="{8BBD7255-0CED-4FCF-B4C0-47C20765ED3F}"/>
    <cellStyle name="20% - Accent5 6 10" xfId="24346" xr:uid="{1CE4406A-8311-48FA-B113-C28532DC6520}"/>
    <cellStyle name="20% - Accent5 6 11" xfId="30550" xr:uid="{4B7C828E-BF00-401C-9E77-C59A499DD7DA}"/>
    <cellStyle name="20% - Accent5 6 12" xfId="39620" xr:uid="{22587F40-949B-453B-AE37-778E43772ED4}"/>
    <cellStyle name="20% - Accent5 6 2" xfId="2369" xr:uid="{697EDF9D-471F-493F-92F9-C924D8058C3A}"/>
    <cellStyle name="20% - Accent5 6 2 2" xfId="3350" xr:uid="{8D065C9B-B273-40AC-B12E-ABFE9F1EC3FD}"/>
    <cellStyle name="20% - Accent5 6 2 2 2" xfId="6588" xr:uid="{4612DF93-424F-4C90-900B-25264F78E4A1}"/>
    <cellStyle name="20% - Accent5 6 2 2 2 2" xfId="9619" xr:uid="{59DED5BF-DFC6-49F2-B519-1A0EEC09650E}"/>
    <cellStyle name="20% - Accent5 6 2 2 2 2 2" xfId="20761" xr:uid="{68C61C46-5FCB-4D3E-97BC-914C15757DFA}"/>
    <cellStyle name="20% - Accent5 6 2 2 2 2 3" xfId="38526" xr:uid="{F07E25F7-CCBC-4C4B-86AE-68B93DE7DE71}"/>
    <cellStyle name="20% - Accent5 6 2 2 2 3" xfId="18026" xr:uid="{5C8CFFE0-2D0E-4D71-BA11-E1F3CE3229AE}"/>
    <cellStyle name="20% - Accent5 6 2 2 2 4" xfId="28875" xr:uid="{7DD31268-5106-4051-B3FE-01CB59AB29B9}"/>
    <cellStyle name="20% - Accent5 6 2 2 2 5" xfId="34559" xr:uid="{1D7BC10C-A535-42F3-B94C-E35F39A33348}"/>
    <cellStyle name="20% - Accent5 6 2 2 2 6" xfId="44149" xr:uid="{03BE7482-E1E0-409C-AB0F-CF8AFB7C703E}"/>
    <cellStyle name="20% - Accent5 6 2 2 3" xfId="9620" xr:uid="{C97A5421-BB37-431B-8AF3-B20D0DB1C223}"/>
    <cellStyle name="20% - Accent5 6 2 2 3 2" xfId="20762" xr:uid="{3179963B-2EB2-41CE-9B63-06C0CE3D9A42}"/>
    <cellStyle name="20% - Accent5 6 2 2 3 3" xfId="36545" xr:uid="{6C91D98D-1662-4D0A-80D7-EDD0726FBA0B}"/>
    <cellStyle name="20% - Accent5 6 2 2 4" xfId="14970" xr:uid="{502E4EB0-48E0-4606-8042-4F0CBD3B4A21}"/>
    <cellStyle name="20% - Accent5 6 2 2 5" xfId="25819" xr:uid="{4F6723B9-1DC8-40AB-9C43-29A36B520D86}"/>
    <cellStyle name="20% - Accent5 6 2 2 6" xfId="31969" xr:uid="{D72C8E7E-31D2-4CB9-9B65-FC68549B4FAB}"/>
    <cellStyle name="20% - Accent5 6 2 2 7" xfId="41093" xr:uid="{D5DB2515-3755-4CD1-BDBD-8B62521FDA4E}"/>
    <cellStyle name="20% - Accent5 6 2 3" xfId="5608" xr:uid="{F82B3567-5617-44E3-8307-E9ED7230CB5D}"/>
    <cellStyle name="20% - Accent5 6 2 3 2" xfId="9621" xr:uid="{76AAA9D2-2765-4F9B-A136-04C3DFF7D21F}"/>
    <cellStyle name="20% - Accent5 6 2 3 2 2" xfId="20763" xr:uid="{16F10162-9315-4794-ABAA-2522FA26A916}"/>
    <cellStyle name="20% - Accent5 6 2 3 2 3" xfId="37959" xr:uid="{0F4FD1B4-4D3C-43A4-B481-4EFE4C7FB5CD}"/>
    <cellStyle name="20% - Accent5 6 2 3 3" xfId="17046" xr:uid="{06925B4C-8200-4F0B-B78E-6FE7EDCF084D}"/>
    <cellStyle name="20% - Accent5 6 2 3 4" xfId="27895" xr:uid="{752CC11B-24B8-43E1-8AEA-D9E868FD4374}"/>
    <cellStyle name="20% - Accent5 6 2 3 5" xfId="34004" xr:uid="{890A9814-C1C1-4161-A05B-22E9FBA51F42}"/>
    <cellStyle name="20% - Accent5 6 2 3 6" xfId="43169" xr:uid="{E1DB01D5-4A1E-4D2E-8083-67AD31565290}"/>
    <cellStyle name="20% - Accent5 6 2 4" xfId="8936" xr:uid="{A7F77617-66A2-4FF7-B2BB-EDE8C68B3DE9}"/>
    <cellStyle name="20% - Accent5 6 2 4 2" xfId="20080" xr:uid="{2475871B-9212-4693-BF50-AD42A85D4D67}"/>
    <cellStyle name="20% - Accent5 6 2 4 3" xfId="35976" xr:uid="{22AB6C82-337B-45F6-97FC-DD840D0F3C92}"/>
    <cellStyle name="20% - Accent5 6 2 5" xfId="13990" xr:uid="{ED24F370-E5BA-4330-9FF1-9A652BD92B7B}"/>
    <cellStyle name="20% - Accent5 6 2 6" xfId="24839" xr:uid="{9B1DFF0D-A53F-4667-AABF-79C3C30FDC27}"/>
    <cellStyle name="20% - Accent5 6 2 7" xfId="30989" xr:uid="{DB2EA4F6-CF30-446B-AA9C-01D7BACD8698}"/>
    <cellStyle name="20% - Accent5 6 2 8" xfId="40113" xr:uid="{0B559581-9485-4BF3-9586-89A695DD8136}"/>
    <cellStyle name="20% - Accent5 6 3" xfId="2857" xr:uid="{1819C3D5-5BA5-4481-B83C-ACD71327F522}"/>
    <cellStyle name="20% - Accent5 6 3 2" xfId="6095" xr:uid="{D60C2E4F-5EE0-45AC-9BFA-1F97AE37E9C5}"/>
    <cellStyle name="20% - Accent5 6 3 2 2" xfId="9622" xr:uid="{706247DB-A90C-4E0A-96BB-C2E929A85B87}"/>
    <cellStyle name="20% - Accent5 6 3 2 2 2" xfId="20764" xr:uid="{587EDCC3-687F-4289-B79D-E9361F492B85}"/>
    <cellStyle name="20% - Accent5 6 3 2 2 3" xfId="38527" xr:uid="{F3D05568-3421-4BA7-8F99-674DC65439D9}"/>
    <cellStyle name="20% - Accent5 6 3 2 3" xfId="17533" xr:uid="{C8688C2C-8CD9-4D11-922E-35A483A2F23B}"/>
    <cellStyle name="20% - Accent5 6 3 2 4" xfId="28382" xr:uid="{105AFA5C-F07B-49BF-846A-81FA159E9CA9}"/>
    <cellStyle name="20% - Accent5 6 3 2 5" xfId="34560" xr:uid="{3155DE34-0B2C-4CBE-A667-73B244CB7987}"/>
    <cellStyle name="20% - Accent5 6 3 2 6" xfId="43656" xr:uid="{713CEEB1-22FF-4E54-AF0A-D96DBD820AB0}"/>
    <cellStyle name="20% - Accent5 6 3 3" xfId="9623" xr:uid="{82B9AFF7-8F36-49D2-94C2-D012A36B0936}"/>
    <cellStyle name="20% - Accent5 6 3 3 2" xfId="20765" xr:uid="{CA17BFE1-C35E-4918-9E2D-9829A62C49C5}"/>
    <cellStyle name="20% - Accent5 6 3 3 3" xfId="36546" xr:uid="{5598A825-40FF-4608-84CC-1ADA45EF5437}"/>
    <cellStyle name="20% - Accent5 6 3 4" xfId="14477" xr:uid="{3312D8FD-1B1B-4E16-97D3-42234DC31FA8}"/>
    <cellStyle name="20% - Accent5 6 3 5" xfId="25326" xr:uid="{ADC2419D-A78F-46C5-BFAB-2CA35EFC6B1B}"/>
    <cellStyle name="20% - Accent5 6 3 6" xfId="31476" xr:uid="{E6B8EA12-3995-48AC-910C-DE321510F6B6}"/>
    <cellStyle name="20% - Accent5 6 3 7" xfId="40600" xr:uid="{B56BAA32-3BC7-4471-9E59-8BAD30519A0B}"/>
    <cellStyle name="20% - Accent5 6 4" xfId="3838" xr:uid="{45EF2EEC-C405-4894-B4F4-F8A41969818E}"/>
    <cellStyle name="20% - Accent5 6 4 2" xfId="7077" xr:uid="{FA2983C4-95F0-47F8-A983-A940594D73EC}"/>
    <cellStyle name="20% - Accent5 6 4 2 2" xfId="18515" xr:uid="{2D3EF758-D5A1-4FB0-BC65-42E9F12980BF}"/>
    <cellStyle name="20% - Accent5 6 4 2 3" xfId="29364" xr:uid="{971D6613-44AF-4EF7-A98E-6695A02B35EE}"/>
    <cellStyle name="20% - Accent5 6 4 2 4" xfId="37691" xr:uid="{9EC6490E-7B1C-4807-902F-374B6F147CF5}"/>
    <cellStyle name="20% - Accent5 6 4 2 5" xfId="44638" xr:uid="{7D2D884F-B1E6-4DBA-92A2-BF4AF9A85217}"/>
    <cellStyle name="20% - Accent5 6 4 3" xfId="15459" xr:uid="{B8744D05-127C-413B-AD4F-E7195C93C78F}"/>
    <cellStyle name="20% - Accent5 6 4 4" xfId="26308" xr:uid="{F661952C-CB21-4A84-A640-B4FC36CC9F3E}"/>
    <cellStyle name="20% - Accent5 6 4 5" xfId="32746" xr:uid="{A2951E58-1FC4-4D33-8D7F-1ACFC0A28C00}"/>
    <cellStyle name="20% - Accent5 6 4 6" xfId="41582" xr:uid="{6162061C-A8E0-4DD3-9FF1-8673C76034A1}"/>
    <cellStyle name="20% - Accent5 6 5" xfId="4386" xr:uid="{AFEE37FE-0FF4-455C-AA3C-CD9AD972490D}"/>
    <cellStyle name="20% - Accent5 6 5 2" xfId="7442" xr:uid="{783D263B-0FEA-40CD-B82E-0686ED609526}"/>
    <cellStyle name="20% - Accent5 6 5 2 2" xfId="18880" xr:uid="{198F7282-0FF7-462C-B2AD-5DAA90160857}"/>
    <cellStyle name="20% - Accent5 6 5 2 3" xfId="29729" xr:uid="{27B8B037-91ED-48D3-9D66-0A5B9F6C4C1D}"/>
    <cellStyle name="20% - Accent5 6 5 2 4" xfId="45003" xr:uid="{E070C6DC-DBFD-40E0-ACBA-32ED08D4C13C}"/>
    <cellStyle name="20% - Accent5 6 5 3" xfId="15824" xr:uid="{800BE9F7-431C-4695-836F-15BA6F2741DC}"/>
    <cellStyle name="20% - Accent5 6 5 4" xfId="26673" xr:uid="{3941DE93-7A2E-4DF3-B2CF-9BEAC085B5B5}"/>
    <cellStyle name="20% - Accent5 6 5 5" xfId="35709" xr:uid="{FF365437-3754-4796-969C-C7093B0FBD3B}"/>
    <cellStyle name="20% - Accent5 6 5 6" xfId="41947" xr:uid="{8F846251-8A99-4ED0-92A2-E9B78C2104EF}"/>
    <cellStyle name="20% - Accent5 6 6" xfId="4748" xr:uid="{102F8955-22F8-40D0-A081-FED35A16FAE5}"/>
    <cellStyle name="20% - Accent5 6 6 2" xfId="7804" xr:uid="{326F2EBC-6D9A-4F72-91B1-D41E41BB25B3}"/>
    <cellStyle name="20% - Accent5 6 6 2 2" xfId="19242" xr:uid="{73E005DB-4056-45C2-A159-A8520A7C723B}"/>
    <cellStyle name="20% - Accent5 6 6 2 3" xfId="30091" xr:uid="{161DD6E7-9B84-4553-A8F0-646D5FB4BF26}"/>
    <cellStyle name="20% - Accent5 6 6 2 4" xfId="45365" xr:uid="{30F4E017-1514-480E-8575-D1F4C13A7ECA}"/>
    <cellStyle name="20% - Accent5 6 6 3" xfId="16186" xr:uid="{86DC6EAC-95D8-44A2-A411-BA7CDD86CAF2}"/>
    <cellStyle name="20% - Accent5 6 6 4" xfId="27035" xr:uid="{B213E3AB-E885-4FE9-9438-5A6406D66B7F}"/>
    <cellStyle name="20% - Accent5 6 6 5" xfId="42309" xr:uid="{0464F79A-365F-4DAD-8DA6-5F668AA38A3F}"/>
    <cellStyle name="20% - Accent5 6 7" xfId="5115" xr:uid="{02930DDA-E802-4DC0-8C11-F56207D062D7}"/>
    <cellStyle name="20% - Accent5 6 7 2" xfId="16553" xr:uid="{2D292DD7-5011-48F1-BC97-B91334D7E5AF}"/>
    <cellStyle name="20% - Accent5 6 7 3" xfId="27402" xr:uid="{5B29E2E4-98EC-44D8-95AA-272FCEBA2FC5}"/>
    <cellStyle name="20% - Accent5 6 7 4" xfId="42676" xr:uid="{AD1AAD50-CAD3-4BA1-9289-67C5A8DED737}"/>
    <cellStyle name="20% - Accent5 6 8" xfId="8738" xr:uid="{A9C15F19-8F90-4534-9EF5-1E3F1F479F1A}"/>
    <cellStyle name="20% - Accent5 6 8 2" xfId="19882" xr:uid="{29C932F1-496D-43C1-88B5-1063266FECE4}"/>
    <cellStyle name="20% - Accent5 6 9" xfId="13497" xr:uid="{D4923FEF-EA1E-491F-BE86-E5927F03F819}"/>
    <cellStyle name="20% - Accent5 7" xfId="311" xr:uid="{75469791-AB43-4A92-A83A-14D98C67A956}"/>
    <cellStyle name="20% - Accent5 7 10" xfId="24347" xr:uid="{D782D6B7-8FA3-4851-9528-998864C81B3D}"/>
    <cellStyle name="20% - Accent5 7 11" xfId="30551" xr:uid="{34752AF9-2186-4019-893E-45C2782A3BC6}"/>
    <cellStyle name="20% - Accent5 7 12" xfId="39621" xr:uid="{81BE6E46-72F2-4E80-AF04-71933E72EF5F}"/>
    <cellStyle name="20% - Accent5 7 2" xfId="2370" xr:uid="{FFE8A6E3-9F1D-4080-B446-BA6AE288F54F}"/>
    <cellStyle name="20% - Accent5 7 2 2" xfId="3351" xr:uid="{C4D8EF66-B0AD-472A-A99B-2E2A7E0A6B12}"/>
    <cellStyle name="20% - Accent5 7 2 2 2" xfId="6589" xr:uid="{B77D2863-FD8F-4708-BD49-1A4FF739C18C}"/>
    <cellStyle name="20% - Accent5 7 2 2 2 2" xfId="9624" xr:uid="{CC701681-9119-41B0-B131-2247FBCD0346}"/>
    <cellStyle name="20% - Accent5 7 2 2 2 2 2" xfId="20766" xr:uid="{5D8BBE43-A5C6-4F88-B453-19538F20BDC9}"/>
    <cellStyle name="20% - Accent5 7 2 2 2 2 3" xfId="38528" xr:uid="{E74A8E16-3E28-4E8D-BC17-6752612AB7B0}"/>
    <cellStyle name="20% - Accent5 7 2 2 2 3" xfId="18027" xr:uid="{766DA0FE-6B6B-4BB6-A397-46B1B9619FAB}"/>
    <cellStyle name="20% - Accent5 7 2 2 2 4" xfId="28876" xr:uid="{F0C0350E-B529-444A-A605-3412E22D3A6B}"/>
    <cellStyle name="20% - Accent5 7 2 2 2 5" xfId="34561" xr:uid="{68ECB37C-2A8B-4DC6-AA51-13ACD0AB3F02}"/>
    <cellStyle name="20% - Accent5 7 2 2 2 6" xfId="44150" xr:uid="{0EB130CB-BD98-4C6F-AFF5-612A32C6547A}"/>
    <cellStyle name="20% - Accent5 7 2 2 3" xfId="9625" xr:uid="{1C8E4D2B-5EB6-4818-8B25-045609FAEBF0}"/>
    <cellStyle name="20% - Accent5 7 2 2 3 2" xfId="20767" xr:uid="{3751B8CC-B0FC-4F2F-8306-BF69A1D64002}"/>
    <cellStyle name="20% - Accent5 7 2 2 3 3" xfId="36547" xr:uid="{AD75C3B1-2B05-4301-8A1A-33535994CA0C}"/>
    <cellStyle name="20% - Accent5 7 2 2 4" xfId="14971" xr:uid="{E6552AB8-7DD6-42C2-AAF7-DC345AD7A456}"/>
    <cellStyle name="20% - Accent5 7 2 2 5" xfId="25820" xr:uid="{3741E31C-3A7F-4326-BD8A-DFF54E005B4F}"/>
    <cellStyle name="20% - Accent5 7 2 2 6" xfId="31970" xr:uid="{D305D9E8-A721-408A-86EE-C4CE3974A02C}"/>
    <cellStyle name="20% - Accent5 7 2 2 7" xfId="41094" xr:uid="{6590BDB6-7A90-4F16-A7C7-EC0C6F85C691}"/>
    <cellStyle name="20% - Accent5 7 2 3" xfId="5609" xr:uid="{FCA70D4A-F8D3-4405-9BEC-7380C4D1DB40}"/>
    <cellStyle name="20% - Accent5 7 2 3 2" xfId="9626" xr:uid="{869A7AA0-B230-4C85-BF47-B16BCC0F2C06}"/>
    <cellStyle name="20% - Accent5 7 2 3 2 2" xfId="20768" xr:uid="{F9A87272-87B7-42F2-86E5-C7B89F53EFF7}"/>
    <cellStyle name="20% - Accent5 7 2 3 2 3" xfId="37960" xr:uid="{BBA8DC8A-8975-4CAD-9BF0-BF706043AF2D}"/>
    <cellStyle name="20% - Accent5 7 2 3 3" xfId="17047" xr:uid="{2A6B0D1D-98FE-4EBE-B3D6-F627A6F1E652}"/>
    <cellStyle name="20% - Accent5 7 2 3 4" xfId="27896" xr:uid="{E02ED237-7D90-4E6C-A2D6-2902FCCDFF1E}"/>
    <cellStyle name="20% - Accent5 7 2 3 5" xfId="34005" xr:uid="{D6505B60-B21F-4693-87E0-BFDACA0266CF}"/>
    <cellStyle name="20% - Accent5 7 2 3 6" xfId="43170" xr:uid="{2B31893F-9901-41FB-A6E2-2BFAD6799AC8}"/>
    <cellStyle name="20% - Accent5 7 2 4" xfId="9627" xr:uid="{A9D6FEBF-D35F-4CB6-89AC-6C67E263D17F}"/>
    <cellStyle name="20% - Accent5 7 2 4 2" xfId="20769" xr:uid="{10100B10-16F0-4FE3-820E-911329C35397}"/>
    <cellStyle name="20% - Accent5 7 2 4 3" xfId="35977" xr:uid="{3BB0A295-D99F-46FE-B61B-0F618EE20395}"/>
    <cellStyle name="20% - Accent5 7 2 5" xfId="13991" xr:uid="{44061F49-CE92-47D6-BF6C-64215AC48335}"/>
    <cellStyle name="20% - Accent5 7 2 6" xfId="24840" xr:uid="{BA70113D-1BCA-4910-918C-ADA2F94F09BF}"/>
    <cellStyle name="20% - Accent5 7 2 7" xfId="30990" xr:uid="{B5E702D6-7552-4F0A-82A7-CF45D6DE4D87}"/>
    <cellStyle name="20% - Accent5 7 2 8" xfId="40114" xr:uid="{B56FDFE6-2F16-49EE-B6D1-BD1DD42A9564}"/>
    <cellStyle name="20% - Accent5 7 3" xfId="2858" xr:uid="{6A9DE82F-3A46-4A17-8378-2FF33E06A9EE}"/>
    <cellStyle name="20% - Accent5 7 3 2" xfId="6096" xr:uid="{B2FB2DEA-A36B-4C04-8CCA-6F15ECC0BFB0}"/>
    <cellStyle name="20% - Accent5 7 3 2 2" xfId="9628" xr:uid="{9C282FE8-D173-4467-979F-1602F3E8FF60}"/>
    <cellStyle name="20% - Accent5 7 3 2 2 2" xfId="20770" xr:uid="{A19CB9F6-87B3-4D0A-9BE4-14B1A345A392}"/>
    <cellStyle name="20% - Accent5 7 3 2 2 3" xfId="38529" xr:uid="{105E650C-9F07-4D99-AEA2-FCAE3EEF133A}"/>
    <cellStyle name="20% - Accent5 7 3 2 3" xfId="17534" xr:uid="{D6E444B6-25AC-42AC-9020-816291C3B247}"/>
    <cellStyle name="20% - Accent5 7 3 2 4" xfId="28383" xr:uid="{88693AD6-8957-4C35-B542-AE69944BC5D0}"/>
    <cellStyle name="20% - Accent5 7 3 2 5" xfId="34562" xr:uid="{80F651F9-B6BA-4647-BEB7-144FAD7B898C}"/>
    <cellStyle name="20% - Accent5 7 3 2 6" xfId="43657" xr:uid="{22425063-79AB-45D6-9BFA-8604695B9EA4}"/>
    <cellStyle name="20% - Accent5 7 3 3" xfId="9629" xr:uid="{B353E463-C500-4B8F-AC12-A68A383F6587}"/>
    <cellStyle name="20% - Accent5 7 3 3 2" xfId="20771" xr:uid="{7104253B-F36C-47D6-95CB-A96B7450E6BE}"/>
    <cellStyle name="20% - Accent5 7 3 3 3" xfId="36548" xr:uid="{92DA2534-A272-40E0-8E3C-3A9B5638A9F5}"/>
    <cellStyle name="20% - Accent5 7 3 4" xfId="14478" xr:uid="{4B7B2BF1-CEE8-4807-9F4A-4D95C55450B3}"/>
    <cellStyle name="20% - Accent5 7 3 5" xfId="25327" xr:uid="{D15E0275-1AAD-4B5C-BD0D-D91A5086F0AB}"/>
    <cellStyle name="20% - Accent5 7 3 6" xfId="31477" xr:uid="{9A43F577-3260-40A1-85A0-C55FCB61AB57}"/>
    <cellStyle name="20% - Accent5 7 3 7" xfId="40601" xr:uid="{E809AAC4-75D0-4872-8501-EB14AD223704}"/>
    <cellStyle name="20% - Accent5 7 4" xfId="3839" xr:uid="{871C496E-D013-44BD-BB92-9F46258F0125}"/>
    <cellStyle name="20% - Accent5 7 4 2" xfId="7078" xr:uid="{7C67C733-88AE-4121-8B51-78358FC6DB32}"/>
    <cellStyle name="20% - Accent5 7 4 2 2" xfId="18516" xr:uid="{39F1FE6D-9394-4508-948B-92EDEAE6DE3E}"/>
    <cellStyle name="20% - Accent5 7 4 2 3" xfId="29365" xr:uid="{CD82389F-42FA-4283-9D9A-E6D8CBD57256}"/>
    <cellStyle name="20% - Accent5 7 4 2 4" xfId="37692" xr:uid="{12567DA7-92A6-4168-8E64-FC17FAE12458}"/>
    <cellStyle name="20% - Accent5 7 4 2 5" xfId="44639" xr:uid="{2CD11F26-C555-419B-84D8-D0DD70F02C21}"/>
    <cellStyle name="20% - Accent5 7 4 3" xfId="15460" xr:uid="{8CB0DF50-AC9E-4815-9F07-E220E376C099}"/>
    <cellStyle name="20% - Accent5 7 4 4" xfId="26309" xr:uid="{EC182D9D-74F4-4C2D-887A-71B0CAFF7EBF}"/>
    <cellStyle name="20% - Accent5 7 4 5" xfId="32747" xr:uid="{7108463D-2A80-4DF9-A33A-8F8AAE0BF575}"/>
    <cellStyle name="20% - Accent5 7 4 6" xfId="41583" xr:uid="{E91F4A75-2313-40D7-8A43-EDE27F873F2F}"/>
    <cellStyle name="20% - Accent5 7 5" xfId="4387" xr:uid="{D43B3AD3-66B2-46E0-A6D9-A125FBA01242}"/>
    <cellStyle name="20% - Accent5 7 5 2" xfId="7443" xr:uid="{A7DBF804-7A73-4E86-871F-6EE42C589AFF}"/>
    <cellStyle name="20% - Accent5 7 5 2 2" xfId="18881" xr:uid="{0D83BB3D-07CE-4014-9F2E-39A41FCA2FFE}"/>
    <cellStyle name="20% - Accent5 7 5 2 3" xfId="29730" xr:uid="{CFC96861-BD5F-48A6-9C56-461D26F57459}"/>
    <cellStyle name="20% - Accent5 7 5 2 4" xfId="45004" xr:uid="{DE9EF39D-7605-4C85-BDFB-8C68CA916304}"/>
    <cellStyle name="20% - Accent5 7 5 3" xfId="15825" xr:uid="{C2B4CD46-6268-4064-A5F8-3F50157114EA}"/>
    <cellStyle name="20% - Accent5 7 5 4" xfId="26674" xr:uid="{B72DA644-FDCE-4EBC-8DB5-52A33BE7ACE0}"/>
    <cellStyle name="20% - Accent5 7 5 5" xfId="35710" xr:uid="{116A9E81-B8CF-4A39-837B-41DC91450945}"/>
    <cellStyle name="20% - Accent5 7 5 6" xfId="41948" xr:uid="{E9356A92-9C84-42CC-B1F9-64C0EAC007C6}"/>
    <cellStyle name="20% - Accent5 7 6" xfId="4749" xr:uid="{872AACB0-80B5-46E3-8748-D7176188E612}"/>
    <cellStyle name="20% - Accent5 7 6 2" xfId="7805" xr:uid="{68C3E4D8-37F3-4AB6-B135-A90C6D027FA5}"/>
    <cellStyle name="20% - Accent5 7 6 2 2" xfId="19243" xr:uid="{A82CFD50-4681-41E0-9D7B-45414F082161}"/>
    <cellStyle name="20% - Accent5 7 6 2 3" xfId="30092" xr:uid="{1C31E5F2-2DC2-4E3F-A9BF-2318EA13BD73}"/>
    <cellStyle name="20% - Accent5 7 6 2 4" xfId="45366" xr:uid="{65AE533D-48F2-42F5-B6C4-78709F86EE1C}"/>
    <cellStyle name="20% - Accent5 7 6 3" xfId="16187" xr:uid="{BBC50374-420F-467E-BF45-08B1BA5DDFFC}"/>
    <cellStyle name="20% - Accent5 7 6 4" xfId="27036" xr:uid="{A34FD4FC-30BD-4FDE-928D-38468332F844}"/>
    <cellStyle name="20% - Accent5 7 6 5" xfId="42310" xr:uid="{2B49B35E-8DBA-4A36-9B32-965113B611DA}"/>
    <cellStyle name="20% - Accent5 7 7" xfId="5116" xr:uid="{4ED2F776-1EAD-4E1D-BCDC-C01C3762EF90}"/>
    <cellStyle name="20% - Accent5 7 7 2" xfId="16554" xr:uid="{AC9C00FF-4344-470C-89E4-EB9198017086}"/>
    <cellStyle name="20% - Accent5 7 7 3" xfId="27403" xr:uid="{E30558E2-E354-4BA8-8AEC-BF32E817332F}"/>
    <cellStyle name="20% - Accent5 7 7 4" xfId="42677" xr:uid="{363CA575-21F3-4BDC-920D-F21ADE20C276}"/>
    <cellStyle name="20% - Accent5 7 8" xfId="8579" xr:uid="{2CE84C9D-7F77-4C35-AE0F-B1853E698A97}"/>
    <cellStyle name="20% - Accent5 7 8 2" xfId="19724" xr:uid="{B9A71377-0A2B-4AB2-8149-DBCBB4C4D866}"/>
    <cellStyle name="20% - Accent5 7 9" xfId="13498" xr:uid="{6579E2F8-457E-4926-9916-2DE2D21CC384}"/>
    <cellStyle name="20% - Accent5 8" xfId="312" xr:uid="{9E78E542-7A9D-4FFA-9E53-DA257E5412BE}"/>
    <cellStyle name="20% - Accent5 8 10" xfId="24348" xr:uid="{2ABA418D-0092-45D2-AB18-23428463168A}"/>
    <cellStyle name="20% - Accent5 8 11" xfId="30552" xr:uid="{0052312B-8618-49B5-B5B7-3E0C75674F06}"/>
    <cellStyle name="20% - Accent5 8 12" xfId="39622" xr:uid="{8E0C3B83-CE5D-4648-B13D-032B161CAC71}"/>
    <cellStyle name="20% - Accent5 8 2" xfId="2371" xr:uid="{BE8394CC-B583-4C83-A5BB-35B70939A9E7}"/>
    <cellStyle name="20% - Accent5 8 2 2" xfId="3352" xr:uid="{2426EE29-36B5-4914-9034-B027E1FD247D}"/>
    <cellStyle name="20% - Accent5 8 2 2 2" xfId="6590" xr:uid="{9748532B-A528-46A2-A129-8F37797B3237}"/>
    <cellStyle name="20% - Accent5 8 2 2 2 2" xfId="9630" xr:uid="{CE613D00-3429-4A9F-8BDE-17F849B4C1A6}"/>
    <cellStyle name="20% - Accent5 8 2 2 2 2 2" xfId="20772" xr:uid="{213FAC76-D9E5-49B0-B1D6-C2B03A675DBF}"/>
    <cellStyle name="20% - Accent5 8 2 2 2 2 3" xfId="38530" xr:uid="{8ABF71A1-689D-4DE3-A0C1-B1F44E11B473}"/>
    <cellStyle name="20% - Accent5 8 2 2 2 3" xfId="18028" xr:uid="{B31E0D84-A633-46F7-8D0A-3CFE0567928D}"/>
    <cellStyle name="20% - Accent5 8 2 2 2 4" xfId="28877" xr:uid="{60C9E071-29E6-4CE4-9E32-42C2240F4F26}"/>
    <cellStyle name="20% - Accent5 8 2 2 2 5" xfId="34563" xr:uid="{6ACA6B43-C092-4B7E-A3D5-50A24B06CC87}"/>
    <cellStyle name="20% - Accent5 8 2 2 2 6" xfId="44151" xr:uid="{71F1A084-D525-4B31-984D-891F80077809}"/>
    <cellStyle name="20% - Accent5 8 2 2 3" xfId="9631" xr:uid="{F54A39CD-BDFE-4E12-AAC1-EA9634020B91}"/>
    <cellStyle name="20% - Accent5 8 2 2 3 2" xfId="20773" xr:uid="{5F1FB23E-0938-44F9-9327-05A19C5BC3A9}"/>
    <cellStyle name="20% - Accent5 8 2 2 3 3" xfId="36549" xr:uid="{5784EB53-54F6-4055-85CE-FDDAF4C599D6}"/>
    <cellStyle name="20% - Accent5 8 2 2 4" xfId="14972" xr:uid="{AFABBA41-DAC0-4367-9CF4-8996451E30BB}"/>
    <cellStyle name="20% - Accent5 8 2 2 5" xfId="25821" xr:uid="{35237066-7CC5-4D10-971B-3D10604197D6}"/>
    <cellStyle name="20% - Accent5 8 2 2 6" xfId="31971" xr:uid="{352FC0CC-08DB-4BD4-AAD7-242C6D537DF0}"/>
    <cellStyle name="20% - Accent5 8 2 2 7" xfId="41095" xr:uid="{5C985794-29D0-4F9A-8175-E5CE9DD5EE5F}"/>
    <cellStyle name="20% - Accent5 8 2 3" xfId="5610" xr:uid="{A1571DC7-5F3F-4CA5-A773-A26E51F28AA5}"/>
    <cellStyle name="20% - Accent5 8 2 3 2" xfId="9632" xr:uid="{2FCCE30E-152F-40C4-A6BA-F6251C4132EA}"/>
    <cellStyle name="20% - Accent5 8 2 3 2 2" xfId="20774" xr:uid="{366C267F-9ECB-415F-A487-756FC031BE02}"/>
    <cellStyle name="20% - Accent5 8 2 3 2 3" xfId="37961" xr:uid="{AC4A6891-30DA-4726-A7E6-CB566F6E462F}"/>
    <cellStyle name="20% - Accent5 8 2 3 3" xfId="17048" xr:uid="{34AE09FA-2D2D-45C6-B8AA-8B432FD6E135}"/>
    <cellStyle name="20% - Accent5 8 2 3 4" xfId="27897" xr:uid="{B1BF96EF-E989-4CBF-BD0B-9F21AA28A5B5}"/>
    <cellStyle name="20% - Accent5 8 2 3 5" xfId="34006" xr:uid="{0A9D3CC0-721F-4129-9FFE-BD78B384E7B1}"/>
    <cellStyle name="20% - Accent5 8 2 3 6" xfId="43171" xr:uid="{B772D0F0-563E-4A3C-8D83-9A1948256699}"/>
    <cellStyle name="20% - Accent5 8 2 4" xfId="9633" xr:uid="{01C4B84E-246C-49EB-AD8C-329311463B6E}"/>
    <cellStyle name="20% - Accent5 8 2 4 2" xfId="20775" xr:uid="{EF444C99-D4B4-40E0-AB8B-2B45375D9403}"/>
    <cellStyle name="20% - Accent5 8 2 4 3" xfId="35978" xr:uid="{B9094024-C5F9-4B48-B3EA-C6EAC9F81FDE}"/>
    <cellStyle name="20% - Accent5 8 2 5" xfId="13992" xr:uid="{F98FC496-D698-4592-8F49-C0C167718907}"/>
    <cellStyle name="20% - Accent5 8 2 6" xfId="24841" xr:uid="{C9B22D25-AB52-4A99-97C5-2D230AA01F16}"/>
    <cellStyle name="20% - Accent5 8 2 7" xfId="30991" xr:uid="{19DFE4DD-A8C3-4B30-95FA-DA00501300A9}"/>
    <cellStyle name="20% - Accent5 8 2 8" xfId="40115" xr:uid="{403326A4-4572-47E4-BB30-5B63F0CC70D8}"/>
    <cellStyle name="20% - Accent5 8 3" xfId="2859" xr:uid="{442827FE-E6B8-4ABC-B933-2975DC7319B8}"/>
    <cellStyle name="20% - Accent5 8 3 2" xfId="6097" xr:uid="{472573DF-C949-4141-AFD9-5B2895D3D9F4}"/>
    <cellStyle name="20% - Accent5 8 3 2 2" xfId="9634" xr:uid="{E70F2FA5-5FE8-4677-A6F8-6549EF48C45F}"/>
    <cellStyle name="20% - Accent5 8 3 2 2 2" xfId="20776" xr:uid="{B3DFA2C6-EF7E-4C6E-A2E1-FBACBA8F2044}"/>
    <cellStyle name="20% - Accent5 8 3 2 2 3" xfId="38531" xr:uid="{4695049D-3245-4032-B358-7E8C3D633351}"/>
    <cellStyle name="20% - Accent5 8 3 2 3" xfId="17535" xr:uid="{DA63A081-8A65-4FD8-9466-8E2849A7466F}"/>
    <cellStyle name="20% - Accent5 8 3 2 4" xfId="28384" xr:uid="{5059138E-F6C8-4DB4-A952-D6890994DBF0}"/>
    <cellStyle name="20% - Accent5 8 3 2 5" xfId="34564" xr:uid="{F9B7CDF0-89C8-4F7E-8B00-35526D889A68}"/>
    <cellStyle name="20% - Accent5 8 3 2 6" xfId="43658" xr:uid="{24749103-4D13-4507-80B5-530D964F2A0F}"/>
    <cellStyle name="20% - Accent5 8 3 3" xfId="9635" xr:uid="{5995715F-D960-4477-BE5C-E4D529ED2E46}"/>
    <cellStyle name="20% - Accent5 8 3 3 2" xfId="20777" xr:uid="{45F154F7-2CCB-4D01-BEF5-C5522743EB57}"/>
    <cellStyle name="20% - Accent5 8 3 3 3" xfId="36550" xr:uid="{403FB9E6-4D92-405B-A8E1-2A5251D26F29}"/>
    <cellStyle name="20% - Accent5 8 3 4" xfId="14479" xr:uid="{FC9583F4-74DC-484A-8D28-751F2ED1CDA1}"/>
    <cellStyle name="20% - Accent5 8 3 5" xfId="25328" xr:uid="{15D135AD-F757-44E3-9BCC-532E9F7E0BD7}"/>
    <cellStyle name="20% - Accent5 8 3 6" xfId="31478" xr:uid="{D0956AF8-5BF7-498B-93FB-5E06C2AC4558}"/>
    <cellStyle name="20% - Accent5 8 3 7" xfId="40602" xr:uid="{3F8881FA-CB0A-448C-B674-3B44F68C20D8}"/>
    <cellStyle name="20% - Accent5 8 4" xfId="3840" xr:uid="{216B5364-8944-4DE0-A4F5-EBE3D4B21DD7}"/>
    <cellStyle name="20% - Accent5 8 4 2" xfId="7079" xr:uid="{9230C706-886B-48EB-9661-92A57262364A}"/>
    <cellStyle name="20% - Accent5 8 4 2 2" xfId="18517" xr:uid="{43A22751-0A79-43F5-B40F-7D3A82D4A9A7}"/>
    <cellStyle name="20% - Accent5 8 4 2 3" xfId="29366" xr:uid="{25551BFF-7DD4-457B-89F3-ABDCA9F17470}"/>
    <cellStyle name="20% - Accent5 8 4 2 4" xfId="37693" xr:uid="{814591AB-5C77-430A-ADBE-46841BD6B27C}"/>
    <cellStyle name="20% - Accent5 8 4 2 5" xfId="44640" xr:uid="{0360FF02-D2C2-4E89-B3F0-D80FD5E0B66D}"/>
    <cellStyle name="20% - Accent5 8 4 3" xfId="15461" xr:uid="{C9543409-B50D-400C-B10A-F5B6F0A8014B}"/>
    <cellStyle name="20% - Accent5 8 4 4" xfId="26310" xr:uid="{AB30B16F-DAB5-486D-8825-C8973573D79A}"/>
    <cellStyle name="20% - Accent5 8 4 5" xfId="32748" xr:uid="{F25AEA1C-3280-447C-BE0E-91D1D2A23497}"/>
    <cellStyle name="20% - Accent5 8 4 6" xfId="41584" xr:uid="{CCFAB323-4F2E-4AF2-BA8A-A51CFFDE8E57}"/>
    <cellStyle name="20% - Accent5 8 5" xfId="4388" xr:uid="{06215F67-4B75-4EDB-B05B-6E3CD0F65499}"/>
    <cellStyle name="20% - Accent5 8 5 2" xfId="7444" xr:uid="{EB62B3DD-5376-4910-B72B-89270A49F20E}"/>
    <cellStyle name="20% - Accent5 8 5 2 2" xfId="18882" xr:uid="{4BDED1C0-CED0-40BE-A065-C5D7D7EDF515}"/>
    <cellStyle name="20% - Accent5 8 5 2 3" xfId="29731" xr:uid="{D1BE619D-7B5F-4A2F-A05D-4BD5611EE077}"/>
    <cellStyle name="20% - Accent5 8 5 2 4" xfId="45005" xr:uid="{212F9D6A-3545-4BA9-A159-4E14CECDE301}"/>
    <cellStyle name="20% - Accent5 8 5 3" xfId="15826" xr:uid="{4778A7E7-46B5-4D83-AAEB-330FFCB58A4D}"/>
    <cellStyle name="20% - Accent5 8 5 4" xfId="26675" xr:uid="{77ADAC00-1911-4B35-BC97-87A816B3D61B}"/>
    <cellStyle name="20% - Accent5 8 5 5" xfId="35711" xr:uid="{0B47E162-CDBB-42D3-8541-AAA9AAD9C3AE}"/>
    <cellStyle name="20% - Accent5 8 5 6" xfId="41949" xr:uid="{42E039BD-75DE-40BB-8A35-1B2872EB48EC}"/>
    <cellStyle name="20% - Accent5 8 6" xfId="4750" xr:uid="{2F2D0232-C9DD-4FEA-932F-703975F72F58}"/>
    <cellStyle name="20% - Accent5 8 6 2" xfId="7806" xr:uid="{4E22C0C4-102A-4337-914A-F146A815D947}"/>
    <cellStyle name="20% - Accent5 8 6 2 2" xfId="19244" xr:uid="{64ABF91C-F1D2-4867-934B-7DB729E3830F}"/>
    <cellStyle name="20% - Accent5 8 6 2 3" xfId="30093" xr:uid="{C52A7E23-F7E6-4E37-AB01-372B8E90C388}"/>
    <cellStyle name="20% - Accent5 8 6 2 4" xfId="45367" xr:uid="{364B0BE7-0CD2-46BA-9E4D-3EC21900EDAC}"/>
    <cellStyle name="20% - Accent5 8 6 3" xfId="16188" xr:uid="{70AC5CB6-AAA3-4E20-88EB-DB110EA28751}"/>
    <cellStyle name="20% - Accent5 8 6 4" xfId="27037" xr:uid="{97072594-C17F-412F-81E1-CF24068C07E1}"/>
    <cellStyle name="20% - Accent5 8 6 5" xfId="42311" xr:uid="{DFD942BD-064E-4A62-A49E-EC6951A4C44C}"/>
    <cellStyle name="20% - Accent5 8 7" xfId="5117" xr:uid="{9914624E-BE3D-4987-9D1E-58A107333A81}"/>
    <cellStyle name="20% - Accent5 8 7 2" xfId="16555" xr:uid="{2D3CEE99-45E7-40ED-B247-DA99339E4684}"/>
    <cellStyle name="20% - Accent5 8 7 3" xfId="27404" xr:uid="{0B68CCDD-A478-4197-9239-DB3C97DF4494}"/>
    <cellStyle name="20% - Accent5 8 7 4" xfId="42678" xr:uid="{6584A534-74C5-4AA2-86F5-F90455EA176E}"/>
    <cellStyle name="20% - Accent5 8 8" xfId="8777" xr:uid="{87667B57-B654-4551-9B9E-E8B3C1CA5542}"/>
    <cellStyle name="20% - Accent5 8 8 2" xfId="19921" xr:uid="{B0334168-DC32-49AD-9779-C166B9057153}"/>
    <cellStyle name="20% - Accent5 8 9" xfId="13499" xr:uid="{53468476-7008-42D4-94AF-5C5FE48CE1D6}"/>
    <cellStyle name="20% - Accent5 9" xfId="313" xr:uid="{7AE338EB-0DF1-466C-999B-8C302C105240}"/>
    <cellStyle name="20% - Accent5 9 10" xfId="30553" xr:uid="{39C92897-0C2B-442E-9D74-CB86EFB9AB51}"/>
    <cellStyle name="20% - Accent5 9 11" xfId="39623" xr:uid="{7F50075A-E8F0-4F0D-8CE8-03D41C758D3E}"/>
    <cellStyle name="20% - Accent5 9 2" xfId="2372" xr:uid="{A8A08F66-D883-4F2D-BF34-D0581A8F1748}"/>
    <cellStyle name="20% - Accent5 9 2 2" xfId="3353" xr:uid="{8EF0B424-F969-4146-A0BC-F522B3B56E7B}"/>
    <cellStyle name="20% - Accent5 9 2 2 2" xfId="6591" xr:uid="{6F5B32FC-FA7E-4B47-A517-BAB8A9BDB860}"/>
    <cellStyle name="20% - Accent5 9 2 2 2 2" xfId="9636" xr:uid="{F47A4517-1EC9-4B52-8CA3-4DF9440B489B}"/>
    <cellStyle name="20% - Accent5 9 2 2 2 2 2" xfId="20778" xr:uid="{0B8CCF41-15FF-4477-A82A-A49062859314}"/>
    <cellStyle name="20% - Accent5 9 2 2 2 2 3" xfId="38532" xr:uid="{41AE7275-3926-401A-BFCE-766E22757045}"/>
    <cellStyle name="20% - Accent5 9 2 2 2 3" xfId="18029" xr:uid="{794289CE-311A-4163-9417-5904D40D1686}"/>
    <cellStyle name="20% - Accent5 9 2 2 2 4" xfId="28878" xr:uid="{20C63812-04D7-4BBA-B7B5-46194ECFE060}"/>
    <cellStyle name="20% - Accent5 9 2 2 2 5" xfId="34565" xr:uid="{3101EFD5-1E5C-4D41-93FC-219830244952}"/>
    <cellStyle name="20% - Accent5 9 2 2 2 6" xfId="44152" xr:uid="{CCC5A46F-4EEB-43E0-848C-4BEEE84D6713}"/>
    <cellStyle name="20% - Accent5 9 2 2 3" xfId="9637" xr:uid="{C23DB9E1-18C7-46AC-AE8F-BF055B99D4E4}"/>
    <cellStyle name="20% - Accent5 9 2 2 3 2" xfId="20779" xr:uid="{C3289A38-3944-46FC-A1C7-ECCD204338F2}"/>
    <cellStyle name="20% - Accent5 9 2 2 3 3" xfId="36551" xr:uid="{04E52CB2-F56C-4327-9E57-9E4FE08F5DD3}"/>
    <cellStyle name="20% - Accent5 9 2 2 4" xfId="14973" xr:uid="{D1228B25-D9EF-41D8-AB0E-74D1B5382938}"/>
    <cellStyle name="20% - Accent5 9 2 2 5" xfId="25822" xr:uid="{3BAB3011-293D-4FB3-9EE3-2D276FA818A1}"/>
    <cellStyle name="20% - Accent5 9 2 2 6" xfId="31972" xr:uid="{6561884C-B581-4D26-9104-D4A2A9583A04}"/>
    <cellStyle name="20% - Accent5 9 2 2 7" xfId="41096" xr:uid="{84CF2D42-7769-417A-9149-B5B24053020A}"/>
    <cellStyle name="20% - Accent5 9 2 3" xfId="5611" xr:uid="{59DEDC85-C414-4D72-B408-653DBB575743}"/>
    <cellStyle name="20% - Accent5 9 2 3 2" xfId="9638" xr:uid="{C3EB3FA6-3C26-40B5-827E-82037EEA6C1C}"/>
    <cellStyle name="20% - Accent5 9 2 3 2 2" xfId="20780" xr:uid="{54DDCD00-2EEE-470F-91A9-27E3C45924BC}"/>
    <cellStyle name="20% - Accent5 9 2 3 2 3" xfId="37962" xr:uid="{BA62F674-EE6C-4DC0-B8A3-20D87D6B33FC}"/>
    <cellStyle name="20% - Accent5 9 2 3 3" xfId="17049" xr:uid="{38EEBBD7-6D79-4950-9A77-EFF3104D8687}"/>
    <cellStyle name="20% - Accent5 9 2 3 4" xfId="27898" xr:uid="{2292559A-1509-4C97-98CA-CD79C4E8085C}"/>
    <cellStyle name="20% - Accent5 9 2 3 5" xfId="34007" xr:uid="{0C651987-0D9D-43AB-AFC4-61732B91E522}"/>
    <cellStyle name="20% - Accent5 9 2 3 6" xfId="43172" xr:uid="{D5A57103-83EE-48CA-87CC-8E81A8464DA8}"/>
    <cellStyle name="20% - Accent5 9 2 4" xfId="9639" xr:uid="{EE1C1F4C-0546-4ECA-B4C2-B1E3D8933EAE}"/>
    <cellStyle name="20% - Accent5 9 2 4 2" xfId="20781" xr:uid="{51C7DC7A-FBF0-4874-B770-FF28F3981A69}"/>
    <cellStyle name="20% - Accent5 9 2 4 3" xfId="35979" xr:uid="{8022BECC-BE6B-4BF3-AB16-17D594BE8FD3}"/>
    <cellStyle name="20% - Accent5 9 2 5" xfId="13993" xr:uid="{222F521C-5C62-4033-BF4F-A6E938C167F7}"/>
    <cellStyle name="20% - Accent5 9 2 6" xfId="24842" xr:uid="{B93D4758-722D-4E82-ADA1-BCE98EB6E4CE}"/>
    <cellStyle name="20% - Accent5 9 2 7" xfId="30992" xr:uid="{16786932-0519-4A74-8677-6916872E8DD0}"/>
    <cellStyle name="20% - Accent5 9 2 8" xfId="40116" xr:uid="{A516C96F-6DA3-4493-889B-CAA2651F6BDC}"/>
    <cellStyle name="20% - Accent5 9 3" xfId="2860" xr:uid="{1EA70E50-32B3-4013-9EF3-1B1D6B24E192}"/>
    <cellStyle name="20% - Accent5 9 3 2" xfId="6098" xr:uid="{30DD55CE-C1AE-4A8B-8417-F2D70651FAC7}"/>
    <cellStyle name="20% - Accent5 9 3 2 2" xfId="9640" xr:uid="{7B3F1517-6EB8-47AB-A895-CD9922FB32CD}"/>
    <cellStyle name="20% - Accent5 9 3 2 2 2" xfId="20782" xr:uid="{C7DE6FBC-D112-4AA3-9164-F78A3EB56598}"/>
    <cellStyle name="20% - Accent5 9 3 2 2 3" xfId="38533" xr:uid="{2881920C-6976-4B52-BE1A-643AC4FF852F}"/>
    <cellStyle name="20% - Accent5 9 3 2 3" xfId="17536" xr:uid="{83A575FD-45C3-4BAD-8D48-535D7D7B0736}"/>
    <cellStyle name="20% - Accent5 9 3 2 4" xfId="28385" xr:uid="{C058D161-7506-4BBF-8B83-073F3492036D}"/>
    <cellStyle name="20% - Accent5 9 3 2 5" xfId="34566" xr:uid="{6C3D2C03-50B3-4A27-B239-E92CC994E221}"/>
    <cellStyle name="20% - Accent5 9 3 2 6" xfId="43659" xr:uid="{01B4EBEC-5D4E-4B09-8B10-49CE6BB5663A}"/>
    <cellStyle name="20% - Accent5 9 3 3" xfId="9641" xr:uid="{13142D34-EED2-41D6-8D65-07BEA5FE8B09}"/>
    <cellStyle name="20% - Accent5 9 3 3 2" xfId="20783" xr:uid="{0E66CD7E-F684-48FB-B99D-A2462B11EA4F}"/>
    <cellStyle name="20% - Accent5 9 3 3 3" xfId="36552" xr:uid="{E5B918EF-8FC1-4D60-84E7-C68177EA3DC5}"/>
    <cellStyle name="20% - Accent5 9 3 4" xfId="14480" xr:uid="{5D2419F0-C769-4C22-B95E-FC9C45A572C4}"/>
    <cellStyle name="20% - Accent5 9 3 5" xfId="25329" xr:uid="{8BB00E55-26B1-4E25-AB1D-72C5ACFF507A}"/>
    <cellStyle name="20% - Accent5 9 3 6" xfId="31479" xr:uid="{AF1A8688-AAC0-40E1-927E-66D4B2925AC9}"/>
    <cellStyle name="20% - Accent5 9 3 7" xfId="40603" xr:uid="{A3DF38FD-FE89-4F5F-889A-D101C99F8A6D}"/>
    <cellStyle name="20% - Accent5 9 4" xfId="3841" xr:uid="{2461D9CE-161D-4A2E-8D8E-FA27B232ED58}"/>
    <cellStyle name="20% - Accent5 9 4 2" xfId="7080" xr:uid="{456A897D-5C59-4D25-861C-E334C21E4A42}"/>
    <cellStyle name="20% - Accent5 9 4 2 2" xfId="18518" xr:uid="{9CA16C5F-07B1-4C02-BC3D-121D700CDDA0}"/>
    <cellStyle name="20% - Accent5 9 4 2 3" xfId="29367" xr:uid="{5C1675BF-3637-48B2-ACEB-ECCBB102CAA3}"/>
    <cellStyle name="20% - Accent5 9 4 2 4" xfId="37694" xr:uid="{E0AC9236-F2CD-4529-BAF3-B781EC540352}"/>
    <cellStyle name="20% - Accent5 9 4 2 5" xfId="44641" xr:uid="{4ECC522F-0DD5-43B9-B4CD-2E857A5DD98A}"/>
    <cellStyle name="20% - Accent5 9 4 3" xfId="15462" xr:uid="{7039CA57-0ACD-4576-A59B-20D08B9EA8CD}"/>
    <cellStyle name="20% - Accent5 9 4 4" xfId="26311" xr:uid="{6EFF5BD5-1C59-4607-AC6A-D7E2BF611966}"/>
    <cellStyle name="20% - Accent5 9 4 5" xfId="32749" xr:uid="{B2A67B3C-1D16-41E7-9921-88516DC74CB7}"/>
    <cellStyle name="20% - Accent5 9 4 6" xfId="41585" xr:uid="{A2E7DE53-48DC-4793-AA7F-8075B0A47506}"/>
    <cellStyle name="20% - Accent5 9 5" xfId="4389" xr:uid="{FE342F3B-20D4-4828-A92D-C327BAFCA823}"/>
    <cellStyle name="20% - Accent5 9 5 2" xfId="7445" xr:uid="{74248818-44DF-43EB-8DDF-B1B5FF90F840}"/>
    <cellStyle name="20% - Accent5 9 5 2 2" xfId="18883" xr:uid="{6E55FFE1-694D-437A-A44E-68C1694CB70F}"/>
    <cellStyle name="20% - Accent5 9 5 2 3" xfId="29732" xr:uid="{8BC40684-CDF9-4189-907B-EE7341B77811}"/>
    <cellStyle name="20% - Accent5 9 5 2 4" xfId="45006" xr:uid="{1BFC7FAC-5DC1-4CD8-B01E-B2670E66810C}"/>
    <cellStyle name="20% - Accent5 9 5 3" xfId="15827" xr:uid="{2628C881-0982-4BCC-8B9E-3D1E8801B99A}"/>
    <cellStyle name="20% - Accent5 9 5 4" xfId="26676" xr:uid="{BD719A0F-33AF-4549-B9EC-5182C60040A0}"/>
    <cellStyle name="20% - Accent5 9 5 5" xfId="35712" xr:uid="{70D88085-74FF-4171-AC27-C12C794699E5}"/>
    <cellStyle name="20% - Accent5 9 5 6" xfId="41950" xr:uid="{F0D5F6B7-23A7-4C7E-9E19-738CF0027C52}"/>
    <cellStyle name="20% - Accent5 9 6" xfId="4751" xr:uid="{0CCFF843-3F71-46C8-B99C-B961C1990047}"/>
    <cellStyle name="20% - Accent5 9 6 2" xfId="7807" xr:uid="{D861E08C-B91F-416D-8C7D-EFAD5DDEC28D}"/>
    <cellStyle name="20% - Accent5 9 6 2 2" xfId="19245" xr:uid="{EDE6CF5B-E9C0-45F6-A7E2-1F2BD52ACDDE}"/>
    <cellStyle name="20% - Accent5 9 6 2 3" xfId="30094" xr:uid="{C87CB010-8686-49B8-9186-A96522A40A1B}"/>
    <cellStyle name="20% - Accent5 9 6 2 4" xfId="45368" xr:uid="{D6918565-9DFA-439A-AAF6-10975A45382B}"/>
    <cellStyle name="20% - Accent5 9 6 3" xfId="16189" xr:uid="{014BAA0F-2F8F-446F-809F-A41AE48E5ACD}"/>
    <cellStyle name="20% - Accent5 9 6 4" xfId="27038" xr:uid="{9866296B-3675-4E8E-8C80-A5823581E9E3}"/>
    <cellStyle name="20% - Accent5 9 6 5" xfId="42312" xr:uid="{BD65A9F9-2E99-4920-9A4A-5A24030C788A}"/>
    <cellStyle name="20% - Accent5 9 7" xfId="5118" xr:uid="{94C23C2E-8D92-45CC-BDB6-CF0F574DCE67}"/>
    <cellStyle name="20% - Accent5 9 7 2" xfId="16556" xr:uid="{C4403AC1-A8B5-40E0-9317-F1C38017FFE9}"/>
    <cellStyle name="20% - Accent5 9 7 3" xfId="27405" xr:uid="{5CE0ED0C-CCA4-4683-BCA5-078A15A1B98F}"/>
    <cellStyle name="20% - Accent5 9 7 4" xfId="42679" xr:uid="{60E98FB0-413C-442F-A314-0F0C04B30420}"/>
    <cellStyle name="20% - Accent5 9 8" xfId="13500" xr:uid="{FB7DAA71-9307-4E70-819F-84ECCCEDA2C0}"/>
    <cellStyle name="20% - Accent5 9 9" xfId="24349" xr:uid="{C48C2FA5-F8BA-4876-9B90-07C4159C1F14}"/>
    <cellStyle name="20% - Accent6" xfId="43" builtinId="50" customBuiltin="1"/>
    <cellStyle name="20% - Accent6 10" xfId="314" xr:uid="{9F159F06-A5F0-4BD9-96B0-2B2D71B1B430}"/>
    <cellStyle name="20% - Accent6 10 10" xfId="30554" xr:uid="{E5F22739-6F91-4068-ABEE-4B00A529D3D9}"/>
    <cellStyle name="20% - Accent6 10 11" xfId="39624" xr:uid="{FEED17E5-89A6-4145-884A-2C661A7B9565}"/>
    <cellStyle name="20% - Accent6 10 2" xfId="2373" xr:uid="{16C5407D-6BF7-41E3-A1BC-1ED9F3E51FFD}"/>
    <cellStyle name="20% - Accent6 10 2 2" xfId="3354" xr:uid="{4BE9B286-1E2E-40A3-8517-360E98936922}"/>
    <cellStyle name="20% - Accent6 10 2 2 2" xfId="6592" xr:uid="{C3D56E92-17FB-4EB4-AD2B-E114C8F30AF3}"/>
    <cellStyle name="20% - Accent6 10 2 2 2 2" xfId="9642" xr:uid="{73C9CB09-1B96-4F67-B94E-A81CB1D5696F}"/>
    <cellStyle name="20% - Accent6 10 2 2 2 2 2" xfId="20784" xr:uid="{CD00ADE2-E114-43D7-A387-7B421D5F41EC}"/>
    <cellStyle name="20% - Accent6 10 2 2 2 2 3" xfId="38534" xr:uid="{73D52847-560B-491C-9A60-67D96C6FE871}"/>
    <cellStyle name="20% - Accent6 10 2 2 2 3" xfId="18030" xr:uid="{4477F05A-398E-4B8F-9569-750957BDB14C}"/>
    <cellStyle name="20% - Accent6 10 2 2 2 4" xfId="28879" xr:uid="{BB033B72-75B5-4494-A239-3E00E8137CA8}"/>
    <cellStyle name="20% - Accent6 10 2 2 2 5" xfId="34567" xr:uid="{6943BC4C-1B0F-4ED3-8D9E-A657A89F7315}"/>
    <cellStyle name="20% - Accent6 10 2 2 2 6" xfId="44153" xr:uid="{8AC1BA75-5779-4222-B973-9CA1C30550D2}"/>
    <cellStyle name="20% - Accent6 10 2 2 3" xfId="9643" xr:uid="{22DB8FE3-3B2E-4CEF-9BF7-083F66B94A6E}"/>
    <cellStyle name="20% - Accent6 10 2 2 3 2" xfId="20785" xr:uid="{E25C2DC6-090A-485F-A4FB-EB49A5EC151F}"/>
    <cellStyle name="20% - Accent6 10 2 2 3 3" xfId="36553" xr:uid="{414B8CDA-48F2-43D0-B756-7777E9078B52}"/>
    <cellStyle name="20% - Accent6 10 2 2 4" xfId="14974" xr:uid="{CCE9D834-4BAD-42C0-9DB8-BF4F15C0D791}"/>
    <cellStyle name="20% - Accent6 10 2 2 5" xfId="25823" xr:uid="{DF86C306-6111-4380-89C7-1D7DC5E82C13}"/>
    <cellStyle name="20% - Accent6 10 2 2 6" xfId="31973" xr:uid="{613B46AF-DBB7-4080-9666-7386E4A3B71A}"/>
    <cellStyle name="20% - Accent6 10 2 2 7" xfId="41097" xr:uid="{E2E03259-3C2D-4D4F-99E4-6124B8845E58}"/>
    <cellStyle name="20% - Accent6 10 2 3" xfId="5612" xr:uid="{FED50F2B-AAA5-4173-BEB2-DDC759D75983}"/>
    <cellStyle name="20% - Accent6 10 2 3 2" xfId="9644" xr:uid="{4AE2628F-A060-4E77-B68A-11A0C887B6A5}"/>
    <cellStyle name="20% - Accent6 10 2 3 2 2" xfId="20786" xr:uid="{73BA6D36-73F7-49B7-8F20-8E2F4B68E0DA}"/>
    <cellStyle name="20% - Accent6 10 2 3 2 3" xfId="37963" xr:uid="{7506FAFB-74C1-4F2C-A06B-FAD5D21494FE}"/>
    <cellStyle name="20% - Accent6 10 2 3 3" xfId="17050" xr:uid="{FB11F87F-6A11-4F46-8148-2237246B7BB7}"/>
    <cellStyle name="20% - Accent6 10 2 3 4" xfId="27899" xr:uid="{7A3861C0-2025-4ADD-8052-6458E85A4936}"/>
    <cellStyle name="20% - Accent6 10 2 3 5" xfId="34008" xr:uid="{B5762969-BE1D-42D0-821D-9A070969273B}"/>
    <cellStyle name="20% - Accent6 10 2 3 6" xfId="43173" xr:uid="{7C9E4FAF-5C19-4303-B9C0-EA98762779BD}"/>
    <cellStyle name="20% - Accent6 10 2 4" xfId="9645" xr:uid="{9950DAB8-9842-4279-B6E8-FDE1A225513B}"/>
    <cellStyle name="20% - Accent6 10 2 4 2" xfId="20787" xr:uid="{C549E1DF-0ADE-482A-86DF-75CFC9C797A8}"/>
    <cellStyle name="20% - Accent6 10 2 4 3" xfId="35980" xr:uid="{7ADE79B9-0B89-422B-A95A-3633BB62221B}"/>
    <cellStyle name="20% - Accent6 10 2 5" xfId="13994" xr:uid="{00AD95DD-74CA-4CEB-BC6E-B26110F94514}"/>
    <cellStyle name="20% - Accent6 10 2 6" xfId="24843" xr:uid="{DA697A87-CFF2-475B-87B4-CA1823A1DD78}"/>
    <cellStyle name="20% - Accent6 10 2 7" xfId="30993" xr:uid="{27EB4615-AF05-4371-906D-5D239CE9B16D}"/>
    <cellStyle name="20% - Accent6 10 2 8" xfId="40117" xr:uid="{04795204-4B79-4B86-AF8E-74F11F801249}"/>
    <cellStyle name="20% - Accent6 10 3" xfId="2861" xr:uid="{0FB6BF44-96EE-4383-A947-6B9A206D7390}"/>
    <cellStyle name="20% - Accent6 10 3 2" xfId="6099" xr:uid="{BB1793E3-3E69-4BEC-BFBB-7BEA9F24B2FC}"/>
    <cellStyle name="20% - Accent6 10 3 2 2" xfId="9646" xr:uid="{1FBB85F6-7871-4F0B-BED2-D6517E12516E}"/>
    <cellStyle name="20% - Accent6 10 3 2 2 2" xfId="20788" xr:uid="{8DD5DBAB-1F6C-4A32-97A5-29BD6C0DA859}"/>
    <cellStyle name="20% - Accent6 10 3 2 2 3" xfId="38535" xr:uid="{9F66E622-C02B-492F-A09A-57DF2CCE7307}"/>
    <cellStyle name="20% - Accent6 10 3 2 3" xfId="17537" xr:uid="{99DDD845-FD65-43B7-9404-C8A89420DA89}"/>
    <cellStyle name="20% - Accent6 10 3 2 4" xfId="28386" xr:uid="{AD3BAA30-2BA9-4E8C-9AF2-99815C48AAB6}"/>
    <cellStyle name="20% - Accent6 10 3 2 5" xfId="34568" xr:uid="{9430E3E5-42CD-405E-AE2B-6D7D049A7289}"/>
    <cellStyle name="20% - Accent6 10 3 2 6" xfId="43660" xr:uid="{4BF876E3-E159-4516-BAA8-2AEEA9D4F3EB}"/>
    <cellStyle name="20% - Accent6 10 3 3" xfId="9647" xr:uid="{073F44A6-C568-4EA0-9F7A-332A6752CB98}"/>
    <cellStyle name="20% - Accent6 10 3 3 2" xfId="20789" xr:uid="{AA0057A4-4B8E-4398-A5E2-5BFBE44F2A59}"/>
    <cellStyle name="20% - Accent6 10 3 3 3" xfId="36554" xr:uid="{A64EFA23-71FC-47E2-B982-23203F42CE99}"/>
    <cellStyle name="20% - Accent6 10 3 4" xfId="14481" xr:uid="{E174792A-C0C9-462D-AF96-8B7E33C84F0A}"/>
    <cellStyle name="20% - Accent6 10 3 5" xfId="25330" xr:uid="{44DED053-E143-4562-8763-AB9D7F1BBB00}"/>
    <cellStyle name="20% - Accent6 10 3 6" xfId="31480" xr:uid="{0A686337-9BA9-46D4-8671-C65CD137CA3F}"/>
    <cellStyle name="20% - Accent6 10 3 7" xfId="40604" xr:uid="{E3471F00-C0C6-4160-BF2B-3ADB38A4EEE6}"/>
    <cellStyle name="20% - Accent6 10 4" xfId="3842" xr:uid="{7CCAD3B4-5D0D-4F62-89D7-A8685E883A2C}"/>
    <cellStyle name="20% - Accent6 10 4 2" xfId="7081" xr:uid="{0A977FC5-8D8F-41A3-899C-A9638C725655}"/>
    <cellStyle name="20% - Accent6 10 4 2 2" xfId="18519" xr:uid="{EDB3C40E-0083-4DC8-BAD0-826CEF24F798}"/>
    <cellStyle name="20% - Accent6 10 4 2 3" xfId="29368" xr:uid="{C7695930-C422-4206-88DA-55F0B90F55F6}"/>
    <cellStyle name="20% - Accent6 10 4 2 4" xfId="37695" xr:uid="{9286EB7A-9934-4956-80DE-DEB622E34382}"/>
    <cellStyle name="20% - Accent6 10 4 2 5" xfId="44642" xr:uid="{2E42226C-0F8B-4977-9D53-50FECF396971}"/>
    <cellStyle name="20% - Accent6 10 4 3" xfId="15463" xr:uid="{60A15938-A518-427D-A9E5-D1B5BACCA32B}"/>
    <cellStyle name="20% - Accent6 10 4 4" xfId="26312" xr:uid="{BC298AF9-54C1-4B26-81FF-35CA0F4F2156}"/>
    <cellStyle name="20% - Accent6 10 4 5" xfId="32750" xr:uid="{51851954-DB15-44DF-BAB4-9A94B40E1B21}"/>
    <cellStyle name="20% - Accent6 10 4 6" xfId="41586" xr:uid="{AB79334A-D8D2-4BBF-8D8B-AC55041A14C0}"/>
    <cellStyle name="20% - Accent6 10 5" xfId="4390" xr:uid="{EE14828F-5AB1-4821-9C1D-20245BA30088}"/>
    <cellStyle name="20% - Accent6 10 5 2" xfId="7446" xr:uid="{FA1C7942-A30E-4530-9B8C-C55295BD4E88}"/>
    <cellStyle name="20% - Accent6 10 5 2 2" xfId="18884" xr:uid="{6F17E23E-A7B0-4AF9-882A-B834CC04031B}"/>
    <cellStyle name="20% - Accent6 10 5 2 3" xfId="29733" xr:uid="{103421DD-4EDE-4DAD-AEC1-091FE6042D33}"/>
    <cellStyle name="20% - Accent6 10 5 2 4" xfId="45007" xr:uid="{EB3C05F2-AFCA-427D-9E0F-85CEC218E95F}"/>
    <cellStyle name="20% - Accent6 10 5 3" xfId="15828" xr:uid="{EE9AEE2F-3C61-4347-9F40-619B6A7A0A96}"/>
    <cellStyle name="20% - Accent6 10 5 4" xfId="26677" xr:uid="{0183EBBB-CAB8-4CFF-AA5C-E26111F77F06}"/>
    <cellStyle name="20% - Accent6 10 5 5" xfId="35713" xr:uid="{9E02051F-5819-4C70-A28F-6924BC1BD5F7}"/>
    <cellStyle name="20% - Accent6 10 5 6" xfId="41951" xr:uid="{E72E44E4-8E45-47B7-9CB7-E616E3CA607C}"/>
    <cellStyle name="20% - Accent6 10 6" xfId="4752" xr:uid="{4A81B17A-86E0-4B44-AF2F-B21C4E2EBD71}"/>
    <cellStyle name="20% - Accent6 10 6 2" xfId="7808" xr:uid="{C523EB7E-73E3-4256-85D7-11F1602C827D}"/>
    <cellStyle name="20% - Accent6 10 6 2 2" xfId="19246" xr:uid="{CED501F7-FBA6-49FE-BD5A-B1CAA95DCCF6}"/>
    <cellStyle name="20% - Accent6 10 6 2 3" xfId="30095" xr:uid="{8056F06C-78D0-40B6-BEDF-EF3530DCE8A9}"/>
    <cellStyle name="20% - Accent6 10 6 2 4" xfId="45369" xr:uid="{85F8D76C-0146-4CB1-9EA2-84055C3170ED}"/>
    <cellStyle name="20% - Accent6 10 6 3" xfId="16190" xr:uid="{4F431B97-B278-4A92-B404-9D6CF52E3733}"/>
    <cellStyle name="20% - Accent6 10 6 4" xfId="27039" xr:uid="{4D52EAF3-FE9D-431A-A2F4-4C46AF070DB8}"/>
    <cellStyle name="20% - Accent6 10 6 5" xfId="42313" xr:uid="{5C4BB0FD-AF41-45A5-A98F-5ABCA1671D2E}"/>
    <cellStyle name="20% - Accent6 10 7" xfId="5119" xr:uid="{B7793FD9-7D29-436B-A3DF-4E146B290783}"/>
    <cellStyle name="20% - Accent6 10 7 2" xfId="16557" xr:uid="{8E41BF97-F812-4711-B5EE-4FE6F8A55A76}"/>
    <cellStyle name="20% - Accent6 10 7 3" xfId="27406" xr:uid="{7D92C66A-675C-45F6-A4A0-8B3965E6AD6B}"/>
    <cellStyle name="20% - Accent6 10 7 4" xfId="42680" xr:uid="{4D062E12-40F1-49F7-A612-679FDC079361}"/>
    <cellStyle name="20% - Accent6 10 8" xfId="13501" xr:uid="{1E722270-2156-472D-91BF-8B8146470873}"/>
    <cellStyle name="20% - Accent6 10 9" xfId="24350" xr:uid="{4EC7E81B-AB80-4B0B-A0B3-B710F6A32929}"/>
    <cellStyle name="20% - Accent6 11" xfId="315" xr:uid="{60603D80-3480-4336-A7A1-3785CCB8A4FD}"/>
    <cellStyle name="20% - Accent6 11 10" xfId="30555" xr:uid="{245FB21A-0EAD-4AE2-A26C-477A7EEC4DDA}"/>
    <cellStyle name="20% - Accent6 11 11" xfId="39625" xr:uid="{C62EFD69-D47F-4F2F-9DF5-21071DBFC5DC}"/>
    <cellStyle name="20% - Accent6 11 2" xfId="2374" xr:uid="{73FB3514-F0BD-44C4-B49B-93EE4FA3ADF3}"/>
    <cellStyle name="20% - Accent6 11 2 2" xfId="3355" xr:uid="{78523A89-238C-4AFE-9A78-421D5EF4F9E1}"/>
    <cellStyle name="20% - Accent6 11 2 2 2" xfId="6593" xr:uid="{12A43B08-6019-4D5C-B968-04DF0E5E3517}"/>
    <cellStyle name="20% - Accent6 11 2 2 2 2" xfId="9648" xr:uid="{4F0A732E-C2EB-45F8-AE76-2496AE4CCC1C}"/>
    <cellStyle name="20% - Accent6 11 2 2 2 2 2" xfId="20790" xr:uid="{7FF474D8-F748-4B62-BFAC-D376AFE305F7}"/>
    <cellStyle name="20% - Accent6 11 2 2 2 2 3" xfId="38536" xr:uid="{0C99E066-637C-4E8C-B0F0-3750BD1E851C}"/>
    <cellStyle name="20% - Accent6 11 2 2 2 3" xfId="18031" xr:uid="{86B52FED-1FD8-44F0-81A8-8403DBC89480}"/>
    <cellStyle name="20% - Accent6 11 2 2 2 4" xfId="28880" xr:uid="{73105414-15D8-451D-9217-54F9EB2D93A5}"/>
    <cellStyle name="20% - Accent6 11 2 2 2 5" xfId="34569" xr:uid="{5BC728A9-584F-4CA0-8316-026D9DFF1EAE}"/>
    <cellStyle name="20% - Accent6 11 2 2 2 6" xfId="44154" xr:uid="{62485846-EB67-4BF3-8530-AC9CACAE2BD6}"/>
    <cellStyle name="20% - Accent6 11 2 2 3" xfId="9649" xr:uid="{F1FE6949-9336-41CA-88D8-5327BCD6AED2}"/>
    <cellStyle name="20% - Accent6 11 2 2 3 2" xfId="20791" xr:uid="{2820E004-10BF-4216-B63A-808CAB6B9785}"/>
    <cellStyle name="20% - Accent6 11 2 2 3 3" xfId="36555" xr:uid="{76F8FB55-A647-4E1C-8C9A-5133FD9D499E}"/>
    <cellStyle name="20% - Accent6 11 2 2 4" xfId="14975" xr:uid="{D0927FDA-A763-4AC6-94EA-21C7BC3A5188}"/>
    <cellStyle name="20% - Accent6 11 2 2 5" xfId="25824" xr:uid="{22A7FE43-9190-4C2F-962E-3AE1EEFF3161}"/>
    <cellStyle name="20% - Accent6 11 2 2 6" xfId="31974" xr:uid="{F2318A0D-0EB1-4CBC-909B-B9C209F74891}"/>
    <cellStyle name="20% - Accent6 11 2 2 7" xfId="41098" xr:uid="{C852001E-2646-4138-9B62-2CF08519A007}"/>
    <cellStyle name="20% - Accent6 11 2 3" xfId="5613" xr:uid="{B2AD1156-ACCA-4F5B-B7F9-33FEFA50F396}"/>
    <cellStyle name="20% - Accent6 11 2 3 2" xfId="9650" xr:uid="{8466965B-7981-4653-9374-EE64DE78A06C}"/>
    <cellStyle name="20% - Accent6 11 2 3 2 2" xfId="20792" xr:uid="{DB900440-AF53-4917-8B1F-71005647B92C}"/>
    <cellStyle name="20% - Accent6 11 2 3 2 3" xfId="37964" xr:uid="{3E9B1054-1F20-42AA-B0D2-86DFC6DED0FE}"/>
    <cellStyle name="20% - Accent6 11 2 3 3" xfId="17051" xr:uid="{F008D2FF-E246-4FE8-8888-BB5AEF1D603A}"/>
    <cellStyle name="20% - Accent6 11 2 3 4" xfId="27900" xr:uid="{B23AE76D-1161-4D76-927E-1A34BCD61E06}"/>
    <cellStyle name="20% - Accent6 11 2 3 5" xfId="34009" xr:uid="{C5897FF0-882D-499B-B180-0F6B5F3488C9}"/>
    <cellStyle name="20% - Accent6 11 2 3 6" xfId="43174" xr:uid="{48ABA1C3-B07F-410F-9129-B38B4082AB6E}"/>
    <cellStyle name="20% - Accent6 11 2 4" xfId="9651" xr:uid="{C9D8CAD4-2EFF-436E-B1FE-6B664B8508B5}"/>
    <cellStyle name="20% - Accent6 11 2 4 2" xfId="20793" xr:uid="{1C160E4D-0DA9-48EE-B36B-7D87A07BF8CE}"/>
    <cellStyle name="20% - Accent6 11 2 4 3" xfId="35981" xr:uid="{F279D92D-CBCA-4931-89D6-DA7B929D2DA6}"/>
    <cellStyle name="20% - Accent6 11 2 5" xfId="13995" xr:uid="{31F1060C-FCC4-4D14-A31F-760AC1E09728}"/>
    <cellStyle name="20% - Accent6 11 2 6" xfId="24844" xr:uid="{F0CC3AF8-EE05-4B2C-9AD1-1784478A2B88}"/>
    <cellStyle name="20% - Accent6 11 2 7" xfId="30994" xr:uid="{1A3F680C-DAED-4DF5-B193-CBF2D42B04A1}"/>
    <cellStyle name="20% - Accent6 11 2 8" xfId="40118" xr:uid="{4596E305-40B4-4C0B-A1E7-AFC0D5291293}"/>
    <cellStyle name="20% - Accent6 11 3" xfId="2862" xr:uid="{1732B189-5B83-47DD-A416-DAF94040E5EC}"/>
    <cellStyle name="20% - Accent6 11 3 2" xfId="6100" xr:uid="{6381DFF1-4ADA-48F3-8B56-11B7D6FF1E3C}"/>
    <cellStyle name="20% - Accent6 11 3 2 2" xfId="9652" xr:uid="{C1E9650B-FB1B-4370-A8DE-402DAB08E901}"/>
    <cellStyle name="20% - Accent6 11 3 2 2 2" xfId="20794" xr:uid="{BE84DFB1-2C79-43B0-8670-EB4887CA846D}"/>
    <cellStyle name="20% - Accent6 11 3 2 2 3" xfId="38537" xr:uid="{5CD58C9F-180C-43AD-A2FD-6B7363E34592}"/>
    <cellStyle name="20% - Accent6 11 3 2 3" xfId="17538" xr:uid="{105075C1-F391-4D00-833D-CF3C2F7FE4C1}"/>
    <cellStyle name="20% - Accent6 11 3 2 4" xfId="28387" xr:uid="{EFCF4667-0B3C-4867-B75B-7E61BDD2FDBB}"/>
    <cellStyle name="20% - Accent6 11 3 2 5" xfId="34570" xr:uid="{4B8D2B5F-30F0-4986-9F41-3547E8483405}"/>
    <cellStyle name="20% - Accent6 11 3 2 6" xfId="43661" xr:uid="{0E497F93-C6B8-4162-84B1-89171524A91E}"/>
    <cellStyle name="20% - Accent6 11 3 3" xfId="9653" xr:uid="{AC58AC07-BC20-45DE-9012-F920AF749F93}"/>
    <cellStyle name="20% - Accent6 11 3 3 2" xfId="20795" xr:uid="{4277B365-9B48-4181-9574-5E4D340CB859}"/>
    <cellStyle name="20% - Accent6 11 3 3 3" xfId="36556" xr:uid="{A51DE4B9-AA3B-427B-A6BD-864D91076BE4}"/>
    <cellStyle name="20% - Accent6 11 3 4" xfId="14482" xr:uid="{06628166-230D-4011-A385-15A862D3CAE7}"/>
    <cellStyle name="20% - Accent6 11 3 5" xfId="25331" xr:uid="{F57F464F-1708-4124-843F-F6DBABBAE24E}"/>
    <cellStyle name="20% - Accent6 11 3 6" xfId="31481" xr:uid="{60F2381B-0C92-4A84-A13C-DEF6F6F02E24}"/>
    <cellStyle name="20% - Accent6 11 3 7" xfId="40605" xr:uid="{9BA9254E-E2C3-4365-B733-B2E51D57C701}"/>
    <cellStyle name="20% - Accent6 11 4" xfId="3843" xr:uid="{155DDFCE-5370-4C4A-BE00-FCF7FC27C130}"/>
    <cellStyle name="20% - Accent6 11 4 2" xfId="7082" xr:uid="{F4DD5814-9784-498E-B430-D4022CE491F8}"/>
    <cellStyle name="20% - Accent6 11 4 2 2" xfId="18520" xr:uid="{5D75A1AB-B406-45E9-AD7D-7116AE26D62F}"/>
    <cellStyle name="20% - Accent6 11 4 2 3" xfId="29369" xr:uid="{9331AE9A-7E39-46B0-ABA3-54E775EF2C84}"/>
    <cellStyle name="20% - Accent6 11 4 2 4" xfId="37696" xr:uid="{E0295295-3AF2-44A5-B1C5-2CFE7CC12708}"/>
    <cellStyle name="20% - Accent6 11 4 2 5" xfId="44643" xr:uid="{8CFA40FF-2BC0-48B2-860A-FCBAE1061875}"/>
    <cellStyle name="20% - Accent6 11 4 3" xfId="15464" xr:uid="{5EBE7451-702F-4643-9A3A-BCB4DC5BBD2F}"/>
    <cellStyle name="20% - Accent6 11 4 4" xfId="26313" xr:uid="{836E6C4E-F122-4D1B-830D-2DA5CB11CF42}"/>
    <cellStyle name="20% - Accent6 11 4 5" xfId="32751" xr:uid="{AFEC9BF6-CA7F-4249-9891-6F2AA04DF2AE}"/>
    <cellStyle name="20% - Accent6 11 4 6" xfId="41587" xr:uid="{2FCACA7A-EAE5-4EC1-93A8-5B1C82F11F7C}"/>
    <cellStyle name="20% - Accent6 11 5" xfId="4391" xr:uid="{3F75128D-8684-4138-97F7-8A1513587C9C}"/>
    <cellStyle name="20% - Accent6 11 5 2" xfId="7447" xr:uid="{A7FFDAF9-1341-4A55-BDD2-3C115974BB57}"/>
    <cellStyle name="20% - Accent6 11 5 2 2" xfId="18885" xr:uid="{444C9F6E-EFC4-4EF4-8BB5-4751473696DD}"/>
    <cellStyle name="20% - Accent6 11 5 2 3" xfId="29734" xr:uid="{DE602641-1903-4FC1-BC42-5DEC5AADA1AD}"/>
    <cellStyle name="20% - Accent6 11 5 2 4" xfId="45008" xr:uid="{A1614AB0-878F-4DCA-92A1-8B89475D80F7}"/>
    <cellStyle name="20% - Accent6 11 5 3" xfId="15829" xr:uid="{F4A81562-A3FB-4A20-AE83-3705093A4E4B}"/>
    <cellStyle name="20% - Accent6 11 5 4" xfId="26678" xr:uid="{A6C42216-9BB6-4D28-BD2F-9BCD403021BB}"/>
    <cellStyle name="20% - Accent6 11 5 5" xfId="35714" xr:uid="{886DEDA4-F37A-4367-8FE1-71D9D78D3C95}"/>
    <cellStyle name="20% - Accent6 11 5 6" xfId="41952" xr:uid="{E816CF85-A97D-4D6C-A38A-B88CB839C266}"/>
    <cellStyle name="20% - Accent6 11 6" xfId="4753" xr:uid="{97855E88-F855-4929-9276-503DEB7FF96D}"/>
    <cellStyle name="20% - Accent6 11 6 2" xfId="7809" xr:uid="{989D3D6F-8D76-412C-A222-0233D49EC05C}"/>
    <cellStyle name="20% - Accent6 11 6 2 2" xfId="19247" xr:uid="{B432031F-6873-45C3-8FAE-23E270E7F5AE}"/>
    <cellStyle name="20% - Accent6 11 6 2 3" xfId="30096" xr:uid="{FA63966F-D7E0-4CB1-80EE-1B49F4A4576F}"/>
    <cellStyle name="20% - Accent6 11 6 2 4" xfId="45370" xr:uid="{13FFC118-9947-4B5F-8CBD-4A6C14B2E7E3}"/>
    <cellStyle name="20% - Accent6 11 6 3" xfId="16191" xr:uid="{ABF31AD6-9A06-4567-AACC-4466A5A0E0FC}"/>
    <cellStyle name="20% - Accent6 11 6 4" xfId="27040" xr:uid="{4B7E7A10-790F-4DD9-ADA6-67C6C3AAF26A}"/>
    <cellStyle name="20% - Accent6 11 6 5" xfId="42314" xr:uid="{7918EFAE-D037-4D29-B5D3-FB44DC76DAF6}"/>
    <cellStyle name="20% - Accent6 11 7" xfId="5120" xr:uid="{E8A21DEE-4B56-46EB-A4DE-BBCA32E85D61}"/>
    <cellStyle name="20% - Accent6 11 7 2" xfId="16558" xr:uid="{F210E997-89F3-423E-8E73-1B8AC8FC768C}"/>
    <cellStyle name="20% - Accent6 11 7 3" xfId="27407" xr:uid="{92BC69F1-FC2F-4457-9E7F-2198A1107CC7}"/>
    <cellStyle name="20% - Accent6 11 7 4" xfId="42681" xr:uid="{931826B1-86AA-4F3D-B4F6-3CB481BACAA2}"/>
    <cellStyle name="20% - Accent6 11 8" xfId="13502" xr:uid="{BF49D0B9-20B5-40E5-83B4-C0E12A37610C}"/>
    <cellStyle name="20% - Accent6 11 9" xfId="24351" xr:uid="{3DA2E124-3448-40C8-8794-EF58150F87E5}"/>
    <cellStyle name="20% - Accent6 12" xfId="316" xr:uid="{CF92E6B5-3A30-49C4-8785-4ABDFBEA1B32}"/>
    <cellStyle name="20% - Accent6 12 10" xfId="30556" xr:uid="{24F3306A-A42E-49EA-9038-CDB7DEC798F7}"/>
    <cellStyle name="20% - Accent6 12 11" xfId="39626" xr:uid="{4639C048-0887-4F52-A9D3-0C17284FBFE1}"/>
    <cellStyle name="20% - Accent6 12 2" xfId="2375" xr:uid="{C4B4C9F0-89D7-4081-9E26-FCB3A290C977}"/>
    <cellStyle name="20% - Accent6 12 2 2" xfId="3356" xr:uid="{5E83F993-E586-47E2-9112-B5026FAFC3C6}"/>
    <cellStyle name="20% - Accent6 12 2 2 2" xfId="6594" xr:uid="{F9286BE6-1128-445F-8E4B-02A1BE1BE51F}"/>
    <cellStyle name="20% - Accent6 12 2 2 2 2" xfId="9654" xr:uid="{E24892E0-C568-4336-B92F-1FBF1D957567}"/>
    <cellStyle name="20% - Accent6 12 2 2 2 2 2" xfId="20796" xr:uid="{CD94DBFE-BCCA-4333-8F18-9304770A33CF}"/>
    <cellStyle name="20% - Accent6 12 2 2 2 2 3" xfId="38538" xr:uid="{53A817D0-74C3-42B8-BEF1-1EDE04876B32}"/>
    <cellStyle name="20% - Accent6 12 2 2 2 3" xfId="18032" xr:uid="{A6FB4865-2098-4FB0-915C-E0A691FEDC0A}"/>
    <cellStyle name="20% - Accent6 12 2 2 2 4" xfId="28881" xr:uid="{7ADAE3EB-896E-4ED9-9D9A-F9B921131C52}"/>
    <cellStyle name="20% - Accent6 12 2 2 2 5" xfId="34571" xr:uid="{AF9FCB20-A647-42B8-AB4A-825A9A52C1A3}"/>
    <cellStyle name="20% - Accent6 12 2 2 2 6" xfId="44155" xr:uid="{4A5D1BB9-6020-4E78-86A4-027E2B18DD41}"/>
    <cellStyle name="20% - Accent6 12 2 2 3" xfId="9655" xr:uid="{DEA5F592-3D95-4AE0-AB9B-CC6D4061AA28}"/>
    <cellStyle name="20% - Accent6 12 2 2 3 2" xfId="20797" xr:uid="{16732052-FD25-4470-9E46-213762FB2295}"/>
    <cellStyle name="20% - Accent6 12 2 2 3 3" xfId="36557" xr:uid="{47D8F18F-905A-407C-8FA8-0F49E7FDEC5A}"/>
    <cellStyle name="20% - Accent6 12 2 2 4" xfId="14976" xr:uid="{1CE58CB7-25B7-4DF7-AEA0-A0DB2BFAC5BB}"/>
    <cellStyle name="20% - Accent6 12 2 2 5" xfId="25825" xr:uid="{1C465C7C-DA7C-4160-9E70-2E31A59A5C2C}"/>
    <cellStyle name="20% - Accent6 12 2 2 6" xfId="31975" xr:uid="{5AD366DF-645A-4F4B-902D-9DF6D252D7B7}"/>
    <cellStyle name="20% - Accent6 12 2 2 7" xfId="41099" xr:uid="{0880C1CA-A796-4C09-85CD-611D8B6DF195}"/>
    <cellStyle name="20% - Accent6 12 2 3" xfId="5614" xr:uid="{FCA05D20-3A8A-4EA3-9293-645F584372DA}"/>
    <cellStyle name="20% - Accent6 12 2 3 2" xfId="9656" xr:uid="{A6FC168D-5C56-4916-8274-422B536F5453}"/>
    <cellStyle name="20% - Accent6 12 2 3 2 2" xfId="20798" xr:uid="{CBC2DF5F-B6F8-4DC7-A443-12D8660458DC}"/>
    <cellStyle name="20% - Accent6 12 2 3 2 3" xfId="37965" xr:uid="{70C76D0C-7900-49CB-9C9F-BF022FAA52A0}"/>
    <cellStyle name="20% - Accent6 12 2 3 3" xfId="17052" xr:uid="{62CF4563-AEE7-4B18-8884-8EE585B0FF71}"/>
    <cellStyle name="20% - Accent6 12 2 3 4" xfId="27901" xr:uid="{D20275BC-050D-461A-8CC2-5C91C3522044}"/>
    <cellStyle name="20% - Accent6 12 2 3 5" xfId="34010" xr:uid="{BA11AC46-ADD1-4FF6-85F5-44623F1EEBF5}"/>
    <cellStyle name="20% - Accent6 12 2 3 6" xfId="43175" xr:uid="{4EFC2A61-4ECA-4D30-AE05-365591558D8F}"/>
    <cellStyle name="20% - Accent6 12 2 4" xfId="9657" xr:uid="{E6847F47-21E0-4782-B243-0227F6EC9AAD}"/>
    <cellStyle name="20% - Accent6 12 2 4 2" xfId="20799" xr:uid="{C949216C-732C-40CE-AF53-A6E3D1DA7C52}"/>
    <cellStyle name="20% - Accent6 12 2 4 3" xfId="35982" xr:uid="{A4C05119-E3A3-4A25-9723-45CDDC1715F3}"/>
    <cellStyle name="20% - Accent6 12 2 5" xfId="13996" xr:uid="{8E662F57-D1AE-4207-9093-84F747A70A19}"/>
    <cellStyle name="20% - Accent6 12 2 6" xfId="24845" xr:uid="{667238DB-23AA-4EC7-B278-82131AD54885}"/>
    <cellStyle name="20% - Accent6 12 2 7" xfId="30995" xr:uid="{77440732-AAF2-435E-A0A4-F2AA1B8467DC}"/>
    <cellStyle name="20% - Accent6 12 2 8" xfId="40119" xr:uid="{C731E502-C76F-455E-A51B-C84997DA2EAF}"/>
    <cellStyle name="20% - Accent6 12 3" xfId="2863" xr:uid="{760A68BD-B723-4AD9-A8A7-0C4C3D5724BD}"/>
    <cellStyle name="20% - Accent6 12 3 2" xfId="6101" xr:uid="{63C0E4F4-6B65-4F51-8D6B-45E080EB976B}"/>
    <cellStyle name="20% - Accent6 12 3 2 2" xfId="9658" xr:uid="{E452BD71-2FCC-48B5-AC76-0B97B2DA307C}"/>
    <cellStyle name="20% - Accent6 12 3 2 2 2" xfId="20800" xr:uid="{B1C8028F-6806-487C-946B-BB1985F94A42}"/>
    <cellStyle name="20% - Accent6 12 3 2 2 3" xfId="38539" xr:uid="{5F14A785-C63F-4DAD-96E5-646610F7E986}"/>
    <cellStyle name="20% - Accent6 12 3 2 3" xfId="17539" xr:uid="{C4F523B3-8C2A-440D-A135-9CB43DDFFE2A}"/>
    <cellStyle name="20% - Accent6 12 3 2 4" xfId="28388" xr:uid="{D5FA312C-C405-4221-AD50-69769E571EE3}"/>
    <cellStyle name="20% - Accent6 12 3 2 5" xfId="34572" xr:uid="{DD0B72EC-EC02-460A-83D3-1ADB608392BF}"/>
    <cellStyle name="20% - Accent6 12 3 2 6" xfId="43662" xr:uid="{9CCBE27C-6C10-41D3-B9B6-C180939E9AC7}"/>
    <cellStyle name="20% - Accent6 12 3 3" xfId="9659" xr:uid="{B711A9EC-EA7E-45A2-A2DD-57A530B5EDCF}"/>
    <cellStyle name="20% - Accent6 12 3 3 2" xfId="20801" xr:uid="{C1CF29A8-D2C7-4EB2-925D-134FB2CAD749}"/>
    <cellStyle name="20% - Accent6 12 3 3 3" xfId="36558" xr:uid="{98B2BF37-06F7-419F-B10C-787637DE74A4}"/>
    <cellStyle name="20% - Accent6 12 3 4" xfId="14483" xr:uid="{A17E96FC-E0FE-4570-87DF-2CAF6C32CBFE}"/>
    <cellStyle name="20% - Accent6 12 3 5" xfId="25332" xr:uid="{DB623F42-88B9-4C5A-928F-5F6D4BC2732E}"/>
    <cellStyle name="20% - Accent6 12 3 6" xfId="31482" xr:uid="{1BDC1DC8-060E-4265-8B24-03DA34E4FA7B}"/>
    <cellStyle name="20% - Accent6 12 3 7" xfId="40606" xr:uid="{695A9030-59E7-4F05-9E55-E7E7CB31B96F}"/>
    <cellStyle name="20% - Accent6 12 4" xfId="3844" xr:uid="{BD5F343F-FAE7-45A1-8AD9-91BF8065E4CA}"/>
    <cellStyle name="20% - Accent6 12 4 2" xfId="7083" xr:uid="{FD926505-59AD-4460-96BA-7DE58EE6341F}"/>
    <cellStyle name="20% - Accent6 12 4 2 2" xfId="18521" xr:uid="{2B4B3B54-70CB-40D8-9B65-B787D0D6291C}"/>
    <cellStyle name="20% - Accent6 12 4 2 3" xfId="29370" xr:uid="{550CFF94-37D6-4E4C-831B-1853BE4F00FA}"/>
    <cellStyle name="20% - Accent6 12 4 2 4" xfId="37697" xr:uid="{C06989EB-FD35-48C1-9C2B-DE1F66724F40}"/>
    <cellStyle name="20% - Accent6 12 4 2 5" xfId="44644" xr:uid="{558A3DAE-9F08-4FC4-ACDC-3DD7B8BAE3E1}"/>
    <cellStyle name="20% - Accent6 12 4 3" xfId="15465" xr:uid="{939E854F-BD3E-4668-8416-5474E6205E0F}"/>
    <cellStyle name="20% - Accent6 12 4 4" xfId="26314" xr:uid="{58B796AD-8CB8-41B5-8238-A158D922BE80}"/>
    <cellStyle name="20% - Accent6 12 4 5" xfId="32752" xr:uid="{335957F4-A6A0-4355-BA11-109B2A27C9BF}"/>
    <cellStyle name="20% - Accent6 12 4 6" xfId="41588" xr:uid="{D11BE0CC-C0C6-48D5-8C17-172F37EE6FDC}"/>
    <cellStyle name="20% - Accent6 12 5" xfId="4392" xr:uid="{DC21E54F-EDB0-4F11-A0EC-78DAFBAD2501}"/>
    <cellStyle name="20% - Accent6 12 5 2" xfId="7448" xr:uid="{51523996-0A2D-40EE-AABD-8BEC3B8321D6}"/>
    <cellStyle name="20% - Accent6 12 5 2 2" xfId="18886" xr:uid="{3412161C-45FE-4574-A2ED-0DC73A8E0DDC}"/>
    <cellStyle name="20% - Accent6 12 5 2 3" xfId="29735" xr:uid="{87E43377-D787-4593-BC19-9C8C2CA21B14}"/>
    <cellStyle name="20% - Accent6 12 5 2 4" xfId="45009" xr:uid="{352036F0-0996-40BA-8FB5-1B4682D97B62}"/>
    <cellStyle name="20% - Accent6 12 5 3" xfId="15830" xr:uid="{CCDC202D-0789-4746-9BA5-BB35DFA02BF8}"/>
    <cellStyle name="20% - Accent6 12 5 4" xfId="26679" xr:uid="{2527C942-C63C-4423-94DA-24099C6028E4}"/>
    <cellStyle name="20% - Accent6 12 5 5" xfId="35715" xr:uid="{5AB2E2E5-E17D-4EB5-8CE7-E4692C138AA8}"/>
    <cellStyle name="20% - Accent6 12 5 6" xfId="41953" xr:uid="{ECB5705B-2D42-493F-96F5-6637D8130FFA}"/>
    <cellStyle name="20% - Accent6 12 6" xfId="4754" xr:uid="{85FA9402-77AA-4FA3-B205-004BBC1934AA}"/>
    <cellStyle name="20% - Accent6 12 6 2" xfId="7810" xr:uid="{2C0A673C-FD97-4E51-9460-7B58F3225BBC}"/>
    <cellStyle name="20% - Accent6 12 6 2 2" xfId="19248" xr:uid="{FC51CCD6-E1DC-4B7F-9855-25F345BB1962}"/>
    <cellStyle name="20% - Accent6 12 6 2 3" xfId="30097" xr:uid="{F126CFC7-C9A7-4E73-8A40-8781CD5C8AB8}"/>
    <cellStyle name="20% - Accent6 12 6 2 4" xfId="45371" xr:uid="{2F54B8EE-F8C3-4FC2-B7BF-AD0A0BCEDD86}"/>
    <cellStyle name="20% - Accent6 12 6 3" xfId="16192" xr:uid="{A8EFFEA9-2AF4-4ABA-836C-B36C2A5BAA7C}"/>
    <cellStyle name="20% - Accent6 12 6 4" xfId="27041" xr:uid="{FD97F714-8E02-4EF4-971D-5FB144238F15}"/>
    <cellStyle name="20% - Accent6 12 6 5" xfId="42315" xr:uid="{4B1B256D-3B86-40B0-BDC5-66E130F8F76B}"/>
    <cellStyle name="20% - Accent6 12 7" xfId="5121" xr:uid="{BC4B3F91-8078-4B94-BE81-334AC5136F95}"/>
    <cellStyle name="20% - Accent6 12 7 2" xfId="16559" xr:uid="{6A920D7A-A624-4482-B638-8352F632A1F5}"/>
    <cellStyle name="20% - Accent6 12 7 3" xfId="27408" xr:uid="{5D7532D1-CAD8-4B2D-A5F6-47C81ABF22EC}"/>
    <cellStyle name="20% - Accent6 12 7 4" xfId="42682" xr:uid="{24EC5827-C2EA-4A77-AFBA-7BD2049F87A3}"/>
    <cellStyle name="20% - Accent6 12 8" xfId="13503" xr:uid="{7E31D577-5336-432F-BD89-73961DC2F9AD}"/>
    <cellStyle name="20% - Accent6 12 9" xfId="24352" xr:uid="{54EB1899-C66B-4CB3-9E53-EACA0F1CABE1}"/>
    <cellStyle name="20% - Accent6 13" xfId="317" xr:uid="{CD98733A-77A8-469F-9E3A-9B3EBD9BAC3A}"/>
    <cellStyle name="20% - Accent6 13 10" xfId="30557" xr:uid="{6E773654-7FC0-4809-9184-727B7B92E28B}"/>
    <cellStyle name="20% - Accent6 13 11" xfId="39627" xr:uid="{FF045961-DDBA-4F71-AFE8-FF7383C4C66F}"/>
    <cellStyle name="20% - Accent6 13 2" xfId="2376" xr:uid="{09EF1822-8CFE-48EF-9330-579FA5B5758C}"/>
    <cellStyle name="20% - Accent6 13 2 2" xfId="3357" xr:uid="{79F40DEC-A3C9-474A-B8E5-798AC3E7D120}"/>
    <cellStyle name="20% - Accent6 13 2 2 2" xfId="6595" xr:uid="{EA5A196C-B5E3-4BBA-AD75-8AC9F7962A56}"/>
    <cellStyle name="20% - Accent6 13 2 2 2 2" xfId="9660" xr:uid="{1878F6A7-971B-45F6-900C-73AAA79D69F2}"/>
    <cellStyle name="20% - Accent6 13 2 2 2 2 2" xfId="20802" xr:uid="{63E325F0-76E8-48D9-9726-805AF787BE7D}"/>
    <cellStyle name="20% - Accent6 13 2 2 2 2 3" xfId="38540" xr:uid="{EB50F5C4-8B09-46D1-A1AC-9B3BA84D1889}"/>
    <cellStyle name="20% - Accent6 13 2 2 2 3" xfId="18033" xr:uid="{73EAB752-E109-4EA8-97E7-DE9D6CAEE993}"/>
    <cellStyle name="20% - Accent6 13 2 2 2 4" xfId="28882" xr:uid="{52F8CD10-5051-46A2-828B-731F188D419B}"/>
    <cellStyle name="20% - Accent6 13 2 2 2 5" xfId="34573" xr:uid="{A3CB0B80-ABA4-4030-A4AC-00AD8ACAC990}"/>
    <cellStyle name="20% - Accent6 13 2 2 2 6" xfId="44156" xr:uid="{8571B415-E9AC-4DBD-9AA0-241E95F4D779}"/>
    <cellStyle name="20% - Accent6 13 2 2 3" xfId="9661" xr:uid="{37663A22-A291-4526-BD5D-9B134073B79F}"/>
    <cellStyle name="20% - Accent6 13 2 2 3 2" xfId="20803" xr:uid="{4F405278-92BD-4F76-A95F-27B2293B4DD2}"/>
    <cellStyle name="20% - Accent6 13 2 2 3 3" xfId="36559" xr:uid="{CD8A5100-4307-4FD6-933A-70F2A16F6603}"/>
    <cellStyle name="20% - Accent6 13 2 2 4" xfId="14977" xr:uid="{6A9672EE-072C-42F6-A98C-18639488123D}"/>
    <cellStyle name="20% - Accent6 13 2 2 5" xfId="25826" xr:uid="{526EBBC9-8616-49EE-A7B4-B1E96AFAB81D}"/>
    <cellStyle name="20% - Accent6 13 2 2 6" xfId="31976" xr:uid="{70CE641F-FF14-4E8F-B454-E2A7059D26E4}"/>
    <cellStyle name="20% - Accent6 13 2 2 7" xfId="41100" xr:uid="{9C4A468F-EB5E-4A45-A311-2A31B3A4EF35}"/>
    <cellStyle name="20% - Accent6 13 2 3" xfId="5615" xr:uid="{7952433C-DDE7-4B7B-AA13-B1D394BAE075}"/>
    <cellStyle name="20% - Accent6 13 2 3 2" xfId="9662" xr:uid="{DDD89E92-C138-4097-8AA8-615958D68268}"/>
    <cellStyle name="20% - Accent6 13 2 3 2 2" xfId="20804" xr:uid="{BCCB4021-A55D-452A-A157-77E933C45C2A}"/>
    <cellStyle name="20% - Accent6 13 2 3 2 3" xfId="37966" xr:uid="{FABC964B-B58A-4902-8FD8-8E24F0BF52EA}"/>
    <cellStyle name="20% - Accent6 13 2 3 3" xfId="17053" xr:uid="{28CE7D49-D4E9-46C1-BCE0-ECC2E6D03BD1}"/>
    <cellStyle name="20% - Accent6 13 2 3 4" xfId="27902" xr:uid="{611FC3C6-B938-4102-BD9C-97E8140E5132}"/>
    <cellStyle name="20% - Accent6 13 2 3 5" xfId="34011" xr:uid="{FDD13213-F5CB-497E-9735-E24972F180EF}"/>
    <cellStyle name="20% - Accent6 13 2 3 6" xfId="43176" xr:uid="{76F409EF-40ED-41D9-804A-E52294E422E5}"/>
    <cellStyle name="20% - Accent6 13 2 4" xfId="9663" xr:uid="{E38D7F38-9700-4AB2-B443-1C5B662D1326}"/>
    <cellStyle name="20% - Accent6 13 2 4 2" xfId="20805" xr:uid="{ED19C995-F016-4C41-AF7F-B89D0EADF12C}"/>
    <cellStyle name="20% - Accent6 13 2 4 3" xfId="35983" xr:uid="{7DACAC67-A8E3-41EC-BC56-6EA597033B39}"/>
    <cellStyle name="20% - Accent6 13 2 5" xfId="13997" xr:uid="{BE24DC8E-4D2C-4173-9F25-78DCE56D2BAC}"/>
    <cellStyle name="20% - Accent6 13 2 6" xfId="24846" xr:uid="{B2204253-F90E-4A12-A338-C85CF4FA4D0E}"/>
    <cellStyle name="20% - Accent6 13 2 7" xfId="30996" xr:uid="{28B8CA76-CAFD-4B07-BBAA-836380F46F87}"/>
    <cellStyle name="20% - Accent6 13 2 8" xfId="40120" xr:uid="{48E75D9F-B3AE-4892-A02F-E9C467A20F6E}"/>
    <cellStyle name="20% - Accent6 13 3" xfId="2864" xr:uid="{A9509342-D1DD-4D6D-BA49-86536E8D03B4}"/>
    <cellStyle name="20% - Accent6 13 3 2" xfId="6102" xr:uid="{604E3231-62E0-4053-BB34-7B00F755DD0E}"/>
    <cellStyle name="20% - Accent6 13 3 2 2" xfId="9664" xr:uid="{9D26F756-BBDC-4B8E-82B5-7D4699895956}"/>
    <cellStyle name="20% - Accent6 13 3 2 2 2" xfId="20806" xr:uid="{75D978FF-2A33-4ECF-B792-DCD7A38C1982}"/>
    <cellStyle name="20% - Accent6 13 3 2 2 3" xfId="38541" xr:uid="{F3B03C0C-6779-427B-9636-56442BC2B618}"/>
    <cellStyle name="20% - Accent6 13 3 2 3" xfId="17540" xr:uid="{A46ECD75-C78A-4304-B06D-2F83A934BC41}"/>
    <cellStyle name="20% - Accent6 13 3 2 4" xfId="28389" xr:uid="{1BE28EEC-800E-43A1-A606-EB0E01A8FE1B}"/>
    <cellStyle name="20% - Accent6 13 3 2 5" xfId="34574" xr:uid="{F485A154-0E1B-48E2-9C3B-555985D25319}"/>
    <cellStyle name="20% - Accent6 13 3 2 6" xfId="43663" xr:uid="{14B1159A-A06D-4991-A976-FB4FF3B7AA37}"/>
    <cellStyle name="20% - Accent6 13 3 3" xfId="9665" xr:uid="{1B5F7FD8-2800-49C5-9626-15651089E133}"/>
    <cellStyle name="20% - Accent6 13 3 3 2" xfId="20807" xr:uid="{AA00FCBD-C107-4753-885A-D2DE1779719F}"/>
    <cellStyle name="20% - Accent6 13 3 3 3" xfId="36560" xr:uid="{168BDF15-6D52-4EA7-8428-52A7AADB2EAA}"/>
    <cellStyle name="20% - Accent6 13 3 4" xfId="14484" xr:uid="{5718620E-F09B-447F-9E8F-7852F31D02B3}"/>
    <cellStyle name="20% - Accent6 13 3 5" xfId="25333" xr:uid="{ED0CEFD6-2298-411E-83BB-59B7D3EBDDE0}"/>
    <cellStyle name="20% - Accent6 13 3 6" xfId="31483" xr:uid="{1349DA96-7F60-4B21-BACF-19A47D8359E4}"/>
    <cellStyle name="20% - Accent6 13 3 7" xfId="40607" xr:uid="{4AD400D2-AC6C-432E-81D5-1EB38C3DAF40}"/>
    <cellStyle name="20% - Accent6 13 4" xfId="3845" xr:uid="{E048BD64-F9EA-41AD-8547-3A2D0CEBF035}"/>
    <cellStyle name="20% - Accent6 13 4 2" xfId="7084" xr:uid="{832129A4-6E6C-442A-80D2-880AE317D37D}"/>
    <cellStyle name="20% - Accent6 13 4 2 2" xfId="18522" xr:uid="{9084DF66-7D2A-49B2-A779-7E6C05E72AC2}"/>
    <cellStyle name="20% - Accent6 13 4 2 3" xfId="29371" xr:uid="{316B186E-BA06-424D-9312-A71C547B1BAE}"/>
    <cellStyle name="20% - Accent6 13 4 2 4" xfId="37698" xr:uid="{60C5E5B5-DAE9-4C96-8C38-3CE1673F94E7}"/>
    <cellStyle name="20% - Accent6 13 4 2 5" xfId="44645" xr:uid="{FDC4F860-8897-41E9-B28B-D0444D4BF4C5}"/>
    <cellStyle name="20% - Accent6 13 4 3" xfId="15466" xr:uid="{6AF08C6D-216C-4B85-B7AA-A894B627CA20}"/>
    <cellStyle name="20% - Accent6 13 4 4" xfId="26315" xr:uid="{D63C77BC-2EE3-40CC-A456-DE2A0D9A7DF7}"/>
    <cellStyle name="20% - Accent6 13 4 5" xfId="32753" xr:uid="{A387F275-3D8C-4DB3-A347-8BD019D8D276}"/>
    <cellStyle name="20% - Accent6 13 4 6" xfId="41589" xr:uid="{DDADF647-8666-40A1-84B2-9795D055D944}"/>
    <cellStyle name="20% - Accent6 13 5" xfId="4393" xr:uid="{F13DA86D-7794-424A-9BA1-FF3C11FC74E0}"/>
    <cellStyle name="20% - Accent6 13 5 2" xfId="7449" xr:uid="{1F291E43-F420-4BEA-ADC7-B31351913E7F}"/>
    <cellStyle name="20% - Accent6 13 5 2 2" xfId="18887" xr:uid="{C984602E-5F39-4ABA-9551-A98603DE0F4E}"/>
    <cellStyle name="20% - Accent6 13 5 2 3" xfId="29736" xr:uid="{9E66D700-12DB-48CA-AAD5-18221350625E}"/>
    <cellStyle name="20% - Accent6 13 5 2 4" xfId="45010" xr:uid="{A8F1FFA6-065E-4CE2-86DB-8F3FF0931A83}"/>
    <cellStyle name="20% - Accent6 13 5 3" xfId="15831" xr:uid="{CD1BBC62-83CC-40CA-963C-704AC810CE02}"/>
    <cellStyle name="20% - Accent6 13 5 4" xfId="26680" xr:uid="{D7E46089-153E-4073-B382-B5EC77FF75A4}"/>
    <cellStyle name="20% - Accent6 13 5 5" xfId="35716" xr:uid="{19B6884E-E3C6-4154-A790-E41459584207}"/>
    <cellStyle name="20% - Accent6 13 5 6" xfId="41954" xr:uid="{338F116D-B318-44AB-A13F-ADA5DBA33D7F}"/>
    <cellStyle name="20% - Accent6 13 6" xfId="4755" xr:uid="{047736B4-F8B1-41D6-9760-BDD8CCB7D2C9}"/>
    <cellStyle name="20% - Accent6 13 6 2" xfId="7811" xr:uid="{32304C93-E54D-4482-9C1E-4F4FDB5BD1FF}"/>
    <cellStyle name="20% - Accent6 13 6 2 2" xfId="19249" xr:uid="{021CC09B-2006-47B6-B0F6-37877D5D24F6}"/>
    <cellStyle name="20% - Accent6 13 6 2 3" xfId="30098" xr:uid="{53168FFB-55E0-451E-9533-8B2E13607E82}"/>
    <cellStyle name="20% - Accent6 13 6 2 4" xfId="45372" xr:uid="{08B8BB27-4E56-4060-9AFA-7AF2B6F5E6F6}"/>
    <cellStyle name="20% - Accent6 13 6 3" xfId="16193" xr:uid="{A017B45B-1382-4263-BB49-66ABA1D9889B}"/>
    <cellStyle name="20% - Accent6 13 6 4" xfId="27042" xr:uid="{ACBC7188-522E-47B6-AC14-84A66AEDD091}"/>
    <cellStyle name="20% - Accent6 13 6 5" xfId="42316" xr:uid="{102D73B8-1BAF-45C3-90B9-74ABDAADFEEF}"/>
    <cellStyle name="20% - Accent6 13 7" xfId="5122" xr:uid="{A45E7B43-3943-46A7-A415-65F52D76618D}"/>
    <cellStyle name="20% - Accent6 13 7 2" xfId="16560" xr:uid="{94F32AFF-9C21-42C7-8846-5D8C4ECA9471}"/>
    <cellStyle name="20% - Accent6 13 7 3" xfId="27409" xr:uid="{384692F6-52EE-4DBB-AEF8-61E9DCD3CA58}"/>
    <cellStyle name="20% - Accent6 13 7 4" xfId="42683" xr:uid="{77BDF81B-A8B5-4D3B-9692-9E09ABFCDC84}"/>
    <cellStyle name="20% - Accent6 13 8" xfId="13504" xr:uid="{2D0D022B-22F1-45A4-807E-4EA9C6981005}"/>
    <cellStyle name="20% - Accent6 13 9" xfId="24353" xr:uid="{847C9774-8245-43E4-89E3-6ECA8A9FE6A4}"/>
    <cellStyle name="20% - Accent6 14" xfId="318" xr:uid="{6061C30D-D739-4BAF-8CB7-FD030F03ABF0}"/>
    <cellStyle name="20% - Accent6 14 10" xfId="30558" xr:uid="{108B8DB5-6ADE-4237-A853-2934F1CDE00B}"/>
    <cellStyle name="20% - Accent6 14 11" xfId="39628" xr:uid="{0F56B222-41EB-4BD8-B660-45820D0E0CBF}"/>
    <cellStyle name="20% - Accent6 14 2" xfId="2377" xr:uid="{0A7C171F-1157-4F4A-8618-6AEE0724ABE3}"/>
    <cellStyle name="20% - Accent6 14 2 2" xfId="3358" xr:uid="{1B599FDD-D2C4-4336-B101-29BEE9DA578A}"/>
    <cellStyle name="20% - Accent6 14 2 2 2" xfId="6596" xr:uid="{FC25859D-F3BC-4FB0-AEAF-CEDCBF1498CA}"/>
    <cellStyle name="20% - Accent6 14 2 2 2 2" xfId="9666" xr:uid="{48790010-53E0-4E51-A10B-62F398DCB839}"/>
    <cellStyle name="20% - Accent6 14 2 2 2 2 2" xfId="20808" xr:uid="{EC779CA5-AE83-4E43-8D4A-438277DF73F6}"/>
    <cellStyle name="20% - Accent6 14 2 2 2 2 3" xfId="38542" xr:uid="{3E7F70B3-44E9-42A0-A80B-08DA2E8E2330}"/>
    <cellStyle name="20% - Accent6 14 2 2 2 3" xfId="18034" xr:uid="{8511D326-6986-4068-B989-334D3709AD7C}"/>
    <cellStyle name="20% - Accent6 14 2 2 2 4" xfId="28883" xr:uid="{1527B397-99D5-4110-8609-D1CA16518678}"/>
    <cellStyle name="20% - Accent6 14 2 2 2 5" xfId="34575" xr:uid="{864BF040-08FC-445F-9BF4-FFF16A7959EB}"/>
    <cellStyle name="20% - Accent6 14 2 2 2 6" xfId="44157" xr:uid="{7D51C385-4C6A-4089-BC84-01495D0DF216}"/>
    <cellStyle name="20% - Accent6 14 2 2 3" xfId="9667" xr:uid="{3CE67F13-685E-4EFE-B4EE-10F3A606B2BA}"/>
    <cellStyle name="20% - Accent6 14 2 2 3 2" xfId="20809" xr:uid="{49199A7E-F0FA-41A1-A11F-44832A924720}"/>
    <cellStyle name="20% - Accent6 14 2 2 3 3" xfId="36561" xr:uid="{C43DF210-9922-43FB-AF8C-FD658508A613}"/>
    <cellStyle name="20% - Accent6 14 2 2 4" xfId="14978" xr:uid="{2CDFC46D-8FB0-4F84-A877-4CCFDECA1E4D}"/>
    <cellStyle name="20% - Accent6 14 2 2 5" xfId="25827" xr:uid="{C0E2A134-0822-4E4C-BD5A-105242F831EB}"/>
    <cellStyle name="20% - Accent6 14 2 2 6" xfId="31977" xr:uid="{3D9D810F-8E5E-4F23-B818-2CA0349F8D22}"/>
    <cellStyle name="20% - Accent6 14 2 2 7" xfId="41101" xr:uid="{02EFE3E2-D651-4A8B-A510-C30B3E2C59BC}"/>
    <cellStyle name="20% - Accent6 14 2 3" xfId="5616" xr:uid="{6088CB9D-7256-45B3-8A27-9CAB7572F799}"/>
    <cellStyle name="20% - Accent6 14 2 3 2" xfId="9668" xr:uid="{306145C9-EBF1-454D-AEAF-6CD3FD821964}"/>
    <cellStyle name="20% - Accent6 14 2 3 2 2" xfId="20810" xr:uid="{A6F4FF2C-4345-44F3-8233-72E5861C55AB}"/>
    <cellStyle name="20% - Accent6 14 2 3 2 3" xfId="37967" xr:uid="{7820BF67-BC2B-4B0E-95F3-272CBCDFC7F0}"/>
    <cellStyle name="20% - Accent6 14 2 3 3" xfId="17054" xr:uid="{47405133-75BC-49D6-A348-52916729CC95}"/>
    <cellStyle name="20% - Accent6 14 2 3 4" xfId="27903" xr:uid="{ACEB6EF6-46F8-4BB6-ACA6-BD74808E98B5}"/>
    <cellStyle name="20% - Accent6 14 2 3 5" xfId="34012" xr:uid="{7C35EAD8-007B-4CAC-9234-9DFB6AA5CDFF}"/>
    <cellStyle name="20% - Accent6 14 2 3 6" xfId="43177" xr:uid="{4F041213-14C7-4B37-B0D0-B05B1ED4CAD1}"/>
    <cellStyle name="20% - Accent6 14 2 4" xfId="9669" xr:uid="{53B888B1-9764-4E9E-ACD3-A7565B013549}"/>
    <cellStyle name="20% - Accent6 14 2 4 2" xfId="20811" xr:uid="{991379C1-5604-4E09-8F69-7B6D928B0617}"/>
    <cellStyle name="20% - Accent6 14 2 4 3" xfId="35984" xr:uid="{FBA13AC3-0FAD-410E-BED4-61B2CDFE9F14}"/>
    <cellStyle name="20% - Accent6 14 2 5" xfId="13998" xr:uid="{C5898B99-6701-4A14-A7B3-C0C42A8CE0DC}"/>
    <cellStyle name="20% - Accent6 14 2 6" xfId="24847" xr:uid="{E0A56139-DAB8-47F7-88D7-C28DABB6ACBD}"/>
    <cellStyle name="20% - Accent6 14 2 7" xfId="30997" xr:uid="{128B3D61-4EBE-4832-95B6-8377F3AD6AA9}"/>
    <cellStyle name="20% - Accent6 14 2 8" xfId="40121" xr:uid="{366C2833-7E83-4595-938D-A94E75958F45}"/>
    <cellStyle name="20% - Accent6 14 3" xfId="2865" xr:uid="{462D9BEF-8D47-4436-80AA-C7D865C7A2F3}"/>
    <cellStyle name="20% - Accent6 14 3 2" xfId="6103" xr:uid="{634CFD5F-44D1-47B6-8972-531B0F4A03FA}"/>
    <cellStyle name="20% - Accent6 14 3 2 2" xfId="9670" xr:uid="{1E57B92F-0C90-4ABF-89B3-2F30D36C0156}"/>
    <cellStyle name="20% - Accent6 14 3 2 2 2" xfId="20812" xr:uid="{347ADCC2-1B08-4F6D-97C9-518996BFAD91}"/>
    <cellStyle name="20% - Accent6 14 3 2 2 3" xfId="38543" xr:uid="{C2CFC077-1B4F-401B-BD0D-0171009116FE}"/>
    <cellStyle name="20% - Accent6 14 3 2 3" xfId="17541" xr:uid="{3045DC1D-9E53-4DAE-9FB3-3D4B06821429}"/>
    <cellStyle name="20% - Accent6 14 3 2 4" xfId="28390" xr:uid="{A7F487B6-3899-427E-A4A4-67F0F7FB5753}"/>
    <cellStyle name="20% - Accent6 14 3 2 5" xfId="34576" xr:uid="{00AB302A-5002-4374-9767-463EF36BCE73}"/>
    <cellStyle name="20% - Accent6 14 3 2 6" xfId="43664" xr:uid="{90490951-8585-4F26-83A4-663622F430D2}"/>
    <cellStyle name="20% - Accent6 14 3 3" xfId="9671" xr:uid="{A544C214-C41F-4A90-A1DE-2F8CC1E3F1CD}"/>
    <cellStyle name="20% - Accent6 14 3 3 2" xfId="20813" xr:uid="{0BC853BB-A638-407B-9C1A-339F8CEBED69}"/>
    <cellStyle name="20% - Accent6 14 3 3 3" xfId="36562" xr:uid="{2935E7FB-FC9E-492B-849A-FDF18C6295AF}"/>
    <cellStyle name="20% - Accent6 14 3 4" xfId="14485" xr:uid="{108C45F6-48B6-4B28-B9E6-227FB80C6476}"/>
    <cellStyle name="20% - Accent6 14 3 5" xfId="25334" xr:uid="{70028995-9E72-4D3B-BBA3-371459119E36}"/>
    <cellStyle name="20% - Accent6 14 3 6" xfId="31484" xr:uid="{7CAF466A-F00C-4CAF-8504-D50F0270040C}"/>
    <cellStyle name="20% - Accent6 14 3 7" xfId="40608" xr:uid="{31C73B29-C483-4593-AA51-46FB8DD21AEA}"/>
    <cellStyle name="20% - Accent6 14 4" xfId="3846" xr:uid="{CDB77B51-1019-4707-918A-F4E994B9E03C}"/>
    <cellStyle name="20% - Accent6 14 4 2" xfId="7085" xr:uid="{0CDE7CAB-5670-4B95-BE28-7DF11932417C}"/>
    <cellStyle name="20% - Accent6 14 4 2 2" xfId="18523" xr:uid="{15F9CEDF-B29F-4A98-AEB7-8E3152466812}"/>
    <cellStyle name="20% - Accent6 14 4 2 3" xfId="29372" xr:uid="{61F90FD8-CC06-482C-9037-984C2201BF5D}"/>
    <cellStyle name="20% - Accent6 14 4 2 4" xfId="37699" xr:uid="{538184DB-2091-43E9-B9F8-D7B918D48D09}"/>
    <cellStyle name="20% - Accent6 14 4 2 5" xfId="44646" xr:uid="{8C511DCD-053C-41BF-8382-10AE9BEEF31F}"/>
    <cellStyle name="20% - Accent6 14 4 3" xfId="15467" xr:uid="{960CC087-DAE6-49E0-A1D4-CD1EEEB5C3B4}"/>
    <cellStyle name="20% - Accent6 14 4 4" xfId="26316" xr:uid="{0221DDD9-A909-48CA-A6B4-02FBEB0EF784}"/>
    <cellStyle name="20% - Accent6 14 4 5" xfId="32754" xr:uid="{87855C21-09DE-489D-8413-EEF3521CC435}"/>
    <cellStyle name="20% - Accent6 14 4 6" xfId="41590" xr:uid="{795FA46D-79FE-4678-ABD8-D97B75C9D71F}"/>
    <cellStyle name="20% - Accent6 14 5" xfId="4394" xr:uid="{57204525-9567-4AF4-8785-DBD88742BB55}"/>
    <cellStyle name="20% - Accent6 14 5 2" xfId="7450" xr:uid="{F7258341-F365-468E-A503-7C3B91D5B7F4}"/>
    <cellStyle name="20% - Accent6 14 5 2 2" xfId="18888" xr:uid="{10379D63-B48F-4BEC-AC00-809D18170180}"/>
    <cellStyle name="20% - Accent6 14 5 2 3" xfId="29737" xr:uid="{2274ADA6-1767-4EAA-9A31-D4FEB427FB1C}"/>
    <cellStyle name="20% - Accent6 14 5 2 4" xfId="45011" xr:uid="{9EB52875-310F-4FDE-9ED4-1DE425B9E043}"/>
    <cellStyle name="20% - Accent6 14 5 3" xfId="15832" xr:uid="{4D6109C5-7F63-4270-93B6-437E62EF4BEC}"/>
    <cellStyle name="20% - Accent6 14 5 4" xfId="26681" xr:uid="{865FA9C9-C938-4ABF-BCE9-7909D49CEF0A}"/>
    <cellStyle name="20% - Accent6 14 5 5" xfId="35717" xr:uid="{53B7D554-B3EB-4AEC-AF41-50C626872C87}"/>
    <cellStyle name="20% - Accent6 14 5 6" xfId="41955" xr:uid="{5BFD62C0-DB2C-42FE-85BE-ECF746FD2028}"/>
    <cellStyle name="20% - Accent6 14 6" xfId="4756" xr:uid="{E633663D-2FA3-43DB-8D7E-F260DF5E77BD}"/>
    <cellStyle name="20% - Accent6 14 6 2" xfId="7812" xr:uid="{A746B7D6-B5DE-4048-989A-8F09F1115ADB}"/>
    <cellStyle name="20% - Accent6 14 6 2 2" xfId="19250" xr:uid="{6A4DAB4E-3D8B-45F6-ACFD-C38FB800C932}"/>
    <cellStyle name="20% - Accent6 14 6 2 3" xfId="30099" xr:uid="{2D96B481-4361-42F0-B8C0-100D3B26537D}"/>
    <cellStyle name="20% - Accent6 14 6 2 4" xfId="45373" xr:uid="{37867433-2A02-47AC-9F7D-6FFA3D482242}"/>
    <cellStyle name="20% - Accent6 14 6 3" xfId="16194" xr:uid="{222FAB07-42DA-4D6B-ABCB-F6A53D176371}"/>
    <cellStyle name="20% - Accent6 14 6 4" xfId="27043" xr:uid="{E8562A38-451F-4B44-A392-0E0F408C72A9}"/>
    <cellStyle name="20% - Accent6 14 6 5" xfId="42317" xr:uid="{C8F7EB0C-D75F-482E-B9C1-97311C528FD4}"/>
    <cellStyle name="20% - Accent6 14 7" xfId="5123" xr:uid="{47B829FB-6F2C-4DF7-83DA-BCDA94DD4BCA}"/>
    <cellStyle name="20% - Accent6 14 7 2" xfId="16561" xr:uid="{385A56A6-318C-4C1D-89AD-C5BE79EAB6AA}"/>
    <cellStyle name="20% - Accent6 14 7 3" xfId="27410" xr:uid="{F2584BBE-6ACC-46A3-8B94-CD0A0CF58835}"/>
    <cellStyle name="20% - Accent6 14 7 4" xfId="42684" xr:uid="{CF40AA9F-DB87-4FF0-99CB-F79A9B13700C}"/>
    <cellStyle name="20% - Accent6 14 8" xfId="13505" xr:uid="{CDCE8D5F-A8DF-4F83-97D9-F9900ACAFED9}"/>
    <cellStyle name="20% - Accent6 14 9" xfId="24354" xr:uid="{420A8E48-2399-47DF-9F4B-C7E242C7A24D}"/>
    <cellStyle name="20% - Accent6 15" xfId="319" xr:uid="{4C21074D-2189-41F3-8F36-83249F0A233F}"/>
    <cellStyle name="20% - Accent6 15 10" xfId="30559" xr:uid="{E55884EA-FFF6-4056-A029-3788AB2AFD2B}"/>
    <cellStyle name="20% - Accent6 15 11" xfId="39629" xr:uid="{57703567-164C-47A7-9C45-DB05F5D9EDA7}"/>
    <cellStyle name="20% - Accent6 15 2" xfId="2378" xr:uid="{1A52B848-3F82-49E3-81ED-8437CA425B95}"/>
    <cellStyle name="20% - Accent6 15 2 2" xfId="3359" xr:uid="{7238B05D-45FC-4F0E-B1E8-F6E76EF79A95}"/>
    <cellStyle name="20% - Accent6 15 2 2 2" xfId="6597" xr:uid="{60093E5A-F37C-4D69-8321-F27A9572F930}"/>
    <cellStyle name="20% - Accent6 15 2 2 2 2" xfId="9672" xr:uid="{F3AD7FD5-DB0F-4BC4-AE18-6BB4FD97CA6B}"/>
    <cellStyle name="20% - Accent6 15 2 2 2 2 2" xfId="20814" xr:uid="{004132D3-FDDA-4A8F-9F47-32188C867703}"/>
    <cellStyle name="20% - Accent6 15 2 2 2 2 3" xfId="38544" xr:uid="{53B4E1C4-895C-452C-865E-4D9E75D7A396}"/>
    <cellStyle name="20% - Accent6 15 2 2 2 3" xfId="18035" xr:uid="{9CD822C6-EAB6-4DA1-B781-0A5D333115EF}"/>
    <cellStyle name="20% - Accent6 15 2 2 2 4" xfId="28884" xr:uid="{ED95894A-FEC8-4089-BA06-6FBFA075552E}"/>
    <cellStyle name="20% - Accent6 15 2 2 2 5" xfId="34577" xr:uid="{C09EB641-A6F1-4ADE-A589-705A7399B7AE}"/>
    <cellStyle name="20% - Accent6 15 2 2 2 6" xfId="44158" xr:uid="{0E564A5B-35F9-463F-8BAB-141E1C1863AF}"/>
    <cellStyle name="20% - Accent6 15 2 2 3" xfId="9673" xr:uid="{AF673CFD-8CA3-406D-A28E-A7B8E064BBF7}"/>
    <cellStyle name="20% - Accent6 15 2 2 3 2" xfId="20815" xr:uid="{D6C277AC-57B5-4E31-B6AD-3CC8063D0943}"/>
    <cellStyle name="20% - Accent6 15 2 2 3 3" xfId="36563" xr:uid="{0C2091DB-B610-43DC-BF06-D91BF0A45CEC}"/>
    <cellStyle name="20% - Accent6 15 2 2 4" xfId="14979" xr:uid="{83B5A3AB-544D-4F65-9815-EAE41751B321}"/>
    <cellStyle name="20% - Accent6 15 2 2 5" xfId="25828" xr:uid="{2CC704DC-E4A8-4E5B-9636-DE86449677E9}"/>
    <cellStyle name="20% - Accent6 15 2 2 6" xfId="31978" xr:uid="{CEAA0D17-24BF-4D9C-9F8D-002DF91957B3}"/>
    <cellStyle name="20% - Accent6 15 2 2 7" xfId="41102" xr:uid="{BCB88286-ED1E-41FE-8AFA-60E89C7A46FD}"/>
    <cellStyle name="20% - Accent6 15 2 3" xfId="5617" xr:uid="{5C097EDD-BF24-4019-9514-932A858E4849}"/>
    <cellStyle name="20% - Accent6 15 2 3 2" xfId="9674" xr:uid="{A89FEA55-B537-4901-BC32-28B2BB95BC7C}"/>
    <cellStyle name="20% - Accent6 15 2 3 2 2" xfId="20816" xr:uid="{40A5CF81-EF40-46E4-ADBC-BBF7553E0182}"/>
    <cellStyle name="20% - Accent6 15 2 3 2 3" xfId="37968" xr:uid="{1CF9E51F-6358-44AF-A146-416D75C79044}"/>
    <cellStyle name="20% - Accent6 15 2 3 3" xfId="17055" xr:uid="{E0849981-59F7-4386-8DAF-CFFD63CD7DB1}"/>
    <cellStyle name="20% - Accent6 15 2 3 4" xfId="27904" xr:uid="{C2B97912-234F-4F35-954E-E9C72C545015}"/>
    <cellStyle name="20% - Accent6 15 2 3 5" xfId="34013" xr:uid="{479E4BFF-6F6D-4654-A056-9B499BC7C1FE}"/>
    <cellStyle name="20% - Accent6 15 2 3 6" xfId="43178" xr:uid="{C5AC3586-DB00-45B8-834D-9A5C8247A949}"/>
    <cellStyle name="20% - Accent6 15 2 4" xfId="9675" xr:uid="{57FDF3D2-ABA2-467F-AED4-C39F193497A2}"/>
    <cellStyle name="20% - Accent6 15 2 4 2" xfId="20817" xr:uid="{BF0CE1FD-C2AC-4BD1-A184-22A5250CF458}"/>
    <cellStyle name="20% - Accent6 15 2 4 3" xfId="35985" xr:uid="{E102C7ED-B97B-424F-96A3-7BBE79B4F8F8}"/>
    <cellStyle name="20% - Accent6 15 2 5" xfId="13999" xr:uid="{2B282FB0-D417-4EF5-9026-6C611458327A}"/>
    <cellStyle name="20% - Accent6 15 2 6" xfId="24848" xr:uid="{07881338-73C3-472B-AB31-7B4F2D0C3E1D}"/>
    <cellStyle name="20% - Accent6 15 2 7" xfId="30998" xr:uid="{9D6EA1F8-DFF9-4118-8749-95A841645281}"/>
    <cellStyle name="20% - Accent6 15 2 8" xfId="40122" xr:uid="{974859B7-5906-4E2D-819D-416C6E9FC694}"/>
    <cellStyle name="20% - Accent6 15 3" xfId="2866" xr:uid="{CCDA3989-71E2-47AD-9364-0E373B089806}"/>
    <cellStyle name="20% - Accent6 15 3 2" xfId="6104" xr:uid="{8473E9BF-B5F1-4CC2-B2B2-779DD94E4FDA}"/>
    <cellStyle name="20% - Accent6 15 3 2 2" xfId="9676" xr:uid="{3613E9BD-A7A1-42A7-9658-6A44AE9EA09E}"/>
    <cellStyle name="20% - Accent6 15 3 2 2 2" xfId="20818" xr:uid="{EC149B8F-9722-417B-A344-8D5A3A885297}"/>
    <cellStyle name="20% - Accent6 15 3 2 2 3" xfId="38545" xr:uid="{BEC3EA5A-BD37-4390-8DC6-85EC3027F3EA}"/>
    <cellStyle name="20% - Accent6 15 3 2 3" xfId="17542" xr:uid="{D706121C-3C0D-43C2-8D7C-B4748E3AA5B7}"/>
    <cellStyle name="20% - Accent6 15 3 2 4" xfId="28391" xr:uid="{FF0D21DB-FE9B-474C-BDE4-2DE588F22779}"/>
    <cellStyle name="20% - Accent6 15 3 2 5" xfId="34578" xr:uid="{075E6F54-8046-4D38-AB23-4BB6536E00D6}"/>
    <cellStyle name="20% - Accent6 15 3 2 6" xfId="43665" xr:uid="{B91BD3E7-A79A-47CA-823C-EBA8A89067CA}"/>
    <cellStyle name="20% - Accent6 15 3 3" xfId="9677" xr:uid="{2D03C329-D15F-4071-AE29-6764F16BB6B0}"/>
    <cellStyle name="20% - Accent6 15 3 3 2" xfId="20819" xr:uid="{3321BB65-D2D4-4E48-B888-CD9440F743AD}"/>
    <cellStyle name="20% - Accent6 15 3 3 3" xfId="36564" xr:uid="{053B8AD8-4945-4F99-9AEE-C4E86CAC7273}"/>
    <cellStyle name="20% - Accent6 15 3 4" xfId="14486" xr:uid="{AA8451C9-7E18-4923-82C5-E90926C43F48}"/>
    <cellStyle name="20% - Accent6 15 3 5" xfId="25335" xr:uid="{98001B1D-DB54-4DD2-B920-E21F56901005}"/>
    <cellStyle name="20% - Accent6 15 3 6" xfId="31485" xr:uid="{98C8B7BB-5943-484C-9293-1E0D1941BA43}"/>
    <cellStyle name="20% - Accent6 15 3 7" xfId="40609" xr:uid="{1735BCD1-4582-4239-9355-3018E824BA89}"/>
    <cellStyle name="20% - Accent6 15 4" xfId="3847" xr:uid="{75D6B0A5-4E88-4C6C-BFDD-E6A59889A163}"/>
    <cellStyle name="20% - Accent6 15 4 2" xfId="7086" xr:uid="{818C854D-A94D-4A5B-9CD2-93AF6ECE3718}"/>
    <cellStyle name="20% - Accent6 15 4 2 2" xfId="18524" xr:uid="{50C3FA01-51C7-4F8F-8142-8D4BA798FE63}"/>
    <cellStyle name="20% - Accent6 15 4 2 3" xfId="29373" xr:uid="{6F4E58C8-F032-4E63-86EC-1E09E4AD4C52}"/>
    <cellStyle name="20% - Accent6 15 4 2 4" xfId="37700" xr:uid="{EF56047E-8DA7-4EC6-A7FB-D04732C59F9C}"/>
    <cellStyle name="20% - Accent6 15 4 2 5" xfId="44647" xr:uid="{7D46EC50-0990-45C0-8731-C1169776434D}"/>
    <cellStyle name="20% - Accent6 15 4 3" xfId="15468" xr:uid="{8226E1C3-1FB6-494B-AAB5-AA0A902C5715}"/>
    <cellStyle name="20% - Accent6 15 4 4" xfId="26317" xr:uid="{6CBB092D-B26E-4C30-80EB-6E6B9C2FAEA9}"/>
    <cellStyle name="20% - Accent6 15 4 5" xfId="32755" xr:uid="{ECCDA51E-90D5-44A2-948D-256C714C7302}"/>
    <cellStyle name="20% - Accent6 15 4 6" xfId="41591" xr:uid="{A932236C-E110-4BAD-8AAD-063885CFC54A}"/>
    <cellStyle name="20% - Accent6 15 5" xfId="4395" xr:uid="{0E82C399-4902-4F04-9BD6-63C5CE727A72}"/>
    <cellStyle name="20% - Accent6 15 5 2" xfId="7451" xr:uid="{1A5651EC-CC5B-4044-86AB-A50BE9ACA106}"/>
    <cellStyle name="20% - Accent6 15 5 2 2" xfId="18889" xr:uid="{C0FA36B3-D557-4AB5-BD2C-016A3C09BADC}"/>
    <cellStyle name="20% - Accent6 15 5 2 3" xfId="29738" xr:uid="{AD29F718-A615-472D-B102-4A1AF92C26E6}"/>
    <cellStyle name="20% - Accent6 15 5 2 4" xfId="45012" xr:uid="{D13A0E11-A7A1-4AFE-BCCB-955DCB21D13D}"/>
    <cellStyle name="20% - Accent6 15 5 3" xfId="15833" xr:uid="{374D8B44-FD53-4405-8A24-12397B35D704}"/>
    <cellStyle name="20% - Accent6 15 5 4" xfId="26682" xr:uid="{6454B46D-5830-4B51-809A-939B4E83265F}"/>
    <cellStyle name="20% - Accent6 15 5 5" xfId="35718" xr:uid="{0E8F8807-D654-4874-B91A-35959B82C51A}"/>
    <cellStyle name="20% - Accent6 15 5 6" xfId="41956" xr:uid="{03E77E7C-C7EA-416E-BC0D-F0DC5786C29B}"/>
    <cellStyle name="20% - Accent6 15 6" xfId="4757" xr:uid="{FC191E0F-0A83-4D8A-8409-AF87F1148A8C}"/>
    <cellStyle name="20% - Accent6 15 6 2" xfId="7813" xr:uid="{54504847-B774-4FDE-B7EC-3532A370F4B8}"/>
    <cellStyle name="20% - Accent6 15 6 2 2" xfId="19251" xr:uid="{26969EBB-69E4-4C2A-8329-217BD818191C}"/>
    <cellStyle name="20% - Accent6 15 6 2 3" xfId="30100" xr:uid="{5F1EE087-7CD4-4115-BB9E-0A9670D0C4EF}"/>
    <cellStyle name="20% - Accent6 15 6 2 4" xfId="45374" xr:uid="{96967B28-0DC6-43DB-B66D-781D4C669A38}"/>
    <cellStyle name="20% - Accent6 15 6 3" xfId="16195" xr:uid="{BCC6BE85-F87C-4E64-8197-AAB8296C04A6}"/>
    <cellStyle name="20% - Accent6 15 6 4" xfId="27044" xr:uid="{B3A11CAF-24B6-47D4-B2E0-4EB4F7B28F1E}"/>
    <cellStyle name="20% - Accent6 15 6 5" xfId="42318" xr:uid="{BDFABA87-5E75-4428-B357-E1BD2863393D}"/>
    <cellStyle name="20% - Accent6 15 7" xfId="5124" xr:uid="{F7DAACB4-31E9-48B1-9951-F0A60329C552}"/>
    <cellStyle name="20% - Accent6 15 7 2" xfId="16562" xr:uid="{11FB6165-F170-4808-966D-63C8A95AC206}"/>
    <cellStyle name="20% - Accent6 15 7 3" xfId="27411" xr:uid="{CBABBCD5-252A-4520-8DCA-E61BBD16CB71}"/>
    <cellStyle name="20% - Accent6 15 7 4" xfId="42685" xr:uid="{E304222C-DB3E-488D-B751-3B3C69BA9086}"/>
    <cellStyle name="20% - Accent6 15 8" xfId="13506" xr:uid="{76607B8A-5E91-4D01-B0B1-0E92F1C831F8}"/>
    <cellStyle name="20% - Accent6 15 9" xfId="24355" xr:uid="{B2862D55-8287-41F1-8C2B-63F25E6AADFC}"/>
    <cellStyle name="20% - Accent6 16" xfId="320" xr:uid="{1FFA3DF1-CC9F-4407-B7E0-ADAFC7036BBC}"/>
    <cellStyle name="20% - Accent6 16 10" xfId="30560" xr:uid="{42560D76-D39A-4207-9545-728A2F4D6043}"/>
    <cellStyle name="20% - Accent6 16 11" xfId="39630" xr:uid="{67AB2E6A-68B8-482B-A9DA-43146AA54281}"/>
    <cellStyle name="20% - Accent6 16 2" xfId="2379" xr:uid="{EAD05F73-491C-40BA-987A-4312E175F477}"/>
    <cellStyle name="20% - Accent6 16 2 2" xfId="3360" xr:uid="{4E03A8B6-718E-4065-8E70-CE1B7781B88B}"/>
    <cellStyle name="20% - Accent6 16 2 2 2" xfId="6598" xr:uid="{C9BCAFFC-8E40-442C-8C60-D8F259FEC8C4}"/>
    <cellStyle name="20% - Accent6 16 2 2 2 2" xfId="9678" xr:uid="{0F2C4E31-CA35-4B25-8F7F-0850EA652890}"/>
    <cellStyle name="20% - Accent6 16 2 2 2 2 2" xfId="20820" xr:uid="{C27654B8-22B6-4D70-ADCC-AB5CDDB7C11E}"/>
    <cellStyle name="20% - Accent6 16 2 2 2 2 3" xfId="38546" xr:uid="{1D5BBC2A-F7BD-4AE0-B013-5CB7996DBCD1}"/>
    <cellStyle name="20% - Accent6 16 2 2 2 3" xfId="18036" xr:uid="{9727AD5C-7359-4DFD-B42A-7A44624468AA}"/>
    <cellStyle name="20% - Accent6 16 2 2 2 4" xfId="28885" xr:uid="{B293A326-9BF9-4FD4-9982-9BE1AA3A8985}"/>
    <cellStyle name="20% - Accent6 16 2 2 2 5" xfId="34579" xr:uid="{78C744DA-FDEE-4323-AD26-4831A6782537}"/>
    <cellStyle name="20% - Accent6 16 2 2 2 6" xfId="44159" xr:uid="{F23A673D-D8DE-4874-8281-DF8DCC41FBF0}"/>
    <cellStyle name="20% - Accent6 16 2 2 3" xfId="9679" xr:uid="{5BFE07A2-0E7C-4E80-BBBA-C6BF2A7E283A}"/>
    <cellStyle name="20% - Accent6 16 2 2 3 2" xfId="20821" xr:uid="{86D5FC50-2585-4BCC-83EB-01F9099D4DCE}"/>
    <cellStyle name="20% - Accent6 16 2 2 3 3" xfId="36565" xr:uid="{9531C553-3716-4889-8FAE-DBD911A62997}"/>
    <cellStyle name="20% - Accent6 16 2 2 4" xfId="14980" xr:uid="{740B724C-CADD-4BE1-B9C5-EBDDBC4ABE26}"/>
    <cellStyle name="20% - Accent6 16 2 2 5" xfId="25829" xr:uid="{6F86DE33-7064-4967-B63D-57B469BEBF28}"/>
    <cellStyle name="20% - Accent6 16 2 2 6" xfId="31979" xr:uid="{FCE34B76-2DB5-40D6-A43D-D748A2630F25}"/>
    <cellStyle name="20% - Accent6 16 2 2 7" xfId="41103" xr:uid="{9C249436-02FC-43E2-9296-25628168C1C9}"/>
    <cellStyle name="20% - Accent6 16 2 3" xfId="5618" xr:uid="{1E8F994A-9203-48D4-B715-006C3A6D94D6}"/>
    <cellStyle name="20% - Accent6 16 2 3 2" xfId="9680" xr:uid="{F081AE91-BC41-4338-98CB-4D34AFA5DEF9}"/>
    <cellStyle name="20% - Accent6 16 2 3 2 2" xfId="20822" xr:uid="{8015948B-A077-4EA0-B3EA-4D25CAB08BE3}"/>
    <cellStyle name="20% - Accent6 16 2 3 2 3" xfId="37969" xr:uid="{605905BC-3355-44AA-8EB4-313DFD452C2E}"/>
    <cellStyle name="20% - Accent6 16 2 3 3" xfId="17056" xr:uid="{AFB915A4-E67E-4F95-8313-4686D173FDC9}"/>
    <cellStyle name="20% - Accent6 16 2 3 4" xfId="27905" xr:uid="{950B1730-7A15-4AD1-A6F1-8DD1639BC065}"/>
    <cellStyle name="20% - Accent6 16 2 3 5" xfId="34014" xr:uid="{5CD24700-1A21-4095-89FE-B540B6A51588}"/>
    <cellStyle name="20% - Accent6 16 2 3 6" xfId="43179" xr:uid="{945DEB9A-CB3A-4863-B075-A68995524390}"/>
    <cellStyle name="20% - Accent6 16 2 4" xfId="9681" xr:uid="{B379C567-5A4F-46D1-AB85-8416A7421046}"/>
    <cellStyle name="20% - Accent6 16 2 4 2" xfId="20823" xr:uid="{A79589E3-F59F-4FC3-8B4B-F2826EACCA80}"/>
    <cellStyle name="20% - Accent6 16 2 4 3" xfId="35986" xr:uid="{9001E14F-D8CB-4FD9-B526-3B500E9C8517}"/>
    <cellStyle name="20% - Accent6 16 2 5" xfId="14000" xr:uid="{31FE6E87-3FAC-46B8-8FC0-95367ABCA5A2}"/>
    <cellStyle name="20% - Accent6 16 2 6" xfId="24849" xr:uid="{761CB17B-2B20-493B-AF34-6B8C62294BF7}"/>
    <cellStyle name="20% - Accent6 16 2 7" xfId="30999" xr:uid="{3788020A-C83E-4A7B-897F-1C3A896CA37F}"/>
    <cellStyle name="20% - Accent6 16 2 8" xfId="40123" xr:uid="{0A14F323-47D3-4235-98DF-4D1350385887}"/>
    <cellStyle name="20% - Accent6 16 3" xfId="2867" xr:uid="{DE924884-81DF-4A1C-ABA9-5612F9734F65}"/>
    <cellStyle name="20% - Accent6 16 3 2" xfId="6105" xr:uid="{0AA77D2B-E4E9-49D2-9924-0E7D375A8EBC}"/>
    <cellStyle name="20% - Accent6 16 3 2 2" xfId="9682" xr:uid="{5D7543DE-5288-4546-891A-8AC7BBABD648}"/>
    <cellStyle name="20% - Accent6 16 3 2 2 2" xfId="20824" xr:uid="{87E9A2C0-70BE-4B22-9C14-AFF838576079}"/>
    <cellStyle name="20% - Accent6 16 3 2 2 3" xfId="38547" xr:uid="{9F34094B-80E8-4F85-B728-2E822B5FC2BD}"/>
    <cellStyle name="20% - Accent6 16 3 2 3" xfId="17543" xr:uid="{FD78CEA9-0BFF-475B-836E-73C77FF3A5A4}"/>
    <cellStyle name="20% - Accent6 16 3 2 4" xfId="28392" xr:uid="{E9288E17-6B9E-4A4B-884F-F82963D9266E}"/>
    <cellStyle name="20% - Accent6 16 3 2 5" xfId="34580" xr:uid="{F670EFF8-4673-46E0-AC87-E27942E2C63B}"/>
    <cellStyle name="20% - Accent6 16 3 2 6" xfId="43666" xr:uid="{1814877B-7581-4C9A-9C35-84112A1F47E3}"/>
    <cellStyle name="20% - Accent6 16 3 3" xfId="9683" xr:uid="{AABF358D-0ED9-418A-83F7-0A4D5C20EC6E}"/>
    <cellStyle name="20% - Accent6 16 3 3 2" xfId="20825" xr:uid="{B7A40EAF-A174-4635-AA9D-D4A73820F445}"/>
    <cellStyle name="20% - Accent6 16 3 3 3" xfId="36566" xr:uid="{86C90B91-4FDE-42A4-9B2F-3FB826C9C533}"/>
    <cellStyle name="20% - Accent6 16 3 4" xfId="14487" xr:uid="{534912B0-FF94-4814-9251-CB43A3A6659A}"/>
    <cellStyle name="20% - Accent6 16 3 5" xfId="25336" xr:uid="{A205E136-8C12-4CF3-B790-9A2CB9AA25AD}"/>
    <cellStyle name="20% - Accent6 16 3 6" xfId="31486" xr:uid="{21BCDC00-20A3-463A-9951-ECD54A8242AC}"/>
    <cellStyle name="20% - Accent6 16 3 7" xfId="40610" xr:uid="{E1A74BF4-C38C-456D-B4F1-E256D5625EC2}"/>
    <cellStyle name="20% - Accent6 16 4" xfId="3848" xr:uid="{3BDA6CBF-BE4E-46DC-91E1-632966DFA3D6}"/>
    <cellStyle name="20% - Accent6 16 4 2" xfId="7087" xr:uid="{F5D06556-AFDE-47D5-A7C4-C0009DE7348F}"/>
    <cellStyle name="20% - Accent6 16 4 2 2" xfId="18525" xr:uid="{73B8E800-2D31-4B19-9CF4-112CD394144D}"/>
    <cellStyle name="20% - Accent6 16 4 2 3" xfId="29374" xr:uid="{D2DF2D6C-9684-4BFC-A895-9203A687C19D}"/>
    <cellStyle name="20% - Accent6 16 4 2 4" xfId="37701" xr:uid="{EE7EE7F4-8B11-47D0-8AB3-11F6D6781565}"/>
    <cellStyle name="20% - Accent6 16 4 2 5" xfId="44648" xr:uid="{402C3973-55E5-42D2-B8FA-5CF5F47F4AA3}"/>
    <cellStyle name="20% - Accent6 16 4 3" xfId="15469" xr:uid="{DF2C1041-3111-4653-843B-E830CCFA9DB1}"/>
    <cellStyle name="20% - Accent6 16 4 4" xfId="26318" xr:uid="{D6E58FDB-3211-4E3B-B7D4-B2001FED61C1}"/>
    <cellStyle name="20% - Accent6 16 4 5" xfId="32756" xr:uid="{4B1499B4-9072-492A-9327-11EF91033172}"/>
    <cellStyle name="20% - Accent6 16 4 6" xfId="41592" xr:uid="{0DBD4FEB-46B0-449B-8807-9504B66E86F6}"/>
    <cellStyle name="20% - Accent6 16 5" xfId="4396" xr:uid="{770AAFCE-8CE0-4D71-B7F3-84B194BE6310}"/>
    <cellStyle name="20% - Accent6 16 5 2" xfId="7452" xr:uid="{578E7642-5299-46FE-820B-7EA0666BE8D3}"/>
    <cellStyle name="20% - Accent6 16 5 2 2" xfId="18890" xr:uid="{94CF3261-E016-4D43-A551-496F793175C6}"/>
    <cellStyle name="20% - Accent6 16 5 2 3" xfId="29739" xr:uid="{7B4CE0D6-A7A9-4BF0-BB31-78323121E64C}"/>
    <cellStyle name="20% - Accent6 16 5 2 4" xfId="45013" xr:uid="{5A611780-146F-4F7F-B4A9-8B3BD6CDE443}"/>
    <cellStyle name="20% - Accent6 16 5 3" xfId="15834" xr:uid="{EC50D318-5648-43E6-8627-BB31CB5E5A19}"/>
    <cellStyle name="20% - Accent6 16 5 4" xfId="26683" xr:uid="{9A1D1BC8-9F7C-4820-B42A-926FDD79333F}"/>
    <cellStyle name="20% - Accent6 16 5 5" xfId="35719" xr:uid="{4C8F1EF7-002E-4A7B-84E0-F3C73D1A2087}"/>
    <cellStyle name="20% - Accent6 16 5 6" xfId="41957" xr:uid="{F45EE8AE-A383-4E6F-85F0-E0D132036EEB}"/>
    <cellStyle name="20% - Accent6 16 6" xfId="4758" xr:uid="{8DA0D378-B0DA-4DD7-9789-9AF0EC664CB3}"/>
    <cellStyle name="20% - Accent6 16 6 2" xfId="7814" xr:uid="{FD9C60CB-AA61-4689-885F-5B3E6868DB9A}"/>
    <cellStyle name="20% - Accent6 16 6 2 2" xfId="19252" xr:uid="{75C08962-21D0-4C84-B96D-60F73F745905}"/>
    <cellStyle name="20% - Accent6 16 6 2 3" xfId="30101" xr:uid="{6602D26F-737E-4736-B206-F02A08E3C9B7}"/>
    <cellStyle name="20% - Accent6 16 6 2 4" xfId="45375" xr:uid="{2F71EABD-195D-4C1C-9125-3BFAA90FF69B}"/>
    <cellStyle name="20% - Accent6 16 6 3" xfId="16196" xr:uid="{4B3F7262-0BAD-4E1C-8EC3-3DCFEC96DDBB}"/>
    <cellStyle name="20% - Accent6 16 6 4" xfId="27045" xr:uid="{029824C0-3284-44D0-8330-17658D1CC35A}"/>
    <cellStyle name="20% - Accent6 16 6 5" xfId="42319" xr:uid="{EC70D86D-E465-4980-96A7-EF78313EF554}"/>
    <cellStyle name="20% - Accent6 16 7" xfId="5125" xr:uid="{08BB6CB7-3181-4952-8BA2-41FABE912BDA}"/>
    <cellStyle name="20% - Accent6 16 7 2" xfId="16563" xr:uid="{803A2F81-2EFA-4634-B2E5-80690E5B212F}"/>
    <cellStyle name="20% - Accent6 16 7 3" xfId="27412" xr:uid="{9C3CDA22-D6C9-4E77-8D93-183A0A68D94D}"/>
    <cellStyle name="20% - Accent6 16 7 4" xfId="42686" xr:uid="{FC47D7D1-B3C0-4620-9DF6-2961E13B645E}"/>
    <cellStyle name="20% - Accent6 16 8" xfId="13507" xr:uid="{C10F1A31-8ECC-4B62-A714-12611BDBBEC1}"/>
    <cellStyle name="20% - Accent6 16 9" xfId="24356" xr:uid="{BDA745A5-18CD-4356-94E4-90E69D6DDD6E}"/>
    <cellStyle name="20% - Accent6 17" xfId="1448" xr:uid="{BB0C5619-B83F-4A7C-911D-BDA5290A33A3}"/>
    <cellStyle name="20% - Accent6 18" xfId="1449" xr:uid="{5C911D04-DF89-4CBC-8128-F8DDE347F018}"/>
    <cellStyle name="20% - Accent6 19" xfId="1450" xr:uid="{37C2E9D9-77A0-4398-9001-2E01A1495C18}"/>
    <cellStyle name="20% - Accent6 2" xfId="321" xr:uid="{2B8C4B47-8F74-4859-9EF7-81690AE6DFD5}"/>
    <cellStyle name="20% - Accent6 2 10" xfId="4759" xr:uid="{674B828C-7578-4EE0-B51E-0262300CF84C}"/>
    <cellStyle name="20% - Accent6 2 10 2" xfId="7815" xr:uid="{6939A42D-8A75-4E87-A238-B7EA5F14A5F8}"/>
    <cellStyle name="20% - Accent6 2 10 2 2" xfId="19253" xr:uid="{05282DF7-8397-41FF-9EC7-C0348F88B42E}"/>
    <cellStyle name="20% - Accent6 2 10 2 3" xfId="30102" xr:uid="{B0F78BBF-6B33-44B5-900C-D71511CCDB1D}"/>
    <cellStyle name="20% - Accent6 2 10 2 4" xfId="45376" xr:uid="{F60A103A-5175-483B-99C6-1F9203595DF1}"/>
    <cellStyle name="20% - Accent6 2 10 3" xfId="16197" xr:uid="{CA952201-1A1D-4CE9-9C91-EE15941FF0E3}"/>
    <cellStyle name="20% - Accent6 2 10 4" xfId="27046" xr:uid="{427927C7-55E5-48B6-B9D7-9B2600086F65}"/>
    <cellStyle name="20% - Accent6 2 10 5" xfId="42320" xr:uid="{5B42C383-4739-451F-9092-B3458F144620}"/>
    <cellStyle name="20% - Accent6 2 11" xfId="5126" xr:uid="{10F40BF5-63E5-4947-B169-32BFB55088BB}"/>
    <cellStyle name="20% - Accent6 2 11 2" xfId="16564" xr:uid="{23ACF188-C279-4721-BB4A-AC634B95415E}"/>
    <cellStyle name="20% - Accent6 2 11 3" xfId="27413" xr:uid="{830E54A0-3765-4937-9DD9-444405DF0C96}"/>
    <cellStyle name="20% - Accent6 2 11 4" xfId="42687" xr:uid="{421B8A4E-33D4-4C53-AE55-CD1F62D67E43}"/>
    <cellStyle name="20% - Accent6 2 12" xfId="8400" xr:uid="{8AE3278B-1A50-4413-8FCD-180BBB04B008}"/>
    <cellStyle name="20% - Accent6 2 12 2" xfId="19572" xr:uid="{33886C4C-760B-444C-9894-028163BF82DE}"/>
    <cellStyle name="20% - Accent6 2 13" xfId="13508" xr:uid="{ACC31419-CA52-484A-8D39-DBB6465EB1A4}"/>
    <cellStyle name="20% - Accent6 2 14" xfId="24357" xr:uid="{88CDF593-B3A0-4411-9670-7C12BA6E8F30}"/>
    <cellStyle name="20% - Accent6 2 15" xfId="30438" xr:uid="{5F7385EB-8248-45BA-AA41-82A73BB59546}"/>
    <cellStyle name="20% - Accent6 2 16" xfId="39631" xr:uid="{815894CB-14A8-4CB3-AE51-32BF656457BB}"/>
    <cellStyle name="20% - Accent6 2 2" xfId="1451" xr:uid="{EC339941-6610-4615-8CB4-7374015A2818}"/>
    <cellStyle name="20% - Accent6 2 2 2" xfId="8479" xr:uid="{D8A9590F-5302-4C3F-BB4E-A58612B79809}"/>
    <cellStyle name="20% - Accent6 2 2 2 2" xfId="8559" xr:uid="{A2661DD1-0BAA-458A-89C3-55893312DD44}"/>
    <cellStyle name="20% - Accent6 2 2 2 2 2" xfId="8718" xr:uid="{AA76C065-D259-4627-8D17-C44706E724CD}"/>
    <cellStyle name="20% - Accent6 2 2 2 2 2 2" xfId="19862" xr:uid="{7225B74E-2909-47E4-A73F-6EB1754817A1}"/>
    <cellStyle name="20% - Accent6 2 2 2 2 3" xfId="8916" xr:uid="{A7B61907-3D42-480C-800E-8C8AF87D65CF}"/>
    <cellStyle name="20% - Accent6 2 2 2 2 3 2" xfId="20060" xr:uid="{8ECB18E2-A61F-4FAE-B4B7-0BAC67106F76}"/>
    <cellStyle name="20% - Accent6 2 2 2 2 4" xfId="19704" xr:uid="{9506DE07-9903-418E-A3EE-6275D83B4DA9}"/>
    <cellStyle name="20% - Accent6 2 2 2 3" xfId="8639" xr:uid="{8FA2BE74-42B0-43BC-B9AB-E8CF6C706056}"/>
    <cellStyle name="20% - Accent6 2 2 2 3 2" xfId="19783" xr:uid="{E7137751-BFE3-4D59-A5D6-C4735A7A8979}"/>
    <cellStyle name="20% - Accent6 2 2 2 4" xfId="8837" xr:uid="{C3E7F98B-2ABC-4AAB-9D1A-25330AF941F5}"/>
    <cellStyle name="20% - Accent6 2 2 2 4 2" xfId="19981" xr:uid="{F200DCAC-5966-4F0A-AAFF-E06D8ED4BAC0}"/>
    <cellStyle name="20% - Accent6 2 2 2 5" xfId="19625" xr:uid="{A178CE26-F200-4A1D-8434-25CB8754F871}"/>
    <cellStyle name="20% - Accent6 2 2 3" xfId="8518" xr:uid="{ECE40B89-D15B-4E94-8125-AE0220616143}"/>
    <cellStyle name="20% - Accent6 2 2 3 2" xfId="8678" xr:uid="{9542F125-EC2B-4EA6-9706-B0E73D3B1442}"/>
    <cellStyle name="20% - Accent6 2 2 3 2 2" xfId="19822" xr:uid="{BC2107A0-1F75-41B3-BB74-5DBB2B4784A5}"/>
    <cellStyle name="20% - Accent6 2 2 3 3" xfId="8876" xr:uid="{18614528-148E-47F9-A78F-C403DF5D8496}"/>
    <cellStyle name="20% - Accent6 2 2 3 3 2" xfId="20020" xr:uid="{778CBB8B-951A-4A22-AAF8-E5FCC19E7811}"/>
    <cellStyle name="20% - Accent6 2 2 3 4" xfId="19664" xr:uid="{7776D732-7DC0-46E4-9EFC-CD1EC0CDD51B}"/>
    <cellStyle name="20% - Accent6 2 2 4" xfId="8757" xr:uid="{A450B75A-D5AA-4D07-9818-ADE8DB17EDC8}"/>
    <cellStyle name="20% - Accent6 2 2 4 2" xfId="8955" xr:uid="{0D05CE1A-2C1F-4ED2-A8F3-7C0258D4F8E2}"/>
    <cellStyle name="20% - Accent6 2 2 4 2 2" xfId="20099" xr:uid="{9D3A367B-13E0-43BB-AC07-206D379439B7}"/>
    <cellStyle name="20% - Accent6 2 2 4 3" xfId="19901" xr:uid="{6E2C7D77-9B84-4568-9017-AC776788DA80}"/>
    <cellStyle name="20% - Accent6 2 2 5" xfId="8598" xr:uid="{E2206C6F-326E-45AF-B3A6-EFD6D03DB9FA}"/>
    <cellStyle name="20% - Accent6 2 2 5 2" xfId="19743" xr:uid="{DC591EB6-68FE-43F7-910B-5295913ABBB8}"/>
    <cellStyle name="20% - Accent6 2 2 6" xfId="8796" xr:uid="{B48A0ECC-E95F-4512-9785-80D09C781E64}"/>
    <cellStyle name="20% - Accent6 2 2 6 2" xfId="19940" xr:uid="{CA7C6C5F-D64F-4CCB-AE0D-24881BDCB8D8}"/>
    <cellStyle name="20% - Accent6 2 2 7" xfId="8438" xr:uid="{E00E25BA-295D-4557-87A3-DBD1A093A16C}"/>
    <cellStyle name="20% - Accent6 2 2 7 2" xfId="19585" xr:uid="{2EDE23B4-07DD-4723-BEB5-67B209675D8C}"/>
    <cellStyle name="20% - Accent6 2 3" xfId="1452" xr:uid="{7036DC76-E3AD-4C27-9164-F653BBE2EE01}"/>
    <cellStyle name="20% - Accent6 2 3 2" xfId="8492" xr:uid="{B1F4012B-4AF6-4695-ACAE-0DEC7D767EBA}"/>
    <cellStyle name="20% - Accent6 2 3 2 2" xfId="8572" xr:uid="{FBDA8851-00B1-4644-B9A7-68023A4AD630}"/>
    <cellStyle name="20% - Accent6 2 3 2 2 2" xfId="8731" xr:uid="{B197FB7A-954E-4875-8860-762D98873E88}"/>
    <cellStyle name="20% - Accent6 2 3 2 2 2 2" xfId="19875" xr:uid="{B523EB21-8C4C-4FAB-9C84-84845923BFB1}"/>
    <cellStyle name="20% - Accent6 2 3 2 2 3" xfId="8929" xr:uid="{0ECAEC5B-65C6-48D5-A117-044C3C63B503}"/>
    <cellStyle name="20% - Accent6 2 3 2 2 3 2" xfId="20073" xr:uid="{D4751BE6-89DA-46B2-A103-FEAFB5A7736B}"/>
    <cellStyle name="20% - Accent6 2 3 2 2 4" xfId="19717" xr:uid="{289CDDF5-A8A4-41BA-9E6A-65A85C43FFC7}"/>
    <cellStyle name="20% - Accent6 2 3 2 3" xfId="8652" xr:uid="{42D4B2CD-4582-4AC8-A544-5A1DA8E06F8A}"/>
    <cellStyle name="20% - Accent6 2 3 2 3 2" xfId="19796" xr:uid="{6898D9E0-25C2-4EE7-81EF-0711DFB80995}"/>
    <cellStyle name="20% - Accent6 2 3 2 4" xfId="8850" xr:uid="{8E235ACD-2BD8-4E78-9AC2-569B6BA8A091}"/>
    <cellStyle name="20% - Accent6 2 3 2 4 2" xfId="19994" xr:uid="{5D32B402-3400-4ECE-9845-773219EFD899}"/>
    <cellStyle name="20% - Accent6 2 3 2 5" xfId="19638" xr:uid="{B16C5F73-2AF9-4332-BFAE-0ADC55523275}"/>
    <cellStyle name="20% - Accent6 2 3 3" xfId="8531" xr:uid="{439E996C-C639-43A1-9EAC-74A4F16F5A10}"/>
    <cellStyle name="20% - Accent6 2 3 3 2" xfId="8691" xr:uid="{C21F1E76-8A0B-42A1-B251-8C120DA8F330}"/>
    <cellStyle name="20% - Accent6 2 3 3 2 2" xfId="19835" xr:uid="{BFD7DDC7-A35C-444A-A08C-A3CA9C66A06D}"/>
    <cellStyle name="20% - Accent6 2 3 3 3" xfId="8889" xr:uid="{E3CAA5E9-35F1-4621-881C-8566AD13780D}"/>
    <cellStyle name="20% - Accent6 2 3 3 3 2" xfId="20033" xr:uid="{259C5203-ED99-4C02-9B18-0B38C2C04401}"/>
    <cellStyle name="20% - Accent6 2 3 3 4" xfId="19677" xr:uid="{7021FFF1-0946-43E0-80B1-FEF2CC57392F}"/>
    <cellStyle name="20% - Accent6 2 3 4" xfId="8770" xr:uid="{6FE76AB6-8FA6-4CCA-AC92-B5A67C4FEFBD}"/>
    <cellStyle name="20% - Accent6 2 3 4 2" xfId="8968" xr:uid="{9C8B1716-A92A-4FE9-8AF3-35460020696B}"/>
    <cellStyle name="20% - Accent6 2 3 4 2 2" xfId="20112" xr:uid="{48F9BAB4-6754-4256-804E-A8EBA8EC2CC0}"/>
    <cellStyle name="20% - Accent6 2 3 4 3" xfId="19914" xr:uid="{CC8ED6CA-8AC8-4810-B458-3F258D6E9ADB}"/>
    <cellStyle name="20% - Accent6 2 3 5" xfId="8611" xr:uid="{F47ED709-D802-467B-AE7C-09A8AFB327F6}"/>
    <cellStyle name="20% - Accent6 2 3 5 2" xfId="19756" xr:uid="{F0BDA139-72C5-46AA-8850-0352AF1DC386}"/>
    <cellStyle name="20% - Accent6 2 3 6" xfId="8809" xr:uid="{24EE0EBA-D2F9-42C5-B866-F7871897A989}"/>
    <cellStyle name="20% - Accent6 2 3 6 2" xfId="19953" xr:uid="{0B4AEA28-173F-424F-8C65-293E1E2972AB}"/>
    <cellStyle name="20% - Accent6 2 3 7" xfId="8451" xr:uid="{DC8AED5E-481B-4F19-ABAE-1C8700D81859}"/>
    <cellStyle name="20% - Accent6 2 3 7 2" xfId="19598" xr:uid="{0615B816-44B5-4B02-BE6E-E31EF212EF63}"/>
    <cellStyle name="20% - Accent6 2 4" xfId="1453" xr:uid="{33CCBB31-1D51-408E-977F-EEF704960878}"/>
    <cellStyle name="20% - Accent6 2 4 2" xfId="8546" xr:uid="{55805E93-EFDF-409B-BDFA-78B2E203D446}"/>
    <cellStyle name="20% - Accent6 2 4 2 2" xfId="8705" xr:uid="{6122E1FE-E0CC-47EB-BAFB-6EF20269B7D9}"/>
    <cellStyle name="20% - Accent6 2 4 2 2 2" xfId="19849" xr:uid="{28A43D6C-2F5E-47A7-A4AF-9899E289BB92}"/>
    <cellStyle name="20% - Accent6 2 4 2 3" xfId="8903" xr:uid="{F7A2FD3D-4096-4D07-9553-E1C0A4FA5E73}"/>
    <cellStyle name="20% - Accent6 2 4 2 3 2" xfId="20047" xr:uid="{EFF6E795-8FA7-46F5-81C5-C19474C2A57D}"/>
    <cellStyle name="20% - Accent6 2 4 2 4" xfId="19691" xr:uid="{64DB2BB8-1F48-449C-906E-34DBD127F805}"/>
    <cellStyle name="20% - Accent6 2 4 3" xfId="8626" xr:uid="{7603F758-1B01-4E4B-91C5-788168728C94}"/>
    <cellStyle name="20% - Accent6 2 4 3 2" xfId="19770" xr:uid="{125DB0DC-7262-474A-8E9A-0AF7193A5A5D}"/>
    <cellStyle name="20% - Accent6 2 4 4" xfId="8824" xr:uid="{9BC2F279-CC91-4CFD-93CF-7DFAECE141A5}"/>
    <cellStyle name="20% - Accent6 2 4 4 2" xfId="19968" xr:uid="{F640042B-EE00-4DAC-B75E-3CB8CC4A92FF}"/>
    <cellStyle name="20% - Accent6 2 4 5" xfId="8466" xr:uid="{C3E83583-E2C6-4CA3-8449-BC9105A95878}"/>
    <cellStyle name="20% - Accent6 2 4 5 2" xfId="19612" xr:uid="{313B7DAE-DCDA-40BB-866E-49B7BC290940}"/>
    <cellStyle name="20% - Accent6 2 5" xfId="1454" xr:uid="{3D7162C4-C061-4F16-AC47-224FD6CAFD74}"/>
    <cellStyle name="20% - Accent6 2 5 2" xfId="8665" xr:uid="{1D6246F2-A712-4106-8DF4-374151670657}"/>
    <cellStyle name="20% - Accent6 2 5 2 2" xfId="19809" xr:uid="{456D0407-3A06-44DF-8E30-105537B6F6EB}"/>
    <cellStyle name="20% - Accent6 2 5 3" xfId="8863" xr:uid="{EE25EC90-E726-43D2-90F7-98C9C9CC939D}"/>
    <cellStyle name="20% - Accent6 2 5 3 2" xfId="20007" xr:uid="{AD8C0EC8-AAD5-40DB-9490-4B49A19206A8}"/>
    <cellStyle name="20% - Accent6 2 5 4" xfId="8505" xr:uid="{B23ADDB2-7D76-42CC-9E3A-0FC5A8927D81}"/>
    <cellStyle name="20% - Accent6 2 5 4 2" xfId="19651" xr:uid="{4087D8D7-2B73-40B3-BFB0-30B41269EE57}"/>
    <cellStyle name="20% - Accent6 2 6" xfId="2380" xr:uid="{990EA16E-5021-4661-91C0-115B108BE922}"/>
    <cellStyle name="20% - Accent6 2 6 2" xfId="3361" xr:uid="{27B4A73D-82D7-43AC-900C-879A3A58BC6F}"/>
    <cellStyle name="20% - Accent6 2 6 2 2" xfId="6599" xr:uid="{152D9E4B-E4A6-4100-B382-27A76B8401FA}"/>
    <cellStyle name="20% - Accent6 2 6 2 2 2" xfId="9684" xr:uid="{BD61C17C-8498-4BEA-B38A-D57045E11CF4}"/>
    <cellStyle name="20% - Accent6 2 6 2 2 2 2" xfId="20826" xr:uid="{DD933F3F-E4A4-4D8E-A8A9-EFFC241DCB10}"/>
    <cellStyle name="20% - Accent6 2 6 2 2 2 3" xfId="38548" xr:uid="{530BE721-8394-4BB3-96EE-F48793170606}"/>
    <cellStyle name="20% - Accent6 2 6 2 2 3" xfId="18037" xr:uid="{80721454-7EFB-4269-B758-D8EA0F9D5DFF}"/>
    <cellStyle name="20% - Accent6 2 6 2 2 4" xfId="28886" xr:uid="{5E304B50-E39A-4A08-8644-ED95BB281684}"/>
    <cellStyle name="20% - Accent6 2 6 2 2 5" xfId="34581" xr:uid="{E0D8D96C-999F-49AE-BB00-4BE2123B5B14}"/>
    <cellStyle name="20% - Accent6 2 6 2 2 6" xfId="44160" xr:uid="{98C57BCF-9574-43F1-BC2F-84D883956228}"/>
    <cellStyle name="20% - Accent6 2 6 2 3" xfId="8942" xr:uid="{C9187D22-5136-46D5-A2DF-9656F525BF71}"/>
    <cellStyle name="20% - Accent6 2 6 2 3 2" xfId="20086" xr:uid="{5C54CE06-091C-4800-9174-6F47538CF73E}"/>
    <cellStyle name="20% - Accent6 2 6 2 3 3" xfId="36567" xr:uid="{B36EEFBE-F321-49F3-8A3A-815B4A832846}"/>
    <cellStyle name="20% - Accent6 2 6 2 3 4" xfId="45717" xr:uid="{448594EA-5C84-421D-A285-42F5DA1569EE}"/>
    <cellStyle name="20% - Accent6 2 6 2 4" xfId="14981" xr:uid="{5DF47801-CF15-4206-9247-B5291E613799}"/>
    <cellStyle name="20% - Accent6 2 6 2 5" xfId="25830" xr:uid="{A5366CFC-C55B-4AF5-8C4D-029217BC9981}"/>
    <cellStyle name="20% - Accent6 2 6 2 6" xfId="31980" xr:uid="{43AE6585-05AD-43F2-B038-F086C9DC1E01}"/>
    <cellStyle name="20% - Accent6 2 6 2 7" xfId="41104" xr:uid="{2AFF291A-05B0-48FE-8564-923028EBAAB3}"/>
    <cellStyle name="20% - Accent6 2 6 3" xfId="5619" xr:uid="{A59994DC-7583-4698-B38E-EB9DCFD8A79E}"/>
    <cellStyle name="20% - Accent6 2 6 3 2" xfId="9685" xr:uid="{ACDBC4CC-3681-4272-B636-9E356EA155C9}"/>
    <cellStyle name="20% - Accent6 2 6 3 2 2" xfId="20827" xr:uid="{2B07B37C-7BCE-4272-8A3F-C18C66530CD4}"/>
    <cellStyle name="20% - Accent6 2 6 3 2 3" xfId="37970" xr:uid="{EA2FCF86-CCDF-42C8-9B1D-F57859D3D253}"/>
    <cellStyle name="20% - Accent6 2 6 3 3" xfId="17057" xr:uid="{0B9153E3-1D7A-41AA-BF3B-273DAB5E4A33}"/>
    <cellStyle name="20% - Accent6 2 6 3 4" xfId="27906" xr:uid="{FCBC05FE-5040-4CDB-90DD-EB732DD3E843}"/>
    <cellStyle name="20% - Accent6 2 6 3 5" xfId="34015" xr:uid="{D86B5674-BBE9-4FFD-AE51-9206E9E2F560}"/>
    <cellStyle name="20% - Accent6 2 6 3 6" xfId="43180" xr:uid="{335C6827-3EE5-401A-A912-CCBE7A6F59D0}"/>
    <cellStyle name="20% - Accent6 2 6 4" xfId="8744" xr:uid="{7E54E8CA-54AA-4642-BC09-885A5C8A85F2}"/>
    <cellStyle name="20% - Accent6 2 6 4 2" xfId="19888" xr:uid="{FD20011F-3B89-42F8-9081-8D351CE4929F}"/>
    <cellStyle name="20% - Accent6 2 6 4 3" xfId="35987" xr:uid="{66F99EFC-BEAF-457D-B45D-17CD32938ED6}"/>
    <cellStyle name="20% - Accent6 2 6 4 4" xfId="45718" xr:uid="{2B8756EF-4094-414F-ABED-B8702DDADDBF}"/>
    <cellStyle name="20% - Accent6 2 6 5" xfId="14001" xr:uid="{7EC67D5C-F8A4-47AD-A42E-3EF45EACFF91}"/>
    <cellStyle name="20% - Accent6 2 6 6" xfId="24850" xr:uid="{B1ABF52A-7CA6-4E89-B7BF-ECC2D62F510B}"/>
    <cellStyle name="20% - Accent6 2 6 7" xfId="31000" xr:uid="{10545CBF-958C-44E5-AAA1-35441D695E83}"/>
    <cellStyle name="20% - Accent6 2 6 8" xfId="40124" xr:uid="{8E9CD59C-033E-43D8-BA6F-AFBCC4C9BDAE}"/>
    <cellStyle name="20% - Accent6 2 7" xfId="2868" xr:uid="{64E70FAB-F21B-4757-89D0-54EE45DF1C96}"/>
    <cellStyle name="20% - Accent6 2 7 2" xfId="6106" xr:uid="{1D278754-7E91-479D-85D0-FFDBFA124B87}"/>
    <cellStyle name="20% - Accent6 2 7 2 2" xfId="9686" xr:uid="{EEB46061-7609-4A29-9231-76068722C920}"/>
    <cellStyle name="20% - Accent6 2 7 2 2 2" xfId="20828" xr:uid="{E88BBAD7-FCC6-4991-8B10-9E8652489D18}"/>
    <cellStyle name="20% - Accent6 2 7 2 2 3" xfId="38549" xr:uid="{F32ADB50-6F7D-4059-A09C-293A01E52D45}"/>
    <cellStyle name="20% - Accent6 2 7 2 3" xfId="17544" xr:uid="{0566EC7F-DDAC-4469-83F6-937FA5DC32B4}"/>
    <cellStyle name="20% - Accent6 2 7 2 4" xfId="28393" xr:uid="{5A26F4EA-48F3-4AD1-9E9C-79FEAD1B67EB}"/>
    <cellStyle name="20% - Accent6 2 7 2 5" xfId="34582" xr:uid="{D6AFD08F-7A51-4C59-A1F5-BB19CD432F5C}"/>
    <cellStyle name="20% - Accent6 2 7 2 6" xfId="43667" xr:uid="{09EA5C48-587F-420F-A9AC-4C47CBFA6D0D}"/>
    <cellStyle name="20% - Accent6 2 7 3" xfId="8585" xr:uid="{D4595D04-B255-4AA4-9407-19E011F7629D}"/>
    <cellStyle name="20% - Accent6 2 7 3 2" xfId="19730" xr:uid="{3BC9630F-DB49-4311-9AEC-CD0D3A99A48A}"/>
    <cellStyle name="20% - Accent6 2 7 3 3" xfId="36568" xr:uid="{D6B753BF-B3E5-4447-9435-21885C613674}"/>
    <cellStyle name="20% - Accent6 2 7 3 4" xfId="45719" xr:uid="{540F13D8-9963-4B05-AA36-70EA1C13181B}"/>
    <cellStyle name="20% - Accent6 2 7 4" xfId="14488" xr:uid="{7ED3F8D6-E950-4693-A2FD-3167F5354333}"/>
    <cellStyle name="20% - Accent6 2 7 5" xfId="25337" xr:uid="{E72B6CE8-038E-41E1-A666-B7828D301859}"/>
    <cellStyle name="20% - Accent6 2 7 6" xfId="31487" xr:uid="{A2C0C9A1-3D09-4EA9-A9BD-31005C8CC1B0}"/>
    <cellStyle name="20% - Accent6 2 7 7" xfId="40611" xr:uid="{6B109D15-57FB-451D-9D53-9712755315C3}"/>
    <cellStyle name="20% - Accent6 2 8" xfId="3849" xr:uid="{72F62CB1-8B60-4148-98B3-FDA6EDACCD1E}"/>
    <cellStyle name="20% - Accent6 2 8 2" xfId="7088" xr:uid="{C29314B7-1859-4C0B-AC06-471DCEF9EAA8}"/>
    <cellStyle name="20% - Accent6 2 8 2 2" xfId="18526" xr:uid="{94D9F24B-971E-4623-BA92-DC4D0DBDF944}"/>
    <cellStyle name="20% - Accent6 2 8 2 3" xfId="29375" xr:uid="{6B43B451-72C3-4D4D-BA0A-5861399515BD}"/>
    <cellStyle name="20% - Accent6 2 8 2 4" xfId="37585" xr:uid="{541342B4-E39F-4F08-8021-60287A93EE02}"/>
    <cellStyle name="20% - Accent6 2 8 2 5" xfId="44649" xr:uid="{86787074-141B-4DC6-A016-C8679CE63038}"/>
    <cellStyle name="20% - Accent6 2 8 3" xfId="8783" xr:uid="{3365398B-89EB-4748-B54B-CC405DF2C7FF}"/>
    <cellStyle name="20% - Accent6 2 8 3 2" xfId="19927" xr:uid="{6D2234D8-2D29-40FF-96A1-1EE5A48D548B}"/>
    <cellStyle name="20% - Accent6 2 8 4" xfId="15470" xr:uid="{C7803451-A0C9-4205-BF4D-055CC8EDBB3E}"/>
    <cellStyle name="20% - Accent6 2 8 5" xfId="26319" xr:uid="{6A36B4B7-AF9F-429F-9E29-DD0EA831385D}"/>
    <cellStyle name="20% - Accent6 2 8 6" xfId="32757" xr:uid="{58352DC9-55AF-45D3-9387-7B2632C5C39C}"/>
    <cellStyle name="20% - Accent6 2 8 7" xfId="41593" xr:uid="{141FD3DD-1C35-48DC-AAD5-8EE10BB3979A}"/>
    <cellStyle name="20% - Accent6 2 9" xfId="4397" xr:uid="{7FB914AE-7D8E-40C2-9C7E-B9A98BD7715F}"/>
    <cellStyle name="20% - Accent6 2 9 2" xfId="7453" xr:uid="{57994E2E-C88B-4005-A9E7-0F7133E1D184}"/>
    <cellStyle name="20% - Accent6 2 9 2 2" xfId="18891" xr:uid="{5E8C7F98-722B-4531-816C-1424CE54AB9A}"/>
    <cellStyle name="20% - Accent6 2 9 2 3" xfId="29740" xr:uid="{C2996307-1133-4B48-8D92-BECE3CDAD37E}"/>
    <cellStyle name="20% - Accent6 2 9 2 4" xfId="45014" xr:uid="{DB08507B-B218-4A16-99B3-934E589E6E81}"/>
    <cellStyle name="20% - Accent6 2 9 3" xfId="15835" xr:uid="{6CAA3441-56E8-41E8-823E-B59989714000}"/>
    <cellStyle name="20% - Accent6 2 9 4" xfId="26684" xr:uid="{E7835201-EFBC-4BE0-95B6-218DFC2004FA}"/>
    <cellStyle name="20% - Accent6 2 9 5" xfId="35604" xr:uid="{C0E27586-04A2-4863-AF14-92B693757587}"/>
    <cellStyle name="20% - Accent6 2 9 6" xfId="41958" xr:uid="{FFF6DF76-313B-4D3C-B80C-A766D6C611A4}"/>
    <cellStyle name="20% - Accent6 20" xfId="1455" xr:uid="{DFCC04B5-EBBE-4CFC-98CA-776AB69339A8}"/>
    <cellStyle name="20% - Accent6 21" xfId="1456" xr:uid="{E94161F2-0DDB-45B9-A367-A6E03262300B}"/>
    <cellStyle name="20% - Accent6 22" xfId="8118" xr:uid="{C41537CC-3A6D-4056-896F-A09B759D71B8}"/>
    <cellStyle name="20% - Accent6 23" xfId="8119" xr:uid="{B866F838-2B2E-4D44-B2D5-9F83BEE3AA45}"/>
    <cellStyle name="20% - Accent6 24" xfId="123" xr:uid="{D04A8183-7CD5-4C8C-B56A-85B2DF84F8F7}"/>
    <cellStyle name="20% - Accent6 3" xfId="322" xr:uid="{2D08305D-1F5B-4888-B289-A33E256FBA4B}"/>
    <cellStyle name="20% - Accent6 3 10" xfId="30439" xr:uid="{9A081C9B-34C9-4807-9E29-C0C62FED4257}"/>
    <cellStyle name="20% - Accent6 3 11" xfId="39632" xr:uid="{7BC57CFB-166C-4299-9DEE-B493B2416F10}"/>
    <cellStyle name="20% - Accent6 3 2" xfId="2381" xr:uid="{2B7B7B0F-A95C-4792-888A-BF024EDB27C4}"/>
    <cellStyle name="20% - Accent6 3 2 2" xfId="3362" xr:uid="{E6AE0E1A-8112-4999-A06F-015FA48ABCBF}"/>
    <cellStyle name="20% - Accent6 3 2 2 2" xfId="6600" xr:uid="{37D099D1-D3EB-47D9-ADE0-C8728E1C2C4B}"/>
    <cellStyle name="20% - Accent6 3 2 2 2 2" xfId="9687" xr:uid="{F6F3A904-5ABF-4710-9E64-6ABDE8F97D8E}"/>
    <cellStyle name="20% - Accent6 3 2 2 2 2 2" xfId="20829" xr:uid="{93002345-AAB6-4FB2-92B9-8685BED33F4E}"/>
    <cellStyle name="20% - Accent6 3 2 2 2 2 3" xfId="38550" xr:uid="{4F118409-9B89-458C-9417-996FBCEEB3D0}"/>
    <cellStyle name="20% - Accent6 3 2 2 2 3" xfId="18038" xr:uid="{1B88F25C-B119-41CE-95D0-0C14C350BF69}"/>
    <cellStyle name="20% - Accent6 3 2 2 2 4" xfId="28887" xr:uid="{C2F36BA0-EACE-4F27-82AA-42EAF0DC5A29}"/>
    <cellStyle name="20% - Accent6 3 2 2 2 5" xfId="34583" xr:uid="{45C25081-01CD-47E3-A687-CAA80F1D2720}"/>
    <cellStyle name="20% - Accent6 3 2 2 2 6" xfId="44161" xr:uid="{E28B916D-B3D0-4D3F-B9D8-05D331EDE475}"/>
    <cellStyle name="20% - Accent6 3 2 2 3" xfId="9688" xr:uid="{1A7C43B0-E212-40C8-A529-048B9BEF67D0}"/>
    <cellStyle name="20% - Accent6 3 2 2 3 2" xfId="20830" xr:uid="{2E82D074-53E1-4663-88D8-0193DC21601E}"/>
    <cellStyle name="20% - Accent6 3 2 2 3 3" xfId="36569" xr:uid="{0AA6EF62-D4BF-44A9-B4FB-1F6E609380F5}"/>
    <cellStyle name="20% - Accent6 3 2 2 4" xfId="14982" xr:uid="{8C1B6FD2-64A1-4C45-B39F-6ABED5A32D58}"/>
    <cellStyle name="20% - Accent6 3 2 2 5" xfId="25831" xr:uid="{3E483FCA-432B-4FC5-AD05-0E8E6CC40884}"/>
    <cellStyle name="20% - Accent6 3 2 2 6" xfId="31981" xr:uid="{A7F90B43-12DE-46FD-8DE8-A28028059DA6}"/>
    <cellStyle name="20% - Accent6 3 2 2 7" xfId="41105" xr:uid="{C046CCC7-D4D7-4C61-BDCA-AB1C6B38ED70}"/>
    <cellStyle name="20% - Accent6 3 2 3" xfId="5620" xr:uid="{45EA3449-F8C5-464F-9923-8F3EA2838681}"/>
    <cellStyle name="20% - Accent6 3 2 3 2" xfId="9689" xr:uid="{EEEB3D35-CC29-4238-85F4-2A97B3479866}"/>
    <cellStyle name="20% - Accent6 3 2 3 2 2" xfId="20831" xr:uid="{DA90B25F-13CD-4341-A01E-DFC31B251D81}"/>
    <cellStyle name="20% - Accent6 3 2 3 2 3" xfId="37971" xr:uid="{3E548BE5-0C2F-4897-BFEE-51A5363DFE1D}"/>
    <cellStyle name="20% - Accent6 3 2 3 3" xfId="17058" xr:uid="{9EEE8FCA-A1EE-4375-88AB-ADBD29B95528}"/>
    <cellStyle name="20% - Accent6 3 2 3 4" xfId="27907" xr:uid="{494DB31D-E9E2-45C5-B4EA-F671C273E402}"/>
    <cellStyle name="20% - Accent6 3 2 3 5" xfId="34016" xr:uid="{C6C72609-E68B-4C96-BE48-E0C5B36E5C87}"/>
    <cellStyle name="20% - Accent6 3 2 3 6" xfId="43181" xr:uid="{5EFAF841-89B7-4325-9C72-0AC9DB5A3C3A}"/>
    <cellStyle name="20% - Accent6 3 2 4" xfId="9690" xr:uid="{BF3A7182-15AD-41ED-A5C0-280893936EF8}"/>
    <cellStyle name="20% - Accent6 3 2 4 2" xfId="20832" xr:uid="{2EF89785-70A2-4C9C-9BF5-C0A057562D18}"/>
    <cellStyle name="20% - Accent6 3 2 4 3" xfId="35988" xr:uid="{130DD9EA-2D67-433D-9540-0EA278CA8913}"/>
    <cellStyle name="20% - Accent6 3 2 5" xfId="14002" xr:uid="{AC98918C-AF9B-469A-8ABF-DCE437540E88}"/>
    <cellStyle name="20% - Accent6 3 2 6" xfId="24851" xr:uid="{19924EF0-5FDF-4A8A-A6B6-B1B69F9D02FA}"/>
    <cellStyle name="20% - Accent6 3 2 7" xfId="31001" xr:uid="{675D8283-E028-46A9-81D7-10B854C3C6EB}"/>
    <cellStyle name="20% - Accent6 3 2 8" xfId="40125" xr:uid="{3B610D69-05D5-47B4-B57F-4FFB569A80C2}"/>
    <cellStyle name="20% - Accent6 3 3" xfId="2869" xr:uid="{50FA18C5-3528-4AB4-B054-F116BD7B8D9F}"/>
    <cellStyle name="20% - Accent6 3 3 2" xfId="6107" xr:uid="{D4053E1B-07C0-47E6-B720-B0847BDA5DD6}"/>
    <cellStyle name="20% - Accent6 3 3 2 2" xfId="9691" xr:uid="{2F3323CF-9051-4692-B34F-2D16C43539BD}"/>
    <cellStyle name="20% - Accent6 3 3 2 2 2" xfId="20833" xr:uid="{746A1745-00EB-4806-9DC1-6D532F4534EB}"/>
    <cellStyle name="20% - Accent6 3 3 2 2 3" xfId="38551" xr:uid="{EE6D20CD-AFDD-4ED8-8187-4A4453878AFF}"/>
    <cellStyle name="20% - Accent6 3 3 2 3" xfId="17545" xr:uid="{A69B11EF-A333-47CB-BB64-AEA8BB096960}"/>
    <cellStyle name="20% - Accent6 3 3 2 4" xfId="28394" xr:uid="{D5B3AD1B-AEB7-4944-B876-36DBA36AEF4A}"/>
    <cellStyle name="20% - Accent6 3 3 2 5" xfId="34584" xr:uid="{1CED1627-6B9A-4A16-B638-F12F043CC80D}"/>
    <cellStyle name="20% - Accent6 3 3 2 6" xfId="43668" xr:uid="{B5EC8E5F-D38B-4D24-B0CD-E8576600B54D}"/>
    <cellStyle name="20% - Accent6 3 3 3" xfId="9692" xr:uid="{814871DE-A3DA-46C2-9B61-451844514292}"/>
    <cellStyle name="20% - Accent6 3 3 3 2" xfId="20834" xr:uid="{89373F6B-25F3-4CB1-8269-AD147F305C89}"/>
    <cellStyle name="20% - Accent6 3 3 3 3" xfId="36570" xr:uid="{F5DF3F07-52B3-4CAF-9A20-41ABF08AD492}"/>
    <cellStyle name="20% - Accent6 3 3 4" xfId="14489" xr:uid="{D86C1F4E-FD9B-430A-89D7-9D38DE77A3D6}"/>
    <cellStyle name="20% - Accent6 3 3 5" xfId="25338" xr:uid="{B955C145-D9A0-48E2-A070-104A590CA383}"/>
    <cellStyle name="20% - Accent6 3 3 6" xfId="31488" xr:uid="{6C28A526-9658-470A-A0A3-7A1865AF3E7B}"/>
    <cellStyle name="20% - Accent6 3 3 7" xfId="40612" xr:uid="{FEEEFAB0-5DEE-48FE-BE16-22E7E7AF63E4}"/>
    <cellStyle name="20% - Accent6 3 4" xfId="3850" xr:uid="{80688E1C-E440-4F87-8ADA-AEEDF942F21D}"/>
    <cellStyle name="20% - Accent6 3 4 2" xfId="7089" xr:uid="{0C383223-5E00-4143-8551-85323124965E}"/>
    <cellStyle name="20% - Accent6 3 4 2 2" xfId="18527" xr:uid="{964AEA2E-C753-454E-B535-5A0CF5C10E4F}"/>
    <cellStyle name="20% - Accent6 3 4 2 3" xfId="29376" xr:uid="{1C209A0B-CCDB-4841-AB04-CAADDB80C4A6}"/>
    <cellStyle name="20% - Accent6 3 4 2 4" xfId="37599" xr:uid="{27B3F601-910B-46B1-A1AA-2FF1AE540D38}"/>
    <cellStyle name="20% - Accent6 3 4 2 5" xfId="44650" xr:uid="{6B041436-B876-49A5-8C87-2B7FBC269EBA}"/>
    <cellStyle name="20% - Accent6 3 4 3" xfId="15471" xr:uid="{C9F0F535-C9D5-4EB4-8C90-2B251DA03CC0}"/>
    <cellStyle name="20% - Accent6 3 4 4" xfId="26320" xr:uid="{1B9D2E1E-72A8-4EB1-B999-625C04825AF4}"/>
    <cellStyle name="20% - Accent6 3 4 5" xfId="32758" xr:uid="{9DDD6A12-99D7-43B2-824C-47732019EB45}"/>
    <cellStyle name="20% - Accent6 3 4 6" xfId="41594" xr:uid="{F30C93E0-69D4-4766-813C-FA66F111107C}"/>
    <cellStyle name="20% - Accent6 3 5" xfId="4398" xr:uid="{1695BAFC-DE36-4B6C-BF1E-FC010F958174}"/>
    <cellStyle name="20% - Accent6 3 5 2" xfId="7454" xr:uid="{19E13546-4A58-42DC-BC98-4481ECD13E9D}"/>
    <cellStyle name="20% - Accent6 3 5 2 2" xfId="18892" xr:uid="{E90A6CA5-098B-404A-B54E-DF33F41B322C}"/>
    <cellStyle name="20% - Accent6 3 5 2 3" xfId="29741" xr:uid="{3E51FC95-01AE-406F-AF15-49E712E94342}"/>
    <cellStyle name="20% - Accent6 3 5 2 4" xfId="45015" xr:uid="{C8776F0D-D7A7-4D06-8FE0-4CC9D4371F12}"/>
    <cellStyle name="20% - Accent6 3 5 3" xfId="15836" xr:uid="{22C8DE2F-77ED-452E-85EC-21F103582F16}"/>
    <cellStyle name="20% - Accent6 3 5 4" xfId="26685" xr:uid="{894C9C45-BE4E-4B75-84B9-1DF4B83E7289}"/>
    <cellStyle name="20% - Accent6 3 5 5" xfId="35618" xr:uid="{769F3E97-C0FE-47AE-8E28-FA0CAAFC114E}"/>
    <cellStyle name="20% - Accent6 3 5 6" xfId="41959" xr:uid="{7FD2702B-D74E-456B-B9D3-C6866950D428}"/>
    <cellStyle name="20% - Accent6 3 6" xfId="4760" xr:uid="{B4D9C7F6-05C9-4791-9292-D05ABFC995E0}"/>
    <cellStyle name="20% - Accent6 3 6 2" xfId="7816" xr:uid="{459D0045-FA06-4BDB-9B04-00E56DBFE940}"/>
    <cellStyle name="20% - Accent6 3 6 2 2" xfId="19254" xr:uid="{AEC742F9-5119-4490-B564-804BCCD04820}"/>
    <cellStyle name="20% - Accent6 3 6 2 3" xfId="30103" xr:uid="{C2F5FEE6-E319-41B2-978D-3768E14F5293}"/>
    <cellStyle name="20% - Accent6 3 6 2 4" xfId="45377" xr:uid="{BDDEA256-84AF-4D9A-AF55-60F9D56F4A5B}"/>
    <cellStyle name="20% - Accent6 3 6 3" xfId="16198" xr:uid="{E4CA85B6-7E09-4A03-801D-54E1041E3C07}"/>
    <cellStyle name="20% - Accent6 3 6 4" xfId="27047" xr:uid="{AD1A15CB-9568-49C4-AC83-0E29F471EC37}"/>
    <cellStyle name="20% - Accent6 3 6 5" xfId="42321" xr:uid="{9ABC5382-BA80-4437-9C35-936A893A6F97}"/>
    <cellStyle name="20% - Accent6 3 7" xfId="5127" xr:uid="{BCFFF24C-6826-42CE-A9CE-2FF501EB9401}"/>
    <cellStyle name="20% - Accent6 3 7 2" xfId="16565" xr:uid="{33C51720-CEB3-4CA4-AF7A-6DC1C025B1FA}"/>
    <cellStyle name="20% - Accent6 3 7 3" xfId="27414" xr:uid="{5CB57392-2ADB-4FBA-8D7A-6DD7BB9527AD}"/>
    <cellStyle name="20% - Accent6 3 7 4" xfId="42688" xr:uid="{C6E9C61F-91E1-4822-8622-AC775CC24629}"/>
    <cellStyle name="20% - Accent6 3 8" xfId="13509" xr:uid="{E59B1932-A8DC-4129-B6C9-57E40FA7FC48}"/>
    <cellStyle name="20% - Accent6 3 9" xfId="24358" xr:uid="{87E26B5F-0D4E-4149-B0C6-4C2B81A85386}"/>
    <cellStyle name="20% - Accent6 4" xfId="323" xr:uid="{748F127A-EA1F-4E36-AC69-AACAE2265E98}"/>
    <cellStyle name="20% - Accent6 4 10" xfId="30440" xr:uid="{71432CB6-E822-4408-AD75-827DEBBFA2C9}"/>
    <cellStyle name="20% - Accent6 4 11" xfId="39633" xr:uid="{FAF92664-A124-4741-BCAE-7D320E7DBA9D}"/>
    <cellStyle name="20% - Accent6 4 2" xfId="2382" xr:uid="{E091978F-78DB-4529-A568-C7D6665CA70A}"/>
    <cellStyle name="20% - Accent6 4 2 2" xfId="3363" xr:uid="{19508A93-16DF-4A18-934F-61AF89610FFE}"/>
    <cellStyle name="20% - Accent6 4 2 2 2" xfId="6601" xr:uid="{2E20CFDF-5EAB-4148-BFFE-21EA2766ABAE}"/>
    <cellStyle name="20% - Accent6 4 2 2 2 2" xfId="9693" xr:uid="{2273492D-99C4-4E54-96B6-0C165EF3CB7D}"/>
    <cellStyle name="20% - Accent6 4 2 2 2 2 2" xfId="20835" xr:uid="{066FA3CF-65CB-43FC-A3A1-7EEB9608ABA5}"/>
    <cellStyle name="20% - Accent6 4 2 2 2 2 3" xfId="38552" xr:uid="{D8022857-6D61-47D8-99C9-3CDB1EBB85AD}"/>
    <cellStyle name="20% - Accent6 4 2 2 2 3" xfId="18039" xr:uid="{FB5AD76A-FD55-421A-8E0E-D45E1C458C59}"/>
    <cellStyle name="20% - Accent6 4 2 2 2 4" xfId="28888" xr:uid="{0639E0E1-5232-43AF-BF8D-DCBE369B684E}"/>
    <cellStyle name="20% - Accent6 4 2 2 2 5" xfId="34585" xr:uid="{65F66A09-16CB-4B61-934C-386D98E7691E}"/>
    <cellStyle name="20% - Accent6 4 2 2 2 6" xfId="44162" xr:uid="{A4628FB6-88E6-451F-B51F-E567EF24C4D5}"/>
    <cellStyle name="20% - Accent6 4 2 2 3" xfId="9694" xr:uid="{04533262-9191-432E-B6A5-C7E9C3B69DFA}"/>
    <cellStyle name="20% - Accent6 4 2 2 3 2" xfId="20836" xr:uid="{4E4B15BF-DFD0-46F4-AEE2-EA9253779FBD}"/>
    <cellStyle name="20% - Accent6 4 2 2 3 3" xfId="36571" xr:uid="{3ABD553E-EB9F-4BF4-A504-34098557AD80}"/>
    <cellStyle name="20% - Accent6 4 2 2 4" xfId="14983" xr:uid="{25C46213-EA5B-404A-BD40-9DD837F03D5B}"/>
    <cellStyle name="20% - Accent6 4 2 2 5" xfId="25832" xr:uid="{DCA16DC8-C425-44CD-A0DA-3993E38862F9}"/>
    <cellStyle name="20% - Accent6 4 2 2 6" xfId="31982" xr:uid="{CF758071-A9E7-40C6-A708-4883467A2FD7}"/>
    <cellStyle name="20% - Accent6 4 2 2 7" xfId="41106" xr:uid="{B8A98612-DE40-4316-8A53-8CFEF5086D51}"/>
    <cellStyle name="20% - Accent6 4 2 3" xfId="5621" xr:uid="{0B3C26F0-214E-4873-95CD-E7C81BF96D31}"/>
    <cellStyle name="20% - Accent6 4 2 3 2" xfId="9695" xr:uid="{30B2A229-9643-4484-9F7F-CDC9FFFA02E5}"/>
    <cellStyle name="20% - Accent6 4 2 3 2 2" xfId="20837" xr:uid="{61E905C3-A9B7-4F9C-9EBD-AE58B6D52A90}"/>
    <cellStyle name="20% - Accent6 4 2 3 2 3" xfId="37972" xr:uid="{D4507AB0-F16B-4914-88A4-8369FF3181A8}"/>
    <cellStyle name="20% - Accent6 4 2 3 3" xfId="17059" xr:uid="{6E75480D-645F-4668-92F8-615F73664094}"/>
    <cellStyle name="20% - Accent6 4 2 3 4" xfId="27908" xr:uid="{5207284D-E97D-4EE1-880A-FCD623654A28}"/>
    <cellStyle name="20% - Accent6 4 2 3 5" xfId="34017" xr:uid="{889D5BA0-854C-405F-9B87-02396C9266AA}"/>
    <cellStyle name="20% - Accent6 4 2 3 6" xfId="43182" xr:uid="{C0C85692-9B7A-464A-B559-DB14156474A7}"/>
    <cellStyle name="20% - Accent6 4 2 4" xfId="9696" xr:uid="{24220B6F-CC32-43B9-B664-D4231545984F}"/>
    <cellStyle name="20% - Accent6 4 2 4 2" xfId="20838" xr:uid="{41227411-D9CE-47A0-818C-373EABD12194}"/>
    <cellStyle name="20% - Accent6 4 2 4 3" xfId="35989" xr:uid="{7AA26547-F65E-4516-A1B3-EBAAD5133559}"/>
    <cellStyle name="20% - Accent6 4 2 5" xfId="14003" xr:uid="{DEF62A3C-A2C5-49BF-8E9A-71F3C05B6C39}"/>
    <cellStyle name="20% - Accent6 4 2 6" xfId="24852" xr:uid="{80B1AAEA-BAE4-4C6F-8C39-851E1FEED974}"/>
    <cellStyle name="20% - Accent6 4 2 7" xfId="31002" xr:uid="{9C0E7BC4-D375-491A-8813-DBE11E82EF26}"/>
    <cellStyle name="20% - Accent6 4 2 8" xfId="40126" xr:uid="{EA9CE2D2-D0F5-430A-B80A-14F5A4E5BC0E}"/>
    <cellStyle name="20% - Accent6 4 3" xfId="2870" xr:uid="{4F6A76E0-D996-4F6D-AD94-6C4D868B5E87}"/>
    <cellStyle name="20% - Accent6 4 3 2" xfId="6108" xr:uid="{5813A1A0-1998-4B71-B20D-A625366EAA69}"/>
    <cellStyle name="20% - Accent6 4 3 2 2" xfId="9697" xr:uid="{9222D625-81E0-405A-97CC-A7A4D4BE162F}"/>
    <cellStyle name="20% - Accent6 4 3 2 2 2" xfId="20839" xr:uid="{BF80AD42-92AB-484F-96AA-4FFB06DCF0AC}"/>
    <cellStyle name="20% - Accent6 4 3 2 2 3" xfId="38553" xr:uid="{4A2CAAA9-D133-40DA-BB64-37B926F960C5}"/>
    <cellStyle name="20% - Accent6 4 3 2 3" xfId="17546" xr:uid="{CD51FFCC-3D0F-43FE-A39F-7EC00F5B229C}"/>
    <cellStyle name="20% - Accent6 4 3 2 4" xfId="28395" xr:uid="{4922857F-DD5C-4121-823F-84A938A15F34}"/>
    <cellStyle name="20% - Accent6 4 3 2 5" xfId="34586" xr:uid="{46A85D9F-D9D1-4032-BD93-05F3D5F6ED7D}"/>
    <cellStyle name="20% - Accent6 4 3 2 6" xfId="43669" xr:uid="{0BA0EEB7-50DA-42D7-A7C6-F42CE593B373}"/>
    <cellStyle name="20% - Accent6 4 3 3" xfId="9698" xr:uid="{DDC988E2-FA8D-4239-A52B-D0ECF6952C69}"/>
    <cellStyle name="20% - Accent6 4 3 3 2" xfId="20840" xr:uid="{0386BD5C-71CF-4503-A078-A6FE4F8F1AB9}"/>
    <cellStyle name="20% - Accent6 4 3 3 3" xfId="36572" xr:uid="{1B6AAEFA-B06A-45A3-8C75-A3266E0A9D58}"/>
    <cellStyle name="20% - Accent6 4 3 4" xfId="14490" xr:uid="{07062E6A-84BB-47E7-99EB-2F69DE8DA4C9}"/>
    <cellStyle name="20% - Accent6 4 3 5" xfId="25339" xr:uid="{DEC6EFDF-A2A4-4329-ADB5-27017F34628A}"/>
    <cellStyle name="20% - Accent6 4 3 6" xfId="31489" xr:uid="{90420CF1-19A7-4C1F-8BD7-B9A7F858E670}"/>
    <cellStyle name="20% - Accent6 4 3 7" xfId="40613" xr:uid="{FC0B3A4C-7B2C-469A-AA3C-289A0328D97B}"/>
    <cellStyle name="20% - Accent6 4 4" xfId="3851" xr:uid="{91F4A762-990F-4854-97B4-7E510E900C16}"/>
    <cellStyle name="20% - Accent6 4 4 2" xfId="7090" xr:uid="{401E649C-39EE-4E0B-B53A-920D7601B753}"/>
    <cellStyle name="20% - Accent6 4 4 2 2" xfId="18528" xr:uid="{FC425AB8-C690-4AEC-BC61-0B04093FC188}"/>
    <cellStyle name="20% - Accent6 4 4 2 3" xfId="29377" xr:uid="{FFCF9A31-E67A-4B02-BB2C-C85B65B123BF}"/>
    <cellStyle name="20% - Accent6 4 4 2 4" xfId="37613" xr:uid="{8B5C8175-0B85-4F3C-A520-C840D977251A}"/>
    <cellStyle name="20% - Accent6 4 4 2 5" xfId="44651" xr:uid="{669083FE-3022-481A-8017-BC621E992040}"/>
    <cellStyle name="20% - Accent6 4 4 3" xfId="15472" xr:uid="{FBE5D5DF-FA80-474F-BE5C-505FC8B69E9C}"/>
    <cellStyle name="20% - Accent6 4 4 4" xfId="26321" xr:uid="{1C8F1F6F-0497-4DE9-9071-4241E20BB49B}"/>
    <cellStyle name="20% - Accent6 4 4 5" xfId="32759" xr:uid="{2CE53182-7511-4750-8222-8229ABFA7FF9}"/>
    <cellStyle name="20% - Accent6 4 4 6" xfId="41595" xr:uid="{933E8652-8726-42D8-A96D-0922C8DC15D1}"/>
    <cellStyle name="20% - Accent6 4 5" xfId="4399" xr:uid="{A3875A04-1201-4851-A644-E093513085D7}"/>
    <cellStyle name="20% - Accent6 4 5 2" xfId="7455" xr:uid="{5DE87191-AF8F-4FE6-88F1-B9DF19CBE22A}"/>
    <cellStyle name="20% - Accent6 4 5 2 2" xfId="18893" xr:uid="{57B8AD2C-B9B7-4471-87DB-BB4E87D4703E}"/>
    <cellStyle name="20% - Accent6 4 5 2 3" xfId="29742" xr:uid="{450B9513-88B4-4227-9F9C-1F69F358BA99}"/>
    <cellStyle name="20% - Accent6 4 5 2 4" xfId="45016" xr:uid="{932A738A-9D4C-4529-AD81-8049C0C1CEEC}"/>
    <cellStyle name="20% - Accent6 4 5 3" xfId="15837" xr:uid="{235162E5-68C5-4171-8E8C-49056369E890}"/>
    <cellStyle name="20% - Accent6 4 5 4" xfId="26686" xr:uid="{AEC88398-5387-48FE-9992-8756425BDE88}"/>
    <cellStyle name="20% - Accent6 4 5 5" xfId="35632" xr:uid="{73B9D853-F02F-4611-9952-789ED5BB3101}"/>
    <cellStyle name="20% - Accent6 4 5 6" xfId="41960" xr:uid="{114D5504-8C50-43FC-B377-81098E9564E9}"/>
    <cellStyle name="20% - Accent6 4 6" xfId="4761" xr:uid="{534D4EE7-A930-471A-865F-6BB9C4F1C494}"/>
    <cellStyle name="20% - Accent6 4 6 2" xfId="7817" xr:uid="{95E0E12A-8FA9-4405-B542-692E06E8F542}"/>
    <cellStyle name="20% - Accent6 4 6 2 2" xfId="19255" xr:uid="{1D28476B-CF79-4D73-848B-8235CD71DA19}"/>
    <cellStyle name="20% - Accent6 4 6 2 3" xfId="30104" xr:uid="{E2AD6A5E-8FB8-42C5-87EF-4267539A3660}"/>
    <cellStyle name="20% - Accent6 4 6 2 4" xfId="45378" xr:uid="{7788BE47-25F7-461C-A9CE-5FAA09AC015F}"/>
    <cellStyle name="20% - Accent6 4 6 3" xfId="16199" xr:uid="{F6E45DDF-37B7-461B-BF6B-1ED89FFC7B89}"/>
    <cellStyle name="20% - Accent6 4 6 4" xfId="27048" xr:uid="{750CF6E4-5EF9-4F6A-8FD2-0B6DE3207823}"/>
    <cellStyle name="20% - Accent6 4 6 5" xfId="42322" xr:uid="{15A551B1-5910-4147-81F3-A0E101EDE815}"/>
    <cellStyle name="20% - Accent6 4 7" xfId="5128" xr:uid="{8A9738E1-EBEE-4931-867C-CB73B79F8864}"/>
    <cellStyle name="20% - Accent6 4 7 2" xfId="16566" xr:uid="{C9A0E215-E244-4C08-84D3-2B273E65DFFF}"/>
    <cellStyle name="20% - Accent6 4 7 3" xfId="27415" xr:uid="{E62CF498-354D-430E-91E7-CD5C3BB82C5D}"/>
    <cellStyle name="20% - Accent6 4 7 4" xfId="42689" xr:uid="{9E3E9898-2C02-4728-A312-A176E5ED9874}"/>
    <cellStyle name="20% - Accent6 4 8" xfId="13510" xr:uid="{F80A9CFA-7F6F-4340-825A-5ACFE9C1D188}"/>
    <cellStyle name="20% - Accent6 4 9" xfId="24359" xr:uid="{4D2C3E5C-4233-4425-9411-C2C935D43B5E}"/>
    <cellStyle name="20% - Accent6 5" xfId="324" xr:uid="{CF2E9924-CF0C-4DE3-90C0-A64D34CD5DCA}"/>
    <cellStyle name="20% - Accent6 5 10" xfId="30441" xr:uid="{5D99D6C2-4B9E-4835-99D5-ED0DD40B45B7}"/>
    <cellStyle name="20% - Accent6 5 11" xfId="39634" xr:uid="{9C99900A-8BFF-40D6-9D88-C72635B675E1}"/>
    <cellStyle name="20% - Accent6 5 2" xfId="2383" xr:uid="{1C3F2E2E-E0DD-4051-8323-1AC6E0E43C1B}"/>
    <cellStyle name="20% - Accent6 5 2 2" xfId="3364" xr:uid="{CB2F9A6A-2543-4252-A202-4FB08B3772D4}"/>
    <cellStyle name="20% - Accent6 5 2 2 2" xfId="6602" xr:uid="{937F2A05-60B6-492D-B5E0-16C55CD41793}"/>
    <cellStyle name="20% - Accent6 5 2 2 2 2" xfId="9699" xr:uid="{BCE53D52-1706-4B5A-89A3-F76C40BE8CEC}"/>
    <cellStyle name="20% - Accent6 5 2 2 2 2 2" xfId="20841" xr:uid="{EE79DC95-B906-463F-A681-1ED2331CC5CC}"/>
    <cellStyle name="20% - Accent6 5 2 2 2 2 3" xfId="38554" xr:uid="{D373DD75-2A6C-4012-8D08-41AF8CE9FE6A}"/>
    <cellStyle name="20% - Accent6 5 2 2 2 3" xfId="18040" xr:uid="{D611B2CF-E365-4013-8C8F-B0ED74BECEF2}"/>
    <cellStyle name="20% - Accent6 5 2 2 2 4" xfId="28889" xr:uid="{2241F788-F856-4855-B9E9-028E4CDA0BAA}"/>
    <cellStyle name="20% - Accent6 5 2 2 2 5" xfId="34587" xr:uid="{15C132C7-95D1-4BB3-82E8-7CD01FFE4E74}"/>
    <cellStyle name="20% - Accent6 5 2 2 2 6" xfId="44163" xr:uid="{E6427362-8921-4C69-BC07-AF31F9AA8DC5}"/>
    <cellStyle name="20% - Accent6 5 2 2 3" xfId="9700" xr:uid="{6DCB3C8B-B7B4-4882-9E92-61E4F251BF2B}"/>
    <cellStyle name="20% - Accent6 5 2 2 3 2" xfId="20842" xr:uid="{22EE7172-11AA-4451-9826-60E1B425B089}"/>
    <cellStyle name="20% - Accent6 5 2 2 3 3" xfId="36573" xr:uid="{D964A4CE-A62A-4684-A331-C74E24B6EFE1}"/>
    <cellStyle name="20% - Accent6 5 2 2 4" xfId="14984" xr:uid="{8A12AEAE-48A9-4AF0-92A7-30D4054E0A20}"/>
    <cellStyle name="20% - Accent6 5 2 2 5" xfId="25833" xr:uid="{09E8F25A-7A8A-4B14-9D74-DE71EC47777F}"/>
    <cellStyle name="20% - Accent6 5 2 2 6" xfId="31983" xr:uid="{9FB97D04-B11A-4816-9AA9-34FF045AD973}"/>
    <cellStyle name="20% - Accent6 5 2 2 7" xfId="41107" xr:uid="{FD5369E9-6276-495F-8A52-636274BBB638}"/>
    <cellStyle name="20% - Accent6 5 2 3" xfId="5622" xr:uid="{C0D1D9EF-3BD3-4A36-B614-7E5CE5590949}"/>
    <cellStyle name="20% - Accent6 5 2 3 2" xfId="9701" xr:uid="{6B982D6B-CD71-420A-B8CE-F7F4484DB0FD}"/>
    <cellStyle name="20% - Accent6 5 2 3 2 2" xfId="20843" xr:uid="{E78B288A-A4CE-4C42-9912-05DC28CD4A5B}"/>
    <cellStyle name="20% - Accent6 5 2 3 2 3" xfId="37973" xr:uid="{86B4A183-253B-49D2-96D4-298FF69DEA88}"/>
    <cellStyle name="20% - Accent6 5 2 3 3" xfId="17060" xr:uid="{ECAEA84E-E584-45BA-88C5-0FDCEF3F5153}"/>
    <cellStyle name="20% - Accent6 5 2 3 4" xfId="27909" xr:uid="{C3CF3A65-F4CF-4AA8-A665-F074AB1EABB1}"/>
    <cellStyle name="20% - Accent6 5 2 3 5" xfId="34018" xr:uid="{75301DAE-0DE3-43BE-9645-A887BD4FDF43}"/>
    <cellStyle name="20% - Accent6 5 2 3 6" xfId="43183" xr:uid="{6A81EB8D-DB05-4BF4-9195-A4F224CEBBF1}"/>
    <cellStyle name="20% - Accent6 5 2 4" xfId="9702" xr:uid="{883B7FD1-921F-4044-875B-13036C2559D0}"/>
    <cellStyle name="20% - Accent6 5 2 4 2" xfId="20844" xr:uid="{1AAFED69-5A70-4F9B-AEC4-9CC4F0E7F096}"/>
    <cellStyle name="20% - Accent6 5 2 4 3" xfId="35990" xr:uid="{94CE3ABB-C680-4E71-9E3F-9DFFF825A8BC}"/>
    <cellStyle name="20% - Accent6 5 2 5" xfId="14004" xr:uid="{A850A2E5-FBD4-4D81-BEAE-2606D27D86C9}"/>
    <cellStyle name="20% - Accent6 5 2 6" xfId="24853" xr:uid="{360D7917-554D-4DF5-A824-62EC9742D108}"/>
    <cellStyle name="20% - Accent6 5 2 7" xfId="31003" xr:uid="{1D0605D0-6AE7-40B7-A154-FE9507A08F66}"/>
    <cellStyle name="20% - Accent6 5 2 8" xfId="40127" xr:uid="{26A09EC2-B7F1-4BFF-A5A3-FC09178B3996}"/>
    <cellStyle name="20% - Accent6 5 3" xfId="2871" xr:uid="{2E1E31CB-3DED-4AEC-ADB0-A4B397E0E25E}"/>
    <cellStyle name="20% - Accent6 5 3 2" xfId="6109" xr:uid="{DB00CFC2-BCA8-4859-A909-2498158BC0A5}"/>
    <cellStyle name="20% - Accent6 5 3 2 2" xfId="9703" xr:uid="{397982DB-D77E-4965-9E75-569D0B2B62F4}"/>
    <cellStyle name="20% - Accent6 5 3 2 2 2" xfId="20845" xr:uid="{7ACB6F02-0B31-4EDC-AC1A-DEBE834667D7}"/>
    <cellStyle name="20% - Accent6 5 3 2 2 3" xfId="38555" xr:uid="{67CAC2A1-86AA-48C8-8CE0-E61D9C020FF6}"/>
    <cellStyle name="20% - Accent6 5 3 2 3" xfId="17547" xr:uid="{39AE45AB-CC28-45F8-9F5A-1C7F0BF2126C}"/>
    <cellStyle name="20% - Accent6 5 3 2 4" xfId="28396" xr:uid="{2E64FEF3-5262-4105-8B97-CCD47D05FDF8}"/>
    <cellStyle name="20% - Accent6 5 3 2 5" xfId="34588" xr:uid="{3F84EE56-FEDB-464E-BDB3-0814BDDC029A}"/>
    <cellStyle name="20% - Accent6 5 3 2 6" xfId="43670" xr:uid="{E44C62E5-2286-4C14-97D4-14AFCC5DF441}"/>
    <cellStyle name="20% - Accent6 5 3 3" xfId="9704" xr:uid="{C00CABB2-2A78-41BE-8047-3FBC5A69FB33}"/>
    <cellStyle name="20% - Accent6 5 3 3 2" xfId="20846" xr:uid="{060AE292-03DE-4FC7-BE3C-7B422E596DD9}"/>
    <cellStyle name="20% - Accent6 5 3 3 3" xfId="36574" xr:uid="{666B7BFF-57C8-445C-A357-345AB0D5ADAD}"/>
    <cellStyle name="20% - Accent6 5 3 4" xfId="14491" xr:uid="{A51096AD-5882-4C96-8811-1460BA6C9451}"/>
    <cellStyle name="20% - Accent6 5 3 5" xfId="25340" xr:uid="{9E07B1E3-026A-4930-BDDC-530F28F193C4}"/>
    <cellStyle name="20% - Accent6 5 3 6" xfId="31490" xr:uid="{7D6D1EA2-AA36-459F-872E-C84DDF993C2C}"/>
    <cellStyle name="20% - Accent6 5 3 7" xfId="40614" xr:uid="{D5D05BC9-2B5D-40F5-B0EB-9C1BAFCBFB56}"/>
    <cellStyle name="20% - Accent6 5 4" xfId="3852" xr:uid="{3194AD6A-D96B-457B-83F9-C794E233474B}"/>
    <cellStyle name="20% - Accent6 5 4 2" xfId="7091" xr:uid="{9FC85160-6CEF-4F8D-A052-ED312F70A545}"/>
    <cellStyle name="20% - Accent6 5 4 2 2" xfId="18529" xr:uid="{4CE326AE-D9B8-4180-96CE-F684D5B7D807}"/>
    <cellStyle name="20% - Accent6 5 4 2 3" xfId="29378" xr:uid="{55F51592-6D16-43C4-B754-EFD656C15966}"/>
    <cellStyle name="20% - Accent6 5 4 2 4" xfId="37627" xr:uid="{BD2C22BA-BE13-4919-885A-E600073A99EA}"/>
    <cellStyle name="20% - Accent6 5 4 2 5" xfId="44652" xr:uid="{28EA38C6-005D-4370-9EEA-6298F0D19B56}"/>
    <cellStyle name="20% - Accent6 5 4 3" xfId="15473" xr:uid="{5AC91350-E6E7-46D8-BBF2-2951AF37E52D}"/>
    <cellStyle name="20% - Accent6 5 4 4" xfId="26322" xr:uid="{7BE081DF-AB4A-4795-851B-B71412597317}"/>
    <cellStyle name="20% - Accent6 5 4 5" xfId="32760" xr:uid="{373D9A0E-CA9B-4854-AD23-5583995A8950}"/>
    <cellStyle name="20% - Accent6 5 4 6" xfId="41596" xr:uid="{6F0DF120-31EA-402F-A09B-891ECE6876B9}"/>
    <cellStyle name="20% - Accent6 5 5" xfId="4400" xr:uid="{62F5DD28-FCC6-4F93-BCBB-A0395A6C7E93}"/>
    <cellStyle name="20% - Accent6 5 5 2" xfId="7456" xr:uid="{BDEEB5B5-E629-4EDF-8C0D-3538574E3DB6}"/>
    <cellStyle name="20% - Accent6 5 5 2 2" xfId="18894" xr:uid="{8B105CAA-AE90-48D8-B873-62CA4D6E9416}"/>
    <cellStyle name="20% - Accent6 5 5 2 3" xfId="29743" xr:uid="{B3FF19AF-63A3-4CFA-AD7D-6E45F85D6FE6}"/>
    <cellStyle name="20% - Accent6 5 5 2 4" xfId="45017" xr:uid="{DDA585E7-37F8-44CE-AAB9-3925DC03A9C0}"/>
    <cellStyle name="20% - Accent6 5 5 3" xfId="15838" xr:uid="{DDD6F53B-9D41-4437-91B9-79D8FF5D5115}"/>
    <cellStyle name="20% - Accent6 5 5 4" xfId="26687" xr:uid="{A0B73F47-4033-4D9E-A669-E6A1567CB183}"/>
    <cellStyle name="20% - Accent6 5 5 5" xfId="35646" xr:uid="{99A67393-2DD7-4906-AFDD-5D80D9A3C18B}"/>
    <cellStyle name="20% - Accent6 5 5 6" xfId="41961" xr:uid="{E37261E1-9109-4EC7-B8F8-AEF093D77861}"/>
    <cellStyle name="20% - Accent6 5 6" xfId="4762" xr:uid="{AE74638A-1949-434F-A3C5-1EC7F87DB542}"/>
    <cellStyle name="20% - Accent6 5 6 2" xfId="7818" xr:uid="{40AAA727-E837-4D96-9344-333BCF8D1D86}"/>
    <cellStyle name="20% - Accent6 5 6 2 2" xfId="19256" xr:uid="{CA9CF4CC-D8EA-40BC-9122-1CC6A1DBD126}"/>
    <cellStyle name="20% - Accent6 5 6 2 3" xfId="30105" xr:uid="{4962C255-F8B3-40B9-A5C0-1F3BB1D63437}"/>
    <cellStyle name="20% - Accent6 5 6 2 4" xfId="45379" xr:uid="{68C5A6F7-E301-4869-86AB-611873775DA9}"/>
    <cellStyle name="20% - Accent6 5 6 3" xfId="16200" xr:uid="{ABB1AEBC-9ACC-488F-8DDC-1E8D0E7CC76C}"/>
    <cellStyle name="20% - Accent6 5 6 4" xfId="27049" xr:uid="{9F07E9C8-9EE9-4C29-9E5F-C42B3117702E}"/>
    <cellStyle name="20% - Accent6 5 6 5" xfId="42323" xr:uid="{65CBC433-473F-4A97-97D1-C8B9444E6D97}"/>
    <cellStyle name="20% - Accent6 5 7" xfId="5129" xr:uid="{957A81E6-6402-46B0-BECD-93E352981F5E}"/>
    <cellStyle name="20% - Accent6 5 7 2" xfId="16567" xr:uid="{8FFD21AF-F5C1-45D0-BF64-92EECA626532}"/>
    <cellStyle name="20% - Accent6 5 7 3" xfId="27416" xr:uid="{6E50929C-7AAD-4132-BB74-6C2EEFE6BFFF}"/>
    <cellStyle name="20% - Accent6 5 7 4" xfId="42690" xr:uid="{9DBBED26-3C47-4ABE-B461-43254B3813BB}"/>
    <cellStyle name="20% - Accent6 5 8" xfId="13511" xr:uid="{1704CBF1-F037-41DF-ADE8-6811CAD893C5}"/>
    <cellStyle name="20% - Accent6 5 9" xfId="24360" xr:uid="{7AC72B01-414B-4469-BF27-AA14434B4B90}"/>
    <cellStyle name="20% - Accent6 6" xfId="325" xr:uid="{271B7ECF-DBF8-4D44-9C27-AAC5C5E926E2}"/>
    <cellStyle name="20% - Accent6 6 10" xfId="30561" xr:uid="{0FF948FB-91D5-4406-9AD2-716D0FBEA3BA}"/>
    <cellStyle name="20% - Accent6 6 11" xfId="39635" xr:uid="{15ABEA0E-28E7-47A2-BAAC-6626F2C6513A}"/>
    <cellStyle name="20% - Accent6 6 2" xfId="2384" xr:uid="{8C7EBFF5-9D49-4AD6-BC5D-C1D92637C64B}"/>
    <cellStyle name="20% - Accent6 6 2 2" xfId="3365" xr:uid="{D3177FB6-868D-48E7-9EF2-AED833A62592}"/>
    <cellStyle name="20% - Accent6 6 2 2 2" xfId="6603" xr:uid="{B1F8BF2C-1AA4-4ABC-B4A7-97FFE9B159AA}"/>
    <cellStyle name="20% - Accent6 6 2 2 2 2" xfId="9705" xr:uid="{7A5707CB-9077-45B8-BA14-6C93BA648076}"/>
    <cellStyle name="20% - Accent6 6 2 2 2 2 2" xfId="20847" xr:uid="{E0825EE1-C810-4DFE-A1EF-92AFDB4BB16E}"/>
    <cellStyle name="20% - Accent6 6 2 2 2 2 3" xfId="38556" xr:uid="{1C855790-826F-4022-94D2-EB0C0028C0DA}"/>
    <cellStyle name="20% - Accent6 6 2 2 2 3" xfId="18041" xr:uid="{4EE8C413-5650-47CB-B2B2-0A5B0976774A}"/>
    <cellStyle name="20% - Accent6 6 2 2 2 4" xfId="28890" xr:uid="{31C95CDC-C0DC-4C1B-80AA-29966436590A}"/>
    <cellStyle name="20% - Accent6 6 2 2 2 5" xfId="34589" xr:uid="{BD4BF823-7FC4-4F89-AD71-85FF71B11D95}"/>
    <cellStyle name="20% - Accent6 6 2 2 2 6" xfId="44164" xr:uid="{874A1DDB-5A0B-4140-AEE5-89836DF05A53}"/>
    <cellStyle name="20% - Accent6 6 2 2 3" xfId="9706" xr:uid="{9EA1BE51-317E-4FA3-AAFC-4116287A3272}"/>
    <cellStyle name="20% - Accent6 6 2 2 3 2" xfId="20848" xr:uid="{17F9470F-ACE8-4AB2-8CF7-A633BDB4F67B}"/>
    <cellStyle name="20% - Accent6 6 2 2 3 3" xfId="36575" xr:uid="{F4D53751-96A0-4677-9D77-DB97AD766D9A}"/>
    <cellStyle name="20% - Accent6 6 2 2 4" xfId="14985" xr:uid="{37B92DAF-3F7E-47D2-8F28-947DC47A235E}"/>
    <cellStyle name="20% - Accent6 6 2 2 5" xfId="25834" xr:uid="{9D1A2EEA-B0DC-49EA-A905-4CADAB991658}"/>
    <cellStyle name="20% - Accent6 6 2 2 6" xfId="31984" xr:uid="{E6A2B291-100C-48EF-A080-44B47CDFD4D9}"/>
    <cellStyle name="20% - Accent6 6 2 2 7" xfId="41108" xr:uid="{AE25FDDC-6AE3-45CA-B0BC-9DE8944B5B1B}"/>
    <cellStyle name="20% - Accent6 6 2 3" xfId="5623" xr:uid="{A33472AA-F687-477E-8D62-5C278D5661E1}"/>
    <cellStyle name="20% - Accent6 6 2 3 2" xfId="9707" xr:uid="{771E7839-05C4-4C71-B6D6-468346745ACB}"/>
    <cellStyle name="20% - Accent6 6 2 3 2 2" xfId="20849" xr:uid="{6484CABF-C52E-4BF4-A824-06DCDE6E3CE9}"/>
    <cellStyle name="20% - Accent6 6 2 3 2 3" xfId="37974" xr:uid="{BD76145B-6B7B-4D4E-BA40-CBB4B3761FF0}"/>
    <cellStyle name="20% - Accent6 6 2 3 3" xfId="17061" xr:uid="{F49759D2-6EF6-4368-92D3-85CAA02BB6F6}"/>
    <cellStyle name="20% - Accent6 6 2 3 4" xfId="27910" xr:uid="{0A25FAD1-579A-4F4A-92D0-A64B92380B63}"/>
    <cellStyle name="20% - Accent6 6 2 3 5" xfId="34019" xr:uid="{D47AC38F-B13D-4AD6-8D35-16F7BC5896CF}"/>
    <cellStyle name="20% - Accent6 6 2 3 6" xfId="43184" xr:uid="{300C030F-3CF2-4596-A965-E9B7173C4519}"/>
    <cellStyle name="20% - Accent6 6 2 4" xfId="9708" xr:uid="{EA5A1E50-B543-4349-BA4F-14025E2BF315}"/>
    <cellStyle name="20% - Accent6 6 2 4 2" xfId="20850" xr:uid="{37AC7ACE-B3AE-4177-8348-84158FFF5F39}"/>
    <cellStyle name="20% - Accent6 6 2 4 3" xfId="35991" xr:uid="{AE367290-F050-455E-8B1E-77F5423C9184}"/>
    <cellStyle name="20% - Accent6 6 2 5" xfId="14005" xr:uid="{068D8179-1982-4422-A838-B55DCC376926}"/>
    <cellStyle name="20% - Accent6 6 2 6" xfId="24854" xr:uid="{E57E0780-1EBF-4017-A7AF-FA0DD02CE524}"/>
    <cellStyle name="20% - Accent6 6 2 7" xfId="31004" xr:uid="{136C9051-D271-4697-8674-C3251D05D86D}"/>
    <cellStyle name="20% - Accent6 6 2 8" xfId="40128" xr:uid="{505A6874-3AA5-4C7C-8D25-135B1227CE82}"/>
    <cellStyle name="20% - Accent6 6 3" xfId="2872" xr:uid="{89DFB8AE-750A-47FF-9002-8A51A640E652}"/>
    <cellStyle name="20% - Accent6 6 3 2" xfId="6110" xr:uid="{B3C786BB-137F-4BAB-A245-D09EAFF6DF2F}"/>
    <cellStyle name="20% - Accent6 6 3 2 2" xfId="9709" xr:uid="{C06F5CBB-ADF8-48FD-9D7E-333708036666}"/>
    <cellStyle name="20% - Accent6 6 3 2 2 2" xfId="20851" xr:uid="{5E1FB837-8CCF-4C52-A59F-C6B95E6AF66C}"/>
    <cellStyle name="20% - Accent6 6 3 2 2 3" xfId="38557" xr:uid="{AA14BB76-36EF-49D4-AFC0-99B87FC01273}"/>
    <cellStyle name="20% - Accent6 6 3 2 3" xfId="17548" xr:uid="{A4F0BEE4-E240-4879-809E-BD36F31DD0D3}"/>
    <cellStyle name="20% - Accent6 6 3 2 4" xfId="28397" xr:uid="{91FCE893-C180-4A10-B4E6-8FCE3C0AFEA6}"/>
    <cellStyle name="20% - Accent6 6 3 2 5" xfId="34590" xr:uid="{5BC76912-8AF5-4EE1-863B-4757FEDDC768}"/>
    <cellStyle name="20% - Accent6 6 3 2 6" xfId="43671" xr:uid="{30A2A410-B076-4112-8695-FEED29E5DA67}"/>
    <cellStyle name="20% - Accent6 6 3 3" xfId="9710" xr:uid="{89499D0C-F686-49FE-A8F3-3778A2223BD0}"/>
    <cellStyle name="20% - Accent6 6 3 3 2" xfId="20852" xr:uid="{30E0A13B-4960-402B-9A0F-40137B224B3C}"/>
    <cellStyle name="20% - Accent6 6 3 3 3" xfId="36576" xr:uid="{0E697869-50D6-43D3-B50D-F060298A984C}"/>
    <cellStyle name="20% - Accent6 6 3 4" xfId="14492" xr:uid="{356E043E-92E5-499A-B590-6B25F955CFE5}"/>
    <cellStyle name="20% - Accent6 6 3 5" xfId="25341" xr:uid="{3E957F65-4E11-4C2A-BB7B-526F9C9075B5}"/>
    <cellStyle name="20% - Accent6 6 3 6" xfId="31491" xr:uid="{6745231E-B4F6-4198-BD8B-A07737426205}"/>
    <cellStyle name="20% - Accent6 6 3 7" xfId="40615" xr:uid="{AAFAF44A-FC04-43B4-985D-B60F210959BA}"/>
    <cellStyle name="20% - Accent6 6 4" xfId="3853" xr:uid="{2B187A24-3DCD-425D-BCCA-184C15BF569D}"/>
    <cellStyle name="20% - Accent6 6 4 2" xfId="7092" xr:uid="{8367F91C-BCD1-4815-A442-079ADFEC4AFB}"/>
    <cellStyle name="20% - Accent6 6 4 2 2" xfId="18530" xr:uid="{949782D2-37AF-426E-9655-6DFBC360D51F}"/>
    <cellStyle name="20% - Accent6 6 4 2 3" xfId="29379" xr:uid="{E075382B-0D39-45FC-81F9-5EB474D433CD}"/>
    <cellStyle name="20% - Accent6 6 4 2 4" xfId="37702" xr:uid="{65F7AD43-B204-4F24-9574-E969FF58511E}"/>
    <cellStyle name="20% - Accent6 6 4 2 5" xfId="44653" xr:uid="{6C4D3742-F15B-4A4E-9982-0499A12D63A6}"/>
    <cellStyle name="20% - Accent6 6 4 3" xfId="15474" xr:uid="{12EFA4A4-569C-4220-AB3C-302AD600E96A}"/>
    <cellStyle name="20% - Accent6 6 4 4" xfId="26323" xr:uid="{21BC3FD7-EA22-4304-A8B9-63C6DE8A3FC6}"/>
    <cellStyle name="20% - Accent6 6 4 5" xfId="32761" xr:uid="{8C9C44BF-9FBE-4A2C-875D-2F2759824CC8}"/>
    <cellStyle name="20% - Accent6 6 4 6" xfId="41597" xr:uid="{2785BD1E-AEDB-4AB6-9302-A1E5281B10FD}"/>
    <cellStyle name="20% - Accent6 6 5" xfId="4401" xr:uid="{29B86423-3C5B-4E27-80AE-7B1D5C2CA055}"/>
    <cellStyle name="20% - Accent6 6 5 2" xfId="7457" xr:uid="{2FB57CA7-5928-4F3D-9AB5-196495DAE6BE}"/>
    <cellStyle name="20% - Accent6 6 5 2 2" xfId="18895" xr:uid="{6CD20F77-CC22-493B-8BAB-8FE546E62F34}"/>
    <cellStyle name="20% - Accent6 6 5 2 3" xfId="29744" xr:uid="{64661976-8D9D-46E5-8AED-9D3A7DF5A951}"/>
    <cellStyle name="20% - Accent6 6 5 2 4" xfId="45018" xr:uid="{EE1E2A0E-D170-4F1F-A296-10B8ADAE5F32}"/>
    <cellStyle name="20% - Accent6 6 5 3" xfId="15839" xr:uid="{D76F551E-63F5-4588-A1B2-5BAE6D9F3BB5}"/>
    <cellStyle name="20% - Accent6 6 5 4" xfId="26688" xr:uid="{8E419538-BFFA-43FC-B7B2-800B47AA4367}"/>
    <cellStyle name="20% - Accent6 6 5 5" xfId="35720" xr:uid="{461AC628-322D-4374-9E48-44E597D024BA}"/>
    <cellStyle name="20% - Accent6 6 5 6" xfId="41962" xr:uid="{F46F668B-93C9-4E00-BD0B-BCACF7CFAA25}"/>
    <cellStyle name="20% - Accent6 6 6" xfId="4763" xr:uid="{A240552D-DD3C-46D7-87C1-E0D0BAA7815B}"/>
    <cellStyle name="20% - Accent6 6 6 2" xfId="7819" xr:uid="{6CD3E17F-3339-41D3-9387-4A83B374BEC6}"/>
    <cellStyle name="20% - Accent6 6 6 2 2" xfId="19257" xr:uid="{00CCBEC2-B8CB-4563-BCFD-B051B172576C}"/>
    <cellStyle name="20% - Accent6 6 6 2 3" xfId="30106" xr:uid="{7C1469A7-2C1C-4385-93FF-25EF1D79A4B0}"/>
    <cellStyle name="20% - Accent6 6 6 2 4" xfId="45380" xr:uid="{AC6B3E54-177F-441B-937B-7D826DCC4562}"/>
    <cellStyle name="20% - Accent6 6 6 3" xfId="16201" xr:uid="{3525B6CA-F882-464A-BB7E-053338F021F4}"/>
    <cellStyle name="20% - Accent6 6 6 4" xfId="27050" xr:uid="{128959DC-EA63-4FC1-B862-B147A2D16351}"/>
    <cellStyle name="20% - Accent6 6 6 5" xfId="42324" xr:uid="{2C27FFAB-0764-436A-8177-237822F8E9FB}"/>
    <cellStyle name="20% - Accent6 6 7" xfId="5130" xr:uid="{4F8FF4DC-950B-4E02-8E8D-CA68FEFBE591}"/>
    <cellStyle name="20% - Accent6 6 7 2" xfId="16568" xr:uid="{93D88915-3A80-47C9-B229-6A756CA91654}"/>
    <cellStyle name="20% - Accent6 6 7 3" xfId="27417" xr:uid="{1943B5F5-6E1E-494F-9BEB-A84193F76F64}"/>
    <cellStyle name="20% - Accent6 6 7 4" xfId="42691" xr:uid="{FAFD12F7-EF93-481F-9F4A-E6445A2309B1}"/>
    <cellStyle name="20% - Accent6 6 8" xfId="13512" xr:uid="{4450FA8F-3F76-40DD-B9DD-9F6D9635BCAC}"/>
    <cellStyle name="20% - Accent6 6 9" xfId="24361" xr:uid="{661E72FB-550F-425B-92CD-332B9D29F0BD}"/>
    <cellStyle name="20% - Accent6 7" xfId="326" xr:uid="{331EE536-5ACA-45AD-BB35-2D729FCB2C18}"/>
    <cellStyle name="20% - Accent6 7 10" xfId="30562" xr:uid="{D0C4C0D4-B6AF-4D8E-9866-00CCFD304BAF}"/>
    <cellStyle name="20% - Accent6 7 11" xfId="39636" xr:uid="{C85F0BF9-23FC-46A3-A0F2-E79DB2904F5D}"/>
    <cellStyle name="20% - Accent6 7 2" xfId="2385" xr:uid="{53C8ADFF-6222-4ACA-A812-999024F4BA17}"/>
    <cellStyle name="20% - Accent6 7 2 2" xfId="3366" xr:uid="{AEC3A99C-75A5-4986-8567-8A96DF8E02A3}"/>
    <cellStyle name="20% - Accent6 7 2 2 2" xfId="6604" xr:uid="{F976A39F-22E3-4B43-B2F2-53BF616952EF}"/>
    <cellStyle name="20% - Accent6 7 2 2 2 2" xfId="9711" xr:uid="{C398385E-CB8F-4DF0-B9ED-6604E2B44A68}"/>
    <cellStyle name="20% - Accent6 7 2 2 2 2 2" xfId="20853" xr:uid="{BF9088A2-C086-44B4-B8ED-D47D7ED47741}"/>
    <cellStyle name="20% - Accent6 7 2 2 2 2 3" xfId="38558" xr:uid="{792D494C-E606-4A47-A57C-61EAA042439F}"/>
    <cellStyle name="20% - Accent6 7 2 2 2 3" xfId="18042" xr:uid="{50B0C427-AC1B-400E-BC8D-DED5C36A4471}"/>
    <cellStyle name="20% - Accent6 7 2 2 2 4" xfId="28891" xr:uid="{816D63FC-3C50-4FB7-BDEA-B2C43048CBCF}"/>
    <cellStyle name="20% - Accent6 7 2 2 2 5" xfId="34591" xr:uid="{941E4838-4CC0-4175-955E-CA5F7FFCFF7C}"/>
    <cellStyle name="20% - Accent6 7 2 2 2 6" xfId="44165" xr:uid="{176D92A7-A59C-4E3C-9812-26D7C8640F6F}"/>
    <cellStyle name="20% - Accent6 7 2 2 3" xfId="9712" xr:uid="{4D4AE3A6-57C7-4BDB-B049-CE21EC43FE4B}"/>
    <cellStyle name="20% - Accent6 7 2 2 3 2" xfId="20854" xr:uid="{62C92839-9F1A-4658-BF35-5F6C04C717C5}"/>
    <cellStyle name="20% - Accent6 7 2 2 3 3" xfId="36577" xr:uid="{094F1186-8AD0-4669-BE55-B82EE7F351E2}"/>
    <cellStyle name="20% - Accent6 7 2 2 4" xfId="14986" xr:uid="{90AE6698-A518-4042-A20A-380110A0FB43}"/>
    <cellStyle name="20% - Accent6 7 2 2 5" xfId="25835" xr:uid="{0179FB14-DDFD-46C9-854F-5FA2706E35BD}"/>
    <cellStyle name="20% - Accent6 7 2 2 6" xfId="31985" xr:uid="{0AEEA62C-A4F3-436F-94BA-4D9B99EDB432}"/>
    <cellStyle name="20% - Accent6 7 2 2 7" xfId="41109" xr:uid="{40555CDA-E4DC-4E11-A2A8-17A6E6821085}"/>
    <cellStyle name="20% - Accent6 7 2 3" xfId="5624" xr:uid="{A80494B9-A006-40DC-A99A-15E1A4488B1D}"/>
    <cellStyle name="20% - Accent6 7 2 3 2" xfId="9713" xr:uid="{B9EF2FEE-420D-42B8-A780-6BFA68E67268}"/>
    <cellStyle name="20% - Accent6 7 2 3 2 2" xfId="20855" xr:uid="{73EA9AD7-03AF-4B34-B76A-E0318347457F}"/>
    <cellStyle name="20% - Accent6 7 2 3 2 3" xfId="37975" xr:uid="{3A01BA90-5E0D-4DAA-BBF4-CD73C361DBE2}"/>
    <cellStyle name="20% - Accent6 7 2 3 3" xfId="17062" xr:uid="{B8B9AEEE-2D51-44A8-B18E-5A88B737ACE2}"/>
    <cellStyle name="20% - Accent6 7 2 3 4" xfId="27911" xr:uid="{03E82218-6976-41B0-95F8-E4F79C5B31CD}"/>
    <cellStyle name="20% - Accent6 7 2 3 5" xfId="34020" xr:uid="{1E3B5798-2416-4759-8E03-8E1B40A396ED}"/>
    <cellStyle name="20% - Accent6 7 2 3 6" xfId="43185" xr:uid="{B9970A64-5668-4E93-8199-64904B0A18F8}"/>
    <cellStyle name="20% - Accent6 7 2 4" xfId="9714" xr:uid="{4A21CAB3-D1D5-4E70-BB2C-EDC137DBA3D2}"/>
    <cellStyle name="20% - Accent6 7 2 4 2" xfId="20856" xr:uid="{B5A4859C-9686-4FFA-B471-8806B030646C}"/>
    <cellStyle name="20% - Accent6 7 2 4 3" xfId="35992" xr:uid="{16FAC773-CA21-4848-8AAE-B221EACBEDBE}"/>
    <cellStyle name="20% - Accent6 7 2 5" xfId="14006" xr:uid="{ADE05F8B-87C6-4897-9534-A3DA29FF0849}"/>
    <cellStyle name="20% - Accent6 7 2 6" xfId="24855" xr:uid="{1B4D0B33-D933-4AE9-8EC0-39557A206C62}"/>
    <cellStyle name="20% - Accent6 7 2 7" xfId="31005" xr:uid="{BD1758EB-686B-4FEA-BF7F-6E3879C86093}"/>
    <cellStyle name="20% - Accent6 7 2 8" xfId="40129" xr:uid="{31A62FBA-FC14-4B46-B04D-B6F8868FF051}"/>
    <cellStyle name="20% - Accent6 7 3" xfId="2873" xr:uid="{17251960-5EDF-48AE-A917-2B694FDCAF54}"/>
    <cellStyle name="20% - Accent6 7 3 2" xfId="6111" xr:uid="{E04B557D-1C0E-41CC-A00F-1D061A194BAC}"/>
    <cellStyle name="20% - Accent6 7 3 2 2" xfId="9715" xr:uid="{3C82C7DC-526A-47A2-8AC2-4E92654B0688}"/>
    <cellStyle name="20% - Accent6 7 3 2 2 2" xfId="20857" xr:uid="{69FA0671-817A-41C0-BAF0-CF5C3B34DF2C}"/>
    <cellStyle name="20% - Accent6 7 3 2 2 3" xfId="38559" xr:uid="{4EB12AA8-1C47-4F67-B0D3-90FE1CD8049C}"/>
    <cellStyle name="20% - Accent6 7 3 2 3" xfId="17549" xr:uid="{B6663109-2457-40F0-8A0B-29AFB8EE31B3}"/>
    <cellStyle name="20% - Accent6 7 3 2 4" xfId="28398" xr:uid="{43D6961C-16E9-4B21-BC48-4571DA7A4A51}"/>
    <cellStyle name="20% - Accent6 7 3 2 5" xfId="34592" xr:uid="{9FB05A31-B7E9-4F02-BC3D-F00FA1012E08}"/>
    <cellStyle name="20% - Accent6 7 3 2 6" xfId="43672" xr:uid="{284DB2E7-D5B3-4F60-A329-57F437A2615B}"/>
    <cellStyle name="20% - Accent6 7 3 3" xfId="9716" xr:uid="{8B00E50A-2052-4792-BA49-37FA0E83BD15}"/>
    <cellStyle name="20% - Accent6 7 3 3 2" xfId="20858" xr:uid="{BB48E50D-0817-4CA7-9D79-6DAF9E80CF9E}"/>
    <cellStyle name="20% - Accent6 7 3 3 3" xfId="36578" xr:uid="{6525D1BE-DA4E-46B6-96BE-95E5BA85922B}"/>
    <cellStyle name="20% - Accent6 7 3 4" xfId="14493" xr:uid="{13DF8B36-B1E5-4D4C-BD78-8BDFDA39995D}"/>
    <cellStyle name="20% - Accent6 7 3 5" xfId="25342" xr:uid="{E99B7DFC-7454-4C63-A2DB-3DDDD29C8FE1}"/>
    <cellStyle name="20% - Accent6 7 3 6" xfId="31492" xr:uid="{63C9B29F-F217-4226-9E7D-4423F41BFF79}"/>
    <cellStyle name="20% - Accent6 7 3 7" xfId="40616" xr:uid="{51C3EF4D-9E94-42ED-A6FC-BFD9AD7591D0}"/>
    <cellStyle name="20% - Accent6 7 4" xfId="3854" xr:uid="{022BF1F3-FC77-436B-B4D1-69A6064C4F38}"/>
    <cellStyle name="20% - Accent6 7 4 2" xfId="7093" xr:uid="{C8F087A8-1314-44C5-B348-FACF028E9D62}"/>
    <cellStyle name="20% - Accent6 7 4 2 2" xfId="18531" xr:uid="{384F6B97-D2F8-4CC0-A4C9-20A4F0A4795C}"/>
    <cellStyle name="20% - Accent6 7 4 2 3" xfId="29380" xr:uid="{B8EB7F3A-3E9A-4B52-85FA-6BD92DE32EE4}"/>
    <cellStyle name="20% - Accent6 7 4 2 4" xfId="37703" xr:uid="{0095EDA7-2AEF-4A1A-BBF7-760FF15BF85B}"/>
    <cellStyle name="20% - Accent6 7 4 2 5" xfId="44654" xr:uid="{5603B313-3F90-4142-8821-70AB12843BBC}"/>
    <cellStyle name="20% - Accent6 7 4 3" xfId="15475" xr:uid="{7B8BDF1E-F25F-4E88-8F70-916D864D648F}"/>
    <cellStyle name="20% - Accent6 7 4 4" xfId="26324" xr:uid="{B060DA67-8881-4AC5-AA4D-A08BB78B9445}"/>
    <cellStyle name="20% - Accent6 7 4 5" xfId="32762" xr:uid="{F33A4828-BC8E-4A16-9849-00EED7138EE2}"/>
    <cellStyle name="20% - Accent6 7 4 6" xfId="41598" xr:uid="{1C9AE8AF-8696-4B26-927A-09D599BE54CF}"/>
    <cellStyle name="20% - Accent6 7 5" xfId="4402" xr:uid="{8EE03A2A-6AD9-4941-BCCE-59E57D5A138E}"/>
    <cellStyle name="20% - Accent6 7 5 2" xfId="7458" xr:uid="{BF26A3BF-04AB-4C02-95DC-F2F064ADD162}"/>
    <cellStyle name="20% - Accent6 7 5 2 2" xfId="18896" xr:uid="{DD7EF52E-3CA1-4650-9083-FA17C5E71540}"/>
    <cellStyle name="20% - Accent6 7 5 2 3" xfId="29745" xr:uid="{80A2C388-8399-42B2-B5F0-7770AE6CB354}"/>
    <cellStyle name="20% - Accent6 7 5 2 4" xfId="45019" xr:uid="{F6F3B7C6-08EB-4E11-B6CC-FEE98F046645}"/>
    <cellStyle name="20% - Accent6 7 5 3" xfId="15840" xr:uid="{1ABA38C6-D03D-495C-BE3A-B86DAA96F52D}"/>
    <cellStyle name="20% - Accent6 7 5 4" xfId="26689" xr:uid="{BAB37BE7-5DE0-4BB4-B936-D2A94DCDA26A}"/>
    <cellStyle name="20% - Accent6 7 5 5" xfId="35721" xr:uid="{7C15EEAA-B604-42AF-9AF3-A611FBC09EA5}"/>
    <cellStyle name="20% - Accent6 7 5 6" xfId="41963" xr:uid="{7E6464FA-61CB-48AC-B1F2-77C9CF6710F9}"/>
    <cellStyle name="20% - Accent6 7 6" xfId="4764" xr:uid="{13762C9F-5567-43EE-9B54-F008890805EA}"/>
    <cellStyle name="20% - Accent6 7 6 2" xfId="7820" xr:uid="{E0624E49-BD87-4B36-995A-10AE4BCDE253}"/>
    <cellStyle name="20% - Accent6 7 6 2 2" xfId="19258" xr:uid="{A30404CB-58E9-4BEC-AAE1-08C38D3DECD1}"/>
    <cellStyle name="20% - Accent6 7 6 2 3" xfId="30107" xr:uid="{C50AA50B-A619-4782-9643-E0FADED5A428}"/>
    <cellStyle name="20% - Accent6 7 6 2 4" xfId="45381" xr:uid="{01455145-A8E0-4CA7-A436-D4F5D09CD2A2}"/>
    <cellStyle name="20% - Accent6 7 6 3" xfId="16202" xr:uid="{526C0D0A-0638-410A-BC95-826F6B376041}"/>
    <cellStyle name="20% - Accent6 7 6 4" xfId="27051" xr:uid="{3481C4BE-69F9-418A-9C92-1912263FA89E}"/>
    <cellStyle name="20% - Accent6 7 6 5" xfId="42325" xr:uid="{064DAB4F-E137-45D2-B4E2-A25AFC1FD261}"/>
    <cellStyle name="20% - Accent6 7 7" xfId="5131" xr:uid="{1B5BD830-ACF0-481E-B0E3-D3B0879872C6}"/>
    <cellStyle name="20% - Accent6 7 7 2" xfId="16569" xr:uid="{C179938D-0F31-4F5C-BE8A-A42F1DA97864}"/>
    <cellStyle name="20% - Accent6 7 7 3" xfId="27418" xr:uid="{4C610608-6FDE-4AF0-851D-47AF78601D62}"/>
    <cellStyle name="20% - Accent6 7 7 4" xfId="42692" xr:uid="{FAD666CD-7EC2-44DA-BACF-4C1AD5D121A6}"/>
    <cellStyle name="20% - Accent6 7 8" xfId="13513" xr:uid="{88229B7B-A390-494D-9B4E-F2B9389CF197}"/>
    <cellStyle name="20% - Accent6 7 9" xfId="24362" xr:uid="{81B1033E-02F2-4BFA-B651-42D1BE55247F}"/>
    <cellStyle name="20% - Accent6 8" xfId="327" xr:uid="{B3EDFC2E-6962-4960-9F00-0103ACD0B732}"/>
    <cellStyle name="20% - Accent6 8 10" xfId="30563" xr:uid="{9FFF2E5F-A2C2-4431-9EC5-1CD1486DB894}"/>
    <cellStyle name="20% - Accent6 8 11" xfId="39637" xr:uid="{4A116A6A-6549-47A5-AA98-AF0F2CD59C36}"/>
    <cellStyle name="20% - Accent6 8 2" xfId="2386" xr:uid="{38D22C5C-7C76-4722-9A15-444829378621}"/>
    <cellStyle name="20% - Accent6 8 2 2" xfId="3367" xr:uid="{245FD114-888F-49B9-BB84-AEB05B9C7E7B}"/>
    <cellStyle name="20% - Accent6 8 2 2 2" xfId="6605" xr:uid="{6218B048-D7FC-4B61-8A76-B94EA8D80A70}"/>
    <cellStyle name="20% - Accent6 8 2 2 2 2" xfId="9717" xr:uid="{F2F0890B-471F-4A55-8695-673D9F9ED8DF}"/>
    <cellStyle name="20% - Accent6 8 2 2 2 2 2" xfId="20859" xr:uid="{8E7C4586-F1C2-4A09-939F-F8FEAE6F54C6}"/>
    <cellStyle name="20% - Accent6 8 2 2 2 2 3" xfId="38560" xr:uid="{EE93308B-6A71-4FEB-95B7-8A1A86C0F95E}"/>
    <cellStyle name="20% - Accent6 8 2 2 2 3" xfId="18043" xr:uid="{C0E4FCE8-CC6F-4A63-A102-3381F1F9BC3B}"/>
    <cellStyle name="20% - Accent6 8 2 2 2 4" xfId="28892" xr:uid="{51AA8267-EE59-4D5B-A278-9E6A3C8E014F}"/>
    <cellStyle name="20% - Accent6 8 2 2 2 5" xfId="34593" xr:uid="{C9F0BC34-43F0-4A5D-A944-F39034E4E051}"/>
    <cellStyle name="20% - Accent6 8 2 2 2 6" xfId="44166" xr:uid="{2974FA06-1058-494F-A07C-FB3AFB959587}"/>
    <cellStyle name="20% - Accent6 8 2 2 3" xfId="9718" xr:uid="{EB9CF223-012D-4FC5-973D-BCC491F14BA8}"/>
    <cellStyle name="20% - Accent6 8 2 2 3 2" xfId="20860" xr:uid="{CB7EE67F-D0D3-4C75-98B6-A9173DD8AE6C}"/>
    <cellStyle name="20% - Accent6 8 2 2 3 3" xfId="36579" xr:uid="{41F150E4-6420-4496-9ED8-DA83B197F27A}"/>
    <cellStyle name="20% - Accent6 8 2 2 4" xfId="14987" xr:uid="{D1BEE96D-1944-4309-9BFA-1AA148E1F03F}"/>
    <cellStyle name="20% - Accent6 8 2 2 5" xfId="25836" xr:uid="{DE0EC856-538D-4ACB-A3BB-73D361D0A3AF}"/>
    <cellStyle name="20% - Accent6 8 2 2 6" xfId="31986" xr:uid="{8B448EA8-1745-44D1-BDC5-CC063A3CC02D}"/>
    <cellStyle name="20% - Accent6 8 2 2 7" xfId="41110" xr:uid="{E3FD8417-04A4-4203-A1FF-C569158B9408}"/>
    <cellStyle name="20% - Accent6 8 2 3" xfId="5625" xr:uid="{7751C0FD-2DAB-4E5A-93B2-AD5305A94244}"/>
    <cellStyle name="20% - Accent6 8 2 3 2" xfId="9719" xr:uid="{44F61970-76D7-4BE2-90AE-C3A226E38E46}"/>
    <cellStyle name="20% - Accent6 8 2 3 2 2" xfId="20861" xr:uid="{92CA16F8-2CFF-4CD1-A391-50C926A3F657}"/>
    <cellStyle name="20% - Accent6 8 2 3 2 3" xfId="37976" xr:uid="{5CCC1388-EEA9-4126-A4A3-F405E45CEE6B}"/>
    <cellStyle name="20% - Accent6 8 2 3 3" xfId="17063" xr:uid="{0A955600-34A2-4B40-8055-EA3DAEAD2513}"/>
    <cellStyle name="20% - Accent6 8 2 3 4" xfId="27912" xr:uid="{86880B33-5B2E-4380-90D1-B2F4B6B8227E}"/>
    <cellStyle name="20% - Accent6 8 2 3 5" xfId="34021" xr:uid="{BA6AB363-E8DA-41F9-968D-FB4DD6A986F4}"/>
    <cellStyle name="20% - Accent6 8 2 3 6" xfId="43186" xr:uid="{02429136-CCB1-4A2B-A1C0-0CA15BEF4BC1}"/>
    <cellStyle name="20% - Accent6 8 2 4" xfId="9720" xr:uid="{24E10478-96A7-4767-82CC-3796D6A2DFA0}"/>
    <cellStyle name="20% - Accent6 8 2 4 2" xfId="20862" xr:uid="{8768E421-E637-4E7E-AFD1-FCF8E2BAB961}"/>
    <cellStyle name="20% - Accent6 8 2 4 3" xfId="35993" xr:uid="{2B2918CF-9785-4F73-B190-DE5AC80DFF8E}"/>
    <cellStyle name="20% - Accent6 8 2 5" xfId="14007" xr:uid="{0F5DE30B-BE5E-45D3-8D62-720CE0A23410}"/>
    <cellStyle name="20% - Accent6 8 2 6" xfId="24856" xr:uid="{2005D86D-0577-4CB0-914F-AE445A08397A}"/>
    <cellStyle name="20% - Accent6 8 2 7" xfId="31006" xr:uid="{C636D8BE-4DF8-4C4D-B01B-5E217934BC51}"/>
    <cellStyle name="20% - Accent6 8 2 8" xfId="40130" xr:uid="{5C83DE49-B956-471D-90AE-715539397DEE}"/>
    <cellStyle name="20% - Accent6 8 3" xfId="2874" xr:uid="{27145499-D898-472B-93AE-10A4A96600B3}"/>
    <cellStyle name="20% - Accent6 8 3 2" xfId="6112" xr:uid="{1673A7D4-E319-4807-8718-F1DE169C1B7F}"/>
    <cellStyle name="20% - Accent6 8 3 2 2" xfId="9721" xr:uid="{3C845D14-C7BF-4D2A-A078-59B311207F7F}"/>
    <cellStyle name="20% - Accent6 8 3 2 2 2" xfId="20863" xr:uid="{35759D66-C01E-4472-8F16-6EF8124B9AF1}"/>
    <cellStyle name="20% - Accent6 8 3 2 2 3" xfId="38561" xr:uid="{256DA06B-F453-4B40-9CBB-4D4FF790B3A6}"/>
    <cellStyle name="20% - Accent6 8 3 2 3" xfId="17550" xr:uid="{7A0E84FB-20F3-4138-80C3-12175B5351D6}"/>
    <cellStyle name="20% - Accent6 8 3 2 4" xfId="28399" xr:uid="{339DBE57-9703-498F-9227-FFABACB88AE6}"/>
    <cellStyle name="20% - Accent6 8 3 2 5" xfId="34594" xr:uid="{41DAE6A9-6D1D-45DA-98D1-911A85833390}"/>
    <cellStyle name="20% - Accent6 8 3 2 6" xfId="43673" xr:uid="{D03CADE9-5112-4BA0-A48E-9695D5941D87}"/>
    <cellStyle name="20% - Accent6 8 3 3" xfId="9722" xr:uid="{2C0B7929-AA34-425F-8618-4DEA306C181E}"/>
    <cellStyle name="20% - Accent6 8 3 3 2" xfId="20864" xr:uid="{2846F2DD-4101-4530-9AC2-AFEA808E601E}"/>
    <cellStyle name="20% - Accent6 8 3 3 3" xfId="36580" xr:uid="{7406AA44-3D52-44C4-AE11-45C6A6276069}"/>
    <cellStyle name="20% - Accent6 8 3 4" xfId="14494" xr:uid="{280B4C60-0273-482F-98FE-A642115B02F6}"/>
    <cellStyle name="20% - Accent6 8 3 5" xfId="25343" xr:uid="{C7E3637B-7BE0-45BF-BE8F-4439DDBB7825}"/>
    <cellStyle name="20% - Accent6 8 3 6" xfId="31493" xr:uid="{80CAA6E8-DC36-4893-B675-5B808442037F}"/>
    <cellStyle name="20% - Accent6 8 3 7" xfId="40617" xr:uid="{1C6585E7-6574-4DC5-A917-13E1DAA48BC0}"/>
    <cellStyle name="20% - Accent6 8 4" xfId="3855" xr:uid="{B3AB84E6-B269-498A-85D7-9C6BF20F1468}"/>
    <cellStyle name="20% - Accent6 8 4 2" xfId="7094" xr:uid="{C7C5A912-50B8-4541-A5CC-580F5D10F155}"/>
    <cellStyle name="20% - Accent6 8 4 2 2" xfId="18532" xr:uid="{C1750243-63FB-4444-89BC-8CD9479EE0BC}"/>
    <cellStyle name="20% - Accent6 8 4 2 3" xfId="29381" xr:uid="{3388E475-C422-403B-9F77-BD52E89C3B59}"/>
    <cellStyle name="20% - Accent6 8 4 2 4" xfId="37704" xr:uid="{73B67E8C-1ED9-4029-9561-C29F28C84515}"/>
    <cellStyle name="20% - Accent6 8 4 2 5" xfId="44655" xr:uid="{ED451D02-23A0-4431-936B-21FA2E18312E}"/>
    <cellStyle name="20% - Accent6 8 4 3" xfId="15476" xr:uid="{99674B75-C282-4446-9FE4-A83540EE9C9E}"/>
    <cellStyle name="20% - Accent6 8 4 4" xfId="26325" xr:uid="{95F08A5C-F24E-4BC6-BF26-7DD9E9149DF7}"/>
    <cellStyle name="20% - Accent6 8 4 5" xfId="32763" xr:uid="{94B7203D-2F85-4119-ADC5-339CB1AA20C6}"/>
    <cellStyle name="20% - Accent6 8 4 6" xfId="41599" xr:uid="{FAAA3B95-37D6-40AB-8C4A-518407882231}"/>
    <cellStyle name="20% - Accent6 8 5" xfId="4403" xr:uid="{8533F257-21CE-4DB6-B826-2B334379F026}"/>
    <cellStyle name="20% - Accent6 8 5 2" xfId="7459" xr:uid="{6510D6A5-F383-4EA5-B6C7-4102753A33AF}"/>
    <cellStyle name="20% - Accent6 8 5 2 2" xfId="18897" xr:uid="{DE157A80-BBC2-413C-99FF-6C8EBAD4635F}"/>
    <cellStyle name="20% - Accent6 8 5 2 3" xfId="29746" xr:uid="{D5BB96CB-B827-4FE6-AA4E-E04A9E93872F}"/>
    <cellStyle name="20% - Accent6 8 5 2 4" xfId="45020" xr:uid="{D1982A21-EB94-43E2-B630-9940CFF8E119}"/>
    <cellStyle name="20% - Accent6 8 5 3" xfId="15841" xr:uid="{81934C45-9F88-43B6-8F26-DF9E6318C135}"/>
    <cellStyle name="20% - Accent6 8 5 4" xfId="26690" xr:uid="{F7859ED2-5671-4B96-A4B0-3CE10BC624B6}"/>
    <cellStyle name="20% - Accent6 8 5 5" xfId="35722" xr:uid="{D7B8C47B-562B-4330-8B65-783BDE912420}"/>
    <cellStyle name="20% - Accent6 8 5 6" xfId="41964" xr:uid="{1C844B8F-76C4-45E7-A084-5449D5453132}"/>
    <cellStyle name="20% - Accent6 8 6" xfId="4765" xr:uid="{2F1EB1F7-52EE-4E4A-8B8F-3EC9593F48A6}"/>
    <cellStyle name="20% - Accent6 8 6 2" xfId="7821" xr:uid="{813721A8-0288-492A-9418-5865EC72D342}"/>
    <cellStyle name="20% - Accent6 8 6 2 2" xfId="19259" xr:uid="{702AFF68-C19B-4EB4-9B87-07C592C233F6}"/>
    <cellStyle name="20% - Accent6 8 6 2 3" xfId="30108" xr:uid="{75C2B553-941D-4EB1-BF98-4BBD2BFD6256}"/>
    <cellStyle name="20% - Accent6 8 6 2 4" xfId="45382" xr:uid="{81932C54-EA58-4B7E-B165-2602925DD874}"/>
    <cellStyle name="20% - Accent6 8 6 3" xfId="16203" xr:uid="{D5BDE5EF-E27B-4625-BB42-5D3215DE5415}"/>
    <cellStyle name="20% - Accent6 8 6 4" xfId="27052" xr:uid="{9F786C0F-1CB0-45C8-B5D6-BCFF1D93FEE2}"/>
    <cellStyle name="20% - Accent6 8 6 5" xfId="42326" xr:uid="{9B50DC02-A604-4616-B0C9-5AEA93410E40}"/>
    <cellStyle name="20% - Accent6 8 7" xfId="5132" xr:uid="{963330F2-D66A-47A1-94AF-E0CDDD085D30}"/>
    <cellStyle name="20% - Accent6 8 7 2" xfId="16570" xr:uid="{8F9490B3-9B37-4870-BB59-0FD5F2A23499}"/>
    <cellStyle name="20% - Accent6 8 7 3" xfId="27419" xr:uid="{BCDD680D-263A-44B9-857F-260692EF2DF4}"/>
    <cellStyle name="20% - Accent6 8 7 4" xfId="42693" xr:uid="{448C6A7C-D558-4616-8C95-DCE51544D640}"/>
    <cellStyle name="20% - Accent6 8 8" xfId="13514" xr:uid="{D6DCD4F7-F17D-4DB5-AC1B-159BE9A24475}"/>
    <cellStyle name="20% - Accent6 8 9" xfId="24363" xr:uid="{D5774603-2D0A-485D-992C-9118F78458D6}"/>
    <cellStyle name="20% - Accent6 9" xfId="328" xr:uid="{86053280-E327-4534-AD01-40B0563BBDE4}"/>
    <cellStyle name="20% - Accent6 9 10" xfId="30564" xr:uid="{9A77A389-6F15-41F1-8D45-EA3DF9B1DD47}"/>
    <cellStyle name="20% - Accent6 9 11" xfId="39638" xr:uid="{74B99BB9-5D62-46C8-9861-4F38EED0E651}"/>
    <cellStyle name="20% - Accent6 9 2" xfId="2387" xr:uid="{DD27F7FD-7CFE-405E-8404-93C98A365FFD}"/>
    <cellStyle name="20% - Accent6 9 2 2" xfId="3368" xr:uid="{F12C074E-360E-46A7-8EFE-1CEE6BBEC14A}"/>
    <cellStyle name="20% - Accent6 9 2 2 2" xfId="6606" xr:uid="{48BF412B-4898-42C9-BD6E-3F54B47AF818}"/>
    <cellStyle name="20% - Accent6 9 2 2 2 2" xfId="9723" xr:uid="{CDD80686-1E1A-4DCE-997E-DC75E65418EA}"/>
    <cellStyle name="20% - Accent6 9 2 2 2 2 2" xfId="20865" xr:uid="{58214896-7B46-4FAA-9907-57CA986D1C60}"/>
    <cellStyle name="20% - Accent6 9 2 2 2 2 3" xfId="38562" xr:uid="{C56878CC-F271-4E74-A4E7-127BFD59651E}"/>
    <cellStyle name="20% - Accent6 9 2 2 2 3" xfId="18044" xr:uid="{E37A64E2-C96D-473D-A451-EC382DA6E635}"/>
    <cellStyle name="20% - Accent6 9 2 2 2 4" xfId="28893" xr:uid="{942234CC-2B9F-4928-A042-C86C72456351}"/>
    <cellStyle name="20% - Accent6 9 2 2 2 5" xfId="34595" xr:uid="{BBA45B18-B015-427F-B8CE-3DEE8E4FE365}"/>
    <cellStyle name="20% - Accent6 9 2 2 2 6" xfId="44167" xr:uid="{1D762189-67DD-4FA9-88B6-E53E34FB3EEE}"/>
    <cellStyle name="20% - Accent6 9 2 2 3" xfId="9724" xr:uid="{6F996E86-01A1-4382-9603-AEB046743E43}"/>
    <cellStyle name="20% - Accent6 9 2 2 3 2" xfId="20866" xr:uid="{81B19CF2-08B6-485E-A27B-5AD56AE07BCB}"/>
    <cellStyle name="20% - Accent6 9 2 2 3 3" xfId="36581" xr:uid="{FE0A97C9-C44D-457D-A02B-25359FDFAFE7}"/>
    <cellStyle name="20% - Accent6 9 2 2 4" xfId="14988" xr:uid="{A9BFEEF1-2429-42AB-9EA4-3D18350276FB}"/>
    <cellStyle name="20% - Accent6 9 2 2 5" xfId="25837" xr:uid="{5D353F1F-C1C1-4DC5-ACB1-B57CE5A13E70}"/>
    <cellStyle name="20% - Accent6 9 2 2 6" xfId="31987" xr:uid="{8DB73453-3E2E-42C1-A54A-5B89D00FEC61}"/>
    <cellStyle name="20% - Accent6 9 2 2 7" xfId="41111" xr:uid="{1878EFDB-B035-4565-A39B-FD595D13E8B2}"/>
    <cellStyle name="20% - Accent6 9 2 3" xfId="5626" xr:uid="{679379AE-6CF1-40D6-947E-23075A82E937}"/>
    <cellStyle name="20% - Accent6 9 2 3 2" xfId="9725" xr:uid="{E5F2A641-500E-4730-AEE6-81647EAD2506}"/>
    <cellStyle name="20% - Accent6 9 2 3 2 2" xfId="20867" xr:uid="{BBE2D85D-8AE7-46F1-9CE2-C8F165EA6ABE}"/>
    <cellStyle name="20% - Accent6 9 2 3 2 3" xfId="37977" xr:uid="{6492D1D7-0D97-4449-8F52-1BC79E45C2CD}"/>
    <cellStyle name="20% - Accent6 9 2 3 3" xfId="17064" xr:uid="{36F64488-937F-4DED-B977-AE1947C4A994}"/>
    <cellStyle name="20% - Accent6 9 2 3 4" xfId="27913" xr:uid="{F24BC603-C015-479C-B646-1ADAE2274119}"/>
    <cellStyle name="20% - Accent6 9 2 3 5" xfId="34022" xr:uid="{4070B0F7-7281-4EB0-BF86-36D2C5C613B4}"/>
    <cellStyle name="20% - Accent6 9 2 3 6" xfId="43187" xr:uid="{474DACF8-C589-48B9-B81C-983195CFCC6B}"/>
    <cellStyle name="20% - Accent6 9 2 4" xfId="9726" xr:uid="{04EEE2BB-7E72-44A4-8452-9617FBADF7F2}"/>
    <cellStyle name="20% - Accent6 9 2 4 2" xfId="20868" xr:uid="{1EB5B64F-1C34-4B55-855A-B0BB3BF33E80}"/>
    <cellStyle name="20% - Accent6 9 2 4 3" xfId="35994" xr:uid="{7B9395F2-DC52-42E1-9F36-E0FA5016BAA7}"/>
    <cellStyle name="20% - Accent6 9 2 5" xfId="14008" xr:uid="{6A5E3739-283F-4255-B770-0D3D30CB8603}"/>
    <cellStyle name="20% - Accent6 9 2 6" xfId="24857" xr:uid="{6C5DF0D1-5215-4F6D-8B9A-1AA1CFF89542}"/>
    <cellStyle name="20% - Accent6 9 2 7" xfId="31007" xr:uid="{32CA2072-9D2B-4E32-BD89-234F7BC3DFA7}"/>
    <cellStyle name="20% - Accent6 9 2 8" xfId="40131" xr:uid="{1E4BCCD5-8786-4A88-B5BE-67590585B9CB}"/>
    <cellStyle name="20% - Accent6 9 3" xfId="2875" xr:uid="{B724F2BA-6394-41EF-BBE7-9CE1E8D3E701}"/>
    <cellStyle name="20% - Accent6 9 3 2" xfId="6113" xr:uid="{C235A2B6-FEEC-40B5-935A-898A276F3B9E}"/>
    <cellStyle name="20% - Accent6 9 3 2 2" xfId="9727" xr:uid="{B12332F5-97D0-4421-AB80-2EB90FA3E3BE}"/>
    <cellStyle name="20% - Accent6 9 3 2 2 2" xfId="20869" xr:uid="{F105CDE4-FDA9-4B31-A924-5DF54970432B}"/>
    <cellStyle name="20% - Accent6 9 3 2 2 3" xfId="38563" xr:uid="{F67CED1C-9DED-4918-A593-657153C5B590}"/>
    <cellStyle name="20% - Accent6 9 3 2 3" xfId="17551" xr:uid="{61BEFF26-1D4D-4BFF-B42A-3292686644DC}"/>
    <cellStyle name="20% - Accent6 9 3 2 4" xfId="28400" xr:uid="{250599B1-7B18-438D-9C46-F061A5618F72}"/>
    <cellStyle name="20% - Accent6 9 3 2 5" xfId="34596" xr:uid="{7FB07267-6711-4AF7-821C-876D0A3F70E4}"/>
    <cellStyle name="20% - Accent6 9 3 2 6" xfId="43674" xr:uid="{1F160560-686A-44B1-8985-6701CB162E66}"/>
    <cellStyle name="20% - Accent6 9 3 3" xfId="9728" xr:uid="{FEC99BBF-224B-4893-9230-73C9C843E71F}"/>
    <cellStyle name="20% - Accent6 9 3 3 2" xfId="20870" xr:uid="{E2EE51B0-778F-402E-911D-7EF1383825E0}"/>
    <cellStyle name="20% - Accent6 9 3 3 3" xfId="36582" xr:uid="{A261EF60-E08D-4FFA-BF00-43E1DCCBF6F3}"/>
    <cellStyle name="20% - Accent6 9 3 4" xfId="14495" xr:uid="{6B0E55DA-5615-45DC-89B0-563065A3C663}"/>
    <cellStyle name="20% - Accent6 9 3 5" xfId="25344" xr:uid="{B27E5938-C1B0-48CA-BFA3-A479C87D3170}"/>
    <cellStyle name="20% - Accent6 9 3 6" xfId="31494" xr:uid="{2FC1E2B3-07E3-44FA-9007-314E01F736B9}"/>
    <cellStyle name="20% - Accent6 9 3 7" xfId="40618" xr:uid="{EE870A79-1A17-45C0-97B0-FC1BD9A78066}"/>
    <cellStyle name="20% - Accent6 9 4" xfId="3856" xr:uid="{FD5F51C1-283E-4264-B764-988504CD3F11}"/>
    <cellStyle name="20% - Accent6 9 4 2" xfId="7095" xr:uid="{BC9294E4-209B-403C-B9F2-71B7FE544400}"/>
    <cellStyle name="20% - Accent6 9 4 2 2" xfId="18533" xr:uid="{50D6D20B-976B-4757-BB5F-74B86AFA357D}"/>
    <cellStyle name="20% - Accent6 9 4 2 3" xfId="29382" xr:uid="{7260896E-2716-4904-A242-888A58672D0C}"/>
    <cellStyle name="20% - Accent6 9 4 2 4" xfId="37705" xr:uid="{54D4F789-B8C4-46C6-8AD0-1222C78F0060}"/>
    <cellStyle name="20% - Accent6 9 4 2 5" xfId="44656" xr:uid="{54C898AE-FDCE-4637-AFF7-DAC048E13BC2}"/>
    <cellStyle name="20% - Accent6 9 4 3" xfId="15477" xr:uid="{B0A579DA-6631-48DB-86D9-4FA397F58E04}"/>
    <cellStyle name="20% - Accent6 9 4 4" xfId="26326" xr:uid="{76B8DB87-721A-42DE-A073-786196C0D957}"/>
    <cellStyle name="20% - Accent6 9 4 5" xfId="32764" xr:uid="{806A3A25-07AF-4F0F-8FA2-3A532C3E13E7}"/>
    <cellStyle name="20% - Accent6 9 4 6" xfId="41600" xr:uid="{454F15E1-5FD2-41A4-AF78-23842D61E54F}"/>
    <cellStyle name="20% - Accent6 9 5" xfId="4404" xr:uid="{4D2ED387-166D-4E50-9327-501687C35255}"/>
    <cellStyle name="20% - Accent6 9 5 2" xfId="7460" xr:uid="{42A8DC30-7625-4300-85D1-67D828329B65}"/>
    <cellStyle name="20% - Accent6 9 5 2 2" xfId="18898" xr:uid="{2916A9A4-AD04-4029-9775-F759A8C09F00}"/>
    <cellStyle name="20% - Accent6 9 5 2 3" xfId="29747" xr:uid="{AAF55AE2-08D3-4D6E-8839-AF8F3BF9A3F1}"/>
    <cellStyle name="20% - Accent6 9 5 2 4" xfId="45021" xr:uid="{E3AAD49A-EEBC-438D-AD83-6552A1470879}"/>
    <cellStyle name="20% - Accent6 9 5 3" xfId="15842" xr:uid="{C47C2E7B-B855-443D-9FBB-50D02052E5E4}"/>
    <cellStyle name="20% - Accent6 9 5 4" xfId="26691" xr:uid="{DD5DC7B8-09B6-4F74-9735-690A0AA44D60}"/>
    <cellStyle name="20% - Accent6 9 5 5" xfId="35723" xr:uid="{1C06F74F-44C8-421C-BAC5-EE8C34440167}"/>
    <cellStyle name="20% - Accent6 9 5 6" xfId="41965" xr:uid="{661A0881-3ACF-4689-97C9-BF178B23B096}"/>
    <cellStyle name="20% - Accent6 9 6" xfId="4766" xr:uid="{9E014FC4-2004-448A-836F-89617666A1F7}"/>
    <cellStyle name="20% - Accent6 9 6 2" xfId="7822" xr:uid="{65DAEE4B-9D98-4E4D-9A02-F088353C620F}"/>
    <cellStyle name="20% - Accent6 9 6 2 2" xfId="19260" xr:uid="{96FB98EF-A61C-4E59-9DA1-483EF1E3306D}"/>
    <cellStyle name="20% - Accent6 9 6 2 3" xfId="30109" xr:uid="{50FCA94F-47D4-4173-AB30-23B7919CBF28}"/>
    <cellStyle name="20% - Accent6 9 6 2 4" xfId="45383" xr:uid="{BF657BC0-8FE3-4FD1-A155-4432C2FA699D}"/>
    <cellStyle name="20% - Accent6 9 6 3" xfId="16204" xr:uid="{5E75C8B6-53A6-4CFB-BD2F-9A596E9299AD}"/>
    <cellStyle name="20% - Accent6 9 6 4" xfId="27053" xr:uid="{D6FA13C2-2F50-4426-893B-0BE5EF62A5FE}"/>
    <cellStyle name="20% - Accent6 9 6 5" xfId="42327" xr:uid="{A827B46A-D4CA-4288-9797-1FA8B58AB73F}"/>
    <cellStyle name="20% - Accent6 9 7" xfId="5133" xr:uid="{94FA9030-D3B6-4035-AFB1-21F5367E2064}"/>
    <cellStyle name="20% - Accent6 9 7 2" xfId="16571" xr:uid="{E3A837A4-0215-4E25-B944-5A779388C76D}"/>
    <cellStyle name="20% - Accent6 9 7 3" xfId="27420" xr:uid="{19FF382D-F890-484D-9AF7-431B8BA83BFC}"/>
    <cellStyle name="20% - Accent6 9 7 4" xfId="42694" xr:uid="{2FE0F756-4680-4F77-80C0-4845B4CDA57E}"/>
    <cellStyle name="20% - Accent6 9 8" xfId="13515" xr:uid="{C9940876-D1AB-4454-80FE-855974044BFE}"/>
    <cellStyle name="20% - Accent6 9 9" xfId="24364" xr:uid="{69067F6D-47F9-4B0C-A28A-1626DF6B8A4B}"/>
    <cellStyle name="2x indented GHG Textfiels" xfId="1457" xr:uid="{631216C6-6DB5-4532-A330-960393FB04B0}"/>
    <cellStyle name="40% - Accent1" xfId="24" builtinId="31" customBuiltin="1"/>
    <cellStyle name="40% - Accent1 10" xfId="329" xr:uid="{6D8286CF-5EFD-410C-85C9-73912BBAFC6F}"/>
    <cellStyle name="40% - Accent1 10 10" xfId="30565" xr:uid="{25ABC81B-B109-44DE-8CE4-D5D98A0EE9EF}"/>
    <cellStyle name="40% - Accent1 10 11" xfId="39639" xr:uid="{EECBF2F9-D7CD-4F60-9A4F-53B81A15338E}"/>
    <cellStyle name="40% - Accent1 10 2" xfId="2388" xr:uid="{C3F67F9A-68E2-495C-ACFA-6C13E0095089}"/>
    <cellStyle name="40% - Accent1 10 2 2" xfId="3369" xr:uid="{A05E3A29-4320-4848-8827-34AC29034E0E}"/>
    <cellStyle name="40% - Accent1 10 2 2 2" xfId="6607" xr:uid="{10299277-BFB3-48E2-B6A9-B78AFCFC9EA4}"/>
    <cellStyle name="40% - Accent1 10 2 2 2 2" xfId="9729" xr:uid="{0C495236-56DF-4581-B16B-EA4AB4CA7EB5}"/>
    <cellStyle name="40% - Accent1 10 2 2 2 2 2" xfId="20871" xr:uid="{A6C81732-2641-4004-956A-EA23AE31EECB}"/>
    <cellStyle name="40% - Accent1 10 2 2 2 2 3" xfId="38564" xr:uid="{E7CF49FE-042F-4EA3-8502-386AB39D00EA}"/>
    <cellStyle name="40% - Accent1 10 2 2 2 3" xfId="9730" xr:uid="{4AB109A0-5B5D-418B-8755-F882EFCE8248}"/>
    <cellStyle name="40% - Accent1 10 2 2 2 3 2" xfId="20872" xr:uid="{9123C7C3-15B4-480B-95C7-5EE27A794BB8}"/>
    <cellStyle name="40% - Accent1 10 2 2 2 3 3" xfId="34597" xr:uid="{020A98FC-6230-4DD0-B380-F1E59AEB4A92}"/>
    <cellStyle name="40% - Accent1 10 2 2 2 4" xfId="18045" xr:uid="{BB405928-BAD5-45FA-83BC-D33B7237752E}"/>
    <cellStyle name="40% - Accent1 10 2 2 2 5" xfId="28894" xr:uid="{18DCDAC0-451B-4048-8357-361DFE8DB809}"/>
    <cellStyle name="40% - Accent1 10 2 2 2 6" xfId="32767" xr:uid="{FF1EE871-68F8-4580-8772-577C7DE740C7}"/>
    <cellStyle name="40% - Accent1 10 2 2 2 7" xfId="44168" xr:uid="{F7FC8763-9BD0-49A3-96FA-14FA65E908D7}"/>
    <cellStyle name="40% - Accent1 10 2 2 3" xfId="9731" xr:uid="{781A9812-50E1-48F8-ADBD-6CA073040952}"/>
    <cellStyle name="40% - Accent1 10 2 2 3 2" xfId="20873" xr:uid="{BF525803-E0E6-441C-A5C4-9CBA93CFA036}"/>
    <cellStyle name="40% - Accent1 10 2 2 3 3" xfId="36583" xr:uid="{390E5646-1968-43B6-9ABC-92A2EEABA1D0}"/>
    <cellStyle name="40% - Accent1 10 2 2 4" xfId="14989" xr:uid="{EB1B4FF1-365B-4D63-9148-AFCCA9C4FB12}"/>
    <cellStyle name="40% - Accent1 10 2 2 5" xfId="25838" xr:uid="{7926440A-1BA8-4176-8A23-3E8191AB0CC7}"/>
    <cellStyle name="40% - Accent1 10 2 2 6" xfId="31988" xr:uid="{085A92AF-0C3C-47C0-8562-103B63D4D784}"/>
    <cellStyle name="40% - Accent1 10 2 2 7" xfId="41112" xr:uid="{D440BD10-EE19-4552-AF1B-B1B7E14B434A}"/>
    <cellStyle name="40% - Accent1 10 2 3" xfId="5627" xr:uid="{85ECB6F9-6F63-4D0B-89CE-742CE41B9AE6}"/>
    <cellStyle name="40% - Accent1 10 2 3 2" xfId="9732" xr:uid="{1217BD35-24B5-42B5-AB7E-D70F93AD320D}"/>
    <cellStyle name="40% - Accent1 10 2 3 2 2" xfId="20874" xr:uid="{7ADBC7EC-6D09-4339-8E37-6546A4EB9F89}"/>
    <cellStyle name="40% - Accent1 10 2 3 2 3" xfId="37978" xr:uid="{72A1A446-72D9-494E-9B40-90F45A640684}"/>
    <cellStyle name="40% - Accent1 10 2 3 3" xfId="9733" xr:uid="{E86BCC4E-91C9-43BF-A7A8-D097DD11A269}"/>
    <cellStyle name="40% - Accent1 10 2 3 3 2" xfId="20875" xr:uid="{E07EFF0D-3AD4-4BA2-9C73-850D7079D286}"/>
    <cellStyle name="40% - Accent1 10 2 3 3 3" xfId="34023" xr:uid="{DA13A3B3-88A6-4711-BBDD-5F959972ACB5}"/>
    <cellStyle name="40% - Accent1 10 2 3 4" xfId="17065" xr:uid="{C117ECBF-E641-43B3-87DF-466D22A5118D}"/>
    <cellStyle name="40% - Accent1 10 2 3 5" xfId="27914" xr:uid="{906AA681-73D1-45CF-84E5-273A6225D6EF}"/>
    <cellStyle name="40% - Accent1 10 2 3 6" xfId="32766" xr:uid="{956F217B-F12A-4D80-B0BE-7D9DDCE04578}"/>
    <cellStyle name="40% - Accent1 10 2 3 7" xfId="43188" xr:uid="{26AA89BB-3964-47AE-BCB3-284FB50F52E8}"/>
    <cellStyle name="40% - Accent1 10 2 4" xfId="9734" xr:uid="{0C4C0B8E-6BF9-4E78-B96B-052D5B5F4579}"/>
    <cellStyle name="40% - Accent1 10 2 4 2" xfId="20876" xr:uid="{5C81A8DD-5D9F-420F-93FD-EC6F39AE6CE5}"/>
    <cellStyle name="40% - Accent1 10 2 4 3" xfId="35995" xr:uid="{49C9604F-7D28-4DA2-B4F0-CB1350F511AD}"/>
    <cellStyle name="40% - Accent1 10 2 5" xfId="14009" xr:uid="{21B52952-8A11-4A24-A16C-D1AC10C631C1}"/>
    <cellStyle name="40% - Accent1 10 2 6" xfId="24858" xr:uid="{60DE4B9E-5B00-45CC-A427-3C7A9FD339A1}"/>
    <cellStyle name="40% - Accent1 10 2 7" xfId="31008" xr:uid="{12660832-50BC-416E-9108-22DF50D3749A}"/>
    <cellStyle name="40% - Accent1 10 2 8" xfId="40132" xr:uid="{6308C9C3-063E-4FA7-8904-007E56E6253F}"/>
    <cellStyle name="40% - Accent1 10 3" xfId="2876" xr:uid="{A880929A-2555-4AEF-9EF0-BEF329C5CF81}"/>
    <cellStyle name="40% - Accent1 10 3 2" xfId="6114" xr:uid="{DF429BCA-92D1-43FE-A113-AEC6EC2A5441}"/>
    <cellStyle name="40% - Accent1 10 3 2 2" xfId="9735" xr:uid="{F4CB5055-1D3F-4318-8D2D-C73C2C58FCEC}"/>
    <cellStyle name="40% - Accent1 10 3 2 2 2" xfId="20877" xr:uid="{B9A07A96-1D75-4516-85EA-586F4C5D11FB}"/>
    <cellStyle name="40% - Accent1 10 3 2 2 3" xfId="38565" xr:uid="{6AE3E55D-4975-41F3-B615-2944C496E8AA}"/>
    <cellStyle name="40% - Accent1 10 3 2 3" xfId="9736" xr:uid="{70A4C375-5ACD-402D-AA93-4FFDE642B412}"/>
    <cellStyle name="40% - Accent1 10 3 2 3 2" xfId="20878" xr:uid="{E126F6F5-5125-480D-89D3-8B5B7FB4DF60}"/>
    <cellStyle name="40% - Accent1 10 3 2 3 3" xfId="34598" xr:uid="{58A250A9-D39B-4D9E-9FCE-3E9F23AE7677}"/>
    <cellStyle name="40% - Accent1 10 3 2 4" xfId="17552" xr:uid="{3EC416A1-F248-4E52-9FA7-E7E5BBAC23DD}"/>
    <cellStyle name="40% - Accent1 10 3 2 5" xfId="28401" xr:uid="{AB323019-EBAF-441D-AF68-483D39366497}"/>
    <cellStyle name="40% - Accent1 10 3 2 6" xfId="32768" xr:uid="{BBA4604A-D8E7-4791-8826-36EB402BB658}"/>
    <cellStyle name="40% - Accent1 10 3 2 7" xfId="43675" xr:uid="{45C938A0-A2C4-4AC8-B9E2-3A0E08F8BC29}"/>
    <cellStyle name="40% - Accent1 10 3 3" xfId="9737" xr:uid="{04C0319C-6CC8-44AB-96D6-96DA40FEE938}"/>
    <cellStyle name="40% - Accent1 10 3 3 2" xfId="20879" xr:uid="{ED8CC49B-33B6-49FA-A1E6-B5BC28E9DC3F}"/>
    <cellStyle name="40% - Accent1 10 3 3 3" xfId="36584" xr:uid="{F0371348-0777-4956-AE88-052DDE100DCE}"/>
    <cellStyle name="40% - Accent1 10 3 4" xfId="14496" xr:uid="{F236DA75-1042-4E79-AFB6-6B37F45386AA}"/>
    <cellStyle name="40% - Accent1 10 3 5" xfId="25345" xr:uid="{E5010F93-70F8-4E88-AEBF-2917B55CA242}"/>
    <cellStyle name="40% - Accent1 10 3 6" xfId="31495" xr:uid="{8C50D1B8-0D00-472B-99D9-FBAD57FBD47F}"/>
    <cellStyle name="40% - Accent1 10 3 7" xfId="40619" xr:uid="{F1F53A5A-2130-4BB3-91A3-75C9F856AA45}"/>
    <cellStyle name="40% - Accent1 10 4" xfId="3857" xr:uid="{6D2D1DCF-1C0E-4AFF-9CF7-B3FDB22A230E}"/>
    <cellStyle name="40% - Accent1 10 4 2" xfId="7096" xr:uid="{6B1E78DB-EC6F-4A8A-ACBB-8022DDDA0B59}"/>
    <cellStyle name="40% - Accent1 10 4 2 2" xfId="18534" xr:uid="{9374AABF-8E10-436E-AB0A-45D6699441FA}"/>
    <cellStyle name="40% - Accent1 10 4 2 3" xfId="29383" xr:uid="{46351692-4CB1-486A-98F1-E9275E8E6463}"/>
    <cellStyle name="40% - Accent1 10 4 2 4" xfId="37706" xr:uid="{A7123CF1-CD8E-417F-986C-BB115D1B9130}"/>
    <cellStyle name="40% - Accent1 10 4 2 5" xfId="44657" xr:uid="{3029CF77-B28B-4BE2-92D1-7006ACF7253A}"/>
    <cellStyle name="40% - Accent1 10 4 3" xfId="9738" xr:uid="{5707E1DE-D717-4E0A-A224-B5947DA18238}"/>
    <cellStyle name="40% - Accent1 10 4 3 2" xfId="20880" xr:uid="{9818C7A2-CDC5-4AF0-ABB9-9EE72AF31198}"/>
    <cellStyle name="40% - Accent1 10 4 3 3" xfId="33873" xr:uid="{E4F1046B-5586-4F7E-BCE5-9521F07F47D9}"/>
    <cellStyle name="40% - Accent1 10 4 4" xfId="15478" xr:uid="{1B61E4A1-B35F-487C-8706-6E25619A4D29}"/>
    <cellStyle name="40% - Accent1 10 4 5" xfId="26327" xr:uid="{76DF9BF7-83A5-4D9F-8036-EC41FAEE57F5}"/>
    <cellStyle name="40% - Accent1 10 4 6" xfId="32769" xr:uid="{66DB4827-A6FD-42B9-894C-23B53C3F1188}"/>
    <cellStyle name="40% - Accent1 10 4 7" xfId="41601" xr:uid="{7709616A-7F71-49BD-8FD4-72A25AF891D3}"/>
    <cellStyle name="40% - Accent1 10 5" xfId="4405" xr:uid="{97860F27-F91E-409A-90BA-A707CE48549A}"/>
    <cellStyle name="40% - Accent1 10 5 2" xfId="7461" xr:uid="{A56C026B-A923-4648-878E-15F529F9F485}"/>
    <cellStyle name="40% - Accent1 10 5 2 2" xfId="18899" xr:uid="{A55F7EB9-DF4B-4443-9F0B-BA7170F9408D}"/>
    <cellStyle name="40% - Accent1 10 5 2 3" xfId="29748" xr:uid="{02AF8503-B520-469E-A169-57816A74947E}"/>
    <cellStyle name="40% - Accent1 10 5 2 4" xfId="35724" xr:uid="{D1E5B353-C2B6-4AF8-A569-1A692E7A3D7F}"/>
    <cellStyle name="40% - Accent1 10 5 2 5" xfId="45022" xr:uid="{3BA5CA55-4523-4100-BA9C-39754D751EFB}"/>
    <cellStyle name="40% - Accent1 10 5 3" xfId="15843" xr:uid="{4903F1F2-5DDB-44E6-804D-A6274E9B913F}"/>
    <cellStyle name="40% - Accent1 10 5 4" xfId="26692" xr:uid="{704B2E07-BCD1-43C2-B7A0-46E996BF5C66}"/>
    <cellStyle name="40% - Accent1 10 5 5" xfId="32765" xr:uid="{041E1556-62B6-4BBD-9DC8-8C3D6A0098C6}"/>
    <cellStyle name="40% - Accent1 10 5 6" xfId="41966" xr:uid="{E4A08512-C5FD-4F02-99B2-E24F19DDFB49}"/>
    <cellStyle name="40% - Accent1 10 6" xfId="4767" xr:uid="{EAA8362F-A930-470C-AE1D-ECE5FC93E955}"/>
    <cellStyle name="40% - Accent1 10 6 2" xfId="7823" xr:uid="{A59830AE-5254-49FA-A070-3B6196B58752}"/>
    <cellStyle name="40% - Accent1 10 6 2 2" xfId="19261" xr:uid="{CA54775E-C778-4303-BCC4-9583FA272988}"/>
    <cellStyle name="40% - Accent1 10 6 2 3" xfId="30110" xr:uid="{39F4BFBD-E81A-4E1A-A084-58F9D395CAFC}"/>
    <cellStyle name="40% - Accent1 10 6 2 4" xfId="45384" xr:uid="{41DA60D7-D9C3-49EC-851B-AE59F681E7DA}"/>
    <cellStyle name="40% - Accent1 10 6 3" xfId="16205" xr:uid="{2A2CD27D-5C9B-4CA1-ACF5-BB061B0CD68F}"/>
    <cellStyle name="40% - Accent1 10 6 4" xfId="27054" xr:uid="{3DB8048A-B8A0-4253-BED9-2BB057910210}"/>
    <cellStyle name="40% - Accent1 10 6 5" xfId="42328" xr:uid="{3E1C3511-6018-4EA8-B98E-4AF584DA382D}"/>
    <cellStyle name="40% - Accent1 10 7" xfId="5134" xr:uid="{4EB18395-57AC-4439-B6C4-065127087EB0}"/>
    <cellStyle name="40% - Accent1 10 7 2" xfId="16572" xr:uid="{94C41CF2-C3EB-483F-885A-87BFE67FB1EE}"/>
    <cellStyle name="40% - Accent1 10 7 3" xfId="27421" xr:uid="{F25825A7-D7C5-4556-970B-6CA3A2983615}"/>
    <cellStyle name="40% - Accent1 10 7 4" xfId="42695" xr:uid="{22CE8A80-4343-4145-9D19-E74A11A51AC9}"/>
    <cellStyle name="40% - Accent1 10 8" xfId="13516" xr:uid="{66DE450B-8124-4A48-84DF-6ACE8C9B18ED}"/>
    <cellStyle name="40% - Accent1 10 9" xfId="24365" xr:uid="{81CC4B7B-4B65-41DB-9970-DB6D88C364A1}"/>
    <cellStyle name="40% - Accent1 11" xfId="330" xr:uid="{A0632743-54CD-4821-BF0E-65CBEBFC1CD8}"/>
    <cellStyle name="40% - Accent1 11 10" xfId="30566" xr:uid="{CE4DD058-3F72-40AE-928D-0F9CFC72BE29}"/>
    <cellStyle name="40% - Accent1 11 11" xfId="39640" xr:uid="{BD26A0C2-025D-4735-9BA5-72A3FECDBA5C}"/>
    <cellStyle name="40% - Accent1 11 2" xfId="2389" xr:uid="{12BBC15E-1845-45A2-A820-F2CDCB4AA865}"/>
    <cellStyle name="40% - Accent1 11 2 2" xfId="3370" xr:uid="{776C9B64-4734-44C1-99CF-31FB8E0990E6}"/>
    <cellStyle name="40% - Accent1 11 2 2 2" xfId="6608" xr:uid="{DB1C82D5-B565-4B5E-BBD9-79D1AC54C1AD}"/>
    <cellStyle name="40% - Accent1 11 2 2 2 2" xfId="9739" xr:uid="{82089149-4D0D-49EB-8F9E-8B507B19DE37}"/>
    <cellStyle name="40% - Accent1 11 2 2 2 2 2" xfId="20881" xr:uid="{99EBB04E-BF88-49AF-9A1F-F7FED712007C}"/>
    <cellStyle name="40% - Accent1 11 2 2 2 2 3" xfId="38566" xr:uid="{B74A9FF8-8CD3-4268-9B15-6E281EF5667F}"/>
    <cellStyle name="40% - Accent1 11 2 2 2 3" xfId="9740" xr:uid="{236E2207-C933-474E-AE77-072D1F583187}"/>
    <cellStyle name="40% - Accent1 11 2 2 2 3 2" xfId="20882" xr:uid="{E8300286-1CF0-43CA-AE4B-6E9AD3E2FFBD}"/>
    <cellStyle name="40% - Accent1 11 2 2 2 3 3" xfId="34599" xr:uid="{D4CED2E0-5D2A-4A48-B78D-B6E1C3A169A5}"/>
    <cellStyle name="40% - Accent1 11 2 2 2 4" xfId="18046" xr:uid="{8139DCDE-8B20-4DEF-8B61-034CB97C6113}"/>
    <cellStyle name="40% - Accent1 11 2 2 2 5" xfId="28895" xr:uid="{FFA677DE-A203-4C12-AE81-892D383ED3F9}"/>
    <cellStyle name="40% - Accent1 11 2 2 2 6" xfId="32772" xr:uid="{A65B3851-3EE6-4589-AFE7-AF957541B95E}"/>
    <cellStyle name="40% - Accent1 11 2 2 2 7" xfId="44169" xr:uid="{958645C4-5E1B-4CDF-82CC-858DAFB8F307}"/>
    <cellStyle name="40% - Accent1 11 2 2 3" xfId="9741" xr:uid="{4EFBE078-F895-4118-94DD-9652DAA68EC9}"/>
    <cellStyle name="40% - Accent1 11 2 2 3 2" xfId="20883" xr:uid="{4B0A417C-C0E5-4A00-9F43-17234EF9EFC1}"/>
    <cellStyle name="40% - Accent1 11 2 2 3 3" xfId="36585" xr:uid="{C7E3D2B5-9A35-4A6B-8C4F-E2F9A635764E}"/>
    <cellStyle name="40% - Accent1 11 2 2 4" xfId="14990" xr:uid="{7C541BAC-95E0-4CB0-90A9-1A5E143CC855}"/>
    <cellStyle name="40% - Accent1 11 2 2 5" xfId="25839" xr:uid="{91BF5AD3-79D4-4457-B490-5C8E0FB0F4BA}"/>
    <cellStyle name="40% - Accent1 11 2 2 6" xfId="31989" xr:uid="{492BA9BA-8F79-4191-BA12-09824281B505}"/>
    <cellStyle name="40% - Accent1 11 2 2 7" xfId="41113" xr:uid="{3B85E077-9887-4798-A3AB-B3D46573C637}"/>
    <cellStyle name="40% - Accent1 11 2 3" xfId="5628" xr:uid="{9874B909-825A-4D51-837E-6E914E827288}"/>
    <cellStyle name="40% - Accent1 11 2 3 2" xfId="9742" xr:uid="{E35BC9C6-6926-4E27-B95B-85AF0D01CA32}"/>
    <cellStyle name="40% - Accent1 11 2 3 2 2" xfId="20884" xr:uid="{BFFDEB16-515E-438E-A88E-F51740879BAF}"/>
    <cellStyle name="40% - Accent1 11 2 3 2 3" xfId="37979" xr:uid="{6AEECE8B-6F7B-4BCA-8FD4-C870CA327B12}"/>
    <cellStyle name="40% - Accent1 11 2 3 3" xfId="9743" xr:uid="{FA3E96C3-8848-4EF0-9199-66A55E38BA40}"/>
    <cellStyle name="40% - Accent1 11 2 3 3 2" xfId="20885" xr:uid="{A9DF301C-37CF-43F6-A768-1A9A86ED35EF}"/>
    <cellStyle name="40% - Accent1 11 2 3 3 3" xfId="34024" xr:uid="{E052E76D-FCA5-49E0-B839-94E74ECBB28E}"/>
    <cellStyle name="40% - Accent1 11 2 3 4" xfId="17066" xr:uid="{BF9115B3-E28F-4B3A-80E7-AAFEF919031E}"/>
    <cellStyle name="40% - Accent1 11 2 3 5" xfId="27915" xr:uid="{A3C1AE6F-3C56-4790-A88D-E1DFC89B2895}"/>
    <cellStyle name="40% - Accent1 11 2 3 6" xfId="32771" xr:uid="{9D2DF775-1116-4A99-9FFD-FC94106D51A8}"/>
    <cellStyle name="40% - Accent1 11 2 3 7" xfId="43189" xr:uid="{AD47CAE9-60E2-4306-8A81-DAEDC83C32E9}"/>
    <cellStyle name="40% - Accent1 11 2 4" xfId="9744" xr:uid="{95102F09-A554-4C25-A25B-D1D64B3F746D}"/>
    <cellStyle name="40% - Accent1 11 2 4 2" xfId="20886" xr:uid="{A9BF92EB-C746-4024-8040-E0F94416C790}"/>
    <cellStyle name="40% - Accent1 11 2 4 3" xfId="35996" xr:uid="{D3211F36-D2BA-4F6B-9CCB-BBC681F2E5F4}"/>
    <cellStyle name="40% - Accent1 11 2 5" xfId="14010" xr:uid="{39ADF915-CA40-403E-B4FC-454C8A18D7AA}"/>
    <cellStyle name="40% - Accent1 11 2 6" xfId="24859" xr:uid="{544C095C-CFE1-4397-BB04-FF87827D3341}"/>
    <cellStyle name="40% - Accent1 11 2 7" xfId="31009" xr:uid="{CF249EF0-22FE-48D3-9756-BBA1ED2FDB43}"/>
    <cellStyle name="40% - Accent1 11 2 8" xfId="40133" xr:uid="{547E0FA2-1550-4359-BDB9-B47CB3DACA77}"/>
    <cellStyle name="40% - Accent1 11 3" xfId="2877" xr:uid="{70F427C9-4B28-455C-91E1-69476D183DDC}"/>
    <cellStyle name="40% - Accent1 11 3 2" xfId="6115" xr:uid="{F0EB8C71-6822-456D-8F96-3637A3B5C1CC}"/>
    <cellStyle name="40% - Accent1 11 3 2 2" xfId="9745" xr:uid="{7788830C-8954-43CB-8C78-360AA200CFC2}"/>
    <cellStyle name="40% - Accent1 11 3 2 2 2" xfId="20887" xr:uid="{DBB602EC-6F90-4B19-8733-2DC5C81ADED8}"/>
    <cellStyle name="40% - Accent1 11 3 2 2 3" xfId="38567" xr:uid="{D26452A1-340D-470B-B3E6-5F4F33F58394}"/>
    <cellStyle name="40% - Accent1 11 3 2 3" xfId="9746" xr:uid="{F5F0D86B-9D85-4FBE-956B-1FDA7C70183D}"/>
    <cellStyle name="40% - Accent1 11 3 2 3 2" xfId="20888" xr:uid="{61A1CC47-2364-459F-8DF0-86AE10405EA7}"/>
    <cellStyle name="40% - Accent1 11 3 2 3 3" xfId="34600" xr:uid="{C5DF0FF3-1B1D-4FA9-99EA-4A1FEEDA6D11}"/>
    <cellStyle name="40% - Accent1 11 3 2 4" xfId="17553" xr:uid="{E51CA0E5-3716-4B6D-9244-4E069C9B6880}"/>
    <cellStyle name="40% - Accent1 11 3 2 5" xfId="28402" xr:uid="{FF55EA9E-C698-4FAB-801B-D470FEEE88BA}"/>
    <cellStyle name="40% - Accent1 11 3 2 6" xfId="32773" xr:uid="{471F0FF0-3433-4F7D-8D37-D6473DF99FFC}"/>
    <cellStyle name="40% - Accent1 11 3 2 7" xfId="43676" xr:uid="{05E53655-62DB-4CE4-B1E7-9AD0216FEECF}"/>
    <cellStyle name="40% - Accent1 11 3 3" xfId="9747" xr:uid="{B50C358C-FE04-4B33-BE7D-DE2548B0E6EB}"/>
    <cellStyle name="40% - Accent1 11 3 3 2" xfId="20889" xr:uid="{2E1CAE50-78E2-4E13-AE91-F5D436F90049}"/>
    <cellStyle name="40% - Accent1 11 3 3 3" xfId="36586" xr:uid="{4A471863-95B1-4C36-B289-E8C9929094BB}"/>
    <cellStyle name="40% - Accent1 11 3 4" xfId="14497" xr:uid="{F0230936-ACD6-43A0-875B-14F55378399E}"/>
    <cellStyle name="40% - Accent1 11 3 5" xfId="25346" xr:uid="{A7C6CD02-0E31-4256-9A8F-0EC679D2D5E5}"/>
    <cellStyle name="40% - Accent1 11 3 6" xfId="31496" xr:uid="{7424BF09-1714-43B4-A839-732927641177}"/>
    <cellStyle name="40% - Accent1 11 3 7" xfId="40620" xr:uid="{40ECA9BD-1240-4A2E-B1C0-F43B133EBE4B}"/>
    <cellStyle name="40% - Accent1 11 4" xfId="3858" xr:uid="{DA60400F-8EC9-4FA3-B1AA-F688A0E896F6}"/>
    <cellStyle name="40% - Accent1 11 4 2" xfId="7097" xr:uid="{856543CC-5836-4529-857F-90E4A34F8E32}"/>
    <cellStyle name="40% - Accent1 11 4 2 2" xfId="18535" xr:uid="{1E85DFDE-9D2E-4DE1-BF0D-A5EBACF3813B}"/>
    <cellStyle name="40% - Accent1 11 4 2 3" xfId="29384" xr:uid="{6675351B-ADFC-4C82-A9AF-2ACFE594BA16}"/>
    <cellStyle name="40% - Accent1 11 4 2 4" xfId="37707" xr:uid="{86B978EF-D8B5-4A79-8969-D5096786834C}"/>
    <cellStyle name="40% - Accent1 11 4 2 5" xfId="44658" xr:uid="{B19416B8-C11F-4FE1-8270-F04E890F0FA1}"/>
    <cellStyle name="40% - Accent1 11 4 3" xfId="9748" xr:uid="{A7BA7AA7-B044-4378-A0B6-B21868F017E8}"/>
    <cellStyle name="40% - Accent1 11 4 3 2" xfId="20890" xr:uid="{1CEE4233-8CFD-4D5C-B35C-F5D81FAEB106}"/>
    <cellStyle name="40% - Accent1 11 4 3 3" xfId="33874" xr:uid="{31201CBD-988A-463F-ABEE-7C14FC46D72D}"/>
    <cellStyle name="40% - Accent1 11 4 4" xfId="15479" xr:uid="{CD402F72-3061-44F4-B351-444AC3D0294B}"/>
    <cellStyle name="40% - Accent1 11 4 5" xfId="26328" xr:uid="{13E1B743-7EA6-4686-9AC7-9D97A3B632C8}"/>
    <cellStyle name="40% - Accent1 11 4 6" xfId="32774" xr:uid="{67DF2F0C-0C31-4137-9923-F2F067C1BFA7}"/>
    <cellStyle name="40% - Accent1 11 4 7" xfId="41602" xr:uid="{FF31FA61-330E-4E9C-AD3D-FC404607F7E9}"/>
    <cellStyle name="40% - Accent1 11 5" xfId="4406" xr:uid="{68EF9DFE-472E-4319-8E78-9235C15467DD}"/>
    <cellStyle name="40% - Accent1 11 5 2" xfId="7462" xr:uid="{2E8787CC-1F2D-4171-935A-DD3C959B789A}"/>
    <cellStyle name="40% - Accent1 11 5 2 2" xfId="18900" xr:uid="{98BD1A2C-789D-49FF-9308-940FB37B4197}"/>
    <cellStyle name="40% - Accent1 11 5 2 3" xfId="29749" xr:uid="{1B667B63-4C0D-432B-9693-5E172EDD6ED5}"/>
    <cellStyle name="40% - Accent1 11 5 2 4" xfId="35725" xr:uid="{27EAE920-4C80-4C44-B4D1-1629DD6926A5}"/>
    <cellStyle name="40% - Accent1 11 5 2 5" xfId="45023" xr:uid="{B3D92159-69F1-4EF2-BE66-21B93190F626}"/>
    <cellStyle name="40% - Accent1 11 5 3" xfId="15844" xr:uid="{4B6254DF-B9BA-4E1F-9466-22F5F6609D28}"/>
    <cellStyle name="40% - Accent1 11 5 4" xfId="26693" xr:uid="{80882162-7D70-4F27-A2B5-7DA078FF1127}"/>
    <cellStyle name="40% - Accent1 11 5 5" xfId="32770" xr:uid="{7073917D-5D91-4288-AE8C-EBE2445FC92B}"/>
    <cellStyle name="40% - Accent1 11 5 6" xfId="41967" xr:uid="{D12F110A-7142-4ADE-BCC3-F1F6879A6DF3}"/>
    <cellStyle name="40% - Accent1 11 6" xfId="4768" xr:uid="{7A82ECC9-3E5C-483F-8DF7-6C6D562EEC19}"/>
    <cellStyle name="40% - Accent1 11 6 2" xfId="7824" xr:uid="{E41ABA78-1E44-432D-A6BC-234950824DAE}"/>
    <cellStyle name="40% - Accent1 11 6 2 2" xfId="19262" xr:uid="{4DC878A5-B3CC-47C3-B922-657DCFD84090}"/>
    <cellStyle name="40% - Accent1 11 6 2 3" xfId="30111" xr:uid="{0030B0BD-AEB7-4DF8-BC4D-ED0D8AB0E14E}"/>
    <cellStyle name="40% - Accent1 11 6 2 4" xfId="45385" xr:uid="{9AEF7E67-5E06-4B59-ACB3-6867BD438F67}"/>
    <cellStyle name="40% - Accent1 11 6 3" xfId="16206" xr:uid="{34BA5EB3-054D-41C9-BED1-561AFFD170C8}"/>
    <cellStyle name="40% - Accent1 11 6 4" xfId="27055" xr:uid="{2C27E5C0-801B-4538-AAD5-B938F8BB4EDF}"/>
    <cellStyle name="40% - Accent1 11 6 5" xfId="42329" xr:uid="{5F81FD42-885A-4199-8C31-B6A22F0877EF}"/>
    <cellStyle name="40% - Accent1 11 7" xfId="5135" xr:uid="{B6A6A6BB-3927-49E1-A8FA-CB2CA64BB555}"/>
    <cellStyle name="40% - Accent1 11 7 2" xfId="16573" xr:uid="{B4FA55DB-E77A-4CC5-AD56-725D8275432E}"/>
    <cellStyle name="40% - Accent1 11 7 3" xfId="27422" xr:uid="{C3F04F05-AF19-4224-B8FC-A4610901C418}"/>
    <cellStyle name="40% - Accent1 11 7 4" xfId="42696" xr:uid="{0100E4CC-07BF-4188-B5E3-E1AA6B5E8EEF}"/>
    <cellStyle name="40% - Accent1 11 8" xfId="13517" xr:uid="{7851CACB-248E-48FD-A524-A557B632F5E9}"/>
    <cellStyle name="40% - Accent1 11 9" xfId="24366" xr:uid="{8BB5037A-5413-48E1-B781-F064103CFD0F}"/>
    <cellStyle name="40% - Accent1 12" xfId="331" xr:uid="{2285F1B2-C55E-4451-B668-ECA9DC61396C}"/>
    <cellStyle name="40% - Accent1 12 10" xfId="30567" xr:uid="{DF2FD76A-FD5A-49D5-9FCA-7F2EF413E1E0}"/>
    <cellStyle name="40% - Accent1 12 11" xfId="39641" xr:uid="{881E8CA8-D883-47E0-B5D3-53F26B9AE2B0}"/>
    <cellStyle name="40% - Accent1 12 2" xfId="2390" xr:uid="{89794793-692E-4BFA-AA06-177E4E392558}"/>
    <cellStyle name="40% - Accent1 12 2 2" xfId="3371" xr:uid="{AC29C41C-C4E5-4758-A72F-05DC6F1B3D9B}"/>
    <cellStyle name="40% - Accent1 12 2 2 2" xfId="6609" xr:uid="{6FE6E13F-BD6D-41A6-8086-75B73AA7914A}"/>
    <cellStyle name="40% - Accent1 12 2 2 2 2" xfId="9749" xr:uid="{286964F2-B241-499A-808A-63C6E2E7D754}"/>
    <cellStyle name="40% - Accent1 12 2 2 2 2 2" xfId="20891" xr:uid="{7812532E-06D3-4CD5-A2F1-2F75299E5B48}"/>
    <cellStyle name="40% - Accent1 12 2 2 2 2 3" xfId="38568" xr:uid="{C35CD6E8-DDB0-401E-AB18-66644B7EBDC2}"/>
    <cellStyle name="40% - Accent1 12 2 2 2 3" xfId="9750" xr:uid="{9A9AF04C-886F-4FE5-9055-DC8F65EBD6B1}"/>
    <cellStyle name="40% - Accent1 12 2 2 2 3 2" xfId="20892" xr:uid="{C9891134-A62D-4081-985A-36FE471913D2}"/>
    <cellStyle name="40% - Accent1 12 2 2 2 3 3" xfId="34601" xr:uid="{56BC66C9-0047-44F0-B9E2-D8721345659A}"/>
    <cellStyle name="40% - Accent1 12 2 2 2 4" xfId="18047" xr:uid="{B3D0DB00-B874-4607-A21A-69200BC4EB44}"/>
    <cellStyle name="40% - Accent1 12 2 2 2 5" xfId="28896" xr:uid="{A1991019-579C-4421-8B37-60479BBA8BF5}"/>
    <cellStyle name="40% - Accent1 12 2 2 2 6" xfId="32777" xr:uid="{C7AE8DFC-6288-454C-9F48-EA436E01A8B6}"/>
    <cellStyle name="40% - Accent1 12 2 2 2 7" xfId="44170" xr:uid="{4FD73897-66E4-441D-ADEF-F065D523C02F}"/>
    <cellStyle name="40% - Accent1 12 2 2 3" xfId="9751" xr:uid="{56F604AB-6EB3-4213-B951-2F0A140C5CD1}"/>
    <cellStyle name="40% - Accent1 12 2 2 3 2" xfId="20893" xr:uid="{29DBEDFA-A17E-4259-9C16-E3CABAA8A66F}"/>
    <cellStyle name="40% - Accent1 12 2 2 3 3" xfId="36587" xr:uid="{758F455C-6005-46DB-B29A-9277916BD13E}"/>
    <cellStyle name="40% - Accent1 12 2 2 4" xfId="14991" xr:uid="{6CCF4760-B313-4AEE-8A82-FF99B6DB4873}"/>
    <cellStyle name="40% - Accent1 12 2 2 5" xfId="25840" xr:uid="{B8F7E337-3C3A-48F5-9383-8DA4C2367BD4}"/>
    <cellStyle name="40% - Accent1 12 2 2 6" xfId="31990" xr:uid="{285C92B8-2791-4543-AB59-FC9627532B2E}"/>
    <cellStyle name="40% - Accent1 12 2 2 7" xfId="41114" xr:uid="{7229711C-9B2B-45B6-B940-DB0C7C9AE929}"/>
    <cellStyle name="40% - Accent1 12 2 3" xfId="5629" xr:uid="{B648434E-9AE6-4687-BFC0-511375AB85D4}"/>
    <cellStyle name="40% - Accent1 12 2 3 2" xfId="9752" xr:uid="{C708636B-6979-4039-93E1-BD99C22D56B9}"/>
    <cellStyle name="40% - Accent1 12 2 3 2 2" xfId="20894" xr:uid="{865F3211-936C-473B-A309-82E8404435EF}"/>
    <cellStyle name="40% - Accent1 12 2 3 2 3" xfId="37980" xr:uid="{DFB25AA0-5C9A-45C6-BC31-E166BFC72637}"/>
    <cellStyle name="40% - Accent1 12 2 3 3" xfId="9753" xr:uid="{30F6D161-5DB9-4174-A708-A21E8F8227B1}"/>
    <cellStyle name="40% - Accent1 12 2 3 3 2" xfId="20895" xr:uid="{C9C4F7FF-901D-45F0-A5CA-F9580CD121F7}"/>
    <cellStyle name="40% - Accent1 12 2 3 3 3" xfId="34025" xr:uid="{3EFB298E-AE07-42FB-989D-2FD5E0F8DDAA}"/>
    <cellStyle name="40% - Accent1 12 2 3 4" xfId="17067" xr:uid="{368FD0C3-8D50-4104-8329-229FE691D6CD}"/>
    <cellStyle name="40% - Accent1 12 2 3 5" xfId="27916" xr:uid="{9846E263-C78E-492B-8B78-7A6274EF0C8A}"/>
    <cellStyle name="40% - Accent1 12 2 3 6" xfId="32776" xr:uid="{CF89DD02-01BB-4762-AF98-91E84CBFB4FD}"/>
    <cellStyle name="40% - Accent1 12 2 3 7" xfId="43190" xr:uid="{E0BF6176-4B50-42F3-8049-19CC24D27652}"/>
    <cellStyle name="40% - Accent1 12 2 4" xfId="9754" xr:uid="{E4A4D0D5-E928-44B7-A7D3-7EE49945296F}"/>
    <cellStyle name="40% - Accent1 12 2 4 2" xfId="20896" xr:uid="{8458DD18-BAAF-4659-8A56-228874DAC816}"/>
    <cellStyle name="40% - Accent1 12 2 4 3" xfId="35997" xr:uid="{F18D6A60-A8C7-4BEF-91EE-8FDEC43CC561}"/>
    <cellStyle name="40% - Accent1 12 2 5" xfId="14011" xr:uid="{CB21DFF3-A056-4539-8ACC-0C7BBC855084}"/>
    <cellStyle name="40% - Accent1 12 2 6" xfId="24860" xr:uid="{8646F02F-5C78-483A-8BF8-3A2D02715588}"/>
    <cellStyle name="40% - Accent1 12 2 7" xfId="31010" xr:uid="{FC5BAEB3-51D2-4CCC-A342-0633B4B1A9D5}"/>
    <cellStyle name="40% - Accent1 12 2 8" xfId="40134" xr:uid="{D4F4DBA7-5765-4795-A2E8-9A41488FDFF3}"/>
    <cellStyle name="40% - Accent1 12 3" xfId="2878" xr:uid="{6D0365CA-742E-477E-9244-C68BFA1D6E75}"/>
    <cellStyle name="40% - Accent1 12 3 2" xfId="6116" xr:uid="{91631D9A-618D-4215-9778-F7074D861BB5}"/>
    <cellStyle name="40% - Accent1 12 3 2 2" xfId="9755" xr:uid="{5796FEDE-5465-406B-8927-CAC9C41AD647}"/>
    <cellStyle name="40% - Accent1 12 3 2 2 2" xfId="20897" xr:uid="{70B7F4A0-99AE-42AF-AF95-EF4B5B4D249E}"/>
    <cellStyle name="40% - Accent1 12 3 2 2 3" xfId="38569" xr:uid="{739341CD-3719-488B-B450-24E2853F3D4E}"/>
    <cellStyle name="40% - Accent1 12 3 2 3" xfId="9756" xr:uid="{5E115570-45E9-4977-8824-36AE090D7B8F}"/>
    <cellStyle name="40% - Accent1 12 3 2 3 2" xfId="20898" xr:uid="{4D05FD07-FE69-4793-9094-5AD7AF91568A}"/>
    <cellStyle name="40% - Accent1 12 3 2 3 3" xfId="34602" xr:uid="{1A306916-62C2-46B1-BF9E-812B7A5C8E46}"/>
    <cellStyle name="40% - Accent1 12 3 2 4" xfId="17554" xr:uid="{449D31FD-B537-445E-95DD-1C1AAAE038EB}"/>
    <cellStyle name="40% - Accent1 12 3 2 5" xfId="28403" xr:uid="{9F9B5EFE-FBA4-4C03-A273-9786001AB31F}"/>
    <cellStyle name="40% - Accent1 12 3 2 6" xfId="32778" xr:uid="{812DC685-649A-458E-A6CA-976C19E83ACE}"/>
    <cellStyle name="40% - Accent1 12 3 2 7" xfId="43677" xr:uid="{BDE3D0C8-B3BE-4939-9F92-DAECB32BEBD5}"/>
    <cellStyle name="40% - Accent1 12 3 3" xfId="9757" xr:uid="{F341C875-6C81-4696-87B3-8CF6FDECD858}"/>
    <cellStyle name="40% - Accent1 12 3 3 2" xfId="20899" xr:uid="{A63A7759-CFA5-46BC-9AEA-92076B83BDC3}"/>
    <cellStyle name="40% - Accent1 12 3 3 3" xfId="36588" xr:uid="{1E4E558D-7DE9-4B5D-B448-92E585850268}"/>
    <cellStyle name="40% - Accent1 12 3 4" xfId="14498" xr:uid="{FFC59761-11FB-4709-8235-36DF72B47AD4}"/>
    <cellStyle name="40% - Accent1 12 3 5" xfId="25347" xr:uid="{E9B80DC8-F677-41A7-B13F-2A682D51010D}"/>
    <cellStyle name="40% - Accent1 12 3 6" xfId="31497" xr:uid="{9C6CEC94-9C09-43DD-9243-B1D4F2A1E443}"/>
    <cellStyle name="40% - Accent1 12 3 7" xfId="40621" xr:uid="{C340D099-8C2E-4190-B530-D213BAD88E9A}"/>
    <cellStyle name="40% - Accent1 12 4" xfId="3859" xr:uid="{53E873DA-396E-44E3-83AA-0D429DF1A8E1}"/>
    <cellStyle name="40% - Accent1 12 4 2" xfId="7098" xr:uid="{77FB56F1-DB57-4EAB-9CC8-BB454C9EF0FF}"/>
    <cellStyle name="40% - Accent1 12 4 2 2" xfId="18536" xr:uid="{B09E4FDC-0B04-4025-81E1-82A0549BB38A}"/>
    <cellStyle name="40% - Accent1 12 4 2 3" xfId="29385" xr:uid="{479D3A66-DBA2-4AE5-8D15-989182B7688A}"/>
    <cellStyle name="40% - Accent1 12 4 2 4" xfId="37708" xr:uid="{E3F50B9E-8731-429E-8C08-7C07DF3B272D}"/>
    <cellStyle name="40% - Accent1 12 4 2 5" xfId="44659" xr:uid="{67329D35-7504-4F0A-96E5-17D8398F6D83}"/>
    <cellStyle name="40% - Accent1 12 4 3" xfId="9758" xr:uid="{EC4E6779-DA8E-4E64-A8AD-C703C6E5FB44}"/>
    <cellStyle name="40% - Accent1 12 4 3 2" xfId="20900" xr:uid="{D4DB831A-4571-42EE-825B-168A93EEB697}"/>
    <cellStyle name="40% - Accent1 12 4 3 3" xfId="33875" xr:uid="{E91FC26A-6B5D-4DA1-B015-AC1ADDEA9E01}"/>
    <cellStyle name="40% - Accent1 12 4 4" xfId="15480" xr:uid="{F431E133-892A-4D39-A4C7-BA0104792AB4}"/>
    <cellStyle name="40% - Accent1 12 4 5" xfId="26329" xr:uid="{71ADC9C8-5090-411D-9BB8-8F711AC41B34}"/>
    <cellStyle name="40% - Accent1 12 4 6" xfId="32779" xr:uid="{085F7AF7-9ABE-4F2C-9904-92F8AE4496DA}"/>
    <cellStyle name="40% - Accent1 12 4 7" xfId="41603" xr:uid="{52FDBD60-42C5-486F-9020-AB7276CC3941}"/>
    <cellStyle name="40% - Accent1 12 5" xfId="4407" xr:uid="{438A14BA-1971-4EA2-A008-9F1C55D1D5D1}"/>
    <cellStyle name="40% - Accent1 12 5 2" xfId="7463" xr:uid="{346F82E9-045E-40BD-B1A3-D03F658A1487}"/>
    <cellStyle name="40% - Accent1 12 5 2 2" xfId="18901" xr:uid="{5D40FE7F-F0D5-492F-9D48-6E6F61DFC913}"/>
    <cellStyle name="40% - Accent1 12 5 2 3" xfId="29750" xr:uid="{3E19CA41-574C-4240-ABBB-2DB2CB16AA19}"/>
    <cellStyle name="40% - Accent1 12 5 2 4" xfId="35726" xr:uid="{3C713A9F-9538-4076-8C7C-CB3D9D316686}"/>
    <cellStyle name="40% - Accent1 12 5 2 5" xfId="45024" xr:uid="{17836320-E315-4E19-BD27-C35AFCD7C08D}"/>
    <cellStyle name="40% - Accent1 12 5 3" xfId="15845" xr:uid="{6439F109-0385-4B8A-B4D9-1CE7113B9680}"/>
    <cellStyle name="40% - Accent1 12 5 4" xfId="26694" xr:uid="{E2FA60F1-18C3-4581-B254-EC28D01F5C03}"/>
    <cellStyle name="40% - Accent1 12 5 5" xfId="32775" xr:uid="{FAF349BF-C264-4C8B-BD28-EF0E11233903}"/>
    <cellStyle name="40% - Accent1 12 5 6" xfId="41968" xr:uid="{908F1FDC-CCF8-4256-81BA-CED2643E0E7F}"/>
    <cellStyle name="40% - Accent1 12 6" xfId="4769" xr:uid="{DC194766-6DD9-40E2-8AD0-8B7C94D04CFE}"/>
    <cellStyle name="40% - Accent1 12 6 2" xfId="7825" xr:uid="{B8EF039E-0A9A-4C09-9264-6B8F1E65BDF1}"/>
    <cellStyle name="40% - Accent1 12 6 2 2" xfId="19263" xr:uid="{FCC43269-BD4B-4987-B3FF-0B53825D1D17}"/>
    <cellStyle name="40% - Accent1 12 6 2 3" xfId="30112" xr:uid="{CF2C405A-08EF-4F98-92E8-B7A3608BFC16}"/>
    <cellStyle name="40% - Accent1 12 6 2 4" xfId="45386" xr:uid="{995C52F0-C23D-4544-B9EE-D856F965527C}"/>
    <cellStyle name="40% - Accent1 12 6 3" xfId="16207" xr:uid="{49818994-8E47-4865-A108-2C353E3E40A7}"/>
    <cellStyle name="40% - Accent1 12 6 4" xfId="27056" xr:uid="{41D41F7A-B261-4443-99E0-F93DA4D1E4C4}"/>
    <cellStyle name="40% - Accent1 12 6 5" xfId="42330" xr:uid="{363851FB-0E28-42D8-B397-57A26BC31D24}"/>
    <cellStyle name="40% - Accent1 12 7" xfId="5136" xr:uid="{6057447B-49FD-492D-A423-2BF5F1934799}"/>
    <cellStyle name="40% - Accent1 12 7 2" xfId="16574" xr:uid="{4BF9D3A2-7367-4C87-A798-88B4AA294668}"/>
    <cellStyle name="40% - Accent1 12 7 3" xfId="27423" xr:uid="{ABED5B5B-0E57-49B8-9C87-D1154FB304E6}"/>
    <cellStyle name="40% - Accent1 12 7 4" xfId="42697" xr:uid="{57C93E09-370B-4591-9F01-F9E2597D9F0C}"/>
    <cellStyle name="40% - Accent1 12 8" xfId="13518" xr:uid="{912C638B-0C1F-4072-B7BE-5FD549B62C77}"/>
    <cellStyle name="40% - Accent1 12 9" xfId="24367" xr:uid="{15F417A4-3B2C-4541-B965-A7A72EE08E2A}"/>
    <cellStyle name="40% - Accent1 13" xfId="332" xr:uid="{A5C93AE1-E0B0-4D3C-BBFA-260C3B6088FB}"/>
    <cellStyle name="40% - Accent1 13 10" xfId="30568" xr:uid="{1C29A2D1-C5B2-4991-BE1C-9E50AF4049F8}"/>
    <cellStyle name="40% - Accent1 13 11" xfId="39642" xr:uid="{F938CB4E-FFDB-4453-B856-67CE3E44B0A8}"/>
    <cellStyle name="40% - Accent1 13 2" xfId="2391" xr:uid="{6E3FBC01-751B-4546-B864-A2A3D09882CD}"/>
    <cellStyle name="40% - Accent1 13 2 2" xfId="3372" xr:uid="{A6747E91-190D-4905-838A-841F8CD8952F}"/>
    <cellStyle name="40% - Accent1 13 2 2 2" xfId="6610" xr:uid="{868F27FC-9E18-4608-951E-C1B6ACE16B70}"/>
    <cellStyle name="40% - Accent1 13 2 2 2 2" xfId="9759" xr:uid="{7F5CED02-A0BC-4A4E-A577-FC2B096CE54C}"/>
    <cellStyle name="40% - Accent1 13 2 2 2 2 2" xfId="20901" xr:uid="{6DEA9BB1-0B0C-4544-9906-05BB47DE500A}"/>
    <cellStyle name="40% - Accent1 13 2 2 2 2 3" xfId="38570" xr:uid="{5545821D-A870-4173-8774-F276D4CF894F}"/>
    <cellStyle name="40% - Accent1 13 2 2 2 3" xfId="9760" xr:uid="{4F1BF39B-85BD-47FB-8B15-ADC45312DD50}"/>
    <cellStyle name="40% - Accent1 13 2 2 2 3 2" xfId="20902" xr:uid="{7602840B-9C8D-4D6C-8A4A-84BADC8D206B}"/>
    <cellStyle name="40% - Accent1 13 2 2 2 3 3" xfId="34603" xr:uid="{D9C66475-9322-4459-B8F5-9BCAB1F90FDE}"/>
    <cellStyle name="40% - Accent1 13 2 2 2 4" xfId="18048" xr:uid="{1DE159EF-72BE-4054-9BC2-E0CB1307D70C}"/>
    <cellStyle name="40% - Accent1 13 2 2 2 5" xfId="28897" xr:uid="{A59B877F-ADEB-4A73-B5FD-FA6A7E92E510}"/>
    <cellStyle name="40% - Accent1 13 2 2 2 6" xfId="32782" xr:uid="{4A43009B-D887-497C-8CFE-6BDECD3E9F1D}"/>
    <cellStyle name="40% - Accent1 13 2 2 2 7" xfId="44171" xr:uid="{ADB8566B-E2F0-465D-8072-23F73EED7C22}"/>
    <cellStyle name="40% - Accent1 13 2 2 3" xfId="9761" xr:uid="{58C0C5EE-57B8-4528-8B16-16ECA1D1FD03}"/>
    <cellStyle name="40% - Accent1 13 2 2 3 2" xfId="20903" xr:uid="{7A96C5EA-2288-4B39-8398-925DFCD51F6C}"/>
    <cellStyle name="40% - Accent1 13 2 2 3 3" xfId="36589" xr:uid="{7330939E-6B40-4C7B-90AA-B7D9B1DDB0E9}"/>
    <cellStyle name="40% - Accent1 13 2 2 4" xfId="14992" xr:uid="{3C19A29D-4E94-4604-91E5-9AD18729E7B3}"/>
    <cellStyle name="40% - Accent1 13 2 2 5" xfId="25841" xr:uid="{D3350426-554C-4F12-9C73-2A13EFCE95D1}"/>
    <cellStyle name="40% - Accent1 13 2 2 6" xfId="31991" xr:uid="{0597FC23-B6C1-4704-AA5A-56EB359CE1E8}"/>
    <cellStyle name="40% - Accent1 13 2 2 7" xfId="41115" xr:uid="{35C65728-457C-40BB-A35A-21357AD7B240}"/>
    <cellStyle name="40% - Accent1 13 2 3" xfId="5630" xr:uid="{74212634-4ED7-4B16-859A-2F26986693A2}"/>
    <cellStyle name="40% - Accent1 13 2 3 2" xfId="9762" xr:uid="{72EB9EA4-EA75-433E-80DC-6234B7BA3783}"/>
    <cellStyle name="40% - Accent1 13 2 3 2 2" xfId="20904" xr:uid="{86E04503-0705-4B9C-8C83-5513392CBC6C}"/>
    <cellStyle name="40% - Accent1 13 2 3 2 3" xfId="37981" xr:uid="{B6CF0582-03E5-4A87-A731-518670601E01}"/>
    <cellStyle name="40% - Accent1 13 2 3 3" xfId="9763" xr:uid="{432928D5-F3B2-4E1E-8B03-F1617F75A0C2}"/>
    <cellStyle name="40% - Accent1 13 2 3 3 2" xfId="20905" xr:uid="{E6A3FEE2-347B-426D-BF9C-086103DE1CD6}"/>
    <cellStyle name="40% - Accent1 13 2 3 3 3" xfId="34026" xr:uid="{A15C9D06-BB27-4E4A-8E1C-F843240AB22A}"/>
    <cellStyle name="40% - Accent1 13 2 3 4" xfId="17068" xr:uid="{7C8CBDE2-7B54-41B1-BE71-6ADD5488D4CF}"/>
    <cellStyle name="40% - Accent1 13 2 3 5" xfId="27917" xr:uid="{C8946744-DA9D-41A8-8CCC-E9E85B284DF9}"/>
    <cellStyle name="40% - Accent1 13 2 3 6" xfId="32781" xr:uid="{0E754789-C844-489C-AE77-ADB13F244563}"/>
    <cellStyle name="40% - Accent1 13 2 3 7" xfId="43191" xr:uid="{69B46417-BE90-4220-9C3A-CE1F25AF5C68}"/>
    <cellStyle name="40% - Accent1 13 2 4" xfId="9764" xr:uid="{0A45A93A-5D15-467C-AFA3-50E5627D138F}"/>
    <cellStyle name="40% - Accent1 13 2 4 2" xfId="20906" xr:uid="{C5884DCF-023A-47D7-98DC-21F1C0BCD757}"/>
    <cellStyle name="40% - Accent1 13 2 4 3" xfId="35998" xr:uid="{810679F4-98B4-473B-BC63-2AD5C287EDBB}"/>
    <cellStyle name="40% - Accent1 13 2 5" xfId="14012" xr:uid="{55E781BE-37AA-49BB-9498-DAE4459976F1}"/>
    <cellStyle name="40% - Accent1 13 2 6" xfId="24861" xr:uid="{07163C94-CB49-4351-A44B-B16586A82BDE}"/>
    <cellStyle name="40% - Accent1 13 2 7" xfId="31011" xr:uid="{ED6A6F7B-0BB1-4DDE-8D6D-BC02E56EC53F}"/>
    <cellStyle name="40% - Accent1 13 2 8" xfId="40135" xr:uid="{E1D29F9B-E3C3-4AFE-AAD3-7D1539D277C2}"/>
    <cellStyle name="40% - Accent1 13 3" xfId="2879" xr:uid="{5FB4B8E5-1F7F-462F-899F-AA3B8FDE4650}"/>
    <cellStyle name="40% - Accent1 13 3 2" xfId="6117" xr:uid="{02470E76-B7F0-45D6-A1A7-7EFBADBCDB21}"/>
    <cellStyle name="40% - Accent1 13 3 2 2" xfId="9765" xr:uid="{206593FF-2D9C-422F-A29F-ABD9DA79B05C}"/>
    <cellStyle name="40% - Accent1 13 3 2 2 2" xfId="20907" xr:uid="{0906A740-8A00-4EE2-8C5B-63DDED80FADA}"/>
    <cellStyle name="40% - Accent1 13 3 2 2 3" xfId="38571" xr:uid="{8FF0DE56-72A2-4828-9BD4-ED98709B2BFA}"/>
    <cellStyle name="40% - Accent1 13 3 2 3" xfId="9766" xr:uid="{2582F38D-D6F8-488C-88A2-C7D05785012F}"/>
    <cellStyle name="40% - Accent1 13 3 2 3 2" xfId="20908" xr:uid="{B63FB1A0-BF01-4DE8-9968-2368529DF5F8}"/>
    <cellStyle name="40% - Accent1 13 3 2 3 3" xfId="34604" xr:uid="{A1930063-2E28-4342-94C6-F284B9CDBD37}"/>
    <cellStyle name="40% - Accent1 13 3 2 4" xfId="17555" xr:uid="{6EDCA2B0-39DA-46E4-98FE-3C22FF415027}"/>
    <cellStyle name="40% - Accent1 13 3 2 5" xfId="28404" xr:uid="{07B499E2-1253-4874-8F38-EB204A2C99FA}"/>
    <cellStyle name="40% - Accent1 13 3 2 6" xfId="32783" xr:uid="{29401B29-10C7-4CEE-ADB3-FD0CECD81BBF}"/>
    <cellStyle name="40% - Accent1 13 3 2 7" xfId="43678" xr:uid="{A7044922-43FF-41E4-AFD6-ABE91A9C38FD}"/>
    <cellStyle name="40% - Accent1 13 3 3" xfId="9767" xr:uid="{8C056699-6256-416E-B23B-7D53F28F24BB}"/>
    <cellStyle name="40% - Accent1 13 3 3 2" xfId="20909" xr:uid="{3979C186-85ED-4DC6-80F1-E89363F3C453}"/>
    <cellStyle name="40% - Accent1 13 3 3 3" xfId="36590" xr:uid="{52043D44-AEF9-45B4-A3F7-33CF82D2E01E}"/>
    <cellStyle name="40% - Accent1 13 3 4" xfId="14499" xr:uid="{647A3F87-39DF-4879-B38E-5243B39CF30D}"/>
    <cellStyle name="40% - Accent1 13 3 5" xfId="25348" xr:uid="{6CF240F8-67D1-4FF2-B98D-313BE8207552}"/>
    <cellStyle name="40% - Accent1 13 3 6" xfId="31498" xr:uid="{AC0D19B1-6D4A-4E75-B087-65EB518B45F9}"/>
    <cellStyle name="40% - Accent1 13 3 7" xfId="40622" xr:uid="{D20752CD-48EE-4AE9-8AB3-9C8D9AC170DB}"/>
    <cellStyle name="40% - Accent1 13 4" xfId="3860" xr:uid="{FA9DB369-B33F-44E1-8C93-015420FF1B92}"/>
    <cellStyle name="40% - Accent1 13 4 2" xfId="7099" xr:uid="{CE9B7BF9-CA2F-4D1A-B589-F25909BD1DFC}"/>
    <cellStyle name="40% - Accent1 13 4 2 2" xfId="18537" xr:uid="{1C31A1BC-1038-42BF-A897-0747169A9625}"/>
    <cellStyle name="40% - Accent1 13 4 2 3" xfId="29386" xr:uid="{4394549E-34F4-4388-BF47-FB9E7D37F2B7}"/>
    <cellStyle name="40% - Accent1 13 4 2 4" xfId="37709" xr:uid="{0F1004C5-5453-42C3-BE98-97640231CA3F}"/>
    <cellStyle name="40% - Accent1 13 4 2 5" xfId="44660" xr:uid="{BED3FA1E-F80E-41BB-9025-65254A50F3C8}"/>
    <cellStyle name="40% - Accent1 13 4 3" xfId="9768" xr:uid="{D3F91933-D950-4790-BC26-5B4F98F0D2ED}"/>
    <cellStyle name="40% - Accent1 13 4 3 2" xfId="20910" xr:uid="{FC873A8F-A8CB-47AE-A684-2D0D7A456E9A}"/>
    <cellStyle name="40% - Accent1 13 4 3 3" xfId="33876" xr:uid="{E665FC28-FF9F-4F9F-931A-9DC4FA290D0D}"/>
    <cellStyle name="40% - Accent1 13 4 4" xfId="15481" xr:uid="{A6EE6726-8400-4D47-8D97-8C85D810EA30}"/>
    <cellStyle name="40% - Accent1 13 4 5" xfId="26330" xr:uid="{FFF0ACE1-DEA8-473C-8911-1E17BA86CF9D}"/>
    <cellStyle name="40% - Accent1 13 4 6" xfId="32784" xr:uid="{3EDF8840-490A-4C98-A035-93F79DF92766}"/>
    <cellStyle name="40% - Accent1 13 4 7" xfId="41604" xr:uid="{90668EC2-4C81-498A-A0B1-1B1A01618A80}"/>
    <cellStyle name="40% - Accent1 13 5" xfId="4408" xr:uid="{9E67E1C7-0EF6-42FE-985C-74531F3790EF}"/>
    <cellStyle name="40% - Accent1 13 5 2" xfId="7464" xr:uid="{1752B976-FB63-4125-9B51-1A6817E5BE7C}"/>
    <cellStyle name="40% - Accent1 13 5 2 2" xfId="18902" xr:uid="{DDEDDEA5-EFDB-40FF-8A24-EFC8B6968569}"/>
    <cellStyle name="40% - Accent1 13 5 2 3" xfId="29751" xr:uid="{BAFBACAE-460D-4484-96DC-5F61C0A47420}"/>
    <cellStyle name="40% - Accent1 13 5 2 4" xfId="35727" xr:uid="{25DF7B34-2886-4A96-AB05-CC56B3935171}"/>
    <cellStyle name="40% - Accent1 13 5 2 5" xfId="45025" xr:uid="{A3045B50-FB80-44B3-BF66-5860133BBB93}"/>
    <cellStyle name="40% - Accent1 13 5 3" xfId="15846" xr:uid="{738050A2-B256-4614-AC43-3D5588B3B031}"/>
    <cellStyle name="40% - Accent1 13 5 4" xfId="26695" xr:uid="{1DC8B0C5-81D4-4DF5-8153-BE9FF8561F44}"/>
    <cellStyle name="40% - Accent1 13 5 5" xfId="32780" xr:uid="{5A7677FB-33A5-48BC-8105-DF81993258D6}"/>
    <cellStyle name="40% - Accent1 13 5 6" xfId="41969" xr:uid="{AB6DD92D-9B81-414D-A09F-567ED1A397E3}"/>
    <cellStyle name="40% - Accent1 13 6" xfId="4770" xr:uid="{2ED3A325-1769-4B24-B796-796F2C4B7F10}"/>
    <cellStyle name="40% - Accent1 13 6 2" xfId="7826" xr:uid="{FD7D6B50-56DC-41DD-9D0B-C7051F1B0506}"/>
    <cellStyle name="40% - Accent1 13 6 2 2" xfId="19264" xr:uid="{A424420E-FAD0-4921-8CDA-C75DB14A84E4}"/>
    <cellStyle name="40% - Accent1 13 6 2 3" xfId="30113" xr:uid="{93ECD623-4526-435E-8655-66B05A248F49}"/>
    <cellStyle name="40% - Accent1 13 6 2 4" xfId="45387" xr:uid="{BE213F92-1210-450C-8817-EF662F03A6C1}"/>
    <cellStyle name="40% - Accent1 13 6 3" xfId="16208" xr:uid="{5A7A3E5E-CBEB-45B7-B867-325A0A045E1B}"/>
    <cellStyle name="40% - Accent1 13 6 4" xfId="27057" xr:uid="{7B715ABC-1920-413D-BE19-05966EF73EBB}"/>
    <cellStyle name="40% - Accent1 13 6 5" xfId="42331" xr:uid="{44875050-E9BE-480D-BD72-04D716CB546F}"/>
    <cellStyle name="40% - Accent1 13 7" xfId="5137" xr:uid="{F493D1AE-E6F9-41CC-8D36-4AC28B0C3CCD}"/>
    <cellStyle name="40% - Accent1 13 7 2" xfId="16575" xr:uid="{C9090441-85EB-4B32-BC4F-38963D8ACC0E}"/>
    <cellStyle name="40% - Accent1 13 7 3" xfId="27424" xr:uid="{5116AD20-FCD2-4FFA-BD32-AE1C65868CBF}"/>
    <cellStyle name="40% - Accent1 13 7 4" xfId="42698" xr:uid="{15D4E154-CFB1-442F-853D-EDF14EF77330}"/>
    <cellStyle name="40% - Accent1 13 8" xfId="13519" xr:uid="{7DFAE1C8-E985-49EB-A30C-D67F6BA425E5}"/>
    <cellStyle name="40% - Accent1 13 9" xfId="24368" xr:uid="{E9B7CFC9-BC18-413B-84CA-DB57A9B73168}"/>
    <cellStyle name="40% - Accent1 14" xfId="333" xr:uid="{6AB17EB9-0152-451B-B994-4076C72C06C9}"/>
    <cellStyle name="40% - Accent1 14 10" xfId="30569" xr:uid="{5A747695-40AD-4253-A4AF-4A292CF1C0DA}"/>
    <cellStyle name="40% - Accent1 14 11" xfId="39643" xr:uid="{C6DDF253-4F9C-4B5A-B8DE-C8B30DF94BF0}"/>
    <cellStyle name="40% - Accent1 14 2" xfId="2392" xr:uid="{04478261-C02A-4FFA-B3F7-C4FBFEA6C2F9}"/>
    <cellStyle name="40% - Accent1 14 2 2" xfId="3373" xr:uid="{4DBA3B91-9A2D-4B5D-AFF9-AD79FDCC4FF7}"/>
    <cellStyle name="40% - Accent1 14 2 2 2" xfId="6611" xr:uid="{7D2A997C-FC87-4898-94B3-DF950BB16867}"/>
    <cellStyle name="40% - Accent1 14 2 2 2 2" xfId="9769" xr:uid="{C76C7B53-FAE0-4EFD-9147-10A0B4E220E8}"/>
    <cellStyle name="40% - Accent1 14 2 2 2 2 2" xfId="20911" xr:uid="{498AEAC2-B86F-44AF-A4F5-94F01967E96B}"/>
    <cellStyle name="40% - Accent1 14 2 2 2 2 3" xfId="38572" xr:uid="{D7AEE806-86CC-4476-A4D7-2CC5DDEBC269}"/>
    <cellStyle name="40% - Accent1 14 2 2 2 3" xfId="9770" xr:uid="{308BC7A2-D23B-4BC7-B25B-09EE57A34BB4}"/>
    <cellStyle name="40% - Accent1 14 2 2 2 3 2" xfId="20912" xr:uid="{C1D3D76C-F9B4-4F8A-A3BF-5B03DB8FBF8D}"/>
    <cellStyle name="40% - Accent1 14 2 2 2 3 3" xfId="34605" xr:uid="{690F2D97-B0B6-43D4-8A25-D5179E7BBC38}"/>
    <cellStyle name="40% - Accent1 14 2 2 2 4" xfId="18049" xr:uid="{7777A56B-992B-47C6-8F41-FB0BD0BB2BCC}"/>
    <cellStyle name="40% - Accent1 14 2 2 2 5" xfId="28898" xr:uid="{8D8CD9FB-ABCC-482B-B2F1-3DFFA3FF8CDC}"/>
    <cellStyle name="40% - Accent1 14 2 2 2 6" xfId="32787" xr:uid="{90898B2B-5C44-4FA5-B806-81950B6C7868}"/>
    <cellStyle name="40% - Accent1 14 2 2 2 7" xfId="44172" xr:uid="{966A17F1-D083-4E71-88BF-1CF0A95CDBD0}"/>
    <cellStyle name="40% - Accent1 14 2 2 3" xfId="9771" xr:uid="{2E8267D9-E736-4EF2-988B-D81FB6B97604}"/>
    <cellStyle name="40% - Accent1 14 2 2 3 2" xfId="20913" xr:uid="{CEFB191A-31CB-43C3-A99D-0F9FA9A58719}"/>
    <cellStyle name="40% - Accent1 14 2 2 3 3" xfId="36591" xr:uid="{254A8A60-D978-4C73-8FD2-85DDEBB60350}"/>
    <cellStyle name="40% - Accent1 14 2 2 4" xfId="14993" xr:uid="{2CE8D888-AC11-40DB-B391-1352688065DA}"/>
    <cellStyle name="40% - Accent1 14 2 2 5" xfId="25842" xr:uid="{E3538EE9-B257-4070-A4F9-1724D3AA1E7F}"/>
    <cellStyle name="40% - Accent1 14 2 2 6" xfId="31992" xr:uid="{EDFBF8D1-5ACB-4E3A-922E-332E7A387195}"/>
    <cellStyle name="40% - Accent1 14 2 2 7" xfId="41116" xr:uid="{0BC0E3D6-62F0-46A0-8212-7102DB74A15C}"/>
    <cellStyle name="40% - Accent1 14 2 3" xfId="5631" xr:uid="{5E33B8E1-9732-4474-90C5-E7B3E8BF4C81}"/>
    <cellStyle name="40% - Accent1 14 2 3 2" xfId="9772" xr:uid="{BACEF4A9-1B67-4CEF-A872-D42C7E9E1FAB}"/>
    <cellStyle name="40% - Accent1 14 2 3 2 2" xfId="20914" xr:uid="{CF70DF6F-81BA-41BB-9CCC-A90957F7838E}"/>
    <cellStyle name="40% - Accent1 14 2 3 2 3" xfId="37982" xr:uid="{B2DC5763-D28A-43B8-B5AD-D5678A7A7009}"/>
    <cellStyle name="40% - Accent1 14 2 3 3" xfId="9773" xr:uid="{CA52D13B-5312-4849-853E-81044D37BA0D}"/>
    <cellStyle name="40% - Accent1 14 2 3 3 2" xfId="20915" xr:uid="{DD96BB54-BB0F-4511-B9A5-CEF20261AE6F}"/>
    <cellStyle name="40% - Accent1 14 2 3 3 3" xfId="34027" xr:uid="{C35A741B-EDC3-4600-A5D2-772E9A54AEA4}"/>
    <cellStyle name="40% - Accent1 14 2 3 4" xfId="17069" xr:uid="{7B6C5068-8D44-4895-A36C-FC79D2E7C02C}"/>
    <cellStyle name="40% - Accent1 14 2 3 5" xfId="27918" xr:uid="{3FFD12CA-06E2-4D61-9F4E-11868B787E7D}"/>
    <cellStyle name="40% - Accent1 14 2 3 6" xfId="32786" xr:uid="{49480D6C-1731-4641-8192-D737957BAD5E}"/>
    <cellStyle name="40% - Accent1 14 2 3 7" xfId="43192" xr:uid="{86123010-B41B-4993-B8AC-ADD5767AE904}"/>
    <cellStyle name="40% - Accent1 14 2 4" xfId="9774" xr:uid="{8A2B5674-E0BF-4A08-84BA-C7E6AC090E5D}"/>
    <cellStyle name="40% - Accent1 14 2 4 2" xfId="20916" xr:uid="{77099179-C0DD-4D22-A949-AEEF1CB67E66}"/>
    <cellStyle name="40% - Accent1 14 2 4 3" xfId="35999" xr:uid="{75795542-DEB7-4805-B47E-22923780AB2F}"/>
    <cellStyle name="40% - Accent1 14 2 5" xfId="14013" xr:uid="{35246762-0265-4B6D-B98B-2E9497A82215}"/>
    <cellStyle name="40% - Accent1 14 2 6" xfId="24862" xr:uid="{A8D257DD-858C-48B0-BE8D-73C06F7AB625}"/>
    <cellStyle name="40% - Accent1 14 2 7" xfId="31012" xr:uid="{C1A85D36-50CC-4169-851A-AE6135055608}"/>
    <cellStyle name="40% - Accent1 14 2 8" xfId="40136" xr:uid="{A34844E5-D904-49F4-A3CF-DD4411B504FA}"/>
    <cellStyle name="40% - Accent1 14 3" xfId="2880" xr:uid="{BA94CA44-723D-46DB-A84E-9B9EDEE121DC}"/>
    <cellStyle name="40% - Accent1 14 3 2" xfId="6118" xr:uid="{7E029875-30A4-4DF3-AF31-F53EB48666AA}"/>
    <cellStyle name="40% - Accent1 14 3 2 2" xfId="9775" xr:uid="{7C8352AD-412F-4594-97B8-895CA33BDA94}"/>
    <cellStyle name="40% - Accent1 14 3 2 2 2" xfId="20917" xr:uid="{71407915-C14F-4DF4-9356-63C155CE0E1F}"/>
    <cellStyle name="40% - Accent1 14 3 2 2 3" xfId="38573" xr:uid="{A892390F-EDDA-4FE3-AA53-A904270EAEC6}"/>
    <cellStyle name="40% - Accent1 14 3 2 3" xfId="9776" xr:uid="{D5AD1FA1-0E92-466E-B7BA-36F9D1049B96}"/>
    <cellStyle name="40% - Accent1 14 3 2 3 2" xfId="20918" xr:uid="{333FD1E6-0BCB-4D22-8B7A-9D3A21C832B9}"/>
    <cellStyle name="40% - Accent1 14 3 2 3 3" xfId="34606" xr:uid="{1FF28B93-F8D4-4A09-9546-BC973D78169D}"/>
    <cellStyle name="40% - Accent1 14 3 2 4" xfId="17556" xr:uid="{CBD95B1C-F932-45EB-8C0B-59B7AA2C0C53}"/>
    <cellStyle name="40% - Accent1 14 3 2 5" xfId="28405" xr:uid="{065963A9-CD48-4FF4-ABB5-DC8F7F8C624B}"/>
    <cellStyle name="40% - Accent1 14 3 2 6" xfId="32788" xr:uid="{8049E53A-5D88-4310-9376-4A9DADF3854F}"/>
    <cellStyle name="40% - Accent1 14 3 2 7" xfId="43679" xr:uid="{A802813F-719C-40B6-8E02-3669D06B9883}"/>
    <cellStyle name="40% - Accent1 14 3 3" xfId="9777" xr:uid="{4DAB84D3-01F5-4CC3-A61F-37A2D57D2FB8}"/>
    <cellStyle name="40% - Accent1 14 3 3 2" xfId="20919" xr:uid="{9584AB32-541B-40FB-A32F-805DA94DE2BA}"/>
    <cellStyle name="40% - Accent1 14 3 3 3" xfId="36592" xr:uid="{FD29AF87-276E-404C-B887-19C357027B96}"/>
    <cellStyle name="40% - Accent1 14 3 4" xfId="14500" xr:uid="{218415D2-F88E-4B1A-A564-E9CE4B881CF2}"/>
    <cellStyle name="40% - Accent1 14 3 5" xfId="25349" xr:uid="{FF37CAF5-CE4B-4791-8601-5405EF73C7E1}"/>
    <cellStyle name="40% - Accent1 14 3 6" xfId="31499" xr:uid="{63E58744-9F0E-4D59-94D1-D944350ED2B3}"/>
    <cellStyle name="40% - Accent1 14 3 7" xfId="40623" xr:uid="{319D2695-6501-4059-82EB-48C2462E74A4}"/>
    <cellStyle name="40% - Accent1 14 4" xfId="3861" xr:uid="{576859F1-4C75-4A66-9501-2CDCD3116736}"/>
    <cellStyle name="40% - Accent1 14 4 2" xfId="7100" xr:uid="{AC48379A-F23D-451B-BA72-4D8563602F14}"/>
    <cellStyle name="40% - Accent1 14 4 2 2" xfId="18538" xr:uid="{880A3E8F-75A5-4C71-A710-850EE89BEAE5}"/>
    <cellStyle name="40% - Accent1 14 4 2 3" xfId="29387" xr:uid="{9822E44E-A6B3-4441-9714-15BEC3B54ACB}"/>
    <cellStyle name="40% - Accent1 14 4 2 4" xfId="37710" xr:uid="{ED79206D-ED48-49D2-AF97-62600F838994}"/>
    <cellStyle name="40% - Accent1 14 4 2 5" xfId="44661" xr:uid="{6CE1AA3A-C299-48BD-B9A8-0E322DA7A653}"/>
    <cellStyle name="40% - Accent1 14 4 3" xfId="9778" xr:uid="{63AB43CC-2A6C-4664-BDAD-1D71C8EDDDD6}"/>
    <cellStyle name="40% - Accent1 14 4 3 2" xfId="20920" xr:uid="{EA311DB2-E33F-4FCE-8408-ED7394721D15}"/>
    <cellStyle name="40% - Accent1 14 4 3 3" xfId="33877" xr:uid="{2F6A41E8-237D-4A91-AA94-C3EBBAE34EEA}"/>
    <cellStyle name="40% - Accent1 14 4 4" xfId="15482" xr:uid="{3195E042-08AE-482A-A0C7-21F8F63A3933}"/>
    <cellStyle name="40% - Accent1 14 4 5" xfId="26331" xr:uid="{0624EA0E-3D70-4789-AC76-9F1CB20D12BB}"/>
    <cellStyle name="40% - Accent1 14 4 6" xfId="32789" xr:uid="{3BC0D6F0-3DD0-44BC-99CF-D1BA498E8644}"/>
    <cellStyle name="40% - Accent1 14 4 7" xfId="41605" xr:uid="{194ACA19-41BA-49CF-88C3-0A6DB82B6584}"/>
    <cellStyle name="40% - Accent1 14 5" xfId="4409" xr:uid="{E8324846-28CB-4975-8D8A-B0D949683164}"/>
    <cellStyle name="40% - Accent1 14 5 2" xfId="7465" xr:uid="{93C16455-A480-4324-A5AC-D4014B81B53A}"/>
    <cellStyle name="40% - Accent1 14 5 2 2" xfId="18903" xr:uid="{6C889CC6-B484-42D2-99C7-298A7B6BCFB2}"/>
    <cellStyle name="40% - Accent1 14 5 2 3" xfId="29752" xr:uid="{16383442-CA4C-40CD-8757-DA5837601C43}"/>
    <cellStyle name="40% - Accent1 14 5 2 4" xfId="35728" xr:uid="{CB2BC4DD-7579-426F-9F91-6DC7A10C3B3B}"/>
    <cellStyle name="40% - Accent1 14 5 2 5" xfId="45026" xr:uid="{D66EA0BC-C0A6-4DFE-8E6E-4C49442303BC}"/>
    <cellStyle name="40% - Accent1 14 5 3" xfId="15847" xr:uid="{C2EA2EBA-08DE-4602-AC88-E61C2EA8BC03}"/>
    <cellStyle name="40% - Accent1 14 5 4" xfId="26696" xr:uid="{53F0EB4F-2C6B-4F41-BCAE-1E931ECAE1C1}"/>
    <cellStyle name="40% - Accent1 14 5 5" xfId="32785" xr:uid="{2D3660D9-B671-41D8-AC4D-B43A29488667}"/>
    <cellStyle name="40% - Accent1 14 5 6" xfId="41970" xr:uid="{89538AA7-6CFF-43AE-907D-FE1BB2348DF2}"/>
    <cellStyle name="40% - Accent1 14 6" xfId="4771" xr:uid="{EE0C7280-BB0A-4D69-AB43-3535E7B50EB4}"/>
    <cellStyle name="40% - Accent1 14 6 2" xfId="7827" xr:uid="{D59D2B22-B9D3-439E-AA98-BEF24B2EF857}"/>
    <cellStyle name="40% - Accent1 14 6 2 2" xfId="19265" xr:uid="{CAAC941F-095A-4E75-A4DC-517D130C34C5}"/>
    <cellStyle name="40% - Accent1 14 6 2 3" xfId="30114" xr:uid="{C38F3EA7-C2EF-427C-9F13-C9379451B0AB}"/>
    <cellStyle name="40% - Accent1 14 6 2 4" xfId="45388" xr:uid="{B8024BC5-BCFA-4ED7-953B-C780737E91C2}"/>
    <cellStyle name="40% - Accent1 14 6 3" xfId="16209" xr:uid="{3EA964D3-BED5-43D9-BB35-B835177BEE57}"/>
    <cellStyle name="40% - Accent1 14 6 4" xfId="27058" xr:uid="{E8A38FD2-422C-4DF4-8F7E-0EAED4FEC1AD}"/>
    <cellStyle name="40% - Accent1 14 6 5" xfId="42332" xr:uid="{D3346C62-1500-4371-9247-8558BCEB6338}"/>
    <cellStyle name="40% - Accent1 14 7" xfId="5138" xr:uid="{81AC2871-0978-43FC-BC8A-DB885DBC1488}"/>
    <cellStyle name="40% - Accent1 14 7 2" xfId="16576" xr:uid="{FE4A92EA-F79A-48C6-A0CC-680A5F55DA08}"/>
    <cellStyle name="40% - Accent1 14 7 3" xfId="27425" xr:uid="{E8939305-7F63-4D7B-AB38-8F440111DCC9}"/>
    <cellStyle name="40% - Accent1 14 7 4" xfId="42699" xr:uid="{BFB41FE5-472D-4DEA-87DC-BED9444C7060}"/>
    <cellStyle name="40% - Accent1 14 8" xfId="13520" xr:uid="{D0774A0A-CA05-4E8C-A196-0567BE2457C5}"/>
    <cellStyle name="40% - Accent1 14 9" xfId="24369" xr:uid="{97860F4C-4CB9-403C-9457-03A2C8CA2F0D}"/>
    <cellStyle name="40% - Accent1 15" xfId="334" xr:uid="{6F98F901-92D7-4466-9BF1-BD28C61C022F}"/>
    <cellStyle name="40% - Accent1 15 10" xfId="30570" xr:uid="{9897682A-31A2-49E3-B4ED-1ECF776FA389}"/>
    <cellStyle name="40% - Accent1 15 11" xfId="39644" xr:uid="{8F980378-02EE-4A37-8B76-DC0A79167405}"/>
    <cellStyle name="40% - Accent1 15 2" xfId="2393" xr:uid="{1E9112CD-6106-4C83-8E35-D6C7658FC149}"/>
    <cellStyle name="40% - Accent1 15 2 2" xfId="3374" xr:uid="{89F52A37-27B5-4221-A731-172ED9AB1AD5}"/>
    <cellStyle name="40% - Accent1 15 2 2 2" xfId="6612" xr:uid="{77C7A78F-0008-4C2D-BEA1-A1CCDFFEDF37}"/>
    <cellStyle name="40% - Accent1 15 2 2 2 2" xfId="9779" xr:uid="{5BBBDB01-BD39-4D9B-A923-A1429D7708A6}"/>
    <cellStyle name="40% - Accent1 15 2 2 2 2 2" xfId="20921" xr:uid="{D37A0CFA-4205-44FE-BF06-6192ABE60591}"/>
    <cellStyle name="40% - Accent1 15 2 2 2 2 3" xfId="38574" xr:uid="{83FA5FE8-EE5B-4C5B-8899-912603EA53A2}"/>
    <cellStyle name="40% - Accent1 15 2 2 2 3" xfId="9780" xr:uid="{042B55CB-9CAE-420A-B199-195A76BE864E}"/>
    <cellStyle name="40% - Accent1 15 2 2 2 3 2" xfId="20922" xr:uid="{B4BA4C25-302F-40F5-98B9-C7FD3981E090}"/>
    <cellStyle name="40% - Accent1 15 2 2 2 3 3" xfId="34607" xr:uid="{0EC70FEC-9E16-4F35-AAC7-F3E02D0DB2F3}"/>
    <cellStyle name="40% - Accent1 15 2 2 2 4" xfId="18050" xr:uid="{E0AF8943-F570-46A0-A757-BA9CB3A36F03}"/>
    <cellStyle name="40% - Accent1 15 2 2 2 5" xfId="28899" xr:uid="{046F5897-F850-48F5-BDE6-864DAC9C575B}"/>
    <cellStyle name="40% - Accent1 15 2 2 2 6" xfId="32792" xr:uid="{D234417E-B3E1-4DDC-A7D2-5872291D09B9}"/>
    <cellStyle name="40% - Accent1 15 2 2 2 7" xfId="44173" xr:uid="{FD95CF99-2645-4BDB-AB8C-671417178B95}"/>
    <cellStyle name="40% - Accent1 15 2 2 3" xfId="9781" xr:uid="{882F0DE4-030A-453E-85CD-1F961E21BD36}"/>
    <cellStyle name="40% - Accent1 15 2 2 3 2" xfId="20923" xr:uid="{CDC6D401-6451-4992-ABB4-098CB6A7BDDE}"/>
    <cellStyle name="40% - Accent1 15 2 2 3 3" xfId="36593" xr:uid="{E5736688-3378-40EF-A71B-E8898606A28C}"/>
    <cellStyle name="40% - Accent1 15 2 2 4" xfId="14994" xr:uid="{35D80D52-1268-4BE0-8F4D-E5DB20F94136}"/>
    <cellStyle name="40% - Accent1 15 2 2 5" xfId="25843" xr:uid="{476E82D6-32C3-488F-AC04-FC5AFA0517B2}"/>
    <cellStyle name="40% - Accent1 15 2 2 6" xfId="31993" xr:uid="{EF466C16-9A3B-46AF-9375-518D2ACAA332}"/>
    <cellStyle name="40% - Accent1 15 2 2 7" xfId="41117" xr:uid="{59378FBB-2746-4183-B29B-2783BC0E4C69}"/>
    <cellStyle name="40% - Accent1 15 2 3" xfId="5632" xr:uid="{A1A7C066-B16F-41C7-8184-C44890967270}"/>
    <cellStyle name="40% - Accent1 15 2 3 2" xfId="9782" xr:uid="{AFCAA0C2-E0F4-4EAB-9B2E-78FE172E0B9B}"/>
    <cellStyle name="40% - Accent1 15 2 3 2 2" xfId="20924" xr:uid="{100BFEE0-6C19-4B45-B7C8-645BDAC4647E}"/>
    <cellStyle name="40% - Accent1 15 2 3 2 3" xfId="37983" xr:uid="{E6F217D6-756D-4DFA-9DF9-B85EEA7295F6}"/>
    <cellStyle name="40% - Accent1 15 2 3 3" xfId="9783" xr:uid="{42201B7C-9387-4312-AAD8-75DCE93C4AE0}"/>
    <cellStyle name="40% - Accent1 15 2 3 3 2" xfId="20925" xr:uid="{34DD035A-DF4E-407B-AD4C-B6A252657C79}"/>
    <cellStyle name="40% - Accent1 15 2 3 3 3" xfId="34028" xr:uid="{36B19C22-CCE1-4941-B1F6-DAB7A0E9A2A9}"/>
    <cellStyle name="40% - Accent1 15 2 3 4" xfId="17070" xr:uid="{8ED87159-457F-493F-9C4E-C1092AD07729}"/>
    <cellStyle name="40% - Accent1 15 2 3 5" xfId="27919" xr:uid="{14EDFFB2-013A-48EB-97B1-C0671AB2DEB7}"/>
    <cellStyle name="40% - Accent1 15 2 3 6" xfId="32791" xr:uid="{25497078-1701-4C83-B056-AE2672AEE088}"/>
    <cellStyle name="40% - Accent1 15 2 3 7" xfId="43193" xr:uid="{F73688C4-06EF-412B-B3EA-99BC6F6562CA}"/>
    <cellStyle name="40% - Accent1 15 2 4" xfId="9784" xr:uid="{5631DE11-8E3F-492C-969B-31DCE00ED198}"/>
    <cellStyle name="40% - Accent1 15 2 4 2" xfId="20926" xr:uid="{D49E57AC-4A19-4356-9ECF-C63740F93A36}"/>
    <cellStyle name="40% - Accent1 15 2 4 3" xfId="36000" xr:uid="{0FE4AD1F-E829-4394-BF95-700A016DFD25}"/>
    <cellStyle name="40% - Accent1 15 2 5" xfId="14014" xr:uid="{9582EFBB-0ECE-4004-BB4D-AAC449C97959}"/>
    <cellStyle name="40% - Accent1 15 2 6" xfId="24863" xr:uid="{31FBA30E-B63C-4469-96F1-E8884C1CFA15}"/>
    <cellStyle name="40% - Accent1 15 2 7" xfId="31013" xr:uid="{445FC14F-C337-42AC-979A-E90E0099F09D}"/>
    <cellStyle name="40% - Accent1 15 2 8" xfId="40137" xr:uid="{B5B2F2C0-7F32-4DE4-B9B5-B70602996293}"/>
    <cellStyle name="40% - Accent1 15 3" xfId="2881" xr:uid="{2B0A2868-97DD-483F-941A-D05B89AF9958}"/>
    <cellStyle name="40% - Accent1 15 3 2" xfId="6119" xr:uid="{F72A02C3-BCC7-435D-9A7A-D8842B9A26BD}"/>
    <cellStyle name="40% - Accent1 15 3 2 2" xfId="9785" xr:uid="{0273B653-2A1E-4F1D-87D8-A1E662F8AF3E}"/>
    <cellStyle name="40% - Accent1 15 3 2 2 2" xfId="20927" xr:uid="{56707BA3-EE71-468B-B7EE-B3CEC55AD49B}"/>
    <cellStyle name="40% - Accent1 15 3 2 2 3" xfId="38575" xr:uid="{169ED4EE-02E0-4609-95E6-383F8508EE79}"/>
    <cellStyle name="40% - Accent1 15 3 2 3" xfId="9786" xr:uid="{9C584757-5588-4062-8E1F-E4773E324A63}"/>
    <cellStyle name="40% - Accent1 15 3 2 3 2" xfId="20928" xr:uid="{369C6035-9538-4B95-B360-FD07B4E27A05}"/>
    <cellStyle name="40% - Accent1 15 3 2 3 3" xfId="34608" xr:uid="{6B1FF480-8352-4A5C-BAA6-1B1E93FEF290}"/>
    <cellStyle name="40% - Accent1 15 3 2 4" xfId="17557" xr:uid="{7123B55A-5AB6-49FE-8E17-B0E09C41FD8B}"/>
    <cellStyle name="40% - Accent1 15 3 2 5" xfId="28406" xr:uid="{6796D56A-82E3-4F78-B007-B0A0A2606597}"/>
    <cellStyle name="40% - Accent1 15 3 2 6" xfId="32793" xr:uid="{ABCA05C3-3BB4-4DAE-992A-0957AC7A61F7}"/>
    <cellStyle name="40% - Accent1 15 3 2 7" xfId="43680" xr:uid="{2487B187-F936-4AF2-9B82-08280DB1D0C7}"/>
    <cellStyle name="40% - Accent1 15 3 3" xfId="9787" xr:uid="{9B56DF7F-578B-4971-9B84-11E7840628B7}"/>
    <cellStyle name="40% - Accent1 15 3 3 2" xfId="20929" xr:uid="{D22DB5E2-D93E-4729-8F15-17165B1D769B}"/>
    <cellStyle name="40% - Accent1 15 3 3 3" xfId="36594" xr:uid="{5B3FAB1B-AD2F-45E0-B0FA-F4B0155E2FF6}"/>
    <cellStyle name="40% - Accent1 15 3 4" xfId="14501" xr:uid="{5F5EFB5F-8C47-4499-9B9A-7A5F5BB6F8C0}"/>
    <cellStyle name="40% - Accent1 15 3 5" xfId="25350" xr:uid="{CA65D35D-B872-4F49-ACD0-32A5625391DB}"/>
    <cellStyle name="40% - Accent1 15 3 6" xfId="31500" xr:uid="{0950C6AB-C3A4-4AAA-BE68-D3CE89F0CCB7}"/>
    <cellStyle name="40% - Accent1 15 3 7" xfId="40624" xr:uid="{85ABA767-BECA-4734-B025-0CB7B05EFB7E}"/>
    <cellStyle name="40% - Accent1 15 4" xfId="3862" xr:uid="{22D57B40-CFCE-4567-8287-DE2AC31A7525}"/>
    <cellStyle name="40% - Accent1 15 4 2" xfId="7101" xr:uid="{D6E70127-7D2E-4F4D-8FAB-BDC5347705C9}"/>
    <cellStyle name="40% - Accent1 15 4 2 2" xfId="18539" xr:uid="{885904F6-8C2D-41CA-B6E9-B6EA18EC7343}"/>
    <cellStyle name="40% - Accent1 15 4 2 3" xfId="29388" xr:uid="{F4FA3F5F-1EBE-4692-BC15-C590AF4CE904}"/>
    <cellStyle name="40% - Accent1 15 4 2 4" xfId="37711" xr:uid="{B659B3B4-00D4-4BB0-824F-06087D53F43B}"/>
    <cellStyle name="40% - Accent1 15 4 2 5" xfId="44662" xr:uid="{CECBF03A-82D9-499F-95B6-BECE8DAD48D8}"/>
    <cellStyle name="40% - Accent1 15 4 3" xfId="9788" xr:uid="{045D4CA9-D3B2-46EB-8952-573844C92D93}"/>
    <cellStyle name="40% - Accent1 15 4 3 2" xfId="20930" xr:uid="{C9A93EF4-2E74-436F-9741-8AF6C10E51F0}"/>
    <cellStyle name="40% - Accent1 15 4 3 3" xfId="33878" xr:uid="{5BDF0A84-31A9-4BDD-A76E-92F9B7D97832}"/>
    <cellStyle name="40% - Accent1 15 4 4" xfId="15483" xr:uid="{0375D10D-D852-4010-B6BA-CD5779A8FA13}"/>
    <cellStyle name="40% - Accent1 15 4 5" xfId="26332" xr:uid="{265647E1-F07A-42EB-B888-914D21DB1F17}"/>
    <cellStyle name="40% - Accent1 15 4 6" xfId="32794" xr:uid="{7130357B-6D9B-421A-BF43-5A1B9D4273B5}"/>
    <cellStyle name="40% - Accent1 15 4 7" xfId="41606" xr:uid="{AF2816B4-19FF-4BBD-95EE-C0E4FECCFF4E}"/>
    <cellStyle name="40% - Accent1 15 5" xfId="4410" xr:uid="{C456793A-93EC-47CA-B217-4F6A9A660BB4}"/>
    <cellStyle name="40% - Accent1 15 5 2" xfId="7466" xr:uid="{EE01B3A0-8EF6-4D27-A07E-A51E3114DEC9}"/>
    <cellStyle name="40% - Accent1 15 5 2 2" xfId="18904" xr:uid="{FEF3E736-F269-4F85-9DB6-6D397E08C27F}"/>
    <cellStyle name="40% - Accent1 15 5 2 3" xfId="29753" xr:uid="{1D824029-34DD-4013-8F4D-00D6097D4F0B}"/>
    <cellStyle name="40% - Accent1 15 5 2 4" xfId="35729" xr:uid="{A95DC97F-59E8-4B2B-A8AB-E362549648F7}"/>
    <cellStyle name="40% - Accent1 15 5 2 5" xfId="45027" xr:uid="{FCA8253E-7E23-4B51-963A-CF1AC0CA6C9B}"/>
    <cellStyle name="40% - Accent1 15 5 3" xfId="15848" xr:uid="{D53B6586-1D33-4596-80E5-EAAC56B6FAFD}"/>
    <cellStyle name="40% - Accent1 15 5 4" xfId="26697" xr:uid="{7F1E2160-06D9-433A-8A6A-873D2773F0D4}"/>
    <cellStyle name="40% - Accent1 15 5 5" xfId="32790" xr:uid="{ACE21172-0450-412D-BF6A-5ED72D898D28}"/>
    <cellStyle name="40% - Accent1 15 5 6" xfId="41971" xr:uid="{A36B9742-A599-4E47-ACD6-F96307A7CA02}"/>
    <cellStyle name="40% - Accent1 15 6" xfId="4772" xr:uid="{3D797908-1DAF-4E9B-A6D2-8C9E81A15C3D}"/>
    <cellStyle name="40% - Accent1 15 6 2" xfId="7828" xr:uid="{97315A02-CAEE-45D6-8ACE-FA237EF89A44}"/>
    <cellStyle name="40% - Accent1 15 6 2 2" xfId="19266" xr:uid="{53249FEE-A134-4187-83D6-BC0D3185A4BB}"/>
    <cellStyle name="40% - Accent1 15 6 2 3" xfId="30115" xr:uid="{728FD068-2297-4ADC-9E63-E204F8F6CD3D}"/>
    <cellStyle name="40% - Accent1 15 6 2 4" xfId="45389" xr:uid="{D82872E7-B97B-4113-967B-DC44B021C9D0}"/>
    <cellStyle name="40% - Accent1 15 6 3" xfId="16210" xr:uid="{879E45D6-E4B7-4CBE-8CD0-E6B403376F47}"/>
    <cellStyle name="40% - Accent1 15 6 4" xfId="27059" xr:uid="{1F64CFC9-584B-4E67-AACA-52DC1C38DC61}"/>
    <cellStyle name="40% - Accent1 15 6 5" xfId="42333" xr:uid="{1A8CA4A1-7366-4F72-9917-BDBA7C74B73C}"/>
    <cellStyle name="40% - Accent1 15 7" xfId="5139" xr:uid="{478D6E12-D8DF-4864-899B-FED3958504EF}"/>
    <cellStyle name="40% - Accent1 15 7 2" xfId="16577" xr:uid="{DB34E5AE-0E05-44A0-AFE2-E9D0BC68D936}"/>
    <cellStyle name="40% - Accent1 15 7 3" xfId="27426" xr:uid="{63D56DA5-4F01-4353-993A-E9B8DC33165E}"/>
    <cellStyle name="40% - Accent1 15 7 4" xfId="42700" xr:uid="{DC343411-0735-4E12-B02C-97207F8C5EE8}"/>
    <cellStyle name="40% - Accent1 15 8" xfId="13521" xr:uid="{CFF8414F-AEEE-4E6A-B02C-EB532E3C1335}"/>
    <cellStyle name="40% - Accent1 15 9" xfId="24370" xr:uid="{A1B22025-ADB3-429C-87F6-885E9C1EBD15}"/>
    <cellStyle name="40% - Accent1 16" xfId="335" xr:uid="{AA15D1FA-ECAA-48CB-BB9A-F826CAC45238}"/>
    <cellStyle name="40% - Accent1 16 10" xfId="30571" xr:uid="{CEA9F8E6-A681-4E39-BFAE-1D0242168D1A}"/>
    <cellStyle name="40% - Accent1 16 11" xfId="39645" xr:uid="{AE80F842-6C2E-4DB0-B80C-AF807BDE8024}"/>
    <cellStyle name="40% - Accent1 16 2" xfId="2394" xr:uid="{7965D0AD-8006-4462-ABA8-1A7E8B7B0C90}"/>
    <cellStyle name="40% - Accent1 16 2 2" xfId="3375" xr:uid="{2C97726D-3D0E-4DFF-AAF0-C4AF02E131B0}"/>
    <cellStyle name="40% - Accent1 16 2 2 2" xfId="6613" xr:uid="{33F03423-3647-4736-9AA1-74B73335B4FE}"/>
    <cellStyle name="40% - Accent1 16 2 2 2 2" xfId="9789" xr:uid="{21FCD678-DC78-471E-8F4F-8F05A59A9007}"/>
    <cellStyle name="40% - Accent1 16 2 2 2 2 2" xfId="20931" xr:uid="{E8E54E7E-0568-47AB-88DC-97723A726CC8}"/>
    <cellStyle name="40% - Accent1 16 2 2 2 2 3" xfId="38576" xr:uid="{78172858-70F0-4543-B92D-42938F79BBCD}"/>
    <cellStyle name="40% - Accent1 16 2 2 2 3" xfId="9790" xr:uid="{3536EDFC-58EA-45C6-8027-D3D89EDD972B}"/>
    <cellStyle name="40% - Accent1 16 2 2 2 3 2" xfId="20932" xr:uid="{5C58CD3A-9339-4A0E-9F0D-F53F881ECD8C}"/>
    <cellStyle name="40% - Accent1 16 2 2 2 3 3" xfId="34609" xr:uid="{317CF150-8E5F-4B5F-AD1B-5C95585ACB54}"/>
    <cellStyle name="40% - Accent1 16 2 2 2 4" xfId="18051" xr:uid="{5F861839-F743-4114-B252-1D1BE3DA1578}"/>
    <cellStyle name="40% - Accent1 16 2 2 2 5" xfId="28900" xr:uid="{EFDD51F8-C688-4244-B99C-662F649FBA9B}"/>
    <cellStyle name="40% - Accent1 16 2 2 2 6" xfId="32797" xr:uid="{68478E90-DD1B-4BF6-8055-FC66B8687CB2}"/>
    <cellStyle name="40% - Accent1 16 2 2 2 7" xfId="44174" xr:uid="{0D16705E-0AD9-4C2C-9059-EA6F24F00416}"/>
    <cellStyle name="40% - Accent1 16 2 2 3" xfId="9791" xr:uid="{5961139F-E8DD-424E-AEB2-CC27E1C4B256}"/>
    <cellStyle name="40% - Accent1 16 2 2 3 2" xfId="20933" xr:uid="{6DDEF76E-9569-47B9-8BF6-EDCCFC283EDD}"/>
    <cellStyle name="40% - Accent1 16 2 2 3 3" xfId="36595" xr:uid="{47A9E75B-0A72-4BBA-A53D-6E58E113584A}"/>
    <cellStyle name="40% - Accent1 16 2 2 4" xfId="14995" xr:uid="{29E540C2-0F48-47B4-9753-C0F74816950D}"/>
    <cellStyle name="40% - Accent1 16 2 2 5" xfId="25844" xr:uid="{28500222-D8B0-46CE-81A2-66F4E64272B4}"/>
    <cellStyle name="40% - Accent1 16 2 2 6" xfId="31994" xr:uid="{F31F6DD7-1C28-4A78-A8F2-25BA18905BE7}"/>
    <cellStyle name="40% - Accent1 16 2 2 7" xfId="41118" xr:uid="{07313EED-B38B-4D44-8E8D-34ED5593A072}"/>
    <cellStyle name="40% - Accent1 16 2 3" xfId="5633" xr:uid="{4A25874F-59EF-4483-A41B-BC948DB02554}"/>
    <cellStyle name="40% - Accent1 16 2 3 2" xfId="9792" xr:uid="{38EAE38C-F7A9-4FE6-976D-76F589B736A5}"/>
    <cellStyle name="40% - Accent1 16 2 3 2 2" xfId="20934" xr:uid="{D6BBF122-528A-4835-9021-3372A4BAA6FA}"/>
    <cellStyle name="40% - Accent1 16 2 3 2 3" xfId="37984" xr:uid="{30531173-99FC-4697-BD53-D0CC67383C4F}"/>
    <cellStyle name="40% - Accent1 16 2 3 3" xfId="9793" xr:uid="{1D0B73E3-F1C2-40F1-BAAD-FF18F0BE6BF8}"/>
    <cellStyle name="40% - Accent1 16 2 3 3 2" xfId="20935" xr:uid="{FD50358B-632B-422A-8E18-E53FA943DAF6}"/>
    <cellStyle name="40% - Accent1 16 2 3 3 3" xfId="34029" xr:uid="{2A674A38-11B6-471A-B8D4-5186C73540FE}"/>
    <cellStyle name="40% - Accent1 16 2 3 4" xfId="17071" xr:uid="{87F8A59F-E507-49F3-925F-109D1A472601}"/>
    <cellStyle name="40% - Accent1 16 2 3 5" xfId="27920" xr:uid="{F2E6F1C0-0DC2-4B27-BC85-740FF496A7BA}"/>
    <cellStyle name="40% - Accent1 16 2 3 6" xfId="32796" xr:uid="{25C9C076-8E55-4195-A944-676852AB64FF}"/>
    <cellStyle name="40% - Accent1 16 2 3 7" xfId="43194" xr:uid="{30BD3E6E-ADA5-48C6-9FAB-DF95DF2114D0}"/>
    <cellStyle name="40% - Accent1 16 2 4" xfId="9794" xr:uid="{83338BC8-C468-467D-BAD2-F0D260AC6A16}"/>
    <cellStyle name="40% - Accent1 16 2 4 2" xfId="20936" xr:uid="{B5974561-2159-454B-967D-7A49CCEE1215}"/>
    <cellStyle name="40% - Accent1 16 2 4 3" xfId="36001" xr:uid="{A7F1DFB9-AE08-4632-AE68-F61B5E555186}"/>
    <cellStyle name="40% - Accent1 16 2 5" xfId="14015" xr:uid="{284F8E04-72CA-45DF-A472-5621256C25B4}"/>
    <cellStyle name="40% - Accent1 16 2 6" xfId="24864" xr:uid="{773F452D-F9EB-46D4-BF41-C9E04880928E}"/>
    <cellStyle name="40% - Accent1 16 2 7" xfId="31014" xr:uid="{86101F46-1D4B-4578-9C6E-532977E04667}"/>
    <cellStyle name="40% - Accent1 16 2 8" xfId="40138" xr:uid="{9FCEDD3D-7C1F-43D7-A6AE-118810AE4409}"/>
    <cellStyle name="40% - Accent1 16 3" xfId="2882" xr:uid="{68FC2410-C274-44B0-A1FB-039AF3075823}"/>
    <cellStyle name="40% - Accent1 16 3 2" xfId="6120" xr:uid="{A8338248-AF06-41ED-8825-67B96B4A4692}"/>
    <cellStyle name="40% - Accent1 16 3 2 2" xfId="9795" xr:uid="{DFA7F9B8-5EC2-4C8F-BECB-90CA3D2561D7}"/>
    <cellStyle name="40% - Accent1 16 3 2 2 2" xfId="20937" xr:uid="{1F559B91-F318-4EC6-9318-881DB3B068F8}"/>
    <cellStyle name="40% - Accent1 16 3 2 2 3" xfId="38577" xr:uid="{5DAE474C-154A-4843-B193-BA69C8C3A465}"/>
    <cellStyle name="40% - Accent1 16 3 2 3" xfId="9796" xr:uid="{E347C8FA-E221-49B3-B7A1-195403177506}"/>
    <cellStyle name="40% - Accent1 16 3 2 3 2" xfId="20938" xr:uid="{0BF5A505-8BC8-4309-AD69-C9441E76344D}"/>
    <cellStyle name="40% - Accent1 16 3 2 3 3" xfId="34610" xr:uid="{464E8A7E-9926-4614-9046-BC22E87B0ABC}"/>
    <cellStyle name="40% - Accent1 16 3 2 4" xfId="17558" xr:uid="{DA824F8A-84CF-4B1D-A2ED-54684967AE70}"/>
    <cellStyle name="40% - Accent1 16 3 2 5" xfId="28407" xr:uid="{DC3CEF17-4D08-4A09-AFB3-B89C4B129F09}"/>
    <cellStyle name="40% - Accent1 16 3 2 6" xfId="32798" xr:uid="{1A5C5013-464B-41E6-B427-27C55AA62C63}"/>
    <cellStyle name="40% - Accent1 16 3 2 7" xfId="43681" xr:uid="{4702229C-3709-4F10-A708-FC4E8D55BD41}"/>
    <cellStyle name="40% - Accent1 16 3 3" xfId="9797" xr:uid="{F58692B2-BE21-425E-9B84-E95453BE623D}"/>
    <cellStyle name="40% - Accent1 16 3 3 2" xfId="20939" xr:uid="{02BEE2B7-486F-4F5B-835A-1700706BA40D}"/>
    <cellStyle name="40% - Accent1 16 3 3 3" xfId="36596" xr:uid="{FE6491E4-B26A-4581-9A92-101BFE10A30F}"/>
    <cellStyle name="40% - Accent1 16 3 4" xfId="14502" xr:uid="{3382E6AE-2A38-4447-A365-FF6A5D0CB728}"/>
    <cellStyle name="40% - Accent1 16 3 5" xfId="25351" xr:uid="{532F7DFB-D09C-4A8E-9099-46E724A7DD0C}"/>
    <cellStyle name="40% - Accent1 16 3 6" xfId="31501" xr:uid="{FFF39FFC-CCBB-4794-92DB-1E704C7C4C21}"/>
    <cellStyle name="40% - Accent1 16 3 7" xfId="40625" xr:uid="{40F0EDD0-F594-42C6-8891-2025C453B1DD}"/>
    <cellStyle name="40% - Accent1 16 4" xfId="3863" xr:uid="{25C84016-2589-4D46-A8FC-6C3F264E0478}"/>
    <cellStyle name="40% - Accent1 16 4 2" xfId="7102" xr:uid="{7BD01DE1-9EE1-4F82-A939-FFEA1A9E37C2}"/>
    <cellStyle name="40% - Accent1 16 4 2 2" xfId="18540" xr:uid="{C6BC1317-A1EF-42D0-834B-72EEE63F8B1C}"/>
    <cellStyle name="40% - Accent1 16 4 2 3" xfId="29389" xr:uid="{805DD05D-A21B-4C8A-B069-13AEF920ACCB}"/>
    <cellStyle name="40% - Accent1 16 4 2 4" xfId="37712" xr:uid="{25030169-A2F2-4FF5-AD31-CCCB8A1FB799}"/>
    <cellStyle name="40% - Accent1 16 4 2 5" xfId="44663" xr:uid="{BC985E44-9F37-432B-8FB8-27FE21BF84B7}"/>
    <cellStyle name="40% - Accent1 16 4 3" xfId="9798" xr:uid="{C6D83F78-00F8-4CCD-BCB0-FAD60C062EAD}"/>
    <cellStyle name="40% - Accent1 16 4 3 2" xfId="20940" xr:uid="{2D862F6E-0C9D-4D29-A481-A7BAC89E9C90}"/>
    <cellStyle name="40% - Accent1 16 4 3 3" xfId="33879" xr:uid="{302A8427-16C0-4221-8FE2-2BD10C330B3C}"/>
    <cellStyle name="40% - Accent1 16 4 4" xfId="15484" xr:uid="{BE10669A-54F3-4C6B-BD02-166C11D93979}"/>
    <cellStyle name="40% - Accent1 16 4 5" xfId="26333" xr:uid="{3006E92F-E713-4DAF-92DE-7FF4B3E5F63E}"/>
    <cellStyle name="40% - Accent1 16 4 6" xfId="32799" xr:uid="{B0328B48-29AE-4D88-9CC3-3EA18EC388BC}"/>
    <cellStyle name="40% - Accent1 16 4 7" xfId="41607" xr:uid="{CF711C2C-9DBC-42FC-B86F-69F3E61F208F}"/>
    <cellStyle name="40% - Accent1 16 5" xfId="4411" xr:uid="{31C36EAD-9325-4F85-AC0B-D32B1AADFDCD}"/>
    <cellStyle name="40% - Accent1 16 5 2" xfId="7467" xr:uid="{6C4EA693-99B9-432C-9F73-871F0DD1C9C0}"/>
    <cellStyle name="40% - Accent1 16 5 2 2" xfId="18905" xr:uid="{59D3B397-A5FA-4AE8-9747-31D378C20114}"/>
    <cellStyle name="40% - Accent1 16 5 2 3" xfId="29754" xr:uid="{1E30C033-66D7-42E1-8D3E-DA2078F43B2D}"/>
    <cellStyle name="40% - Accent1 16 5 2 4" xfId="35730" xr:uid="{26BDBCE3-543F-4B2F-B34D-95A6B8DBC2C8}"/>
    <cellStyle name="40% - Accent1 16 5 2 5" xfId="45028" xr:uid="{925D08CA-C36C-4BB0-8C99-26C1490994EB}"/>
    <cellStyle name="40% - Accent1 16 5 3" xfId="15849" xr:uid="{DE40DEFF-BFB9-453C-BC88-4B0654F16D2C}"/>
    <cellStyle name="40% - Accent1 16 5 4" xfId="26698" xr:uid="{FD135F93-C10C-466B-ADCD-CFA0B6990958}"/>
    <cellStyle name="40% - Accent1 16 5 5" xfId="32795" xr:uid="{F663B071-77FB-466C-9AB4-A027D8BED19F}"/>
    <cellStyle name="40% - Accent1 16 5 6" xfId="41972" xr:uid="{911D5D4D-1197-461D-BEB2-EAD748C4CE6B}"/>
    <cellStyle name="40% - Accent1 16 6" xfId="4773" xr:uid="{0D224557-B50E-478B-BBEC-9F4762F587A4}"/>
    <cellStyle name="40% - Accent1 16 6 2" xfId="7829" xr:uid="{7F52DEA0-D27B-4172-8E24-A5E2345FF8DE}"/>
    <cellStyle name="40% - Accent1 16 6 2 2" xfId="19267" xr:uid="{F70DE970-1561-456B-AB32-755AD1D08A03}"/>
    <cellStyle name="40% - Accent1 16 6 2 3" xfId="30116" xr:uid="{BBB5CA12-95AD-4F83-801A-28EBCF2D068A}"/>
    <cellStyle name="40% - Accent1 16 6 2 4" xfId="45390" xr:uid="{A1F541F9-242F-4280-8191-2FAFB868A7D1}"/>
    <cellStyle name="40% - Accent1 16 6 3" xfId="16211" xr:uid="{83ED8B85-0F9C-4D3C-8B25-002BDD15A167}"/>
    <cellStyle name="40% - Accent1 16 6 4" xfId="27060" xr:uid="{33DD53A8-7798-4D8D-B162-43D05794FE2F}"/>
    <cellStyle name="40% - Accent1 16 6 5" xfId="42334" xr:uid="{8A3EB07E-E667-4863-88B7-2D62C813FFFF}"/>
    <cellStyle name="40% - Accent1 16 7" xfId="5140" xr:uid="{5340779A-4D83-4558-BCC2-6794E8AA6CF3}"/>
    <cellStyle name="40% - Accent1 16 7 2" xfId="16578" xr:uid="{A0C05FA2-E352-4947-AF8F-C721F8A0A50C}"/>
    <cellStyle name="40% - Accent1 16 7 3" xfId="27427" xr:uid="{5037A0C2-3706-4883-9F72-577AAAE1B300}"/>
    <cellStyle name="40% - Accent1 16 7 4" xfId="42701" xr:uid="{28C67A0C-4268-4F98-944F-9C6E387111E1}"/>
    <cellStyle name="40% - Accent1 16 8" xfId="13522" xr:uid="{19A0BC7D-5C74-4FC5-BBCA-0C62AE64EBE8}"/>
    <cellStyle name="40% - Accent1 16 9" xfId="24371" xr:uid="{51A63153-A4DD-469B-9AB5-C5943B9C3355}"/>
    <cellStyle name="40% - Accent1 17" xfId="1458" xr:uid="{E694FB4E-8EDD-4DEC-8418-B6049F875A6C}"/>
    <cellStyle name="40% - Accent1 18" xfId="1459" xr:uid="{A8415C2A-EDE9-461C-82F6-AAFDC1C33F8C}"/>
    <cellStyle name="40% - Accent1 19" xfId="1460" xr:uid="{45A7B5EF-CCFE-47D2-9307-96467D62F0B3}"/>
    <cellStyle name="40% - Accent1 2" xfId="336" xr:uid="{76FD7329-ABF5-40F7-BE71-87A26FF500BB}"/>
    <cellStyle name="40% - Accent1 2 10" xfId="4774" xr:uid="{58026BA7-B459-4070-A1AA-23D327B1D481}"/>
    <cellStyle name="40% - Accent1 2 10 2" xfId="7830" xr:uid="{EECF6AF2-6887-4001-988D-B798BA1B3D7A}"/>
    <cellStyle name="40% - Accent1 2 10 2 2" xfId="19268" xr:uid="{E6291E96-BFF3-4910-8008-CEAE434E5403}"/>
    <cellStyle name="40% - Accent1 2 10 2 3" xfId="30117" xr:uid="{7D463544-5A57-4A1B-9EFC-87C98E51CADC}"/>
    <cellStyle name="40% - Accent1 2 10 2 4" xfId="45391" xr:uid="{17082D06-3BDE-422F-A5D5-D466B9675426}"/>
    <cellStyle name="40% - Accent1 2 10 3" xfId="16212" xr:uid="{63AADFCA-949E-4BA9-9FB8-F11FBFE11041}"/>
    <cellStyle name="40% - Accent1 2 10 4" xfId="27061" xr:uid="{1C6D27C8-9BB7-4D07-A2AC-53AC84A8BDD7}"/>
    <cellStyle name="40% - Accent1 2 10 5" xfId="42335" xr:uid="{6275B8AD-CC17-4997-AC3A-B9096617D1C0}"/>
    <cellStyle name="40% - Accent1 2 11" xfId="5141" xr:uid="{315C495B-63FC-4335-94BC-8E55179A3A75}"/>
    <cellStyle name="40% - Accent1 2 11 2" xfId="16579" xr:uid="{E95E5A64-4329-48CF-B4F4-149CAAD7F5EF}"/>
    <cellStyle name="40% - Accent1 2 11 3" xfId="27428" xr:uid="{3547BFBA-650B-4A16-9101-4D9BE880BE3A}"/>
    <cellStyle name="40% - Accent1 2 11 4" xfId="42702" xr:uid="{4517C2F2-9947-4F92-8182-B143F197E74A}"/>
    <cellStyle name="40% - Accent1 2 12" xfId="8401" xr:uid="{F9BBBD64-4FB4-4B02-A3AB-10CA74BAEF09}"/>
    <cellStyle name="40% - Accent1 2 12 2" xfId="19573" xr:uid="{AB0431A6-BF2A-4430-A77A-5302158D8D33}"/>
    <cellStyle name="40% - Accent1 2 13" xfId="13523" xr:uid="{D5BB32FB-154F-448C-8DD9-925DF18C7953}"/>
    <cellStyle name="40% - Accent1 2 14" xfId="24372" xr:uid="{921E46BB-AB19-4D83-AFD6-1238B57E4BB9}"/>
    <cellStyle name="40% - Accent1 2 15" xfId="30442" xr:uid="{1E7E6CAA-0D40-4A80-960E-8B981308F2B1}"/>
    <cellStyle name="40% - Accent1 2 16" xfId="39646" xr:uid="{565CF5E8-F68F-4FAF-A9AD-DE78BE0D2F00}"/>
    <cellStyle name="40% - Accent1 2 2" xfId="1461" xr:uid="{1C3C5E1B-07D7-43E3-A506-EDC40654D077}"/>
    <cellStyle name="40% - Accent1 2 2 2" xfId="8480" xr:uid="{D5E4A18B-29E9-428D-AE7D-54D691FFE008}"/>
    <cellStyle name="40% - Accent1 2 2 2 2" xfId="8560" xr:uid="{0EC1661C-C74F-47A5-8774-62F0EF3DDC52}"/>
    <cellStyle name="40% - Accent1 2 2 2 2 2" xfId="8719" xr:uid="{9D35F04D-204F-4BD6-B143-D7B1BDB5F225}"/>
    <cellStyle name="40% - Accent1 2 2 2 2 2 2" xfId="19863" xr:uid="{692CFF57-D327-42B4-A193-EAB6D01CC52D}"/>
    <cellStyle name="40% - Accent1 2 2 2 2 3" xfId="8917" xr:uid="{8BA6E0A7-9C68-4D9C-A96E-ED05185FB8FB}"/>
    <cellStyle name="40% - Accent1 2 2 2 2 3 2" xfId="20061" xr:uid="{0D1AF47B-3FB9-46EC-BB17-4866522E0046}"/>
    <cellStyle name="40% - Accent1 2 2 2 2 4" xfId="19705" xr:uid="{698E9CA3-7FE9-46F3-A59D-A39C8D130ED0}"/>
    <cellStyle name="40% - Accent1 2 2 2 3" xfId="8640" xr:uid="{D79F956A-6146-4B38-BB4A-0B02B0EA3CC5}"/>
    <cellStyle name="40% - Accent1 2 2 2 3 2" xfId="19784" xr:uid="{5C67313D-0C90-47BE-A5F1-A8FDF557062E}"/>
    <cellStyle name="40% - Accent1 2 2 2 4" xfId="8838" xr:uid="{E4886C95-1E8B-4A3E-9766-58B54C7A1048}"/>
    <cellStyle name="40% - Accent1 2 2 2 4 2" xfId="19982" xr:uid="{8973DB89-36DE-44C6-B9F3-A180921048FB}"/>
    <cellStyle name="40% - Accent1 2 2 2 5" xfId="19626" xr:uid="{FFD645D5-3D9C-42C8-B45F-2C6F8207B9B9}"/>
    <cellStyle name="40% - Accent1 2 2 3" xfId="8519" xr:uid="{C77C3A96-597C-433F-AE54-84D372F96604}"/>
    <cellStyle name="40% - Accent1 2 2 3 2" xfId="8679" xr:uid="{B6ED07D9-7B01-4FCC-906D-DFF42820488D}"/>
    <cellStyle name="40% - Accent1 2 2 3 2 2" xfId="19823" xr:uid="{B834291A-A35E-4C34-A501-2065DEF41125}"/>
    <cellStyle name="40% - Accent1 2 2 3 3" xfId="8877" xr:uid="{986BCC34-54A3-4052-9542-7AE4E2608A2E}"/>
    <cellStyle name="40% - Accent1 2 2 3 3 2" xfId="20021" xr:uid="{39503EC4-19B8-41B8-ADCF-7ED6586E644F}"/>
    <cellStyle name="40% - Accent1 2 2 3 4" xfId="19665" xr:uid="{7BAB9152-D9C7-4F8C-9E05-C9D1BC03E63C}"/>
    <cellStyle name="40% - Accent1 2 2 4" xfId="8758" xr:uid="{1F5F3A16-5FDC-474F-B4F5-423F662840EF}"/>
    <cellStyle name="40% - Accent1 2 2 4 2" xfId="8956" xr:uid="{390600FB-591A-48F8-8749-B34F5D0339C7}"/>
    <cellStyle name="40% - Accent1 2 2 4 2 2" xfId="20100" xr:uid="{D44C97AE-C7D8-41A2-8C80-F1A36C6E7BEB}"/>
    <cellStyle name="40% - Accent1 2 2 4 3" xfId="19902" xr:uid="{AF0BDB0B-E84A-4711-93CA-6188F97C68B0}"/>
    <cellStyle name="40% - Accent1 2 2 5" xfId="8599" xr:uid="{C7FB8B70-9534-4750-A887-F597CD3334BB}"/>
    <cellStyle name="40% - Accent1 2 2 5 2" xfId="19744" xr:uid="{FD5F00F7-6A62-477F-9862-B1F71A6DC720}"/>
    <cellStyle name="40% - Accent1 2 2 6" xfId="8797" xr:uid="{8463CB58-8295-4F92-9969-4CF4C195AC87}"/>
    <cellStyle name="40% - Accent1 2 2 6 2" xfId="19941" xr:uid="{58C500D1-9AD3-4C23-AD3A-99F157342C8F}"/>
    <cellStyle name="40% - Accent1 2 2 7" xfId="8439" xr:uid="{3F102460-DC97-45E4-B1B9-9A91C2D5ED47}"/>
    <cellStyle name="40% - Accent1 2 2 7 2" xfId="19586" xr:uid="{62918E08-62F4-4BC0-9B5B-3CA761B23D53}"/>
    <cellStyle name="40% - Accent1 2 3" xfId="1462" xr:uid="{1DA5E4EA-74A6-48A2-84B0-97F6B2CF0571}"/>
    <cellStyle name="40% - Accent1 2 3 2" xfId="8493" xr:uid="{6BC5B0BC-0297-4B67-B8F1-D0ABD61D3584}"/>
    <cellStyle name="40% - Accent1 2 3 2 2" xfId="8573" xr:uid="{7305FE37-16A6-45AB-81FE-BDE1B2EB03AA}"/>
    <cellStyle name="40% - Accent1 2 3 2 2 2" xfId="8732" xr:uid="{EBCE25AF-C201-4CEF-8C07-B63C85486B2B}"/>
    <cellStyle name="40% - Accent1 2 3 2 2 2 2" xfId="19876" xr:uid="{4C30B127-8A12-494A-80A7-FD79F6CFF125}"/>
    <cellStyle name="40% - Accent1 2 3 2 2 3" xfId="8930" xr:uid="{9623355C-F830-442F-8EBA-51C88F9C9B6E}"/>
    <cellStyle name="40% - Accent1 2 3 2 2 3 2" xfId="20074" xr:uid="{38A8630C-C0F5-48CA-B284-C1E6AF82BC6D}"/>
    <cellStyle name="40% - Accent1 2 3 2 2 4" xfId="19718" xr:uid="{7D39B743-682B-4537-A05E-AAA17CAB5357}"/>
    <cellStyle name="40% - Accent1 2 3 2 3" xfId="8653" xr:uid="{36EF0417-704E-4D7C-8847-EB458C10AF4A}"/>
    <cellStyle name="40% - Accent1 2 3 2 3 2" xfId="19797" xr:uid="{700F3D57-19A8-4D8A-9CA7-C731C5BFB9FF}"/>
    <cellStyle name="40% - Accent1 2 3 2 4" xfId="8851" xr:uid="{BF5731B0-A164-418E-9B50-B098035F4F34}"/>
    <cellStyle name="40% - Accent1 2 3 2 4 2" xfId="19995" xr:uid="{20F9F858-B390-42E2-9202-586C67CC6BEE}"/>
    <cellStyle name="40% - Accent1 2 3 2 5" xfId="19639" xr:uid="{A12148AA-9501-4C03-B82F-A45C5860DBBF}"/>
    <cellStyle name="40% - Accent1 2 3 3" xfId="8532" xr:uid="{9E07F8E0-3A50-4468-815E-8C9669569FBF}"/>
    <cellStyle name="40% - Accent1 2 3 3 2" xfId="8692" xr:uid="{0A8E9FDF-A64E-42B0-A98B-8246E47EC17A}"/>
    <cellStyle name="40% - Accent1 2 3 3 2 2" xfId="19836" xr:uid="{A24929FB-6561-4A10-B4BC-7B3B40D0983C}"/>
    <cellStyle name="40% - Accent1 2 3 3 3" xfId="8890" xr:uid="{0AA036FB-75A2-42E4-823B-D2F22B0CBB14}"/>
    <cellStyle name="40% - Accent1 2 3 3 3 2" xfId="20034" xr:uid="{C045CF8A-8D3A-409F-979F-E2F1998F4C8A}"/>
    <cellStyle name="40% - Accent1 2 3 3 4" xfId="19678" xr:uid="{335B0A84-2ED5-4A1E-AE58-A9681353E343}"/>
    <cellStyle name="40% - Accent1 2 3 4" xfId="8771" xr:uid="{0E1C0CFD-03F0-438D-BD52-A101BFAA0727}"/>
    <cellStyle name="40% - Accent1 2 3 4 2" xfId="8969" xr:uid="{188BB61A-3EAE-428F-BFC3-4C851F03D9E9}"/>
    <cellStyle name="40% - Accent1 2 3 4 2 2" xfId="20113" xr:uid="{5B38C709-DA73-41BF-AD4E-8301605BA5BB}"/>
    <cellStyle name="40% - Accent1 2 3 4 3" xfId="19915" xr:uid="{1B409EE2-7FCF-463C-8E61-1B3BA1D775F7}"/>
    <cellStyle name="40% - Accent1 2 3 5" xfId="8612" xr:uid="{56D30809-EC02-46D5-8B92-CEED56F17403}"/>
    <cellStyle name="40% - Accent1 2 3 5 2" xfId="19757" xr:uid="{25CA49D8-CF6D-436D-9A4D-793C908CBEF6}"/>
    <cellStyle name="40% - Accent1 2 3 6" xfId="8810" xr:uid="{622B2CB2-9332-4CAC-B38D-4A615DE3F85D}"/>
    <cellStyle name="40% - Accent1 2 3 6 2" xfId="19954" xr:uid="{980EDA3A-C883-499B-B543-923B1C26D28F}"/>
    <cellStyle name="40% - Accent1 2 3 7" xfId="8452" xr:uid="{5B09FEAF-263C-488C-A725-C141551FE067}"/>
    <cellStyle name="40% - Accent1 2 3 7 2" xfId="19599" xr:uid="{12092E09-5281-470B-ABC5-1D6239CE89E2}"/>
    <cellStyle name="40% - Accent1 2 4" xfId="1463" xr:uid="{C75AA1DB-BC05-4924-92C7-00C28797A8F3}"/>
    <cellStyle name="40% - Accent1 2 4 2" xfId="8547" xr:uid="{FB4F264F-012F-47FE-966A-322B60D2C073}"/>
    <cellStyle name="40% - Accent1 2 4 2 2" xfId="8706" xr:uid="{A797DE72-9ABB-4702-8A45-F991158A45D0}"/>
    <cellStyle name="40% - Accent1 2 4 2 2 2" xfId="19850" xr:uid="{CEA604A7-7D28-48CE-8ADE-0527D6382CCC}"/>
    <cellStyle name="40% - Accent1 2 4 2 3" xfId="8904" xr:uid="{3BBDF99F-EE53-4E9F-B6EB-7F2EA880E4F7}"/>
    <cellStyle name="40% - Accent1 2 4 2 3 2" xfId="20048" xr:uid="{656E6C9E-25ED-4EBB-92F7-4E1162A68718}"/>
    <cellStyle name="40% - Accent1 2 4 2 4" xfId="19692" xr:uid="{45BEE418-807D-4D92-909E-9FF5B913EEAF}"/>
    <cellStyle name="40% - Accent1 2 4 3" xfId="8627" xr:uid="{A9291E9D-AC5D-4C2E-858B-3122863A0124}"/>
    <cellStyle name="40% - Accent1 2 4 3 2" xfId="19771" xr:uid="{616BF4D8-EE4D-4291-AE1E-01D8115F22A2}"/>
    <cellStyle name="40% - Accent1 2 4 4" xfId="8825" xr:uid="{EC0CDE01-4372-4503-9BF7-2488B123DB8F}"/>
    <cellStyle name="40% - Accent1 2 4 4 2" xfId="19969" xr:uid="{79954C5A-352E-4F67-AEDD-205DF7ECDC6F}"/>
    <cellStyle name="40% - Accent1 2 4 5" xfId="8467" xr:uid="{6A9338CA-8FCF-4CAD-8699-447248E712D1}"/>
    <cellStyle name="40% - Accent1 2 4 5 2" xfId="19613" xr:uid="{337F7176-DA7C-4923-B75A-33B6281ECEFF}"/>
    <cellStyle name="40% - Accent1 2 5" xfId="1464" xr:uid="{56D7FB79-DDD0-438E-AADC-781A18E0788D}"/>
    <cellStyle name="40% - Accent1 2 5 2" xfId="8666" xr:uid="{E88DCB02-6025-4260-AA42-0D5D838E1A4B}"/>
    <cellStyle name="40% - Accent1 2 5 2 2" xfId="19810" xr:uid="{2BAB3332-0B44-43E3-8058-614C6D6A395E}"/>
    <cellStyle name="40% - Accent1 2 5 3" xfId="8864" xr:uid="{2E7D3140-78A8-44B6-AFB7-46CBDA9292D0}"/>
    <cellStyle name="40% - Accent1 2 5 3 2" xfId="20008" xr:uid="{E0386EF7-31DE-4CDF-83BF-FE30BB3E0FBE}"/>
    <cellStyle name="40% - Accent1 2 5 4" xfId="8506" xr:uid="{9404FA1A-7D86-4DA2-8E54-E75ECE7EA10A}"/>
    <cellStyle name="40% - Accent1 2 5 4 2" xfId="19652" xr:uid="{4A52BEEE-0035-4A29-9559-4E828431AE01}"/>
    <cellStyle name="40% - Accent1 2 6" xfId="2395" xr:uid="{D6248BC9-9E46-433B-B41E-AA9881125E9E}"/>
    <cellStyle name="40% - Accent1 2 6 2" xfId="3376" xr:uid="{97569C31-AC2D-464E-8371-51EEBA1D5294}"/>
    <cellStyle name="40% - Accent1 2 6 2 2" xfId="6614" xr:uid="{426B0C53-62BA-44D6-9C7C-C037AE433868}"/>
    <cellStyle name="40% - Accent1 2 6 2 2 2" xfId="9799" xr:uid="{A341A45E-116A-4536-B38A-3364D09FB73C}"/>
    <cellStyle name="40% - Accent1 2 6 2 2 2 2" xfId="20941" xr:uid="{E8CC8E1D-D1FF-40DF-B343-90213DB7F8CD}"/>
    <cellStyle name="40% - Accent1 2 6 2 2 2 3" xfId="38578" xr:uid="{28119DE3-0B3E-4C70-9A96-726387882320}"/>
    <cellStyle name="40% - Accent1 2 6 2 2 3" xfId="9800" xr:uid="{4263649F-E172-4625-8319-F3554B5C8CD0}"/>
    <cellStyle name="40% - Accent1 2 6 2 2 3 2" xfId="20942" xr:uid="{5936C814-691F-4144-8262-167598BD3C35}"/>
    <cellStyle name="40% - Accent1 2 6 2 2 3 3" xfId="34611" xr:uid="{0F48C23A-BEB1-420B-897A-3C34D5A17BBC}"/>
    <cellStyle name="40% - Accent1 2 6 2 2 4" xfId="18052" xr:uid="{CA151DFA-4A41-4392-8451-C8E0BC1D4974}"/>
    <cellStyle name="40% - Accent1 2 6 2 2 5" xfId="28901" xr:uid="{4C1C3453-45CC-467B-BCF1-F7413CDB38F1}"/>
    <cellStyle name="40% - Accent1 2 6 2 2 6" xfId="32802" xr:uid="{6FD7E76A-8426-4114-A370-99F634FFA6CF}"/>
    <cellStyle name="40% - Accent1 2 6 2 2 7" xfId="44175" xr:uid="{499B8F09-267B-473B-94B9-402AA295AF5E}"/>
    <cellStyle name="40% - Accent1 2 6 2 3" xfId="8943" xr:uid="{80A063EC-C28A-471F-AD0D-E7CA5277D340}"/>
    <cellStyle name="40% - Accent1 2 6 2 3 2" xfId="20087" xr:uid="{A51A0BA0-96BB-4156-A6FD-A7D0034F23A6}"/>
    <cellStyle name="40% - Accent1 2 6 2 3 3" xfId="36597" xr:uid="{8918C660-4CF9-4EB7-8927-1B5E0EC44F97}"/>
    <cellStyle name="40% - Accent1 2 6 2 3 4" xfId="45720" xr:uid="{F2538611-D6A9-4E9E-B693-DA748F685156}"/>
    <cellStyle name="40% - Accent1 2 6 2 4" xfId="14996" xr:uid="{E20B3BF9-56A8-4A60-AF5C-E3444DE231BC}"/>
    <cellStyle name="40% - Accent1 2 6 2 5" xfId="25845" xr:uid="{284C05E2-A39E-4B2F-A1D7-8B064BE2C240}"/>
    <cellStyle name="40% - Accent1 2 6 2 6" xfId="31995" xr:uid="{9ABCDFCD-D372-4F3C-9657-7F3E4385DB33}"/>
    <cellStyle name="40% - Accent1 2 6 2 7" xfId="41119" xr:uid="{6AC257AD-2D83-4122-A671-1981432761DD}"/>
    <cellStyle name="40% - Accent1 2 6 3" xfId="5634" xr:uid="{F15026D1-6D99-47BF-A73D-8C8374E541E8}"/>
    <cellStyle name="40% - Accent1 2 6 3 2" xfId="9801" xr:uid="{DD4DFD3F-4804-46DC-9E18-26719CD0F09C}"/>
    <cellStyle name="40% - Accent1 2 6 3 2 2" xfId="20943" xr:uid="{305E80FE-F8CB-40A8-86FA-6E13FC9AAEA6}"/>
    <cellStyle name="40% - Accent1 2 6 3 2 3" xfId="37985" xr:uid="{45E8ED74-D9DE-45FB-9EF1-2757752724D8}"/>
    <cellStyle name="40% - Accent1 2 6 3 3" xfId="9802" xr:uid="{AB6587E2-681A-4306-8A1C-B42807F035EE}"/>
    <cellStyle name="40% - Accent1 2 6 3 3 2" xfId="20944" xr:uid="{46DA422A-495A-45D5-8ACA-8AF404F0195A}"/>
    <cellStyle name="40% - Accent1 2 6 3 3 3" xfId="34030" xr:uid="{C87545E1-3CAF-457F-BA22-53FE2D5037AB}"/>
    <cellStyle name="40% - Accent1 2 6 3 4" xfId="17072" xr:uid="{C70B46D5-C5FD-42A1-BA85-6F2F90F31D16}"/>
    <cellStyle name="40% - Accent1 2 6 3 5" xfId="27921" xr:uid="{CFFB2EA2-CAF1-4C23-AF14-B81A87FFCC6C}"/>
    <cellStyle name="40% - Accent1 2 6 3 6" xfId="32801" xr:uid="{FEEF4E72-7910-46F8-95ED-D5A6558134FE}"/>
    <cellStyle name="40% - Accent1 2 6 3 7" xfId="43195" xr:uid="{01388B71-FC64-41EF-AFB9-CA248572213A}"/>
    <cellStyle name="40% - Accent1 2 6 4" xfId="8745" xr:uid="{816C17F5-60E3-4379-856B-F30FF74559EF}"/>
    <cellStyle name="40% - Accent1 2 6 4 2" xfId="19889" xr:uid="{309C1DC0-76A6-4178-ACED-36B148055762}"/>
    <cellStyle name="40% - Accent1 2 6 4 3" xfId="36002" xr:uid="{B16E0780-8006-44DD-BD9D-4715F930274E}"/>
    <cellStyle name="40% - Accent1 2 6 4 4" xfId="45721" xr:uid="{AC97ED8D-FA4C-47CB-A1B1-D51D0FD0FB52}"/>
    <cellStyle name="40% - Accent1 2 6 5" xfId="14016" xr:uid="{71274FD3-6135-4351-B7B7-5634E16362BB}"/>
    <cellStyle name="40% - Accent1 2 6 6" xfId="24865" xr:uid="{FF8EBD4F-4A94-4F9B-A702-F96BAD8D2E6B}"/>
    <cellStyle name="40% - Accent1 2 6 7" xfId="31015" xr:uid="{91F7E0E5-9A27-44FD-A216-C40759ADCBFB}"/>
    <cellStyle name="40% - Accent1 2 6 8" xfId="40139" xr:uid="{7826DA81-C297-45C1-AF1C-1350682F8BD6}"/>
    <cellStyle name="40% - Accent1 2 7" xfId="2883" xr:uid="{D11DB58F-3E50-461C-AF12-A4D09D41E2FA}"/>
    <cellStyle name="40% - Accent1 2 7 2" xfId="6121" xr:uid="{E23051A5-2738-4254-9065-D4B449379078}"/>
    <cellStyle name="40% - Accent1 2 7 2 2" xfId="9803" xr:uid="{363833F1-2803-41A3-ABD8-DC24E90BD83E}"/>
    <cellStyle name="40% - Accent1 2 7 2 2 2" xfId="20945" xr:uid="{34A7A17E-6361-400D-A44F-9E20B7FF8B26}"/>
    <cellStyle name="40% - Accent1 2 7 2 2 3" xfId="38579" xr:uid="{6DF57EB1-8421-48D9-B94A-E76ABB2B8F03}"/>
    <cellStyle name="40% - Accent1 2 7 2 3" xfId="9804" xr:uid="{951EB227-847E-44B2-BC89-03E4FE9B21B3}"/>
    <cellStyle name="40% - Accent1 2 7 2 3 2" xfId="20946" xr:uid="{F05D3CAA-A44B-45BF-8C24-274D2F58A3CE}"/>
    <cellStyle name="40% - Accent1 2 7 2 3 3" xfId="34612" xr:uid="{FD90049D-BC51-4BF3-8003-FC58DF48B33B}"/>
    <cellStyle name="40% - Accent1 2 7 2 4" xfId="17559" xr:uid="{2AA62FD3-3A32-4794-B04F-32E596533554}"/>
    <cellStyle name="40% - Accent1 2 7 2 5" xfId="28408" xr:uid="{CFE4A495-3EB4-4AEF-A44E-AFAC2842CE83}"/>
    <cellStyle name="40% - Accent1 2 7 2 6" xfId="32803" xr:uid="{B694F116-286D-41C5-ACB0-78ED40DA0217}"/>
    <cellStyle name="40% - Accent1 2 7 2 7" xfId="43682" xr:uid="{7288B4AD-784E-4DA0-BE87-01FF1F4F64B0}"/>
    <cellStyle name="40% - Accent1 2 7 3" xfId="8586" xr:uid="{982E4E0E-0251-4D0B-89F5-A8FEECF1F924}"/>
    <cellStyle name="40% - Accent1 2 7 3 2" xfId="19731" xr:uid="{DD8BB6FE-92D6-4102-BEF7-7A2F6CFF87AC}"/>
    <cellStyle name="40% - Accent1 2 7 3 3" xfId="36598" xr:uid="{E77EA17A-AFBE-4A07-9D73-A350EA969CD3}"/>
    <cellStyle name="40% - Accent1 2 7 3 4" xfId="45722" xr:uid="{B60F74CD-5B25-4B75-BD4D-ADF363A9CA3B}"/>
    <cellStyle name="40% - Accent1 2 7 4" xfId="14503" xr:uid="{E0AA7330-7F81-4515-A5B3-46CA225DBE08}"/>
    <cellStyle name="40% - Accent1 2 7 5" xfId="25352" xr:uid="{F6812935-E94B-46A0-8011-C55080F0892A}"/>
    <cellStyle name="40% - Accent1 2 7 6" xfId="31502" xr:uid="{B9C51AC9-E4D2-42F8-B8CD-303C906D3926}"/>
    <cellStyle name="40% - Accent1 2 7 7" xfId="40626" xr:uid="{185CCBA0-107A-4854-9075-2C59F54C6CC7}"/>
    <cellStyle name="40% - Accent1 2 8" xfId="3864" xr:uid="{2EFC7B23-49AB-4341-8942-3346F7577E9A}"/>
    <cellStyle name="40% - Accent1 2 8 2" xfId="7103" xr:uid="{BD64C6C8-0B6D-4833-820A-081FA4FCC7FA}"/>
    <cellStyle name="40% - Accent1 2 8 2 2" xfId="18541" xr:uid="{27942BF7-255E-40A7-820C-91F8CAF625A0}"/>
    <cellStyle name="40% - Accent1 2 8 2 3" xfId="29390" xr:uid="{4230DD29-00D8-41F5-A0E0-A24903081990}"/>
    <cellStyle name="40% - Accent1 2 8 2 4" xfId="37576" xr:uid="{0F61F838-1F04-41DD-BD89-DF5B64431601}"/>
    <cellStyle name="40% - Accent1 2 8 2 5" xfId="44664" xr:uid="{4784FA2C-0D69-4377-B91C-2C175473F787}"/>
    <cellStyle name="40% - Accent1 2 8 3" xfId="8784" xr:uid="{A38D6DDA-FBF1-48D2-94AB-D37DD30286BE}"/>
    <cellStyle name="40% - Accent1 2 8 3 2" xfId="19928" xr:uid="{35991B47-7D1D-48D8-B5D6-FC55F140AF9D}"/>
    <cellStyle name="40% - Accent1 2 8 3 3" xfId="33790" xr:uid="{5E1D621F-354B-4E0A-8CDD-4EF4F9929356}"/>
    <cellStyle name="40% - Accent1 2 8 3 4" xfId="45723" xr:uid="{4E7BE42F-2923-40E0-8218-B1BDA2337099}"/>
    <cellStyle name="40% - Accent1 2 8 4" xfId="15485" xr:uid="{F566F1C5-DB32-49CE-B2A3-3058E79ECE80}"/>
    <cellStyle name="40% - Accent1 2 8 5" xfId="26334" xr:uid="{E2283F54-032D-499C-B297-F0CC9216A4F7}"/>
    <cellStyle name="40% - Accent1 2 8 6" xfId="32804" xr:uid="{B7B6AA3E-98F3-4FA1-BEB8-5DFA2B978B4C}"/>
    <cellStyle name="40% - Accent1 2 8 7" xfId="41608" xr:uid="{1004BE6F-F58C-4F4A-B5A7-C2D30F9C9304}"/>
    <cellStyle name="40% - Accent1 2 9" xfId="4412" xr:uid="{0F6605F7-C815-424F-8BCC-07B2944C945E}"/>
    <cellStyle name="40% - Accent1 2 9 2" xfId="7468" xr:uid="{A9EEE294-F88A-4A3B-A6E5-56D100096F00}"/>
    <cellStyle name="40% - Accent1 2 9 2 2" xfId="18906" xr:uid="{9FC3D5C4-28A8-466F-B511-25BA1EA24D3E}"/>
    <cellStyle name="40% - Accent1 2 9 2 3" xfId="29755" xr:uid="{940A8688-74DB-4923-84AD-89F7584A74DF}"/>
    <cellStyle name="40% - Accent1 2 9 2 4" xfId="35595" xr:uid="{0A23F1FF-6139-47C6-AF18-9F22AB10027D}"/>
    <cellStyle name="40% - Accent1 2 9 2 5" xfId="45029" xr:uid="{DC4CE659-5931-4924-9C32-67ACB6E4AF1D}"/>
    <cellStyle name="40% - Accent1 2 9 3" xfId="15850" xr:uid="{B95EA6FA-E96E-4F4C-8EA5-E5A88299791C}"/>
    <cellStyle name="40% - Accent1 2 9 4" xfId="26699" xr:uid="{5DFA1C97-B997-4468-B4FF-7658E0E902D9}"/>
    <cellStyle name="40% - Accent1 2 9 5" xfId="32800" xr:uid="{BDEF0862-B847-43D7-8583-ABD934AC23FD}"/>
    <cellStyle name="40% - Accent1 2 9 6" xfId="41973" xr:uid="{DFEAE18F-7036-4B0D-84D0-B137BC0013AC}"/>
    <cellStyle name="40% - Accent1 20" xfId="1465" xr:uid="{2898A6C9-7FF4-435A-958E-06DC75D11A02}"/>
    <cellStyle name="40% - Accent1 21" xfId="1466" xr:uid="{C407DDC7-362A-44F9-923A-A13E397D730E}"/>
    <cellStyle name="40% - Accent1 22" xfId="8120" xr:uid="{4F4BB175-7B04-4989-9B46-48E2DBAB3543}"/>
    <cellStyle name="40% - Accent1 23" xfId="8121" xr:uid="{90F5A3E3-6755-433B-90E5-68D37B5100DF}"/>
    <cellStyle name="40% - Accent1 24" xfId="124" xr:uid="{F963A98C-6FE2-4938-9672-E5FAEA546BC6}"/>
    <cellStyle name="40% - Accent1 3" xfId="337" xr:uid="{2CBCFD53-4ABC-467F-ACCC-BEF22CE3A71C}"/>
    <cellStyle name="40% - Accent1 3 10" xfId="30443" xr:uid="{FC99E6BA-1F47-42C3-A4E1-FB0A71383722}"/>
    <cellStyle name="40% - Accent1 3 11" xfId="39647" xr:uid="{08BD4C70-13A2-4FF7-A0C6-C395FFE81B0D}"/>
    <cellStyle name="40% - Accent1 3 2" xfId="2396" xr:uid="{AD0EBDC1-38A4-4A22-97BB-8D13B74B957B}"/>
    <cellStyle name="40% - Accent1 3 2 2" xfId="3377" xr:uid="{887DF16B-1C3F-4109-9648-25EE69AE54C9}"/>
    <cellStyle name="40% - Accent1 3 2 2 2" xfId="6615" xr:uid="{A1673AD6-018E-425C-A0A7-5E36DD08203C}"/>
    <cellStyle name="40% - Accent1 3 2 2 2 2" xfId="9805" xr:uid="{8E347511-6EFE-4B96-8EDC-13B8E08C2943}"/>
    <cellStyle name="40% - Accent1 3 2 2 2 2 2" xfId="20947" xr:uid="{A78E4A58-6066-42AF-863D-BDD1781C5C1F}"/>
    <cellStyle name="40% - Accent1 3 2 2 2 2 3" xfId="38580" xr:uid="{3CE1ABE8-2826-4752-8D7D-5220BBBD56AF}"/>
    <cellStyle name="40% - Accent1 3 2 2 2 3" xfId="9806" xr:uid="{F2F6899A-4DFA-4F98-BAB5-6D286FDFB41E}"/>
    <cellStyle name="40% - Accent1 3 2 2 2 3 2" xfId="20948" xr:uid="{6628F7F1-C1D9-4081-B88B-6E112498868D}"/>
    <cellStyle name="40% - Accent1 3 2 2 2 3 3" xfId="34613" xr:uid="{FEFBB7EB-3A96-4784-B54C-44D4ED2FBDFD}"/>
    <cellStyle name="40% - Accent1 3 2 2 2 4" xfId="18053" xr:uid="{BAA2625C-1D52-4657-A4EB-8E718417F28B}"/>
    <cellStyle name="40% - Accent1 3 2 2 2 5" xfId="28902" xr:uid="{C56E7D5D-9E3F-4005-865C-632E28621781}"/>
    <cellStyle name="40% - Accent1 3 2 2 2 6" xfId="32807" xr:uid="{36DB77A5-D9B2-4EE7-BC3C-E6C0E4FCF691}"/>
    <cellStyle name="40% - Accent1 3 2 2 2 7" xfId="44176" xr:uid="{7B69F261-F8A5-4542-BE2D-94F993B3FE95}"/>
    <cellStyle name="40% - Accent1 3 2 2 3" xfId="9807" xr:uid="{F96F8A7B-1BCA-46AA-B66A-F6335203045B}"/>
    <cellStyle name="40% - Accent1 3 2 2 3 2" xfId="20949" xr:uid="{14DD4E49-C4A2-45B6-932D-7CF12B4F6806}"/>
    <cellStyle name="40% - Accent1 3 2 2 3 3" xfId="36599" xr:uid="{89FBEFAD-E10D-4CF7-AE0A-19C1B7F2B134}"/>
    <cellStyle name="40% - Accent1 3 2 2 4" xfId="14997" xr:uid="{A335D767-79DC-4EAF-979C-AFF01C6626C4}"/>
    <cellStyle name="40% - Accent1 3 2 2 5" xfId="25846" xr:uid="{068DB87B-E386-43A7-813A-5FC1F901133C}"/>
    <cellStyle name="40% - Accent1 3 2 2 6" xfId="31996" xr:uid="{26E2FE8D-F6BF-4726-A5B9-32B23DF9A58A}"/>
    <cellStyle name="40% - Accent1 3 2 2 7" xfId="41120" xr:uid="{00F85668-7243-45D6-BFA9-0CB8D5875075}"/>
    <cellStyle name="40% - Accent1 3 2 3" xfId="5635" xr:uid="{C272FF81-A502-440F-BF8C-1432FEEDB660}"/>
    <cellStyle name="40% - Accent1 3 2 3 2" xfId="9808" xr:uid="{7F34B3C2-84BD-4033-B9F9-DBA993717F08}"/>
    <cellStyle name="40% - Accent1 3 2 3 2 2" xfId="20950" xr:uid="{96D53491-10F4-4B44-B285-6A2BB6F683D8}"/>
    <cellStyle name="40% - Accent1 3 2 3 2 3" xfId="37986" xr:uid="{57FBD81E-C584-4547-B0DF-4561FFB71340}"/>
    <cellStyle name="40% - Accent1 3 2 3 3" xfId="9809" xr:uid="{93369EDC-ACB2-461D-97EA-6EACE789716D}"/>
    <cellStyle name="40% - Accent1 3 2 3 3 2" xfId="20951" xr:uid="{248C2A1D-ACA9-40C2-9EE7-DB19FC759DF7}"/>
    <cellStyle name="40% - Accent1 3 2 3 3 3" xfId="34031" xr:uid="{7A13673D-74EA-4CD1-B3D3-5B87A379BDEC}"/>
    <cellStyle name="40% - Accent1 3 2 3 4" xfId="17073" xr:uid="{CBF2E17C-A1DD-4104-8237-D7FBCD7433A7}"/>
    <cellStyle name="40% - Accent1 3 2 3 5" xfId="27922" xr:uid="{5D60AB6D-9159-47BE-AEE7-D5764531747D}"/>
    <cellStyle name="40% - Accent1 3 2 3 6" xfId="32806" xr:uid="{DB8176DC-C0E7-47D5-B6F1-92E03A653902}"/>
    <cellStyle name="40% - Accent1 3 2 3 7" xfId="43196" xr:uid="{24DDC987-7379-461D-A08F-44238049DA54}"/>
    <cellStyle name="40% - Accent1 3 2 4" xfId="9810" xr:uid="{2779DC84-9E43-4FD7-B605-359BBF630A0C}"/>
    <cellStyle name="40% - Accent1 3 2 4 2" xfId="20952" xr:uid="{02E0DB96-6A51-4483-8BE0-EDC15D7B7C2D}"/>
    <cellStyle name="40% - Accent1 3 2 4 3" xfId="36003" xr:uid="{627FAB1C-BD97-4683-B87A-A91CBCD56E49}"/>
    <cellStyle name="40% - Accent1 3 2 5" xfId="14017" xr:uid="{AB7E34EF-7A47-4532-9547-C3B8A8BDBD66}"/>
    <cellStyle name="40% - Accent1 3 2 6" xfId="24866" xr:uid="{35453AD8-FA1A-445F-A88C-D8D017C7B76F}"/>
    <cellStyle name="40% - Accent1 3 2 7" xfId="31016" xr:uid="{7890345A-EEC7-42C7-B2FE-4445AB6584D3}"/>
    <cellStyle name="40% - Accent1 3 2 8" xfId="40140" xr:uid="{D6BF741A-2C27-4F35-AD8D-A4A44357FCE4}"/>
    <cellStyle name="40% - Accent1 3 3" xfId="2884" xr:uid="{A4AC1625-FEA3-4CF2-A8F1-1DD4E59ABE6D}"/>
    <cellStyle name="40% - Accent1 3 3 2" xfId="6122" xr:uid="{E3B201C4-D980-4BD9-9CFE-5ADA54FAFD6D}"/>
    <cellStyle name="40% - Accent1 3 3 2 2" xfId="9811" xr:uid="{04133611-5742-47C1-A5FB-90EBB69525FF}"/>
    <cellStyle name="40% - Accent1 3 3 2 2 2" xfId="20953" xr:uid="{F6E584ED-671B-4EB3-A29C-A6799ED6A26A}"/>
    <cellStyle name="40% - Accent1 3 3 2 2 3" xfId="38581" xr:uid="{9ADA6CC0-3CB9-4DE1-90A9-6974923C109D}"/>
    <cellStyle name="40% - Accent1 3 3 2 3" xfId="9812" xr:uid="{3A967B68-A0F1-4270-9353-6FA93BF803CD}"/>
    <cellStyle name="40% - Accent1 3 3 2 3 2" xfId="20954" xr:uid="{B5007167-47CF-4542-9FA6-1F15F29C284D}"/>
    <cellStyle name="40% - Accent1 3 3 2 3 3" xfId="34614" xr:uid="{F0C42D68-1D3E-4ED6-919F-2E0595D8ECC4}"/>
    <cellStyle name="40% - Accent1 3 3 2 4" xfId="17560" xr:uid="{EB0670BF-936B-44C2-B6B7-9E6247DD65DF}"/>
    <cellStyle name="40% - Accent1 3 3 2 5" xfId="28409" xr:uid="{1FF6006C-A0CC-46B6-AF35-597B45D5A655}"/>
    <cellStyle name="40% - Accent1 3 3 2 6" xfId="32808" xr:uid="{3A197C11-6E09-4BDD-AD2A-25D3E984C8DA}"/>
    <cellStyle name="40% - Accent1 3 3 2 7" xfId="43683" xr:uid="{7647916F-DF8B-4059-B979-124FBA9D8677}"/>
    <cellStyle name="40% - Accent1 3 3 3" xfId="9813" xr:uid="{3D2F9F37-B190-4E43-876A-903E980B5368}"/>
    <cellStyle name="40% - Accent1 3 3 3 2" xfId="20955" xr:uid="{E825685D-5F43-4938-B5CF-1EA00627B142}"/>
    <cellStyle name="40% - Accent1 3 3 3 3" xfId="36600" xr:uid="{1C2C61EF-A863-414B-92F0-06EFC33EA7B4}"/>
    <cellStyle name="40% - Accent1 3 3 4" xfId="14504" xr:uid="{4CCE70E1-5278-40F6-8954-5213253D155F}"/>
    <cellStyle name="40% - Accent1 3 3 5" xfId="25353" xr:uid="{D9121146-CE2A-4562-9209-85334EA9EA7B}"/>
    <cellStyle name="40% - Accent1 3 3 6" xfId="31503" xr:uid="{F8512DDA-0CC3-4B44-A5C3-947E9D7ADD62}"/>
    <cellStyle name="40% - Accent1 3 3 7" xfId="40627" xr:uid="{1B1FAAEB-B0B5-433B-B75E-8498C6D8EEF7}"/>
    <cellStyle name="40% - Accent1 3 4" xfId="3865" xr:uid="{31583846-3EB1-415F-A6F6-EF4BADD753D3}"/>
    <cellStyle name="40% - Accent1 3 4 2" xfId="7104" xr:uid="{9208F793-7EDD-4C95-BDDC-C9745C2B8719}"/>
    <cellStyle name="40% - Accent1 3 4 2 2" xfId="18542" xr:uid="{E781B890-54D1-4E22-A7D4-66ECD3348F02}"/>
    <cellStyle name="40% - Accent1 3 4 2 3" xfId="29391" xr:uid="{A1DAE235-D0E5-4141-9A18-9B27F4F30F46}"/>
    <cellStyle name="40% - Accent1 3 4 2 4" xfId="37590" xr:uid="{0037E098-D55B-4F92-983F-A8C7483A4084}"/>
    <cellStyle name="40% - Accent1 3 4 2 5" xfId="44665" xr:uid="{334AAEC5-1259-43E9-860A-86FB08015E1A}"/>
    <cellStyle name="40% - Accent1 3 4 3" xfId="9814" xr:uid="{CECCD79F-84F8-4E52-AEF9-70461D65A060}"/>
    <cellStyle name="40% - Accent1 3 4 3 2" xfId="20956" xr:uid="{89F60CA3-3304-4F44-B2E0-6AE0D8566413}"/>
    <cellStyle name="40% - Accent1 3 4 3 3" xfId="33799" xr:uid="{068B7451-41BA-49D6-BBB6-37F73745B208}"/>
    <cellStyle name="40% - Accent1 3 4 4" xfId="15486" xr:uid="{D1770E25-9B46-4328-972B-38453CE48EF8}"/>
    <cellStyle name="40% - Accent1 3 4 5" xfId="26335" xr:uid="{BCF10F6B-C0AC-4984-803F-891E584C5E7E}"/>
    <cellStyle name="40% - Accent1 3 4 6" xfId="32809" xr:uid="{4A905488-5B99-4C3A-9FC9-522801099A68}"/>
    <cellStyle name="40% - Accent1 3 4 7" xfId="41609" xr:uid="{5C545667-63B9-4A8D-B5CD-5A16BDCF85AD}"/>
    <cellStyle name="40% - Accent1 3 5" xfId="4413" xr:uid="{6F325C15-6790-43A5-A2B7-8B76B26B7D6D}"/>
    <cellStyle name="40% - Accent1 3 5 2" xfId="7469" xr:uid="{F329AD1F-6B8C-438A-826B-AF9666C84490}"/>
    <cellStyle name="40% - Accent1 3 5 2 2" xfId="18907" xr:uid="{5AAB3754-0C29-46EE-A66B-1DE107177796}"/>
    <cellStyle name="40% - Accent1 3 5 2 3" xfId="29756" xr:uid="{2FBD116A-E78E-443E-BBBC-C2515C925EF6}"/>
    <cellStyle name="40% - Accent1 3 5 2 4" xfId="35609" xr:uid="{6C13F289-2B87-4732-B980-60AA672E48C2}"/>
    <cellStyle name="40% - Accent1 3 5 2 5" xfId="45030" xr:uid="{63AACD61-C3D9-43E3-B889-E4D7708B6EA4}"/>
    <cellStyle name="40% - Accent1 3 5 3" xfId="15851" xr:uid="{2F62F186-395E-41AC-BD4B-B4C2C60EEF26}"/>
    <cellStyle name="40% - Accent1 3 5 4" xfId="26700" xr:uid="{0E6899A3-55A5-450F-84A2-228DD2801BBF}"/>
    <cellStyle name="40% - Accent1 3 5 5" xfId="32805" xr:uid="{3ED8B0BD-CC5F-486C-9C30-5CF44AE96405}"/>
    <cellStyle name="40% - Accent1 3 5 6" xfId="41974" xr:uid="{6B004C9F-C3B0-404E-9B36-50D0EFCC1DF3}"/>
    <cellStyle name="40% - Accent1 3 6" xfId="4775" xr:uid="{35AC8BBC-7599-4F87-A5D9-BDC680FF844F}"/>
    <cellStyle name="40% - Accent1 3 6 2" xfId="7831" xr:uid="{46E103C4-C32D-4AA2-B5CF-3BE5AD9DFFCB}"/>
    <cellStyle name="40% - Accent1 3 6 2 2" xfId="19269" xr:uid="{4310F293-B3E9-45BF-AC1A-6FFD2DE5E0BF}"/>
    <cellStyle name="40% - Accent1 3 6 2 3" xfId="30118" xr:uid="{D725B968-7C49-41BE-B48C-1D9B6CC9E80B}"/>
    <cellStyle name="40% - Accent1 3 6 2 4" xfId="45392" xr:uid="{AFC51880-29E6-4D24-9C44-C67737141AEB}"/>
    <cellStyle name="40% - Accent1 3 6 3" xfId="16213" xr:uid="{15D59744-DA6E-4C2D-A02D-76EEE2E8BFFE}"/>
    <cellStyle name="40% - Accent1 3 6 4" xfId="27062" xr:uid="{DBB17B30-0D26-4D99-A9A1-0B053A29D265}"/>
    <cellStyle name="40% - Accent1 3 6 5" xfId="42336" xr:uid="{C3C15113-4B7E-4430-B0F4-3A763AF8F41D}"/>
    <cellStyle name="40% - Accent1 3 7" xfId="5142" xr:uid="{E996FFDF-F286-4573-9CA5-56C6F16C91D4}"/>
    <cellStyle name="40% - Accent1 3 7 2" xfId="16580" xr:uid="{2F6D1503-5AC1-4ABC-9CAA-D3BD4AF855AD}"/>
    <cellStyle name="40% - Accent1 3 7 3" xfId="27429" xr:uid="{D9CAFD93-51A0-49AA-851E-86EC59C27D7E}"/>
    <cellStyle name="40% - Accent1 3 7 4" xfId="42703" xr:uid="{4F5E239A-4480-4B06-99B8-7A7AD932A449}"/>
    <cellStyle name="40% - Accent1 3 8" xfId="13524" xr:uid="{A8BF7D3E-62AB-4055-93FF-8F437EC6F8AE}"/>
    <cellStyle name="40% - Accent1 3 9" xfId="24373" xr:uid="{E13A64AA-A144-4E22-8DF0-DCF0C48D309A}"/>
    <cellStyle name="40% - Accent1 4" xfId="338" xr:uid="{B56EEA5C-DF3C-41DC-B08F-7290AA5C7D0C}"/>
    <cellStyle name="40% - Accent1 4 10" xfId="30444" xr:uid="{E006242C-BA8B-44D6-9A50-50DC17077A1C}"/>
    <cellStyle name="40% - Accent1 4 11" xfId="39648" xr:uid="{640F5F5A-268F-457D-845D-152E084DF376}"/>
    <cellStyle name="40% - Accent1 4 2" xfId="2397" xr:uid="{9F96B3FC-630E-49B9-822A-9C2F2B57D66B}"/>
    <cellStyle name="40% - Accent1 4 2 2" xfId="3378" xr:uid="{8A7D254D-CEB1-4C77-A801-B865D1BBA2DF}"/>
    <cellStyle name="40% - Accent1 4 2 2 2" xfId="6616" xr:uid="{61209B5B-FB09-4208-8A2E-09F3A0D6BC3B}"/>
    <cellStyle name="40% - Accent1 4 2 2 2 2" xfId="9815" xr:uid="{F79568B7-56FE-425D-8116-E45CFF331F10}"/>
    <cellStyle name="40% - Accent1 4 2 2 2 2 2" xfId="20957" xr:uid="{DEF8B7BF-E9E9-47D8-8C30-8C5538E5DC71}"/>
    <cellStyle name="40% - Accent1 4 2 2 2 2 3" xfId="38582" xr:uid="{47AB9A02-BED0-4744-AE2F-3F335DF2B89D}"/>
    <cellStyle name="40% - Accent1 4 2 2 2 3" xfId="9816" xr:uid="{2858B3E7-61F4-44DB-90BF-AD48B7D1C5C3}"/>
    <cellStyle name="40% - Accent1 4 2 2 2 3 2" xfId="20958" xr:uid="{1506D1E1-C8F3-4397-BFA2-CE854321AD65}"/>
    <cellStyle name="40% - Accent1 4 2 2 2 3 3" xfId="34615" xr:uid="{3C36A577-28EB-41EA-B4B0-EC5F56D410AB}"/>
    <cellStyle name="40% - Accent1 4 2 2 2 4" xfId="18054" xr:uid="{D93D4DB7-6CCB-4AB3-A5F8-754FB3FE7490}"/>
    <cellStyle name="40% - Accent1 4 2 2 2 5" xfId="28903" xr:uid="{779DEB49-C7B7-4A13-AF11-B5A7CE057730}"/>
    <cellStyle name="40% - Accent1 4 2 2 2 6" xfId="32812" xr:uid="{52B4368D-99EE-4AF5-8B51-C6595C223E79}"/>
    <cellStyle name="40% - Accent1 4 2 2 2 7" xfId="44177" xr:uid="{B6BA8936-219F-4367-8121-AC1B7E10866D}"/>
    <cellStyle name="40% - Accent1 4 2 2 3" xfId="9817" xr:uid="{7A370BAD-AB91-46A3-B6F0-380EB4D4B68D}"/>
    <cellStyle name="40% - Accent1 4 2 2 3 2" xfId="20959" xr:uid="{01298C1A-109D-4ECA-93F4-DDD56D58B16F}"/>
    <cellStyle name="40% - Accent1 4 2 2 3 3" xfId="36601" xr:uid="{D1BDA6C8-C921-424A-A060-99C53DBC609E}"/>
    <cellStyle name="40% - Accent1 4 2 2 4" xfId="14998" xr:uid="{49F95D9C-8104-4F27-8734-768FDF0396E6}"/>
    <cellStyle name="40% - Accent1 4 2 2 5" xfId="25847" xr:uid="{40D56D64-A9C4-4E2B-A63A-91337024CBF8}"/>
    <cellStyle name="40% - Accent1 4 2 2 6" xfId="31997" xr:uid="{62595BB8-5223-487C-8640-F366A451F962}"/>
    <cellStyle name="40% - Accent1 4 2 2 7" xfId="41121" xr:uid="{F99EBC07-2794-4F3B-90FA-C6798A8A4F20}"/>
    <cellStyle name="40% - Accent1 4 2 3" xfId="5636" xr:uid="{C8E0CEEB-BE51-48C7-A93A-29D8FA2D12EA}"/>
    <cellStyle name="40% - Accent1 4 2 3 2" xfId="9818" xr:uid="{6262F8A0-70A1-44E3-B912-7D12725E1DFF}"/>
    <cellStyle name="40% - Accent1 4 2 3 2 2" xfId="20960" xr:uid="{F0843CEB-F575-4FF4-B0BE-6A70BC9C471E}"/>
    <cellStyle name="40% - Accent1 4 2 3 2 3" xfId="37987" xr:uid="{2164E411-4C60-4D2F-8B95-01C17A999872}"/>
    <cellStyle name="40% - Accent1 4 2 3 3" xfId="9819" xr:uid="{268160B5-8551-44DF-8EA5-3C41E8AF7134}"/>
    <cellStyle name="40% - Accent1 4 2 3 3 2" xfId="20961" xr:uid="{6D3588E9-3245-40E2-9E9D-A3CE8E69E42A}"/>
    <cellStyle name="40% - Accent1 4 2 3 3 3" xfId="34032" xr:uid="{128948A7-569C-4537-A7D7-69B3C6524A8F}"/>
    <cellStyle name="40% - Accent1 4 2 3 4" xfId="17074" xr:uid="{2AB68FF4-A2DE-4CF8-A403-FEEA6C53B75A}"/>
    <cellStyle name="40% - Accent1 4 2 3 5" xfId="27923" xr:uid="{E1C7EBA9-A0BD-4E62-92F0-4B88D496086B}"/>
    <cellStyle name="40% - Accent1 4 2 3 6" xfId="32811" xr:uid="{24D8C41F-BC4B-4D93-8E3F-9F4BAC7B1BF5}"/>
    <cellStyle name="40% - Accent1 4 2 3 7" xfId="43197" xr:uid="{43A8878F-A740-4AF5-A200-80AF3DB4A5CE}"/>
    <cellStyle name="40% - Accent1 4 2 4" xfId="9820" xr:uid="{D88ED1A7-BE0F-48AE-AB3A-FB339857AAAC}"/>
    <cellStyle name="40% - Accent1 4 2 4 2" xfId="20962" xr:uid="{C30ED842-2279-4B61-B5A7-3948D1F98664}"/>
    <cellStyle name="40% - Accent1 4 2 4 3" xfId="36004" xr:uid="{B165487A-5D6C-48CF-A95F-62A6CF2373D9}"/>
    <cellStyle name="40% - Accent1 4 2 5" xfId="14018" xr:uid="{2D90C469-B52D-4D18-BB6F-743F53F83777}"/>
    <cellStyle name="40% - Accent1 4 2 6" xfId="24867" xr:uid="{9C946E5C-D66D-4A17-91E9-78ACED0A7BC9}"/>
    <cellStyle name="40% - Accent1 4 2 7" xfId="31017" xr:uid="{CC322AE5-A303-46E4-B6BD-7606D08E499F}"/>
    <cellStyle name="40% - Accent1 4 2 8" xfId="40141" xr:uid="{10D127BB-A6BC-4C03-AC1F-604D9C77BA60}"/>
    <cellStyle name="40% - Accent1 4 3" xfId="2885" xr:uid="{6B69FC3B-A9E5-42A8-BDDB-7008E4172584}"/>
    <cellStyle name="40% - Accent1 4 3 2" xfId="6123" xr:uid="{BEBA4A6E-DF68-43C6-9678-A61BE176761A}"/>
    <cellStyle name="40% - Accent1 4 3 2 2" xfId="9821" xr:uid="{438EBB4E-DE96-4EF3-BCE0-819B005A1723}"/>
    <cellStyle name="40% - Accent1 4 3 2 2 2" xfId="20963" xr:uid="{48A9F3D4-8137-42B4-B017-B9A7EFAD0375}"/>
    <cellStyle name="40% - Accent1 4 3 2 2 3" xfId="38583" xr:uid="{D63DC9AC-C5C7-49B3-B41B-70512439ABBB}"/>
    <cellStyle name="40% - Accent1 4 3 2 3" xfId="9822" xr:uid="{D067D747-6B0E-4165-8948-EF350B9A15D8}"/>
    <cellStyle name="40% - Accent1 4 3 2 3 2" xfId="20964" xr:uid="{05928D53-D88E-4EB8-B7AE-79E3422A849C}"/>
    <cellStyle name="40% - Accent1 4 3 2 3 3" xfId="34616" xr:uid="{0AB20C2B-2B5A-4637-A6AA-97BB20E4B958}"/>
    <cellStyle name="40% - Accent1 4 3 2 4" xfId="17561" xr:uid="{961CDF0F-A1F9-499F-8BBD-0FEE5DBF847E}"/>
    <cellStyle name="40% - Accent1 4 3 2 5" xfId="28410" xr:uid="{F19A3652-39A7-43A1-8223-F89FADA498BD}"/>
    <cellStyle name="40% - Accent1 4 3 2 6" xfId="32813" xr:uid="{F8B41BA9-0EB3-4A8C-BD3A-A0D0D2A741B7}"/>
    <cellStyle name="40% - Accent1 4 3 2 7" xfId="43684" xr:uid="{D3309473-63E7-44E5-A717-326CCA6B5D40}"/>
    <cellStyle name="40% - Accent1 4 3 3" xfId="9823" xr:uid="{3DF31404-E524-4EFA-A789-266568B67501}"/>
    <cellStyle name="40% - Accent1 4 3 3 2" xfId="20965" xr:uid="{24D0039D-A1F9-4216-AAED-DDF09526A586}"/>
    <cellStyle name="40% - Accent1 4 3 3 3" xfId="36602" xr:uid="{1B37D9C7-78A9-40B4-AC80-03BD7365E195}"/>
    <cellStyle name="40% - Accent1 4 3 4" xfId="14505" xr:uid="{C16A1944-D063-4511-B61C-D01FFDEE72B3}"/>
    <cellStyle name="40% - Accent1 4 3 5" xfId="25354" xr:uid="{FAADE604-7414-426A-90C8-0A56B2AF8D02}"/>
    <cellStyle name="40% - Accent1 4 3 6" xfId="31504" xr:uid="{1E88CC4E-3EFE-4C93-B919-631B44734F7B}"/>
    <cellStyle name="40% - Accent1 4 3 7" xfId="40628" xr:uid="{EDDB4D11-7B3C-45DA-AE84-78080EA7669C}"/>
    <cellStyle name="40% - Accent1 4 4" xfId="3866" xr:uid="{FF1D1D7D-0154-47C6-BDCB-CD317594C96D}"/>
    <cellStyle name="40% - Accent1 4 4 2" xfId="7105" xr:uid="{49136758-0BB9-409A-B394-6CA366B0D456}"/>
    <cellStyle name="40% - Accent1 4 4 2 2" xfId="18543" xr:uid="{BC609478-CB46-4BF8-BC47-DF3949B55B26}"/>
    <cellStyle name="40% - Accent1 4 4 2 3" xfId="29392" xr:uid="{62782E69-F766-4DA8-AC73-F58609F30075}"/>
    <cellStyle name="40% - Accent1 4 4 2 4" xfId="37604" xr:uid="{E36C2993-BE82-49A5-A3B1-B0C3B9AC5864}"/>
    <cellStyle name="40% - Accent1 4 4 2 5" xfId="44666" xr:uid="{DB997F83-51A2-44E3-AAA5-487819D8BE85}"/>
    <cellStyle name="40% - Accent1 4 4 3" xfId="9824" xr:uid="{B0544594-3FD5-48DE-8779-04C44B8DA2D2}"/>
    <cellStyle name="40% - Accent1 4 4 3 2" xfId="20966" xr:uid="{E923FA31-46F8-4D71-888D-A932AB2AEA9A}"/>
    <cellStyle name="40% - Accent1 4 4 3 3" xfId="33808" xr:uid="{224B3D71-6F81-45C9-B52D-D4EC847013DD}"/>
    <cellStyle name="40% - Accent1 4 4 4" xfId="15487" xr:uid="{A7510A5C-3B8A-4575-A4E7-7F4144C3CB48}"/>
    <cellStyle name="40% - Accent1 4 4 5" xfId="26336" xr:uid="{1F6EF074-DD46-4D6D-AA58-ABE820F3461C}"/>
    <cellStyle name="40% - Accent1 4 4 6" xfId="32814" xr:uid="{8C06768A-3878-4CA0-B3F4-E239DE29892F}"/>
    <cellStyle name="40% - Accent1 4 4 7" xfId="41610" xr:uid="{47D3F8EB-85BA-4B9C-8543-DE4E9C9C01FB}"/>
    <cellStyle name="40% - Accent1 4 5" xfId="4414" xr:uid="{95474519-F2EE-4E2B-8B3E-9DC895BA7291}"/>
    <cellStyle name="40% - Accent1 4 5 2" xfId="7470" xr:uid="{1C6EAD89-BDFC-404C-BA71-3AC9A7C27090}"/>
    <cellStyle name="40% - Accent1 4 5 2 2" xfId="18908" xr:uid="{36057219-BD24-4979-B128-4FC2DFE5958F}"/>
    <cellStyle name="40% - Accent1 4 5 2 3" xfId="29757" xr:uid="{861DDCEA-16BF-41B4-803A-FE0242EDFE01}"/>
    <cellStyle name="40% - Accent1 4 5 2 4" xfId="35623" xr:uid="{7BCE7016-3A23-48DF-9605-45624A8956AC}"/>
    <cellStyle name="40% - Accent1 4 5 2 5" xfId="45031" xr:uid="{41899559-D583-403B-8DC1-D9BB4C1417F4}"/>
    <cellStyle name="40% - Accent1 4 5 3" xfId="15852" xr:uid="{C97406CB-7E5C-4D3E-AA65-CA66ACB11BDC}"/>
    <cellStyle name="40% - Accent1 4 5 4" xfId="26701" xr:uid="{A0CDBD4C-63B6-45DB-8B22-B954C77C6C1B}"/>
    <cellStyle name="40% - Accent1 4 5 5" xfId="32810" xr:uid="{1EC88CDB-2684-423A-92BF-EF0BC365D373}"/>
    <cellStyle name="40% - Accent1 4 5 6" xfId="41975" xr:uid="{1FCE0AC8-9592-4A3F-8D85-655CF7B601A9}"/>
    <cellStyle name="40% - Accent1 4 6" xfId="4776" xr:uid="{4F993AC9-6C80-4468-85AA-80EFE436AD94}"/>
    <cellStyle name="40% - Accent1 4 6 2" xfId="7832" xr:uid="{070E589D-95EE-4E00-A43B-29E52EAAEEA6}"/>
    <cellStyle name="40% - Accent1 4 6 2 2" xfId="19270" xr:uid="{07328688-EDB3-4E2C-926F-B031B060DEAD}"/>
    <cellStyle name="40% - Accent1 4 6 2 3" xfId="30119" xr:uid="{AFDE3183-9C4F-4CA3-B22F-820AE5BAE28D}"/>
    <cellStyle name="40% - Accent1 4 6 2 4" xfId="45393" xr:uid="{B2735187-760C-440B-888D-5184E79D117B}"/>
    <cellStyle name="40% - Accent1 4 6 3" xfId="16214" xr:uid="{5CD704F3-3D54-48E0-83E6-F0E2293BCA50}"/>
    <cellStyle name="40% - Accent1 4 6 4" xfId="27063" xr:uid="{0B755F91-456C-4F80-9A5E-2E7B51C99C56}"/>
    <cellStyle name="40% - Accent1 4 6 5" xfId="42337" xr:uid="{FA4B8797-D3E5-441B-987C-4B2088D8037F}"/>
    <cellStyle name="40% - Accent1 4 7" xfId="5143" xr:uid="{579FAD34-18F5-4E53-8115-2AD96AE81B8F}"/>
    <cellStyle name="40% - Accent1 4 7 2" xfId="16581" xr:uid="{AE20B81A-CF89-4625-A0A4-FC3C69D83927}"/>
    <cellStyle name="40% - Accent1 4 7 3" xfId="27430" xr:uid="{0E9E7819-1541-44EE-A6C9-5B3F84DD15DC}"/>
    <cellStyle name="40% - Accent1 4 7 4" xfId="42704" xr:uid="{D771C234-FCC3-490F-8D50-81CDB1A8D480}"/>
    <cellStyle name="40% - Accent1 4 8" xfId="13525" xr:uid="{C69C1BF5-002F-4373-913A-443533860AFC}"/>
    <cellStyle name="40% - Accent1 4 9" xfId="24374" xr:uid="{C76F100D-9645-4EC8-A224-7FD41700BA93}"/>
    <cellStyle name="40% - Accent1 5" xfId="339" xr:uid="{FBD5FEA5-AB74-4801-966E-403B4FC2B0F6}"/>
    <cellStyle name="40% - Accent1 5 10" xfId="30445" xr:uid="{B32F135D-E9A3-49AA-8B3D-54AABD584A7B}"/>
    <cellStyle name="40% - Accent1 5 11" xfId="39649" xr:uid="{26B38BE9-0547-47B3-94B6-A7952F6A1CA5}"/>
    <cellStyle name="40% - Accent1 5 2" xfId="2398" xr:uid="{3DC75C25-9DF7-4138-9292-33E68E7381A2}"/>
    <cellStyle name="40% - Accent1 5 2 2" xfId="3379" xr:uid="{871C500A-DB07-4FF7-A7DC-707C059C94E0}"/>
    <cellStyle name="40% - Accent1 5 2 2 2" xfId="6617" xr:uid="{EDBE9BAE-4E25-42B0-9EBD-446FE0DDF5B0}"/>
    <cellStyle name="40% - Accent1 5 2 2 2 2" xfId="9825" xr:uid="{59CB37F8-42EB-4A51-A828-4AFA94822673}"/>
    <cellStyle name="40% - Accent1 5 2 2 2 2 2" xfId="20967" xr:uid="{B990215F-F15F-4C43-B1AE-67C654EB8E4E}"/>
    <cellStyle name="40% - Accent1 5 2 2 2 2 3" xfId="38584" xr:uid="{D9F84268-5813-4D5C-8EB3-A787265455EE}"/>
    <cellStyle name="40% - Accent1 5 2 2 2 3" xfId="9826" xr:uid="{1864FB25-E621-4862-B423-3EA44085B7FC}"/>
    <cellStyle name="40% - Accent1 5 2 2 2 3 2" xfId="20968" xr:uid="{C094A5C4-BC11-43C3-BECA-AC7E3554988A}"/>
    <cellStyle name="40% - Accent1 5 2 2 2 3 3" xfId="34617" xr:uid="{7E0BB0B9-0A67-4438-B192-73AE7949CF67}"/>
    <cellStyle name="40% - Accent1 5 2 2 2 4" xfId="18055" xr:uid="{DB18AAD0-AFC4-404C-A3A0-423AC742102E}"/>
    <cellStyle name="40% - Accent1 5 2 2 2 5" xfId="28904" xr:uid="{2F9728D3-1C13-4690-A3D4-809A73ADCBF3}"/>
    <cellStyle name="40% - Accent1 5 2 2 2 6" xfId="32817" xr:uid="{C796B40C-76E4-4786-A9A7-5C66B6173512}"/>
    <cellStyle name="40% - Accent1 5 2 2 2 7" xfId="44178" xr:uid="{548B5DFB-A72B-4881-BE4B-665A6C49B9F0}"/>
    <cellStyle name="40% - Accent1 5 2 2 3" xfId="9827" xr:uid="{DA5695EB-3571-4B44-956F-9A41B09A34DC}"/>
    <cellStyle name="40% - Accent1 5 2 2 3 2" xfId="20969" xr:uid="{5AB37406-76CB-421B-ABFF-1C7643CC42A0}"/>
    <cellStyle name="40% - Accent1 5 2 2 3 3" xfId="36603" xr:uid="{9A0302DD-1E4F-4DFD-85E8-2E304B35C333}"/>
    <cellStyle name="40% - Accent1 5 2 2 4" xfId="14999" xr:uid="{60673674-00FA-47F1-A360-F44B2AFF8D5F}"/>
    <cellStyle name="40% - Accent1 5 2 2 5" xfId="25848" xr:uid="{D957DB2C-45E7-4F7A-9715-E1BAA574071E}"/>
    <cellStyle name="40% - Accent1 5 2 2 6" xfId="31998" xr:uid="{EB120ECC-7573-497F-94A7-CC9592C66556}"/>
    <cellStyle name="40% - Accent1 5 2 2 7" xfId="41122" xr:uid="{26BB29F9-8C4C-4225-AD06-D20E25B1829A}"/>
    <cellStyle name="40% - Accent1 5 2 3" xfId="5637" xr:uid="{3164E083-457F-4947-8BC8-B77E91F44512}"/>
    <cellStyle name="40% - Accent1 5 2 3 2" xfId="9828" xr:uid="{1278F068-7377-4A7A-9FDC-57EFA070C233}"/>
    <cellStyle name="40% - Accent1 5 2 3 2 2" xfId="20970" xr:uid="{C34BA702-8BA5-41CA-9E29-46F4CC3E81A7}"/>
    <cellStyle name="40% - Accent1 5 2 3 2 3" xfId="37988" xr:uid="{213E515D-9B77-4565-8867-67AB2BE667BB}"/>
    <cellStyle name="40% - Accent1 5 2 3 3" xfId="9829" xr:uid="{28A77171-4FE3-4187-9C07-13FBDA8BCD6D}"/>
    <cellStyle name="40% - Accent1 5 2 3 3 2" xfId="20971" xr:uid="{51F0ED8B-4CED-431C-AFC3-06D8B7ABB951}"/>
    <cellStyle name="40% - Accent1 5 2 3 3 3" xfId="34033" xr:uid="{422D8266-B5F8-45B2-96A7-B795354EC859}"/>
    <cellStyle name="40% - Accent1 5 2 3 4" xfId="17075" xr:uid="{21BD835C-5EB7-43C4-B8F0-E3886723ED31}"/>
    <cellStyle name="40% - Accent1 5 2 3 5" xfId="27924" xr:uid="{81BBF9C0-8D64-4AE5-99E6-EBA0ECB50A94}"/>
    <cellStyle name="40% - Accent1 5 2 3 6" xfId="32816" xr:uid="{17E747D0-8EDE-474C-9BF6-3B9C4CCF3B5A}"/>
    <cellStyle name="40% - Accent1 5 2 3 7" xfId="43198" xr:uid="{0867088C-6026-4493-923D-7FF80E9FAE2E}"/>
    <cellStyle name="40% - Accent1 5 2 4" xfId="9830" xr:uid="{2A80DC40-B9B6-4727-81AA-56D24A4F0D0D}"/>
    <cellStyle name="40% - Accent1 5 2 4 2" xfId="20972" xr:uid="{402CC21B-0797-4CEC-BA5C-2FC9D33274B8}"/>
    <cellStyle name="40% - Accent1 5 2 4 3" xfId="36005" xr:uid="{4B1A05C7-7DF3-4F19-A98B-8796C850F574}"/>
    <cellStyle name="40% - Accent1 5 2 5" xfId="14019" xr:uid="{ECFA31DB-CB7E-4C04-9E85-2AF7C51D3970}"/>
    <cellStyle name="40% - Accent1 5 2 6" xfId="24868" xr:uid="{F09CCA00-FBC6-49C1-A405-8562B7EA4BF0}"/>
    <cellStyle name="40% - Accent1 5 2 7" xfId="31018" xr:uid="{0253118C-ABA4-4D74-8315-72F630C1F96E}"/>
    <cellStyle name="40% - Accent1 5 2 8" xfId="40142" xr:uid="{99ED71E9-B34D-4B14-9A43-7F148E7AF135}"/>
    <cellStyle name="40% - Accent1 5 3" xfId="2886" xr:uid="{52D3795F-C8E2-45C0-AEFB-87277076DFF5}"/>
    <cellStyle name="40% - Accent1 5 3 2" xfId="6124" xr:uid="{B05FC7B8-E619-4EEF-A862-D684013824D7}"/>
    <cellStyle name="40% - Accent1 5 3 2 2" xfId="9831" xr:uid="{3CB15D2D-00F9-4D20-A9E7-97900D734D36}"/>
    <cellStyle name="40% - Accent1 5 3 2 2 2" xfId="20973" xr:uid="{68FF114B-C761-4D75-8491-66D151E8CC90}"/>
    <cellStyle name="40% - Accent1 5 3 2 2 3" xfId="38585" xr:uid="{FD73A35A-0A8D-43F6-B6B9-EF4FC164D31F}"/>
    <cellStyle name="40% - Accent1 5 3 2 3" xfId="9832" xr:uid="{54249478-E532-41ED-B81B-1AB60623367C}"/>
    <cellStyle name="40% - Accent1 5 3 2 3 2" xfId="20974" xr:uid="{22879DA0-DBAB-47C0-9020-252143A837B1}"/>
    <cellStyle name="40% - Accent1 5 3 2 3 3" xfId="34618" xr:uid="{B3E5022A-4E29-47B3-9184-69E23FAF645A}"/>
    <cellStyle name="40% - Accent1 5 3 2 4" xfId="17562" xr:uid="{0D7B0EB7-6901-4A8E-B9AB-DBFF606A575B}"/>
    <cellStyle name="40% - Accent1 5 3 2 5" xfId="28411" xr:uid="{48C4056C-663F-4BC3-AD9C-973F5BA7B91A}"/>
    <cellStyle name="40% - Accent1 5 3 2 6" xfId="32818" xr:uid="{66B6D0EA-C8D9-434D-9AF1-CFF7920841DD}"/>
    <cellStyle name="40% - Accent1 5 3 2 7" xfId="43685" xr:uid="{E4DB9FCC-0EA5-4AC1-AAED-88F81849421B}"/>
    <cellStyle name="40% - Accent1 5 3 3" xfId="9833" xr:uid="{3304EB83-6C24-4864-B3C4-DC85816DB0BB}"/>
    <cellStyle name="40% - Accent1 5 3 3 2" xfId="20975" xr:uid="{AC6E47F2-3BFD-4826-AFCF-C8683CA083B1}"/>
    <cellStyle name="40% - Accent1 5 3 3 3" xfId="36604" xr:uid="{935225BB-FE2D-49C3-A8D7-6DF76F2B6BAC}"/>
    <cellStyle name="40% - Accent1 5 3 4" xfId="14506" xr:uid="{4B5C2711-AFE2-4FC7-84DB-3E9ADF4637B5}"/>
    <cellStyle name="40% - Accent1 5 3 5" xfId="25355" xr:uid="{8F7D9910-AE4B-4F46-A43B-A725E8165A2A}"/>
    <cellStyle name="40% - Accent1 5 3 6" xfId="31505" xr:uid="{5ADF5C1B-176F-4D08-9264-BB49A05A4FC4}"/>
    <cellStyle name="40% - Accent1 5 3 7" xfId="40629" xr:uid="{328FEC34-A117-40FC-BB6E-E2530DD3C680}"/>
    <cellStyle name="40% - Accent1 5 4" xfId="3867" xr:uid="{B50CCAB0-E067-426D-AA58-ED95B82A2C31}"/>
    <cellStyle name="40% - Accent1 5 4 2" xfId="7106" xr:uid="{5571F7E7-047F-4B9A-9021-26F15240C17A}"/>
    <cellStyle name="40% - Accent1 5 4 2 2" xfId="18544" xr:uid="{4E90744A-40CE-44DF-8A7D-FF5E7A461194}"/>
    <cellStyle name="40% - Accent1 5 4 2 3" xfId="29393" xr:uid="{EB0DE06F-D2DA-4D02-91CB-526DA9721EF5}"/>
    <cellStyle name="40% - Accent1 5 4 2 4" xfId="37618" xr:uid="{E372D703-8ADD-4EDD-9F1E-4DA41CCB9621}"/>
    <cellStyle name="40% - Accent1 5 4 2 5" xfId="44667" xr:uid="{FFF8DB19-9F1D-429B-B02A-9E8CCF0AC94E}"/>
    <cellStyle name="40% - Accent1 5 4 3" xfId="9834" xr:uid="{1DC86A98-0834-4F84-B66F-25398D44BA7B}"/>
    <cellStyle name="40% - Accent1 5 4 3 2" xfId="20976" xr:uid="{C6398041-52F4-453B-81C6-B581737D60C0}"/>
    <cellStyle name="40% - Accent1 5 4 3 3" xfId="33817" xr:uid="{7AEAD4B4-58C4-4821-9878-032A8E8D89F0}"/>
    <cellStyle name="40% - Accent1 5 4 4" xfId="15488" xr:uid="{43EDC29E-F32E-43B9-AD8E-11CF7CB9EB54}"/>
    <cellStyle name="40% - Accent1 5 4 5" xfId="26337" xr:uid="{BA7A4B79-9B35-40F7-98DC-D45AF99FF147}"/>
    <cellStyle name="40% - Accent1 5 4 6" xfId="32819" xr:uid="{8C29A7AB-C7BA-4113-BAA5-D9CF6B81B33D}"/>
    <cellStyle name="40% - Accent1 5 4 7" xfId="41611" xr:uid="{389E43A8-BD41-4C0F-BEB8-2CEFB6FED213}"/>
    <cellStyle name="40% - Accent1 5 5" xfId="4415" xr:uid="{AF4EEFBD-78BF-4A2F-9D46-947CE9442D8E}"/>
    <cellStyle name="40% - Accent1 5 5 2" xfId="7471" xr:uid="{27E3B07B-BF76-475E-B3B2-BD1E18FD1E51}"/>
    <cellStyle name="40% - Accent1 5 5 2 2" xfId="18909" xr:uid="{98EE2130-C439-41B4-A3BF-4A776510FECA}"/>
    <cellStyle name="40% - Accent1 5 5 2 3" xfId="29758" xr:uid="{FFEC83F6-C624-4FC0-A8C6-01AB851FB628}"/>
    <cellStyle name="40% - Accent1 5 5 2 4" xfId="35637" xr:uid="{E4458743-345E-4E14-AE88-4AD9B7823742}"/>
    <cellStyle name="40% - Accent1 5 5 2 5" xfId="45032" xr:uid="{05D69986-EE2F-4914-89FE-7B18C31AF9DE}"/>
    <cellStyle name="40% - Accent1 5 5 3" xfId="15853" xr:uid="{4F3E4B56-0448-4664-8E25-3AD72E4B2C82}"/>
    <cellStyle name="40% - Accent1 5 5 4" xfId="26702" xr:uid="{951E326A-3CB8-49D5-8E2E-EE54D2B7163F}"/>
    <cellStyle name="40% - Accent1 5 5 5" xfId="32815" xr:uid="{A704776D-AEF7-476B-932B-DF0E3AC7D71B}"/>
    <cellStyle name="40% - Accent1 5 5 6" xfId="41976" xr:uid="{76D977A5-8090-49A2-B09D-8429DA569DF2}"/>
    <cellStyle name="40% - Accent1 5 6" xfId="4777" xr:uid="{A7DF87D6-F49F-481F-9C65-DECDD23DC4FD}"/>
    <cellStyle name="40% - Accent1 5 6 2" xfId="7833" xr:uid="{1C1BCEF5-6B92-4198-9343-49D886E67EB2}"/>
    <cellStyle name="40% - Accent1 5 6 2 2" xfId="19271" xr:uid="{717EF6BD-64E8-4B3F-8558-6DB8563F32DA}"/>
    <cellStyle name="40% - Accent1 5 6 2 3" xfId="30120" xr:uid="{7836AAE4-9CE5-4739-8F29-65D98D90A80F}"/>
    <cellStyle name="40% - Accent1 5 6 2 4" xfId="45394" xr:uid="{11BEBCD5-4F87-40DF-86C6-0D0A10D154DA}"/>
    <cellStyle name="40% - Accent1 5 6 3" xfId="16215" xr:uid="{3ABF24A2-AD70-45F4-BED8-070A61585D79}"/>
    <cellStyle name="40% - Accent1 5 6 4" xfId="27064" xr:uid="{9143BD37-74C7-465B-9813-53C5626B6D45}"/>
    <cellStyle name="40% - Accent1 5 6 5" xfId="42338" xr:uid="{A6637F39-1D3D-488D-8F86-569ABE1BD6CC}"/>
    <cellStyle name="40% - Accent1 5 7" xfId="5144" xr:uid="{438644A1-266D-4DBD-A7ED-58B90ECCA2C1}"/>
    <cellStyle name="40% - Accent1 5 7 2" xfId="16582" xr:uid="{97B6FA2F-A783-40A8-A09B-9662CAB69A09}"/>
    <cellStyle name="40% - Accent1 5 7 3" xfId="27431" xr:uid="{CCF74B2D-F299-4F08-B8FE-A68279C65AF9}"/>
    <cellStyle name="40% - Accent1 5 7 4" xfId="42705" xr:uid="{4F981478-FA7A-42B2-915A-10963328CDAC}"/>
    <cellStyle name="40% - Accent1 5 8" xfId="13526" xr:uid="{5A2E92D8-BA9E-49D2-8218-D7FFAF79216D}"/>
    <cellStyle name="40% - Accent1 5 9" xfId="24375" xr:uid="{CAB850FD-5C16-4BE7-8A7D-0D02059C3FAD}"/>
    <cellStyle name="40% - Accent1 6" xfId="340" xr:uid="{A69DC56B-48A2-4D7D-898E-157E0DA0A74E}"/>
    <cellStyle name="40% - Accent1 6 10" xfId="30572" xr:uid="{DAA6CADF-7DE5-401D-9587-EA0746B1343B}"/>
    <cellStyle name="40% - Accent1 6 11" xfId="39650" xr:uid="{2D704246-4A01-4022-B021-3F59890DE7FF}"/>
    <cellStyle name="40% - Accent1 6 2" xfId="2399" xr:uid="{F7CAE8C9-F5CB-4353-A96F-DAF2F35F9F82}"/>
    <cellStyle name="40% - Accent1 6 2 2" xfId="3380" xr:uid="{ED2C0BCE-5986-4358-A03E-DD35EEECDF13}"/>
    <cellStyle name="40% - Accent1 6 2 2 2" xfId="6618" xr:uid="{3916255A-D976-4000-ACAC-2D0C83DCB4AF}"/>
    <cellStyle name="40% - Accent1 6 2 2 2 2" xfId="9835" xr:uid="{DF0BD575-503D-41A6-8F83-896CCC35204B}"/>
    <cellStyle name="40% - Accent1 6 2 2 2 2 2" xfId="20977" xr:uid="{5350450D-ECC0-4A58-A9F4-D16630D1A630}"/>
    <cellStyle name="40% - Accent1 6 2 2 2 2 3" xfId="38586" xr:uid="{5C9E9494-92EC-479F-867F-9CA0CFA2EDBE}"/>
    <cellStyle name="40% - Accent1 6 2 2 2 3" xfId="9836" xr:uid="{993FDD0C-F43C-4826-8CDE-60DE444517B9}"/>
    <cellStyle name="40% - Accent1 6 2 2 2 3 2" xfId="20978" xr:uid="{BD6AE47E-9398-4689-800B-0F8253761AEE}"/>
    <cellStyle name="40% - Accent1 6 2 2 2 3 3" xfId="34619" xr:uid="{595C6DA2-DDDA-4D76-AF39-41CBCFF0527F}"/>
    <cellStyle name="40% - Accent1 6 2 2 2 4" xfId="18056" xr:uid="{6DE8AA76-753D-4E71-9604-B322E42E728C}"/>
    <cellStyle name="40% - Accent1 6 2 2 2 5" xfId="28905" xr:uid="{89B1C10A-584B-4F74-B34E-4149CF9242A1}"/>
    <cellStyle name="40% - Accent1 6 2 2 2 6" xfId="32822" xr:uid="{AF6D7E44-1E6B-4B3E-9703-4CE78795C58D}"/>
    <cellStyle name="40% - Accent1 6 2 2 2 7" xfId="44179" xr:uid="{C99615E9-F86C-4303-8399-98174263ADF0}"/>
    <cellStyle name="40% - Accent1 6 2 2 3" xfId="9837" xr:uid="{827A78F1-445B-4F0A-A3E7-4448C6C49366}"/>
    <cellStyle name="40% - Accent1 6 2 2 3 2" xfId="20979" xr:uid="{4916A856-03DD-4FD8-A309-0B734A3DFBB7}"/>
    <cellStyle name="40% - Accent1 6 2 2 3 3" xfId="36605" xr:uid="{1319F075-2EDA-403A-B3C6-2FC1E41BC7BB}"/>
    <cellStyle name="40% - Accent1 6 2 2 4" xfId="15000" xr:uid="{4E688F22-95FD-4BAE-9A3A-23CBE19B83F7}"/>
    <cellStyle name="40% - Accent1 6 2 2 5" xfId="25849" xr:uid="{2E7CA057-5C4B-4C37-A0C1-5D3DBC40F2B5}"/>
    <cellStyle name="40% - Accent1 6 2 2 6" xfId="31999" xr:uid="{F5255AF8-7B7F-4FD7-A0D8-EECE72359CD0}"/>
    <cellStyle name="40% - Accent1 6 2 2 7" xfId="41123" xr:uid="{B8B867C1-5FEE-44ED-BC22-11395E2DF7B3}"/>
    <cellStyle name="40% - Accent1 6 2 3" xfId="5638" xr:uid="{70DED9ED-FB72-4D31-A0D0-E8D87417DD2C}"/>
    <cellStyle name="40% - Accent1 6 2 3 2" xfId="9838" xr:uid="{4087B1E8-4A57-4C6B-86B2-0FD0AB5A0B2B}"/>
    <cellStyle name="40% - Accent1 6 2 3 2 2" xfId="20980" xr:uid="{DFEC8305-CFEC-4882-9F0D-314FD38210F6}"/>
    <cellStyle name="40% - Accent1 6 2 3 2 3" xfId="37989" xr:uid="{1929269A-A02C-44C7-9BA5-9DF378AD382C}"/>
    <cellStyle name="40% - Accent1 6 2 3 3" xfId="9839" xr:uid="{BF778C98-E325-435A-A382-E9E66BC259C8}"/>
    <cellStyle name="40% - Accent1 6 2 3 3 2" xfId="20981" xr:uid="{E12021BC-7894-410F-9204-EFB3F5C5387F}"/>
    <cellStyle name="40% - Accent1 6 2 3 3 3" xfId="34034" xr:uid="{0A6179B2-FC21-4CEA-92D6-661C2BF20B54}"/>
    <cellStyle name="40% - Accent1 6 2 3 4" xfId="17076" xr:uid="{3BFFE4F9-115C-4F37-8DF6-0B6C84D44DB2}"/>
    <cellStyle name="40% - Accent1 6 2 3 5" xfId="27925" xr:uid="{666E8CE5-A929-4780-93B4-35CE2EA85828}"/>
    <cellStyle name="40% - Accent1 6 2 3 6" xfId="32821" xr:uid="{DC582BF8-0AB2-4C41-BAA4-57442EBD31B4}"/>
    <cellStyle name="40% - Accent1 6 2 3 7" xfId="43199" xr:uid="{262E849E-D21E-42B3-A088-6C01A3417DE1}"/>
    <cellStyle name="40% - Accent1 6 2 4" xfId="9840" xr:uid="{218AB077-9070-4EAA-9DA6-4BB96C14D8D1}"/>
    <cellStyle name="40% - Accent1 6 2 4 2" xfId="20982" xr:uid="{AFE7742C-6B68-4F06-897A-BD1609CF2F57}"/>
    <cellStyle name="40% - Accent1 6 2 4 3" xfId="36006" xr:uid="{60F5D10C-56E1-4C36-A69B-45A56F395B8D}"/>
    <cellStyle name="40% - Accent1 6 2 5" xfId="14020" xr:uid="{7C6935FD-A479-4CE5-AFCB-59F7663321C8}"/>
    <cellStyle name="40% - Accent1 6 2 6" xfId="24869" xr:uid="{4038A3B0-E371-4EDC-B286-7A5BCD97A5EA}"/>
    <cellStyle name="40% - Accent1 6 2 7" xfId="31019" xr:uid="{A8151FDC-97E2-409C-8DB8-883B1D3E79A6}"/>
    <cellStyle name="40% - Accent1 6 2 8" xfId="40143" xr:uid="{9868529F-9286-40E1-A6AD-A5E1F65D1013}"/>
    <cellStyle name="40% - Accent1 6 3" xfId="2887" xr:uid="{D979D9F7-EEA2-4375-B9A5-8BDBC00DFA4E}"/>
    <cellStyle name="40% - Accent1 6 3 2" xfId="6125" xr:uid="{86A10597-E72C-49CD-B5FE-DB11DBAA1B41}"/>
    <cellStyle name="40% - Accent1 6 3 2 2" xfId="9841" xr:uid="{BC0A5BDB-2F2E-401A-9E1F-4DD8F7687AF7}"/>
    <cellStyle name="40% - Accent1 6 3 2 2 2" xfId="20983" xr:uid="{F3863F64-CD74-449C-A340-3F2E9A083987}"/>
    <cellStyle name="40% - Accent1 6 3 2 2 3" xfId="38587" xr:uid="{F3FFB663-9663-4B92-87E0-644A68FE153E}"/>
    <cellStyle name="40% - Accent1 6 3 2 3" xfId="9842" xr:uid="{D7D77A7C-C73E-4C08-8802-CD65CB7AF7B2}"/>
    <cellStyle name="40% - Accent1 6 3 2 3 2" xfId="20984" xr:uid="{E3B71DAF-15B3-4FDE-91E7-12928B388D1A}"/>
    <cellStyle name="40% - Accent1 6 3 2 3 3" xfId="34620" xr:uid="{8F871077-32EC-4132-AD79-F78B8DDEAEB2}"/>
    <cellStyle name="40% - Accent1 6 3 2 4" xfId="17563" xr:uid="{9F96B07E-C8BB-48D6-8F00-BF21C317487D}"/>
    <cellStyle name="40% - Accent1 6 3 2 5" xfId="28412" xr:uid="{FF3DD72F-6814-43BC-9083-0FC3EF85B6AA}"/>
    <cellStyle name="40% - Accent1 6 3 2 6" xfId="32823" xr:uid="{B1452D48-6ED2-4271-9A41-B9F72627490A}"/>
    <cellStyle name="40% - Accent1 6 3 2 7" xfId="43686" xr:uid="{E74779FB-DA8E-46AA-958B-5D065728EE88}"/>
    <cellStyle name="40% - Accent1 6 3 3" xfId="9843" xr:uid="{7D01212D-E0B7-4608-AC8F-F9CE9FD11F43}"/>
    <cellStyle name="40% - Accent1 6 3 3 2" xfId="20985" xr:uid="{A00BC781-D160-4F11-84ED-DBA1F8900DB5}"/>
    <cellStyle name="40% - Accent1 6 3 3 3" xfId="36606" xr:uid="{264061ED-C3C3-428E-A620-6BAB879CC0BD}"/>
    <cellStyle name="40% - Accent1 6 3 4" xfId="14507" xr:uid="{633D4EAC-4CF2-4636-ABCF-38B09D4CA3EA}"/>
    <cellStyle name="40% - Accent1 6 3 5" xfId="25356" xr:uid="{8DDC3747-A067-4DBD-8054-8E7511ECD52B}"/>
    <cellStyle name="40% - Accent1 6 3 6" xfId="31506" xr:uid="{C9F807BC-B38E-4B88-80D9-849BF3A12003}"/>
    <cellStyle name="40% - Accent1 6 3 7" xfId="40630" xr:uid="{DC7D8B63-DA7E-4533-9929-CEE00F9E0BAE}"/>
    <cellStyle name="40% - Accent1 6 4" xfId="3868" xr:uid="{25F01C50-22F7-4A30-AE1A-7469C9A30020}"/>
    <cellStyle name="40% - Accent1 6 4 2" xfId="7107" xr:uid="{542F6708-C924-4047-AF45-37168433D7F6}"/>
    <cellStyle name="40% - Accent1 6 4 2 2" xfId="18545" xr:uid="{A616FF76-F6C3-41BB-A68E-2BCFD4C7A253}"/>
    <cellStyle name="40% - Accent1 6 4 2 3" xfId="29394" xr:uid="{1E332CAA-F953-4FDC-B500-45EB30203322}"/>
    <cellStyle name="40% - Accent1 6 4 2 4" xfId="37713" xr:uid="{4037292B-3DDE-4156-8697-2EAE0EB480FF}"/>
    <cellStyle name="40% - Accent1 6 4 2 5" xfId="44668" xr:uid="{C6975047-D26F-4C7E-BDD4-FC08083842B6}"/>
    <cellStyle name="40% - Accent1 6 4 3" xfId="9844" xr:uid="{206DB857-E4D4-47B9-915F-E4B11A19486F}"/>
    <cellStyle name="40% - Accent1 6 4 3 2" xfId="20986" xr:uid="{0F49254E-F2C8-4882-8ACF-727AE927BB02}"/>
    <cellStyle name="40% - Accent1 6 4 3 3" xfId="33880" xr:uid="{511D5CA9-BE5B-4530-A9AF-F2D996220662}"/>
    <cellStyle name="40% - Accent1 6 4 4" xfId="15489" xr:uid="{FEA74635-45C5-4C37-A66B-4DA6D06FAAD7}"/>
    <cellStyle name="40% - Accent1 6 4 5" xfId="26338" xr:uid="{EF3F5A01-8247-412D-8FED-00F14E69C47A}"/>
    <cellStyle name="40% - Accent1 6 4 6" xfId="32824" xr:uid="{D70F1F2E-1C24-45EA-81FF-1E8363937727}"/>
    <cellStyle name="40% - Accent1 6 4 7" xfId="41612" xr:uid="{779CB8B3-6C49-478B-8BCB-A6E18B9350D3}"/>
    <cellStyle name="40% - Accent1 6 5" xfId="4416" xr:uid="{8B92F6A3-63E1-4A33-B1A2-D3BE7475D51F}"/>
    <cellStyle name="40% - Accent1 6 5 2" xfId="7472" xr:uid="{A04FD8BD-71AF-43BC-943D-27D497974D4D}"/>
    <cellStyle name="40% - Accent1 6 5 2 2" xfId="18910" xr:uid="{F8A81BC0-AA41-4989-8721-8E0F1EA3252A}"/>
    <cellStyle name="40% - Accent1 6 5 2 3" xfId="29759" xr:uid="{30B0B87F-7581-4550-8F7E-ED74ACBFDA67}"/>
    <cellStyle name="40% - Accent1 6 5 2 4" xfId="35731" xr:uid="{8D37326D-03DC-4951-93E1-3DC2C41944CF}"/>
    <cellStyle name="40% - Accent1 6 5 2 5" xfId="45033" xr:uid="{05143FF2-918B-4686-B797-D1139A4F2BE8}"/>
    <cellStyle name="40% - Accent1 6 5 3" xfId="15854" xr:uid="{4F3B85E2-706E-42A9-B106-568C8823B3E1}"/>
    <cellStyle name="40% - Accent1 6 5 4" xfId="26703" xr:uid="{A8ACCF62-873E-4E67-A5C9-B86AC6E1B1DE}"/>
    <cellStyle name="40% - Accent1 6 5 5" xfId="32820" xr:uid="{0AAB4619-A4F8-4F84-9D23-5AF80FC3F8A9}"/>
    <cellStyle name="40% - Accent1 6 5 6" xfId="41977" xr:uid="{0CF83CEB-0169-4610-B1E2-057E381C728E}"/>
    <cellStyle name="40% - Accent1 6 6" xfId="4778" xr:uid="{79E4A339-71F7-4E08-AEDF-B7E6C63822F7}"/>
    <cellStyle name="40% - Accent1 6 6 2" xfId="7834" xr:uid="{CF948793-7186-4AD9-B19A-864DF58B1FEB}"/>
    <cellStyle name="40% - Accent1 6 6 2 2" xfId="19272" xr:uid="{DA35235D-61D7-46CE-A21F-0596EB3BA7F6}"/>
    <cellStyle name="40% - Accent1 6 6 2 3" xfId="30121" xr:uid="{69132C6C-ABC4-472A-B584-813B796EA7E4}"/>
    <cellStyle name="40% - Accent1 6 6 2 4" xfId="45395" xr:uid="{F9369640-0CFA-4A81-BCA0-9B823FAE1AF2}"/>
    <cellStyle name="40% - Accent1 6 6 3" xfId="16216" xr:uid="{E398802A-AA94-451C-83A2-F6D50A5E3825}"/>
    <cellStyle name="40% - Accent1 6 6 4" xfId="27065" xr:uid="{7C79BB7F-884B-447D-953E-A67CE7D68ADB}"/>
    <cellStyle name="40% - Accent1 6 6 5" xfId="42339" xr:uid="{3CB1CD6A-C142-4FCE-8A95-3E27F801F3B5}"/>
    <cellStyle name="40% - Accent1 6 7" xfId="5145" xr:uid="{6B1AC372-766D-488D-8732-6672C00416A1}"/>
    <cellStyle name="40% - Accent1 6 7 2" xfId="16583" xr:uid="{F9E0F73E-0851-4124-ABF7-27E57DCB31BA}"/>
    <cellStyle name="40% - Accent1 6 7 3" xfId="27432" xr:uid="{AC25C4E2-DB10-4335-B247-D80D9063AF96}"/>
    <cellStyle name="40% - Accent1 6 7 4" xfId="42706" xr:uid="{B16E233D-AB0F-4388-9341-C656C02E39A7}"/>
    <cellStyle name="40% - Accent1 6 8" xfId="13527" xr:uid="{6D2572AD-037E-431C-B016-E9B66A640607}"/>
    <cellStyle name="40% - Accent1 6 9" xfId="24376" xr:uid="{79B4E336-640C-4E45-AA12-8F1FD3AAD33D}"/>
    <cellStyle name="40% - Accent1 7" xfId="341" xr:uid="{EA22AB1D-E63D-4CC3-88B4-C96D3AAFD1BC}"/>
    <cellStyle name="40% - Accent1 7 10" xfId="30573" xr:uid="{DAFFCBC0-C1FF-48B9-829E-AEF4FEEB4220}"/>
    <cellStyle name="40% - Accent1 7 11" xfId="39651" xr:uid="{87FE4FDA-B578-4CBA-9859-CD5E9A5BD232}"/>
    <cellStyle name="40% - Accent1 7 2" xfId="2400" xr:uid="{1A8B68EB-FD37-45F4-993B-48278368A7F5}"/>
    <cellStyle name="40% - Accent1 7 2 2" xfId="3381" xr:uid="{9A5688AF-820E-4982-8530-BCFBBB8E298E}"/>
    <cellStyle name="40% - Accent1 7 2 2 2" xfId="6619" xr:uid="{E5A27909-2243-4C59-A0D4-B11BCEDD0F5E}"/>
    <cellStyle name="40% - Accent1 7 2 2 2 2" xfId="9845" xr:uid="{51075103-5732-4440-8029-8FBDC5DE3D23}"/>
    <cellStyle name="40% - Accent1 7 2 2 2 2 2" xfId="20987" xr:uid="{9536FAA3-70AA-451B-A9E4-615E2F407318}"/>
    <cellStyle name="40% - Accent1 7 2 2 2 2 3" xfId="38588" xr:uid="{B7D14D2A-7DF1-4918-9770-BD139ACD7BAB}"/>
    <cellStyle name="40% - Accent1 7 2 2 2 3" xfId="9846" xr:uid="{74F765F1-998E-4954-9CF8-858C5075D60C}"/>
    <cellStyle name="40% - Accent1 7 2 2 2 3 2" xfId="20988" xr:uid="{3E3C2DFE-FE6C-4CD2-AA45-880E73C8162E}"/>
    <cellStyle name="40% - Accent1 7 2 2 2 3 3" xfId="34621" xr:uid="{0D0220FB-5982-4DC5-B856-842FB03CB3EC}"/>
    <cellStyle name="40% - Accent1 7 2 2 2 4" xfId="18057" xr:uid="{05F68E7C-E5E8-4A94-A6EE-52E61569FF55}"/>
    <cellStyle name="40% - Accent1 7 2 2 2 5" xfId="28906" xr:uid="{F364DCE8-5D99-497F-9481-EB458C6ECBF7}"/>
    <cellStyle name="40% - Accent1 7 2 2 2 6" xfId="32827" xr:uid="{FA325999-7D1C-4686-9727-1A99F61E11CC}"/>
    <cellStyle name="40% - Accent1 7 2 2 2 7" xfId="44180" xr:uid="{1F5D68E2-23A4-45B9-9D61-744AE2B292C8}"/>
    <cellStyle name="40% - Accent1 7 2 2 3" xfId="9847" xr:uid="{10C71595-5C34-4999-8D99-5203470DF618}"/>
    <cellStyle name="40% - Accent1 7 2 2 3 2" xfId="20989" xr:uid="{6D9CDFD3-EA87-4D8A-A9C6-159CF8EC6859}"/>
    <cellStyle name="40% - Accent1 7 2 2 3 3" xfId="36607" xr:uid="{8AC5FAEE-4292-4C0B-AFDB-AB2F4207A02F}"/>
    <cellStyle name="40% - Accent1 7 2 2 4" xfId="15001" xr:uid="{FD6043AB-E697-4184-B522-587A2679F218}"/>
    <cellStyle name="40% - Accent1 7 2 2 5" xfId="25850" xr:uid="{BF969347-61ED-4465-88E7-2803D32667EE}"/>
    <cellStyle name="40% - Accent1 7 2 2 6" xfId="32000" xr:uid="{F5396F5D-29F7-4C27-A39E-5ED7B9BF81BD}"/>
    <cellStyle name="40% - Accent1 7 2 2 7" xfId="41124" xr:uid="{A3E9D61B-E54F-4CAC-A0EC-E064B2520F58}"/>
    <cellStyle name="40% - Accent1 7 2 3" xfId="5639" xr:uid="{82D5E404-6F58-44DD-8C18-5470F11DF45C}"/>
    <cellStyle name="40% - Accent1 7 2 3 2" xfId="9848" xr:uid="{153E392F-7FC1-4F8B-A5BA-1963D253545C}"/>
    <cellStyle name="40% - Accent1 7 2 3 2 2" xfId="20990" xr:uid="{E0A5CACA-DF0A-486A-9E9C-C8DE7CD6CB84}"/>
    <cellStyle name="40% - Accent1 7 2 3 2 3" xfId="37990" xr:uid="{5888A469-92BA-4781-9C6A-82C387D2C910}"/>
    <cellStyle name="40% - Accent1 7 2 3 3" xfId="9849" xr:uid="{F430DE37-7B9D-4289-B538-684F5E9C60F1}"/>
    <cellStyle name="40% - Accent1 7 2 3 3 2" xfId="20991" xr:uid="{EC4685B9-E383-4234-B9C6-B78EDA047AD9}"/>
    <cellStyle name="40% - Accent1 7 2 3 3 3" xfId="34035" xr:uid="{645228AA-3892-4912-BF05-A33EBC15DA0C}"/>
    <cellStyle name="40% - Accent1 7 2 3 4" xfId="17077" xr:uid="{EE0A9BBE-B654-4FFC-8207-EAD92F26C0A1}"/>
    <cellStyle name="40% - Accent1 7 2 3 5" xfId="27926" xr:uid="{C6C98468-1528-4D5B-9195-FE48FCB06372}"/>
    <cellStyle name="40% - Accent1 7 2 3 6" xfId="32826" xr:uid="{4C5749FF-45DE-471F-B405-E27B9B9966EA}"/>
    <cellStyle name="40% - Accent1 7 2 3 7" xfId="43200" xr:uid="{53F0E028-4DA7-4AC9-9ACD-BF970AE5C3D5}"/>
    <cellStyle name="40% - Accent1 7 2 4" xfId="9850" xr:uid="{1503382D-5E35-437A-93B1-55CCF0A4A94E}"/>
    <cellStyle name="40% - Accent1 7 2 4 2" xfId="20992" xr:uid="{CFD78F23-8EED-43FB-BC24-CD7FE0C05645}"/>
    <cellStyle name="40% - Accent1 7 2 4 3" xfId="36007" xr:uid="{5A6A6605-E55A-4703-9AA0-289EDE659FA6}"/>
    <cellStyle name="40% - Accent1 7 2 5" xfId="14021" xr:uid="{EB0CA2E4-58FD-4E8C-A0DB-9AC8D376206A}"/>
    <cellStyle name="40% - Accent1 7 2 6" xfId="24870" xr:uid="{BC8D93B0-E231-467C-B610-414F1DF790B3}"/>
    <cellStyle name="40% - Accent1 7 2 7" xfId="31020" xr:uid="{E84D8CCF-8EFF-49CA-809A-47A1B7DE0F0B}"/>
    <cellStyle name="40% - Accent1 7 2 8" xfId="40144" xr:uid="{2BBCD618-DB68-4BA3-A312-BD0CF2CB756B}"/>
    <cellStyle name="40% - Accent1 7 3" xfId="2888" xr:uid="{E77FF316-C90A-48B4-82C9-374C44CD7A3A}"/>
    <cellStyle name="40% - Accent1 7 3 2" xfId="6126" xr:uid="{B4B08E08-6F45-4670-8276-F929041F7A3D}"/>
    <cellStyle name="40% - Accent1 7 3 2 2" xfId="9851" xr:uid="{D4E2E949-ABED-4717-875C-44AD6E49038C}"/>
    <cellStyle name="40% - Accent1 7 3 2 2 2" xfId="20993" xr:uid="{6FE66484-6BE8-417A-8B84-E0DF934FD111}"/>
    <cellStyle name="40% - Accent1 7 3 2 2 3" xfId="38589" xr:uid="{2192AF1F-B153-467F-84FB-FDF49F9D3D4F}"/>
    <cellStyle name="40% - Accent1 7 3 2 3" xfId="9852" xr:uid="{D9EB5236-1A3B-4A39-97CC-D841C1311695}"/>
    <cellStyle name="40% - Accent1 7 3 2 3 2" xfId="20994" xr:uid="{64B7B37F-CFF0-4506-A5C6-08B5CD198B10}"/>
    <cellStyle name="40% - Accent1 7 3 2 3 3" xfId="34622" xr:uid="{9FCFC31F-C6C7-4B1F-A9AF-0286383D121B}"/>
    <cellStyle name="40% - Accent1 7 3 2 4" xfId="17564" xr:uid="{DBCF2ECD-B02A-411B-9E1A-89DA9F369401}"/>
    <cellStyle name="40% - Accent1 7 3 2 5" xfId="28413" xr:uid="{BD51B376-CA2A-4226-BEE1-ED7B006EE1D0}"/>
    <cellStyle name="40% - Accent1 7 3 2 6" xfId="32828" xr:uid="{975BA5D7-164D-4439-AEDF-D4E2BFABE919}"/>
    <cellStyle name="40% - Accent1 7 3 2 7" xfId="43687" xr:uid="{63F0FF9B-4E4D-40F4-9555-AC60D4DCAC96}"/>
    <cellStyle name="40% - Accent1 7 3 3" xfId="9853" xr:uid="{6272AAE9-68BA-40BB-8EEA-B7C7F61BF0D0}"/>
    <cellStyle name="40% - Accent1 7 3 3 2" xfId="20995" xr:uid="{6773C565-F3D1-436A-920B-D0129539C45F}"/>
    <cellStyle name="40% - Accent1 7 3 3 3" xfId="36608" xr:uid="{6D13360D-C37A-4A47-BBF2-6E752DF4A750}"/>
    <cellStyle name="40% - Accent1 7 3 4" xfId="14508" xr:uid="{416E6425-403D-4667-91E8-C868A343EE20}"/>
    <cellStyle name="40% - Accent1 7 3 5" xfId="25357" xr:uid="{163DB72B-0102-4449-93BA-743CF0D26FA7}"/>
    <cellStyle name="40% - Accent1 7 3 6" xfId="31507" xr:uid="{9F3D465A-5249-4DBE-AD49-EF9F1ECEF79F}"/>
    <cellStyle name="40% - Accent1 7 3 7" xfId="40631" xr:uid="{D23B7B99-37AA-4F0B-B136-A4DEE819F852}"/>
    <cellStyle name="40% - Accent1 7 4" xfId="3869" xr:uid="{185B2437-B0CD-4615-954D-9CB0957B9EE3}"/>
    <cellStyle name="40% - Accent1 7 4 2" xfId="7108" xr:uid="{C6A7A8DF-2E0E-4C26-B3B0-EF367ACFEDE5}"/>
    <cellStyle name="40% - Accent1 7 4 2 2" xfId="18546" xr:uid="{5872E3AB-43F5-42B6-8FA7-DF474BE8072F}"/>
    <cellStyle name="40% - Accent1 7 4 2 3" xfId="29395" xr:uid="{61C8439B-F817-4764-9DAF-EEFDA22FB5A2}"/>
    <cellStyle name="40% - Accent1 7 4 2 4" xfId="37714" xr:uid="{6C9EE78F-6796-4C0B-9BBD-6B21ABD8B10E}"/>
    <cellStyle name="40% - Accent1 7 4 2 5" xfId="44669" xr:uid="{CD56447D-E6F2-4597-91DB-AFE2F71845A8}"/>
    <cellStyle name="40% - Accent1 7 4 3" xfId="9854" xr:uid="{442E5F6C-2E94-4EBF-8D1B-5F8A0D7534F9}"/>
    <cellStyle name="40% - Accent1 7 4 3 2" xfId="20996" xr:uid="{9AEF2BE8-F8F9-4A6E-8A00-15295B51884C}"/>
    <cellStyle name="40% - Accent1 7 4 3 3" xfId="33881" xr:uid="{135265FC-71A9-4E02-B86D-BADEDA09A823}"/>
    <cellStyle name="40% - Accent1 7 4 4" xfId="15490" xr:uid="{BADFD6D7-3897-4FA9-A595-BC3DEF2E5E93}"/>
    <cellStyle name="40% - Accent1 7 4 5" xfId="26339" xr:uid="{E82DF76F-E926-4501-9F2E-0F8B2842A541}"/>
    <cellStyle name="40% - Accent1 7 4 6" xfId="32829" xr:uid="{123ACBA2-32CD-41E2-B76F-DF9A0A96ABDD}"/>
    <cellStyle name="40% - Accent1 7 4 7" xfId="41613" xr:uid="{0AD7C878-F541-4355-A76B-444ACC4170B0}"/>
    <cellStyle name="40% - Accent1 7 5" xfId="4417" xr:uid="{34A7A332-D38C-4998-A452-3F159442FC31}"/>
    <cellStyle name="40% - Accent1 7 5 2" xfId="7473" xr:uid="{1DAFC00E-1862-4498-AB75-18CEE3064B8C}"/>
    <cellStyle name="40% - Accent1 7 5 2 2" xfId="18911" xr:uid="{9D089D76-42E0-4960-BBE3-9B836F659519}"/>
    <cellStyle name="40% - Accent1 7 5 2 3" xfId="29760" xr:uid="{5FF71DFD-3BD3-4090-9525-F2FFA0607404}"/>
    <cellStyle name="40% - Accent1 7 5 2 4" xfId="35732" xr:uid="{0290907E-547B-4BE2-95E8-9B462BE8CCA4}"/>
    <cellStyle name="40% - Accent1 7 5 2 5" xfId="45034" xr:uid="{B293EF73-71A0-43F9-9625-72ACEF58A7EA}"/>
    <cellStyle name="40% - Accent1 7 5 3" xfId="15855" xr:uid="{B0B67CA2-8E9F-44FD-8099-4EF676ED51A7}"/>
    <cellStyle name="40% - Accent1 7 5 4" xfId="26704" xr:uid="{AD1DC128-EC18-4C66-9A75-A6355EE19FAD}"/>
    <cellStyle name="40% - Accent1 7 5 5" xfId="32825" xr:uid="{6FABEAA3-6D01-41E3-B8B3-2B2DA9E579A3}"/>
    <cellStyle name="40% - Accent1 7 5 6" xfId="41978" xr:uid="{208F0986-10EA-4F8A-9F83-BB69F7EBE183}"/>
    <cellStyle name="40% - Accent1 7 6" xfId="4779" xr:uid="{78EA7A57-D5ED-4F12-B669-9CD9570FD611}"/>
    <cellStyle name="40% - Accent1 7 6 2" xfId="7835" xr:uid="{085003B5-C798-47F7-95B8-2ACCA8CCF165}"/>
    <cellStyle name="40% - Accent1 7 6 2 2" xfId="19273" xr:uid="{568F7164-4371-48CA-A7B8-47BB74C100E6}"/>
    <cellStyle name="40% - Accent1 7 6 2 3" xfId="30122" xr:uid="{E54E780D-7093-4783-8D1A-3CB2B107D22F}"/>
    <cellStyle name="40% - Accent1 7 6 2 4" xfId="45396" xr:uid="{7131009E-6956-4263-BD9D-7E8E2AAAA29E}"/>
    <cellStyle name="40% - Accent1 7 6 3" xfId="16217" xr:uid="{6BF77A75-25C0-4373-971E-26E3970772FF}"/>
    <cellStyle name="40% - Accent1 7 6 4" xfId="27066" xr:uid="{72C860A3-8311-4DBD-82AA-20038715F87E}"/>
    <cellStyle name="40% - Accent1 7 6 5" xfId="42340" xr:uid="{4EEA5FB1-E58E-4E73-A112-09DA85B8DD49}"/>
    <cellStyle name="40% - Accent1 7 7" xfId="5146" xr:uid="{F77D5758-23BE-40E7-95C7-5BEBCB932D22}"/>
    <cellStyle name="40% - Accent1 7 7 2" xfId="16584" xr:uid="{1C57DDA1-A5F4-485C-92A1-AD791B213611}"/>
    <cellStyle name="40% - Accent1 7 7 3" xfId="27433" xr:uid="{CEE2FA20-7CA8-41C6-AA47-E4E97E7E8EB9}"/>
    <cellStyle name="40% - Accent1 7 7 4" xfId="42707" xr:uid="{CB4FC68E-F568-4260-8AF8-E7308B5CD555}"/>
    <cellStyle name="40% - Accent1 7 8" xfId="13528" xr:uid="{2EB0682E-14B6-4140-8020-6105EFC25734}"/>
    <cellStyle name="40% - Accent1 7 9" xfId="24377" xr:uid="{15FB2FEA-EB3F-4BA2-B976-8570A0EDDE13}"/>
    <cellStyle name="40% - Accent1 8" xfId="342" xr:uid="{82C2FEFA-270F-424D-8962-E1423DFB85B0}"/>
    <cellStyle name="40% - Accent1 8 10" xfId="30574" xr:uid="{3CB6EFD5-C0B7-4E24-9817-6C4947EAD5E2}"/>
    <cellStyle name="40% - Accent1 8 11" xfId="39652" xr:uid="{FB106342-4277-44A3-BDC6-38AEFD7CF3CF}"/>
    <cellStyle name="40% - Accent1 8 2" xfId="2401" xr:uid="{AA457B7C-7A25-4238-917C-75083F216C7C}"/>
    <cellStyle name="40% - Accent1 8 2 2" xfId="3382" xr:uid="{758A1661-DF6C-4633-8A51-710ABE0BB7A9}"/>
    <cellStyle name="40% - Accent1 8 2 2 2" xfId="6620" xr:uid="{86AED44A-7085-4266-A5FE-0DD93D04BEF7}"/>
    <cellStyle name="40% - Accent1 8 2 2 2 2" xfId="9855" xr:uid="{89288251-F8E8-4DCB-833B-ACEAC00D91F8}"/>
    <cellStyle name="40% - Accent1 8 2 2 2 2 2" xfId="20997" xr:uid="{752D768F-415A-4AF3-9234-6E86AE3482A6}"/>
    <cellStyle name="40% - Accent1 8 2 2 2 2 3" xfId="38590" xr:uid="{5F2C1028-2F05-424F-9C08-B4DA1CEB1BE3}"/>
    <cellStyle name="40% - Accent1 8 2 2 2 3" xfId="9856" xr:uid="{CB9D805A-7552-421E-BC17-65E1622C3C4F}"/>
    <cellStyle name="40% - Accent1 8 2 2 2 3 2" xfId="20998" xr:uid="{CAE1D421-E7CB-4DA2-A5E0-44676F98C04B}"/>
    <cellStyle name="40% - Accent1 8 2 2 2 3 3" xfId="34623" xr:uid="{B91140E3-D1A1-4182-910A-CF1D4572F02F}"/>
    <cellStyle name="40% - Accent1 8 2 2 2 4" xfId="18058" xr:uid="{7F677559-1BE5-4433-BE05-95435ED499FE}"/>
    <cellStyle name="40% - Accent1 8 2 2 2 5" xfId="28907" xr:uid="{D0218211-73EB-4341-BA20-0BC73F1DF929}"/>
    <cellStyle name="40% - Accent1 8 2 2 2 6" xfId="32832" xr:uid="{1D6146F2-FB3A-4A6B-A23A-A89321E8A40C}"/>
    <cellStyle name="40% - Accent1 8 2 2 2 7" xfId="44181" xr:uid="{D07270B0-106D-439A-8DAB-96CD5455561F}"/>
    <cellStyle name="40% - Accent1 8 2 2 3" xfId="9857" xr:uid="{2091EE5A-5B6E-4CE3-8D2C-A31660AEDB99}"/>
    <cellStyle name="40% - Accent1 8 2 2 3 2" xfId="20999" xr:uid="{49B46CA9-E16D-4EA5-9AEA-A595EFA7D25E}"/>
    <cellStyle name="40% - Accent1 8 2 2 3 3" xfId="36609" xr:uid="{3348DB0A-27B1-48D3-A237-61E493E38E09}"/>
    <cellStyle name="40% - Accent1 8 2 2 4" xfId="15002" xr:uid="{DBF1A2B5-AEFB-4DFC-9F17-BF17D608FA82}"/>
    <cellStyle name="40% - Accent1 8 2 2 5" xfId="25851" xr:uid="{C50D3809-20F0-499B-BA04-20573E429802}"/>
    <cellStyle name="40% - Accent1 8 2 2 6" xfId="32001" xr:uid="{035060C8-303C-435B-9774-6ED94A4858B3}"/>
    <cellStyle name="40% - Accent1 8 2 2 7" xfId="41125" xr:uid="{A88E9C61-8545-42D7-8A9D-A493AA896933}"/>
    <cellStyle name="40% - Accent1 8 2 3" xfId="5640" xr:uid="{E1A60876-042A-45D0-9C19-76D96A151526}"/>
    <cellStyle name="40% - Accent1 8 2 3 2" xfId="9858" xr:uid="{03A52604-F91D-405B-A37B-B02DBD97C626}"/>
    <cellStyle name="40% - Accent1 8 2 3 2 2" xfId="21000" xr:uid="{3F0FEE7A-537E-434E-8E8E-D7B11604FE15}"/>
    <cellStyle name="40% - Accent1 8 2 3 2 3" xfId="37991" xr:uid="{EF8A699B-DA7D-4ECD-A5CC-9822BA75194C}"/>
    <cellStyle name="40% - Accent1 8 2 3 3" xfId="9859" xr:uid="{7BC5BE27-0A39-4399-9DCC-621AF41462BB}"/>
    <cellStyle name="40% - Accent1 8 2 3 3 2" xfId="21001" xr:uid="{027E7B91-F256-494C-A7EB-024122013AAB}"/>
    <cellStyle name="40% - Accent1 8 2 3 3 3" xfId="34036" xr:uid="{2533B037-5142-4A26-A554-59ADFEF18E65}"/>
    <cellStyle name="40% - Accent1 8 2 3 4" xfId="17078" xr:uid="{E79AA491-90AC-4AE6-AA49-57E135E77EE5}"/>
    <cellStyle name="40% - Accent1 8 2 3 5" xfId="27927" xr:uid="{6BB1F3D7-0758-495D-BA93-50887D63A352}"/>
    <cellStyle name="40% - Accent1 8 2 3 6" xfId="32831" xr:uid="{CF9F94BE-3F23-4089-B91D-20734E6C4DD3}"/>
    <cellStyle name="40% - Accent1 8 2 3 7" xfId="43201" xr:uid="{D6313E51-FBB4-47BB-B162-122DB25F9725}"/>
    <cellStyle name="40% - Accent1 8 2 4" xfId="9860" xr:uid="{AE82A0E2-2CEB-48C7-B272-33FB73591B7B}"/>
    <cellStyle name="40% - Accent1 8 2 4 2" xfId="21002" xr:uid="{7B5F0910-A47A-4842-AC98-E5EEC56DD0CC}"/>
    <cellStyle name="40% - Accent1 8 2 4 3" xfId="36008" xr:uid="{69BAFDC8-CE31-4B45-AB11-E065A619BBA3}"/>
    <cellStyle name="40% - Accent1 8 2 5" xfId="14022" xr:uid="{2D780365-8CFF-4D04-B2EB-766196917ADC}"/>
    <cellStyle name="40% - Accent1 8 2 6" xfId="24871" xr:uid="{5131C0A3-DCE9-4213-B36E-DD9EB6A0D8E2}"/>
    <cellStyle name="40% - Accent1 8 2 7" xfId="31021" xr:uid="{4D3D2981-AF64-46FF-BD80-F6E95EE55FAB}"/>
    <cellStyle name="40% - Accent1 8 2 8" xfId="40145" xr:uid="{8D64F6CF-C472-49E2-A828-CE2335CBF23D}"/>
    <cellStyle name="40% - Accent1 8 3" xfId="2889" xr:uid="{A3F02CB1-8984-4445-B658-B56EE5E37F63}"/>
    <cellStyle name="40% - Accent1 8 3 2" xfId="6127" xr:uid="{88F4367E-44D9-4DA1-9A90-60D960BDD33F}"/>
    <cellStyle name="40% - Accent1 8 3 2 2" xfId="9861" xr:uid="{9D64B6D9-0CF6-4A73-B298-9DFC5EF172B2}"/>
    <cellStyle name="40% - Accent1 8 3 2 2 2" xfId="21003" xr:uid="{7C800840-0A82-4AE4-B292-A5F2524411E2}"/>
    <cellStyle name="40% - Accent1 8 3 2 2 3" xfId="38591" xr:uid="{1C7FAB28-4644-4F4D-B4F5-1CB47C1A38AB}"/>
    <cellStyle name="40% - Accent1 8 3 2 3" xfId="9862" xr:uid="{97062A98-331B-4CBA-8982-E958F4971588}"/>
    <cellStyle name="40% - Accent1 8 3 2 3 2" xfId="21004" xr:uid="{9D3CBFDC-38C9-486E-A830-5634A131052B}"/>
    <cellStyle name="40% - Accent1 8 3 2 3 3" xfId="34624" xr:uid="{E93433FF-4E12-48B9-8BCC-5247531B1DD7}"/>
    <cellStyle name="40% - Accent1 8 3 2 4" xfId="17565" xr:uid="{6949A2E7-3F96-4028-804F-6D09ECB5A709}"/>
    <cellStyle name="40% - Accent1 8 3 2 5" xfId="28414" xr:uid="{3AEC189A-D2FB-4006-BDAA-89CB12D71F90}"/>
    <cellStyle name="40% - Accent1 8 3 2 6" xfId="32833" xr:uid="{B9065ABE-329B-4ADB-A544-397FBE0614C3}"/>
    <cellStyle name="40% - Accent1 8 3 2 7" xfId="43688" xr:uid="{36057E98-BC9A-484D-B3FE-6CA67955EC8A}"/>
    <cellStyle name="40% - Accent1 8 3 3" xfId="9863" xr:uid="{C997F7E3-CCC0-458C-A7C1-891F80B301A1}"/>
    <cellStyle name="40% - Accent1 8 3 3 2" xfId="21005" xr:uid="{6C5E154D-9745-4CAE-977C-5218A9D2E569}"/>
    <cellStyle name="40% - Accent1 8 3 3 3" xfId="36610" xr:uid="{1C7DDCD4-9236-4ED5-A3DA-AC3D27024FA8}"/>
    <cellStyle name="40% - Accent1 8 3 4" xfId="14509" xr:uid="{64EB26D2-643A-4D14-B5F5-29323EBF8D3A}"/>
    <cellStyle name="40% - Accent1 8 3 5" xfId="25358" xr:uid="{F31F8B02-2BCE-4460-B47C-3BECF1868C9F}"/>
    <cellStyle name="40% - Accent1 8 3 6" xfId="31508" xr:uid="{E53D2B7B-DA30-4002-BA28-1DEF3D555F66}"/>
    <cellStyle name="40% - Accent1 8 3 7" xfId="40632" xr:uid="{AEC188E1-6556-4914-8B61-02A52459A83E}"/>
    <cellStyle name="40% - Accent1 8 4" xfId="3870" xr:uid="{4EBBB8B4-DFE7-4A72-A17A-FD3677D8403A}"/>
    <cellStyle name="40% - Accent1 8 4 2" xfId="7109" xr:uid="{19D3F984-23AC-4CCF-AF07-8EC324C9F8E9}"/>
    <cellStyle name="40% - Accent1 8 4 2 2" xfId="18547" xr:uid="{053873AE-86E4-4AB4-8162-10BFBC795D7E}"/>
    <cellStyle name="40% - Accent1 8 4 2 3" xfId="29396" xr:uid="{B72C60D6-C6D5-423A-80C5-6D86DE4BF170}"/>
    <cellStyle name="40% - Accent1 8 4 2 4" xfId="37715" xr:uid="{3B862270-C8A0-48AB-A1A0-BA4763A7BEED}"/>
    <cellStyle name="40% - Accent1 8 4 2 5" xfId="44670" xr:uid="{1EEB5F1A-4A87-4778-B18C-126EAE9F4597}"/>
    <cellStyle name="40% - Accent1 8 4 3" xfId="9864" xr:uid="{CBECF72A-B0A1-4DE2-A315-34CF7E15C109}"/>
    <cellStyle name="40% - Accent1 8 4 3 2" xfId="21006" xr:uid="{A1BBE229-1252-43C3-90D7-1D7757DC4476}"/>
    <cellStyle name="40% - Accent1 8 4 3 3" xfId="33882" xr:uid="{E8190357-9BCA-4A59-A501-3583D9F474E0}"/>
    <cellStyle name="40% - Accent1 8 4 4" xfId="15491" xr:uid="{651C03BE-B1DF-4B7E-A3E3-0DA0D47B6628}"/>
    <cellStyle name="40% - Accent1 8 4 5" xfId="26340" xr:uid="{BE35075E-2793-4112-89F1-CE04ABDCB666}"/>
    <cellStyle name="40% - Accent1 8 4 6" xfId="32834" xr:uid="{6CDC47F9-75E1-4B49-88BE-43650F6803BD}"/>
    <cellStyle name="40% - Accent1 8 4 7" xfId="41614" xr:uid="{95422699-AEDB-4D73-B521-69D752925A11}"/>
    <cellStyle name="40% - Accent1 8 5" xfId="4418" xr:uid="{1D75BF92-32E1-4000-AF6E-F4581521A860}"/>
    <cellStyle name="40% - Accent1 8 5 2" xfId="7474" xr:uid="{86CFC8A4-8A9D-4DD6-BF0D-AC73BB78ED4C}"/>
    <cellStyle name="40% - Accent1 8 5 2 2" xfId="18912" xr:uid="{15E23E09-3EBD-42AC-B2F6-458D00DAC154}"/>
    <cellStyle name="40% - Accent1 8 5 2 3" xfId="29761" xr:uid="{BA19CA76-2DEE-4F73-8869-30857525C071}"/>
    <cellStyle name="40% - Accent1 8 5 2 4" xfId="35733" xr:uid="{A58FF757-FAC7-470F-8A9B-1B1451E078D1}"/>
    <cellStyle name="40% - Accent1 8 5 2 5" xfId="45035" xr:uid="{23CF098B-2C11-43B4-86F7-DFD3ED281B6C}"/>
    <cellStyle name="40% - Accent1 8 5 3" xfId="15856" xr:uid="{FA1F19A2-3558-46D8-A9AF-95CA8D4F6C51}"/>
    <cellStyle name="40% - Accent1 8 5 4" xfId="26705" xr:uid="{937F14F4-A33D-4E77-A30C-EC10D81023B0}"/>
    <cellStyle name="40% - Accent1 8 5 5" xfId="32830" xr:uid="{B8A23CB2-079A-492C-AFAC-1473F6BD4E8F}"/>
    <cellStyle name="40% - Accent1 8 5 6" xfId="41979" xr:uid="{F68AC916-81F9-47E2-8009-0B48FE463138}"/>
    <cellStyle name="40% - Accent1 8 6" xfId="4780" xr:uid="{AA9D3E29-A8D4-45DB-8E32-3BC3FE3DA4B5}"/>
    <cellStyle name="40% - Accent1 8 6 2" xfId="7836" xr:uid="{00EF33E5-12D8-438F-8566-B28491FEA256}"/>
    <cellStyle name="40% - Accent1 8 6 2 2" xfId="19274" xr:uid="{A3411CB6-DF04-4339-81AC-C1762E873ED1}"/>
    <cellStyle name="40% - Accent1 8 6 2 3" xfId="30123" xr:uid="{030D2DF1-CF99-4C50-9807-7425DDA240C3}"/>
    <cellStyle name="40% - Accent1 8 6 2 4" xfId="45397" xr:uid="{6089FFFD-46AC-496C-8772-33DABBA94C07}"/>
    <cellStyle name="40% - Accent1 8 6 3" xfId="16218" xr:uid="{DFBE47CC-985F-456A-AAC7-18AEC4819640}"/>
    <cellStyle name="40% - Accent1 8 6 4" xfId="27067" xr:uid="{27357DFC-18A1-42D5-9250-50420B1337A5}"/>
    <cellStyle name="40% - Accent1 8 6 5" xfId="42341" xr:uid="{84B22035-18B6-45D9-B1AC-520B3AF2E957}"/>
    <cellStyle name="40% - Accent1 8 7" xfId="5147" xr:uid="{39CECC87-6839-4C22-985B-5BD512D71BB3}"/>
    <cellStyle name="40% - Accent1 8 7 2" xfId="16585" xr:uid="{94DF72AC-364E-4AE4-973A-5FBBCFC82FE4}"/>
    <cellStyle name="40% - Accent1 8 7 3" xfId="27434" xr:uid="{C516E615-B79E-4112-A39E-1F351607D886}"/>
    <cellStyle name="40% - Accent1 8 7 4" xfId="42708" xr:uid="{50271484-8B7B-4C6B-AB72-A89E728F7F92}"/>
    <cellStyle name="40% - Accent1 8 8" xfId="13529" xr:uid="{92EFA209-D934-445C-8982-97421FA84EA5}"/>
    <cellStyle name="40% - Accent1 8 9" xfId="24378" xr:uid="{1E50683F-2B3E-46F9-8169-CEFBDA27F9ED}"/>
    <cellStyle name="40% - Accent1 9" xfId="343" xr:uid="{BC4CFF95-3A90-4B7E-B42A-0D2DBDAC35BC}"/>
    <cellStyle name="40% - Accent1 9 10" xfId="30575" xr:uid="{03B8A483-D657-449B-994B-72699338305E}"/>
    <cellStyle name="40% - Accent1 9 11" xfId="39653" xr:uid="{99895E97-42FB-456B-92A1-58EBB50C257A}"/>
    <cellStyle name="40% - Accent1 9 2" xfId="2402" xr:uid="{31CA399D-AE72-42E7-8F3B-47E3422CD74A}"/>
    <cellStyle name="40% - Accent1 9 2 2" xfId="3383" xr:uid="{ADB1920B-26ED-4498-8C16-79EE69D57F8B}"/>
    <cellStyle name="40% - Accent1 9 2 2 2" xfId="6621" xr:uid="{CFC44A4B-B4E6-40D5-BFE6-A2E524260733}"/>
    <cellStyle name="40% - Accent1 9 2 2 2 2" xfId="9865" xr:uid="{B41D38F3-2A28-4843-A4EC-94BCACD4C613}"/>
    <cellStyle name="40% - Accent1 9 2 2 2 2 2" xfId="21007" xr:uid="{7B05875F-7697-4C91-8917-1B99C5B1BE2F}"/>
    <cellStyle name="40% - Accent1 9 2 2 2 2 3" xfId="38592" xr:uid="{BCF19C3F-8B55-4711-979D-430B3805EDA0}"/>
    <cellStyle name="40% - Accent1 9 2 2 2 3" xfId="9866" xr:uid="{9E40DF97-AA4D-428D-8DD6-E7B45A618921}"/>
    <cellStyle name="40% - Accent1 9 2 2 2 3 2" xfId="21008" xr:uid="{8E9BEBD9-1B05-4606-9E59-B2D40C6E8643}"/>
    <cellStyle name="40% - Accent1 9 2 2 2 3 3" xfId="34625" xr:uid="{1481E795-408B-4705-8C37-67A500BC1D2D}"/>
    <cellStyle name="40% - Accent1 9 2 2 2 4" xfId="18059" xr:uid="{A4A666A4-1F0D-4F75-ADE6-0A3472877381}"/>
    <cellStyle name="40% - Accent1 9 2 2 2 5" xfId="28908" xr:uid="{D1885E68-4270-4AF8-833B-95B3B3B59D25}"/>
    <cellStyle name="40% - Accent1 9 2 2 2 6" xfId="32837" xr:uid="{1996FCA8-E5E5-47D5-90BD-F56BD7B8F875}"/>
    <cellStyle name="40% - Accent1 9 2 2 2 7" xfId="44182" xr:uid="{F2C74004-8A50-4FB0-AD89-9750DAC3D70E}"/>
    <cellStyle name="40% - Accent1 9 2 2 3" xfId="9867" xr:uid="{26DCCB09-9302-4D4E-94AD-E21042EEB8A0}"/>
    <cellStyle name="40% - Accent1 9 2 2 3 2" xfId="21009" xr:uid="{9CF73680-5F1D-4E28-83D7-49AC1D16F71E}"/>
    <cellStyle name="40% - Accent1 9 2 2 3 3" xfId="36611" xr:uid="{FA82246C-59B8-48A3-A84D-D8AADF07DF24}"/>
    <cellStyle name="40% - Accent1 9 2 2 4" xfId="15003" xr:uid="{6318B3ED-D020-4AA0-97AB-E960E29DD7D1}"/>
    <cellStyle name="40% - Accent1 9 2 2 5" xfId="25852" xr:uid="{FDCBACC6-FDFB-43B1-B3C7-F04DA559A4EB}"/>
    <cellStyle name="40% - Accent1 9 2 2 6" xfId="32002" xr:uid="{D0BFB0AB-805A-4101-B6F1-AAEAE4DF2DF8}"/>
    <cellStyle name="40% - Accent1 9 2 2 7" xfId="41126" xr:uid="{A2AC8024-A5D9-404B-8B90-017507866EC4}"/>
    <cellStyle name="40% - Accent1 9 2 3" xfId="5641" xr:uid="{1540B0ED-EE84-4A48-AC27-83DD423A88FD}"/>
    <cellStyle name="40% - Accent1 9 2 3 2" xfId="9868" xr:uid="{C41E66B3-C115-4A65-B784-762188242AEB}"/>
    <cellStyle name="40% - Accent1 9 2 3 2 2" xfId="21010" xr:uid="{61BBEC10-98D2-474B-AC41-D1536B68364B}"/>
    <cellStyle name="40% - Accent1 9 2 3 2 3" xfId="37992" xr:uid="{3CDC4B31-4349-440C-AFB3-F454557B621D}"/>
    <cellStyle name="40% - Accent1 9 2 3 3" xfId="9869" xr:uid="{10A38510-B2BF-43DD-BE6B-573DE0D56C90}"/>
    <cellStyle name="40% - Accent1 9 2 3 3 2" xfId="21011" xr:uid="{7CD6263C-C8FD-488D-B48B-9FEE8779A28F}"/>
    <cellStyle name="40% - Accent1 9 2 3 3 3" xfId="34037" xr:uid="{C53475DC-CB17-4B68-999F-00296CA97A82}"/>
    <cellStyle name="40% - Accent1 9 2 3 4" xfId="17079" xr:uid="{A4D9D3E5-3066-4537-A7C7-C2B90D1F5A45}"/>
    <cellStyle name="40% - Accent1 9 2 3 5" xfId="27928" xr:uid="{BC61470F-5B18-42BC-9747-5DE427314E3B}"/>
    <cellStyle name="40% - Accent1 9 2 3 6" xfId="32836" xr:uid="{02787F2C-610B-4AEE-882A-5612D7772D1A}"/>
    <cellStyle name="40% - Accent1 9 2 3 7" xfId="43202" xr:uid="{94859410-CE65-4B51-9DD0-E142BC3AB47F}"/>
    <cellStyle name="40% - Accent1 9 2 4" xfId="9870" xr:uid="{A22DA104-BA68-4944-B43C-7AB3534FCBE3}"/>
    <cellStyle name="40% - Accent1 9 2 4 2" xfId="21012" xr:uid="{73105779-3E21-4381-859C-0BFC41FED3D9}"/>
    <cellStyle name="40% - Accent1 9 2 4 3" xfId="36009" xr:uid="{F220C501-0440-485F-89D9-C7404B572C4A}"/>
    <cellStyle name="40% - Accent1 9 2 5" xfId="14023" xr:uid="{84115FBA-84BA-45FD-95A2-260FD7A0EEA8}"/>
    <cellStyle name="40% - Accent1 9 2 6" xfId="24872" xr:uid="{04A8A8B5-C87D-481D-825C-11AC820B8E06}"/>
    <cellStyle name="40% - Accent1 9 2 7" xfId="31022" xr:uid="{EB1E9720-D1C4-41B1-B858-91A7F83C6E01}"/>
    <cellStyle name="40% - Accent1 9 2 8" xfId="40146" xr:uid="{658BF05F-4808-4F19-AF51-6B79EECC69F3}"/>
    <cellStyle name="40% - Accent1 9 3" xfId="2890" xr:uid="{01A93781-6B71-4A83-8377-AA5F04785A9D}"/>
    <cellStyle name="40% - Accent1 9 3 2" xfId="6128" xr:uid="{CFD16C0A-62CE-4D5C-B39D-66FEE329F5C3}"/>
    <cellStyle name="40% - Accent1 9 3 2 2" xfId="9871" xr:uid="{622636D1-D94B-416F-A7AD-CEB1CAA9E730}"/>
    <cellStyle name="40% - Accent1 9 3 2 2 2" xfId="21013" xr:uid="{C784BAD9-588E-401F-AFF5-61D614321B7D}"/>
    <cellStyle name="40% - Accent1 9 3 2 2 3" xfId="38593" xr:uid="{33F0C816-E038-45E7-AD87-FFEED7D32A41}"/>
    <cellStyle name="40% - Accent1 9 3 2 3" xfId="9872" xr:uid="{534F0988-CB05-4381-B7EC-BAC65ADD18F8}"/>
    <cellStyle name="40% - Accent1 9 3 2 3 2" xfId="21014" xr:uid="{099F263E-DECF-45E6-B72C-CD3DE078B170}"/>
    <cellStyle name="40% - Accent1 9 3 2 3 3" xfId="34626" xr:uid="{922C043F-D784-48A0-A69C-D13A56CD84E7}"/>
    <cellStyle name="40% - Accent1 9 3 2 4" xfId="17566" xr:uid="{5DD5CFB7-F9CA-4E24-9759-DCE940F228DB}"/>
    <cellStyle name="40% - Accent1 9 3 2 5" xfId="28415" xr:uid="{E53F4FF6-C72B-4DB1-8E51-45E53C0E2F43}"/>
    <cellStyle name="40% - Accent1 9 3 2 6" xfId="32838" xr:uid="{3CCC8AC0-CD70-481D-89AD-C2EB09E4A3C3}"/>
    <cellStyle name="40% - Accent1 9 3 2 7" xfId="43689" xr:uid="{2C0C9DBC-3771-4143-924B-5961A8EB5524}"/>
    <cellStyle name="40% - Accent1 9 3 3" xfId="9873" xr:uid="{E0F5FCB0-1F6F-40FE-9035-23BA9C29A813}"/>
    <cellStyle name="40% - Accent1 9 3 3 2" xfId="21015" xr:uid="{EC1D6A98-F220-4A2D-95CD-2594F8DB58DB}"/>
    <cellStyle name="40% - Accent1 9 3 3 3" xfId="36612" xr:uid="{08B8C483-6336-4C98-962E-F77549D26F62}"/>
    <cellStyle name="40% - Accent1 9 3 4" xfId="14510" xr:uid="{78236BF0-0045-46B0-9A2F-2C248A5956A9}"/>
    <cellStyle name="40% - Accent1 9 3 5" xfId="25359" xr:uid="{BB040302-E015-4739-86B2-4A83B519331E}"/>
    <cellStyle name="40% - Accent1 9 3 6" xfId="31509" xr:uid="{BDB2DCE9-5191-4503-8A91-A2F7E0451BA7}"/>
    <cellStyle name="40% - Accent1 9 3 7" xfId="40633" xr:uid="{F1D39479-92F1-4877-9561-68BE295680A0}"/>
    <cellStyle name="40% - Accent1 9 4" xfId="3871" xr:uid="{BC87C01D-0004-45B5-A273-53D3EC1B3676}"/>
    <cellStyle name="40% - Accent1 9 4 2" xfId="7110" xr:uid="{B5B273E4-25BD-42DE-81BF-0E15EB2B6AE7}"/>
    <cellStyle name="40% - Accent1 9 4 2 2" xfId="18548" xr:uid="{467499AD-52A1-4BE7-94F4-31DA7D7FC29C}"/>
    <cellStyle name="40% - Accent1 9 4 2 3" xfId="29397" xr:uid="{5569B06B-1BCD-428A-AD59-B39CC36EE7E0}"/>
    <cellStyle name="40% - Accent1 9 4 2 4" xfId="37716" xr:uid="{238A36FE-E51A-484F-A31D-4C0A30187632}"/>
    <cellStyle name="40% - Accent1 9 4 2 5" xfId="44671" xr:uid="{351C56D0-BE59-41DA-918A-FCF0CCD44B21}"/>
    <cellStyle name="40% - Accent1 9 4 3" xfId="9874" xr:uid="{A8192896-A041-4401-A355-D513499BE7BD}"/>
    <cellStyle name="40% - Accent1 9 4 3 2" xfId="21016" xr:uid="{40069CAC-AA40-4747-A953-ADEDC094B34D}"/>
    <cellStyle name="40% - Accent1 9 4 3 3" xfId="33883" xr:uid="{6E9F810B-2E87-44DC-96BC-D1B7951D88F3}"/>
    <cellStyle name="40% - Accent1 9 4 4" xfId="15492" xr:uid="{CA7F2628-1CE7-49DF-91A0-7008AD2690F2}"/>
    <cellStyle name="40% - Accent1 9 4 5" xfId="26341" xr:uid="{F90E3941-0F80-4709-917C-1F14C928D5AE}"/>
    <cellStyle name="40% - Accent1 9 4 6" xfId="32839" xr:uid="{F95B9B61-2B74-4FF8-B930-0A93C586C0CD}"/>
    <cellStyle name="40% - Accent1 9 4 7" xfId="41615" xr:uid="{7B3949C7-C10D-471F-A10C-61172E732D16}"/>
    <cellStyle name="40% - Accent1 9 5" xfId="4419" xr:uid="{BAB9E18D-434D-417F-9511-3E5C66593D92}"/>
    <cellStyle name="40% - Accent1 9 5 2" xfId="7475" xr:uid="{A84DFF2A-7C61-4011-B42D-0D810D9319E2}"/>
    <cellStyle name="40% - Accent1 9 5 2 2" xfId="18913" xr:uid="{14318DBC-3858-4924-A7B4-7FE149EA596A}"/>
    <cellStyle name="40% - Accent1 9 5 2 3" xfId="29762" xr:uid="{2DDEB494-BACE-43A3-9A85-64BE1800A79F}"/>
    <cellStyle name="40% - Accent1 9 5 2 4" xfId="35734" xr:uid="{EAA30A77-1055-41B2-9665-483B2F70A89E}"/>
    <cellStyle name="40% - Accent1 9 5 2 5" xfId="45036" xr:uid="{7C22C5AD-BD01-4BC1-B0F4-87D32FF86593}"/>
    <cellStyle name="40% - Accent1 9 5 3" xfId="15857" xr:uid="{ACDEA8B1-F7F3-4F95-916C-ABB243D79CCF}"/>
    <cellStyle name="40% - Accent1 9 5 4" xfId="26706" xr:uid="{47B0E4B1-9AC5-4A45-B410-D30C0167CD97}"/>
    <cellStyle name="40% - Accent1 9 5 5" xfId="32835" xr:uid="{B43F483B-4F88-48A5-BAD5-37A6A02942BC}"/>
    <cellStyle name="40% - Accent1 9 5 6" xfId="41980" xr:uid="{E2C92A92-804C-49B3-ABF8-6CCE7F01C6AB}"/>
    <cellStyle name="40% - Accent1 9 6" xfId="4781" xr:uid="{683A7AA5-ECCD-44DB-8F17-B55BF5E5BBDB}"/>
    <cellStyle name="40% - Accent1 9 6 2" xfId="7837" xr:uid="{811124F6-9B9D-4493-BA5A-65585D62D0B7}"/>
    <cellStyle name="40% - Accent1 9 6 2 2" xfId="19275" xr:uid="{405FEE5F-9FD2-425B-BD08-4C35C8D46668}"/>
    <cellStyle name="40% - Accent1 9 6 2 3" xfId="30124" xr:uid="{C6613047-303A-40BA-9D92-24AB19C807CB}"/>
    <cellStyle name="40% - Accent1 9 6 2 4" xfId="45398" xr:uid="{30B14DC9-C5BB-4931-ABB5-FE021131CEA8}"/>
    <cellStyle name="40% - Accent1 9 6 3" xfId="16219" xr:uid="{432E1B2A-0D96-4F63-AE97-A6EA6FEB19CA}"/>
    <cellStyle name="40% - Accent1 9 6 4" xfId="27068" xr:uid="{C4B7FC18-D867-4591-ADD1-DF2AA6069F46}"/>
    <cellStyle name="40% - Accent1 9 6 5" xfId="42342" xr:uid="{157CEB43-3B7E-4957-B9FB-D7D763A0E6C0}"/>
    <cellStyle name="40% - Accent1 9 7" xfId="5148" xr:uid="{338BF89F-2680-493B-87A8-01B78CFB29A7}"/>
    <cellStyle name="40% - Accent1 9 7 2" xfId="16586" xr:uid="{C166E541-A7CA-4DF3-932E-8666D3BC6747}"/>
    <cellStyle name="40% - Accent1 9 7 3" xfId="27435" xr:uid="{3FEB503C-4568-492C-BF66-BDF9C617596E}"/>
    <cellStyle name="40% - Accent1 9 7 4" xfId="42709" xr:uid="{8BCF214B-E2A3-4B7F-897F-055E486B300E}"/>
    <cellStyle name="40% - Accent1 9 8" xfId="13530" xr:uid="{A93E148A-9EAC-4F27-A457-7248086FCFC5}"/>
    <cellStyle name="40% - Accent1 9 9" xfId="24379" xr:uid="{9CF116B6-91F7-48DE-AE8C-26E36E9D7F1C}"/>
    <cellStyle name="40% - Accent2" xfId="28" builtinId="35" customBuiltin="1"/>
    <cellStyle name="40% - Accent2 10" xfId="344" xr:uid="{CA91CD78-A85E-4427-99BD-FA675E5B0FCC}"/>
    <cellStyle name="40% - Accent2 10 10" xfId="30576" xr:uid="{70478ED7-4E96-413B-9639-4440E999D5FE}"/>
    <cellStyle name="40% - Accent2 10 11" xfId="39654" xr:uid="{1459EBB4-138D-478D-95AC-905EF441F59E}"/>
    <cellStyle name="40% - Accent2 10 2" xfId="2403" xr:uid="{FD50EC07-F77E-4B54-B8AA-12E4A9FF04E5}"/>
    <cellStyle name="40% - Accent2 10 2 2" xfId="3384" xr:uid="{69653977-9D40-4882-A5F3-73B969643FD0}"/>
    <cellStyle name="40% - Accent2 10 2 2 2" xfId="6622" xr:uid="{24CBCB3C-123C-4323-88A7-F18E9E2240F0}"/>
    <cellStyle name="40% - Accent2 10 2 2 2 2" xfId="9875" xr:uid="{E870CE9B-F7DD-4DE3-96EE-C7E513136B68}"/>
    <cellStyle name="40% - Accent2 10 2 2 2 2 2" xfId="21017" xr:uid="{2D5823B8-2EA3-4F6B-833F-6DC669BB043B}"/>
    <cellStyle name="40% - Accent2 10 2 2 2 2 3" xfId="38594" xr:uid="{CF420913-2AC0-4BFB-A793-4B73BAA69D3D}"/>
    <cellStyle name="40% - Accent2 10 2 2 2 3" xfId="18060" xr:uid="{D8E851B1-1ECE-4CC0-A1C7-F19BE9506112}"/>
    <cellStyle name="40% - Accent2 10 2 2 2 4" xfId="28909" xr:uid="{8C33D5FD-E71E-464A-ADFC-1895066C2BBB}"/>
    <cellStyle name="40% - Accent2 10 2 2 2 5" xfId="34627" xr:uid="{CABAB357-2707-43D2-A998-09F89508533E}"/>
    <cellStyle name="40% - Accent2 10 2 2 2 6" xfId="44183" xr:uid="{7FF3B83E-14F3-49AC-B61C-6026AEE5DA6A}"/>
    <cellStyle name="40% - Accent2 10 2 2 3" xfId="9876" xr:uid="{B64EAD57-36DC-489D-BB6F-7ABA7036C501}"/>
    <cellStyle name="40% - Accent2 10 2 2 3 2" xfId="21018" xr:uid="{47C1BCA7-86C9-4023-BE84-9CCA18962B09}"/>
    <cellStyle name="40% - Accent2 10 2 2 3 3" xfId="36613" xr:uid="{970867EA-E346-4995-AB83-0878F8ECB33C}"/>
    <cellStyle name="40% - Accent2 10 2 2 4" xfId="15004" xr:uid="{BD60DC44-1B30-480A-8797-EA17C277C338}"/>
    <cellStyle name="40% - Accent2 10 2 2 5" xfId="25853" xr:uid="{E0D3518C-DE98-4E45-A3BF-7CB9C915BBE7}"/>
    <cellStyle name="40% - Accent2 10 2 2 6" xfId="32003" xr:uid="{A6987D61-CC68-48B3-8CAD-3CB8A600A759}"/>
    <cellStyle name="40% - Accent2 10 2 2 7" xfId="41127" xr:uid="{CD30975B-1E94-4BF8-8CC2-66FC769D84E2}"/>
    <cellStyle name="40% - Accent2 10 2 3" xfId="5642" xr:uid="{849DDBE7-6233-44AB-A374-511A7A96DC82}"/>
    <cellStyle name="40% - Accent2 10 2 3 2" xfId="9877" xr:uid="{B2ED3E8C-FBA1-4C33-8DE5-403A79BEC33B}"/>
    <cellStyle name="40% - Accent2 10 2 3 2 2" xfId="21019" xr:uid="{A71BC139-B0FF-4A04-96B8-193D8C1F659F}"/>
    <cellStyle name="40% - Accent2 10 2 3 2 3" xfId="37993" xr:uid="{078CE288-2C86-4D0C-9411-82438420F6EB}"/>
    <cellStyle name="40% - Accent2 10 2 3 3" xfId="17080" xr:uid="{1FD35D8B-A688-4EBC-9057-6BABB9C067AA}"/>
    <cellStyle name="40% - Accent2 10 2 3 4" xfId="27929" xr:uid="{19FD33BB-DDB1-4A1F-B4C2-E1A46445BF82}"/>
    <cellStyle name="40% - Accent2 10 2 3 5" xfId="34038" xr:uid="{14701ECD-2F7E-4868-BB6E-E574E0E45091}"/>
    <cellStyle name="40% - Accent2 10 2 3 6" xfId="43203" xr:uid="{9EB48F64-3FBC-4AF6-80B3-84C679F0C1C8}"/>
    <cellStyle name="40% - Accent2 10 2 4" xfId="9878" xr:uid="{56C3D9D8-8B84-432E-AAC3-578105964F93}"/>
    <cellStyle name="40% - Accent2 10 2 4 2" xfId="21020" xr:uid="{6D0BB066-E28A-4F8E-801A-7D41C02A6F57}"/>
    <cellStyle name="40% - Accent2 10 2 4 3" xfId="36010" xr:uid="{686B6B1D-EEB4-4AE2-8CD1-E10361899ABB}"/>
    <cellStyle name="40% - Accent2 10 2 5" xfId="14024" xr:uid="{C5E5D6C6-420D-4878-B549-548FE59AEA45}"/>
    <cellStyle name="40% - Accent2 10 2 6" xfId="24873" xr:uid="{3B256822-75F7-48B1-8F04-2637EC3162C6}"/>
    <cellStyle name="40% - Accent2 10 2 7" xfId="31023" xr:uid="{7392EA6B-1279-4522-8182-63655DCAC8A3}"/>
    <cellStyle name="40% - Accent2 10 2 8" xfId="40147" xr:uid="{8C55E880-2025-45ED-A792-E0E6BB9412D3}"/>
    <cellStyle name="40% - Accent2 10 3" xfId="2891" xr:uid="{F8948298-93EB-45DC-90E6-CAED652693E6}"/>
    <cellStyle name="40% - Accent2 10 3 2" xfId="6129" xr:uid="{AB7B3B84-3AFB-4A63-9E10-78E184C8EA33}"/>
    <cellStyle name="40% - Accent2 10 3 2 2" xfId="9879" xr:uid="{6899B1EE-8032-4853-BAFC-47CA2B94AF30}"/>
    <cellStyle name="40% - Accent2 10 3 2 2 2" xfId="21021" xr:uid="{2398F033-60B8-4D4E-9D51-C21F57C38DD7}"/>
    <cellStyle name="40% - Accent2 10 3 2 2 3" xfId="38595" xr:uid="{83618510-6C95-4C3C-8E73-1419220C7A37}"/>
    <cellStyle name="40% - Accent2 10 3 2 3" xfId="17567" xr:uid="{B07AC797-AABD-4EBC-B91F-85C6C4DD1622}"/>
    <cellStyle name="40% - Accent2 10 3 2 4" xfId="28416" xr:uid="{27D68386-9B0A-4F01-B712-BA514D35E154}"/>
    <cellStyle name="40% - Accent2 10 3 2 5" xfId="34628" xr:uid="{68C9E124-D903-4A29-956B-EA1384F776D7}"/>
    <cellStyle name="40% - Accent2 10 3 2 6" xfId="43690" xr:uid="{4C399CDD-D35C-4E74-B196-54B38602CFAD}"/>
    <cellStyle name="40% - Accent2 10 3 3" xfId="9880" xr:uid="{75E24DA0-DD2B-4A52-9C39-14E8BBAA6EB0}"/>
    <cellStyle name="40% - Accent2 10 3 3 2" xfId="21022" xr:uid="{3FB2F927-488F-4AAC-A391-A7A0A5EAD74C}"/>
    <cellStyle name="40% - Accent2 10 3 3 3" xfId="36614" xr:uid="{0F4E1C08-A981-4AC7-AB2D-33B21EF93D10}"/>
    <cellStyle name="40% - Accent2 10 3 4" xfId="14511" xr:uid="{60A744DB-A99E-4DBE-8816-6040AF496548}"/>
    <cellStyle name="40% - Accent2 10 3 5" xfId="25360" xr:uid="{F6D3D8D7-C940-4EE6-9BB9-B09F76617587}"/>
    <cellStyle name="40% - Accent2 10 3 6" xfId="31510" xr:uid="{46267FD2-90DA-4372-856F-8ED1F7828800}"/>
    <cellStyle name="40% - Accent2 10 3 7" xfId="40634" xr:uid="{D38305A0-0018-4048-B76C-2F54824C18F1}"/>
    <cellStyle name="40% - Accent2 10 4" xfId="3872" xr:uid="{B31A6672-AB94-4FEC-A677-B5DD57696753}"/>
    <cellStyle name="40% - Accent2 10 4 2" xfId="7111" xr:uid="{5FB4FC3C-7819-40D1-BC73-CC87480BB014}"/>
    <cellStyle name="40% - Accent2 10 4 2 2" xfId="18549" xr:uid="{EA407F75-7D23-474B-8A01-D2B02D61C2BF}"/>
    <cellStyle name="40% - Accent2 10 4 2 3" xfId="29398" xr:uid="{1892C306-F94F-4EDC-8A64-866518356907}"/>
    <cellStyle name="40% - Accent2 10 4 2 4" xfId="37717" xr:uid="{310DA452-3ADF-41EA-BDB6-FACF35DB5BB0}"/>
    <cellStyle name="40% - Accent2 10 4 2 5" xfId="44672" xr:uid="{0B2AA216-3E9D-4243-AC4B-0FFF4A93D1FF}"/>
    <cellStyle name="40% - Accent2 10 4 3" xfId="15493" xr:uid="{7629A2D6-A705-4883-8DF6-F354A7037D64}"/>
    <cellStyle name="40% - Accent2 10 4 4" xfId="26342" xr:uid="{D59BDB79-93E5-4C4E-BFBD-2E3E1704DA7A}"/>
    <cellStyle name="40% - Accent2 10 4 5" xfId="32840" xr:uid="{CB46D4CA-75CE-4A5D-9C4A-C8772B747AA1}"/>
    <cellStyle name="40% - Accent2 10 4 6" xfId="41616" xr:uid="{F09D6E04-A013-4FCC-B701-50192FDC7F98}"/>
    <cellStyle name="40% - Accent2 10 5" xfId="4420" xr:uid="{5837EA7C-8102-4C05-9F13-ED010BE8879D}"/>
    <cellStyle name="40% - Accent2 10 5 2" xfId="7476" xr:uid="{6463AB5D-E77C-4097-8831-F4D6FC20AEAB}"/>
    <cellStyle name="40% - Accent2 10 5 2 2" xfId="18914" xr:uid="{B6F9D870-C93E-4BF5-9984-5085F77335B1}"/>
    <cellStyle name="40% - Accent2 10 5 2 3" xfId="29763" xr:uid="{4253E2F6-3CA6-4737-8191-7EEF8FC7A4C6}"/>
    <cellStyle name="40% - Accent2 10 5 2 4" xfId="45037" xr:uid="{753C1FE4-EFED-4B1E-B64B-C1AE54B490EC}"/>
    <cellStyle name="40% - Accent2 10 5 3" xfId="15858" xr:uid="{4E783AFD-FA83-479D-85A6-532D89AFD165}"/>
    <cellStyle name="40% - Accent2 10 5 4" xfId="26707" xr:uid="{DDB1CB76-25BD-4A01-93F6-4E96537C4D6C}"/>
    <cellStyle name="40% - Accent2 10 5 5" xfId="35735" xr:uid="{5CB2041C-33C8-42AA-B5F9-5EEFE38F39B7}"/>
    <cellStyle name="40% - Accent2 10 5 6" xfId="41981" xr:uid="{BDA09638-C2B3-4D66-BF43-A982BFD5B58F}"/>
    <cellStyle name="40% - Accent2 10 6" xfId="4782" xr:uid="{E2D578FA-6B71-4EF9-9F44-E71956646A7C}"/>
    <cellStyle name="40% - Accent2 10 6 2" xfId="7838" xr:uid="{2154EA15-CA26-4210-9509-3CE20BBCC17C}"/>
    <cellStyle name="40% - Accent2 10 6 2 2" xfId="19276" xr:uid="{7A9DEF81-618C-4B0F-83BE-58C9E592116D}"/>
    <cellStyle name="40% - Accent2 10 6 2 3" xfId="30125" xr:uid="{9A1015AA-18A1-4772-89CF-F9C96571A427}"/>
    <cellStyle name="40% - Accent2 10 6 2 4" xfId="45399" xr:uid="{28F64ECB-ACA8-4208-BD9A-3A38D516238B}"/>
    <cellStyle name="40% - Accent2 10 6 3" xfId="16220" xr:uid="{852EEEFC-5A34-4882-A196-B9369150E207}"/>
    <cellStyle name="40% - Accent2 10 6 4" xfId="27069" xr:uid="{8D78D21D-C7B8-419A-B102-59383BDD9E1D}"/>
    <cellStyle name="40% - Accent2 10 6 5" xfId="42343" xr:uid="{86908001-83A9-456A-B927-44D83240CF2D}"/>
    <cellStyle name="40% - Accent2 10 7" xfId="5149" xr:uid="{16B69DCF-A27F-4C05-ABA9-13FD3BC779C7}"/>
    <cellStyle name="40% - Accent2 10 7 2" xfId="16587" xr:uid="{79117A7F-026D-4DB6-978A-789E23AD4DC3}"/>
    <cellStyle name="40% - Accent2 10 7 3" xfId="27436" xr:uid="{E1C02E1F-BB9A-4DB1-892D-5792A80DCFC6}"/>
    <cellStyle name="40% - Accent2 10 7 4" xfId="42710" xr:uid="{A6112EF9-5C40-4FA4-8146-CB19BD1604FF}"/>
    <cellStyle name="40% - Accent2 10 8" xfId="13531" xr:uid="{DC8CA097-4110-44BC-BE13-FFF86916A3CA}"/>
    <cellStyle name="40% - Accent2 10 9" xfId="24380" xr:uid="{7F0B96AE-FFDB-420F-B458-ACEBF2BDD9F2}"/>
    <cellStyle name="40% - Accent2 11" xfId="345" xr:uid="{247F61EB-8C6B-46BB-A461-176915F8E4BC}"/>
    <cellStyle name="40% - Accent2 11 10" xfId="30577" xr:uid="{70D2EF2E-4CD8-4CB2-B005-3E815AC62DD7}"/>
    <cellStyle name="40% - Accent2 11 11" xfId="39655" xr:uid="{419B66BD-464E-4806-B9C4-8C2E3BC8E5CA}"/>
    <cellStyle name="40% - Accent2 11 2" xfId="2404" xr:uid="{E418427C-CAE1-49B6-936F-EBD65E02FC7D}"/>
    <cellStyle name="40% - Accent2 11 2 2" xfId="3385" xr:uid="{B3D86984-DBA6-4AAF-8C8D-87564F746C7B}"/>
    <cellStyle name="40% - Accent2 11 2 2 2" xfId="6623" xr:uid="{8028C228-B001-45B0-BDA1-149916FF5B22}"/>
    <cellStyle name="40% - Accent2 11 2 2 2 2" xfId="9881" xr:uid="{29DC17BD-6267-466D-8212-7E4C20CB5B75}"/>
    <cellStyle name="40% - Accent2 11 2 2 2 2 2" xfId="21023" xr:uid="{62193039-F428-4348-8260-68F118E177E4}"/>
    <cellStyle name="40% - Accent2 11 2 2 2 2 3" xfId="38596" xr:uid="{1AB80A19-DC9C-4500-B894-C655CFD4021C}"/>
    <cellStyle name="40% - Accent2 11 2 2 2 3" xfId="18061" xr:uid="{F16CC10F-2F92-48B9-8C72-10766D46FEB6}"/>
    <cellStyle name="40% - Accent2 11 2 2 2 4" xfId="28910" xr:uid="{D711D700-A1A8-48F2-9ACA-464B4EE070F2}"/>
    <cellStyle name="40% - Accent2 11 2 2 2 5" xfId="34629" xr:uid="{04451F32-D3CF-4B58-81EA-EA1757306CB7}"/>
    <cellStyle name="40% - Accent2 11 2 2 2 6" xfId="44184" xr:uid="{EB063DD2-A888-428D-AA1D-82A5F4DB30DC}"/>
    <cellStyle name="40% - Accent2 11 2 2 3" xfId="9882" xr:uid="{62C6658C-5703-4B2F-A78E-9A175063F21B}"/>
    <cellStyle name="40% - Accent2 11 2 2 3 2" xfId="21024" xr:uid="{F97BCCAA-04B4-4C03-AC46-4808620DEC6C}"/>
    <cellStyle name="40% - Accent2 11 2 2 3 3" xfId="36615" xr:uid="{6712A6E5-C367-4615-A076-5911F13E17A2}"/>
    <cellStyle name="40% - Accent2 11 2 2 4" xfId="15005" xr:uid="{3C97D77A-F696-469E-9987-426D0E2621EE}"/>
    <cellStyle name="40% - Accent2 11 2 2 5" xfId="25854" xr:uid="{F19E93E9-02BD-4C7E-9D43-C8D3D6CC81B3}"/>
    <cellStyle name="40% - Accent2 11 2 2 6" xfId="32004" xr:uid="{91692B5A-172B-4017-B9CD-0F1551EAFAC5}"/>
    <cellStyle name="40% - Accent2 11 2 2 7" xfId="41128" xr:uid="{BD52AC11-55D3-476C-9FD1-9923EE50967B}"/>
    <cellStyle name="40% - Accent2 11 2 3" xfId="5643" xr:uid="{9C1605BC-8CA5-4518-9FD7-40A0DEFE04A9}"/>
    <cellStyle name="40% - Accent2 11 2 3 2" xfId="9883" xr:uid="{C5B05E3C-6CCF-4971-B65F-8A2CB92BCD12}"/>
    <cellStyle name="40% - Accent2 11 2 3 2 2" xfId="21025" xr:uid="{CA6028C2-ED71-4CD0-8A0F-793A07138689}"/>
    <cellStyle name="40% - Accent2 11 2 3 2 3" xfId="37994" xr:uid="{5BFEDF46-5B47-4715-9D15-827B6B9DE8DF}"/>
    <cellStyle name="40% - Accent2 11 2 3 3" xfId="17081" xr:uid="{0EBD0F0F-47AC-4B49-B5AF-65057109244F}"/>
    <cellStyle name="40% - Accent2 11 2 3 4" xfId="27930" xr:uid="{73864278-B780-4FFD-A756-2019E350456B}"/>
    <cellStyle name="40% - Accent2 11 2 3 5" xfId="34039" xr:uid="{84CE69DE-F0AD-4E02-9850-102E83049E74}"/>
    <cellStyle name="40% - Accent2 11 2 3 6" xfId="43204" xr:uid="{B2C94D99-7917-4C87-BD02-873C928B91E7}"/>
    <cellStyle name="40% - Accent2 11 2 4" xfId="9884" xr:uid="{00EAF823-74D8-431B-84E0-C6B0E00E1AE4}"/>
    <cellStyle name="40% - Accent2 11 2 4 2" xfId="21026" xr:uid="{F35260DC-8615-4A74-895B-F592B3B47F37}"/>
    <cellStyle name="40% - Accent2 11 2 4 3" xfId="36011" xr:uid="{32A1390E-B55D-421F-9D7B-374FA441659A}"/>
    <cellStyle name="40% - Accent2 11 2 5" xfId="14025" xr:uid="{53A10839-737B-4DF5-89A2-59EC9D917BBB}"/>
    <cellStyle name="40% - Accent2 11 2 6" xfId="24874" xr:uid="{63B1738D-F57B-4259-AA60-A09217C99EA8}"/>
    <cellStyle name="40% - Accent2 11 2 7" xfId="31024" xr:uid="{49A14EED-BD2B-4FD8-9A36-582154DF37DA}"/>
    <cellStyle name="40% - Accent2 11 2 8" xfId="40148" xr:uid="{A4E32D88-0CAA-430C-A962-BAFFD753730B}"/>
    <cellStyle name="40% - Accent2 11 3" xfId="2892" xr:uid="{A32A9452-2F26-4082-A079-AB133BC7192C}"/>
    <cellStyle name="40% - Accent2 11 3 2" xfId="6130" xr:uid="{BBBD676B-9415-4A25-B43E-D1A10013E5CE}"/>
    <cellStyle name="40% - Accent2 11 3 2 2" xfId="9885" xr:uid="{75BB69CB-D9A1-4B8B-B72A-C16D1C1BAD97}"/>
    <cellStyle name="40% - Accent2 11 3 2 2 2" xfId="21027" xr:uid="{C189A658-72CA-4F4B-BEA1-E817844165BC}"/>
    <cellStyle name="40% - Accent2 11 3 2 2 3" xfId="38597" xr:uid="{FC175864-6BCF-48A8-8A0B-01749F21ED59}"/>
    <cellStyle name="40% - Accent2 11 3 2 3" xfId="17568" xr:uid="{C4E39681-C2AD-430A-A935-87A61A5625E0}"/>
    <cellStyle name="40% - Accent2 11 3 2 4" xfId="28417" xr:uid="{3B004353-4423-4306-BC2D-F944BCF49DF1}"/>
    <cellStyle name="40% - Accent2 11 3 2 5" xfId="34630" xr:uid="{591F3866-6453-419E-8BD9-6BFC19CF8F94}"/>
    <cellStyle name="40% - Accent2 11 3 2 6" xfId="43691" xr:uid="{4F58FC12-2F1D-40F7-8A8F-94BFC3C87EF6}"/>
    <cellStyle name="40% - Accent2 11 3 3" xfId="9886" xr:uid="{C3F96F15-D8D4-40B1-8B78-B7507B974F56}"/>
    <cellStyle name="40% - Accent2 11 3 3 2" xfId="21028" xr:uid="{8A767CA7-00CF-47C7-9BA0-C22FB72DB9EF}"/>
    <cellStyle name="40% - Accent2 11 3 3 3" xfId="36616" xr:uid="{79CEDD1A-B01D-49A5-8BB4-4BE05C0B5A43}"/>
    <cellStyle name="40% - Accent2 11 3 4" xfId="14512" xr:uid="{0FB22AC8-9487-49D7-8942-B7671DE96B76}"/>
    <cellStyle name="40% - Accent2 11 3 5" xfId="25361" xr:uid="{ED0D0758-8F0D-4142-9CA4-E43A9E76C51A}"/>
    <cellStyle name="40% - Accent2 11 3 6" xfId="31511" xr:uid="{FB883096-9FC4-4094-B32B-CD4E32F19105}"/>
    <cellStyle name="40% - Accent2 11 3 7" xfId="40635" xr:uid="{AC37541C-6D75-4848-94F3-6D803F0A4C3A}"/>
    <cellStyle name="40% - Accent2 11 4" xfId="3873" xr:uid="{E1063709-FE6E-45D2-9171-A4C5FBDE6D7A}"/>
    <cellStyle name="40% - Accent2 11 4 2" xfId="7112" xr:uid="{1A099D7F-A39E-488B-A064-29DBE69BD0B5}"/>
    <cellStyle name="40% - Accent2 11 4 2 2" xfId="18550" xr:uid="{E83C8B12-9A2E-4D09-8186-09AE9BF643C2}"/>
    <cellStyle name="40% - Accent2 11 4 2 3" xfId="29399" xr:uid="{9930DF29-0207-4924-99E8-60121377D3EA}"/>
    <cellStyle name="40% - Accent2 11 4 2 4" xfId="37718" xr:uid="{66F4D580-ADE2-4E35-8B1B-E1FF003C4E8B}"/>
    <cellStyle name="40% - Accent2 11 4 2 5" xfId="44673" xr:uid="{1DF78594-6243-4269-8A11-4B3E82C84DA0}"/>
    <cellStyle name="40% - Accent2 11 4 3" xfId="15494" xr:uid="{B6623310-19F6-4C98-A22C-D82E75B74923}"/>
    <cellStyle name="40% - Accent2 11 4 4" xfId="26343" xr:uid="{3EADC0D6-B626-457A-84B4-5C4C22517809}"/>
    <cellStyle name="40% - Accent2 11 4 5" xfId="32841" xr:uid="{AB3B8D0F-7CDF-49CC-9E79-FFFB1E6BD352}"/>
    <cellStyle name="40% - Accent2 11 4 6" xfId="41617" xr:uid="{8EFBC153-CF56-4DB0-AD88-33B7A9EC0159}"/>
    <cellStyle name="40% - Accent2 11 5" xfId="4421" xr:uid="{6DC2B123-0334-418D-B8CF-125F7D904188}"/>
    <cellStyle name="40% - Accent2 11 5 2" xfId="7477" xr:uid="{F27D3F39-40A2-4791-9AF9-3F12BF3C5AE2}"/>
    <cellStyle name="40% - Accent2 11 5 2 2" xfId="18915" xr:uid="{F10F04EF-3510-465B-A350-DDF5102FF903}"/>
    <cellStyle name="40% - Accent2 11 5 2 3" xfId="29764" xr:uid="{F84FB2B8-535D-4CCD-A4B7-9A4BD98FD85F}"/>
    <cellStyle name="40% - Accent2 11 5 2 4" xfId="45038" xr:uid="{C4490970-8692-4029-B2EF-CF6A85831EF8}"/>
    <cellStyle name="40% - Accent2 11 5 3" xfId="15859" xr:uid="{67F303E3-6133-4C88-A825-1130CB1E2729}"/>
    <cellStyle name="40% - Accent2 11 5 4" xfId="26708" xr:uid="{BAFD9874-96F3-40EA-98D2-3F4877E959AA}"/>
    <cellStyle name="40% - Accent2 11 5 5" xfId="35736" xr:uid="{AB9E27B4-8AD0-4872-9726-DF4A38D762A5}"/>
    <cellStyle name="40% - Accent2 11 5 6" xfId="41982" xr:uid="{60CE92D8-48CD-4FE6-9850-9BF5426D1670}"/>
    <cellStyle name="40% - Accent2 11 6" xfId="4783" xr:uid="{88F6CFD1-242E-48C8-87DA-51D4ECF85CF6}"/>
    <cellStyle name="40% - Accent2 11 6 2" xfId="7839" xr:uid="{9CA41F47-668B-4A3B-9F50-80ADACEFF1A0}"/>
    <cellStyle name="40% - Accent2 11 6 2 2" xfId="19277" xr:uid="{7090FEBC-4566-46D5-8708-2DC59A9C5833}"/>
    <cellStyle name="40% - Accent2 11 6 2 3" xfId="30126" xr:uid="{5173075C-F1FA-4A60-839C-5B7D17D51E51}"/>
    <cellStyle name="40% - Accent2 11 6 2 4" xfId="45400" xr:uid="{D94D0487-60D6-4433-A5C9-7A9D9FEB789D}"/>
    <cellStyle name="40% - Accent2 11 6 3" xfId="16221" xr:uid="{C4F35063-57CC-4CCF-90A3-49C1783CCCF8}"/>
    <cellStyle name="40% - Accent2 11 6 4" xfId="27070" xr:uid="{9003CEC6-3C1C-476E-AF60-49CCF2424F2F}"/>
    <cellStyle name="40% - Accent2 11 6 5" xfId="42344" xr:uid="{D1733988-EB0F-4A11-A22C-4BBD940EAACD}"/>
    <cellStyle name="40% - Accent2 11 7" xfId="5150" xr:uid="{B1F26183-F490-4776-99AF-D12C91D8B94F}"/>
    <cellStyle name="40% - Accent2 11 7 2" xfId="16588" xr:uid="{F4E7F190-0324-4E71-9C1C-D17BFA43F901}"/>
    <cellStyle name="40% - Accent2 11 7 3" xfId="27437" xr:uid="{B0BDAAED-FA82-4247-8379-898E0ADBAB9E}"/>
    <cellStyle name="40% - Accent2 11 7 4" xfId="42711" xr:uid="{4AD17893-4D40-40C2-BFE4-82500597CD2F}"/>
    <cellStyle name="40% - Accent2 11 8" xfId="13532" xr:uid="{3AB7AF38-130C-4BB6-AE17-396B79101E21}"/>
    <cellStyle name="40% - Accent2 11 9" xfId="24381" xr:uid="{EEAF9C39-07E4-47FF-A618-C0C5176A74D1}"/>
    <cellStyle name="40% - Accent2 12" xfId="346" xr:uid="{FA77DA1A-F11F-486F-A879-A42FE0C2C5E4}"/>
    <cellStyle name="40% - Accent2 12 10" xfId="30578" xr:uid="{4D671DD6-ACB9-46D2-A631-EB1B2302AB75}"/>
    <cellStyle name="40% - Accent2 12 11" xfId="39656" xr:uid="{FC6B30A0-8F45-4580-A057-886D03CD4512}"/>
    <cellStyle name="40% - Accent2 12 2" xfId="2405" xr:uid="{B6AAC79D-ED79-4131-B4EC-1F534AB51770}"/>
    <cellStyle name="40% - Accent2 12 2 2" xfId="3386" xr:uid="{4BA146D0-8259-4172-976B-CCFBAFD5318F}"/>
    <cellStyle name="40% - Accent2 12 2 2 2" xfId="6624" xr:uid="{496C5861-39E7-4466-9F87-98943D8BC85E}"/>
    <cellStyle name="40% - Accent2 12 2 2 2 2" xfId="9887" xr:uid="{9B68BA2E-0C98-41E3-A326-71ACC1D395B4}"/>
    <cellStyle name="40% - Accent2 12 2 2 2 2 2" xfId="21029" xr:uid="{D97D6CAE-5C43-41E3-98BD-F797015F1134}"/>
    <cellStyle name="40% - Accent2 12 2 2 2 2 3" xfId="38598" xr:uid="{5A49E20E-87A9-4EC3-A378-0995ED35BA52}"/>
    <cellStyle name="40% - Accent2 12 2 2 2 3" xfId="18062" xr:uid="{08A5E1B5-2C38-4E4A-B69F-79C17E7C40BD}"/>
    <cellStyle name="40% - Accent2 12 2 2 2 4" xfId="28911" xr:uid="{5B53F006-B4BF-450A-8973-88BEDB6ECD45}"/>
    <cellStyle name="40% - Accent2 12 2 2 2 5" xfId="34631" xr:uid="{FCB5030F-520E-47BF-9F40-53702DABDC68}"/>
    <cellStyle name="40% - Accent2 12 2 2 2 6" xfId="44185" xr:uid="{F9E31659-F566-49C6-8BBF-1D32B38D32E1}"/>
    <cellStyle name="40% - Accent2 12 2 2 3" xfId="9888" xr:uid="{9793870A-59C9-44C8-8A1C-150940BC7721}"/>
    <cellStyle name="40% - Accent2 12 2 2 3 2" xfId="21030" xr:uid="{D21B8F79-F52A-4FD3-A930-ECC8F5FE13E0}"/>
    <cellStyle name="40% - Accent2 12 2 2 3 3" xfId="36617" xr:uid="{B05DD641-AFCB-4615-AA5F-A7E9695BF707}"/>
    <cellStyle name="40% - Accent2 12 2 2 4" xfId="15006" xr:uid="{F197B87F-47FE-4015-A27C-35C07795ED46}"/>
    <cellStyle name="40% - Accent2 12 2 2 5" xfId="25855" xr:uid="{0B1D7341-92CF-42D5-B3A6-94B1F4D410EB}"/>
    <cellStyle name="40% - Accent2 12 2 2 6" xfId="32005" xr:uid="{C91315CA-D3C2-4710-BA30-CCE53FF3E1B9}"/>
    <cellStyle name="40% - Accent2 12 2 2 7" xfId="41129" xr:uid="{02276CD0-49DA-4A45-9A18-4C6CCCD39EB6}"/>
    <cellStyle name="40% - Accent2 12 2 3" xfId="5644" xr:uid="{BA8F1D32-E8E5-4AC0-B25A-D5965BD76A98}"/>
    <cellStyle name="40% - Accent2 12 2 3 2" xfId="9889" xr:uid="{47FD5D06-2CCB-48F9-8435-893C42D5F834}"/>
    <cellStyle name="40% - Accent2 12 2 3 2 2" xfId="21031" xr:uid="{EB2D9645-8EC8-47A4-B3C3-435679A6358B}"/>
    <cellStyle name="40% - Accent2 12 2 3 2 3" xfId="37995" xr:uid="{AC5E7631-C10A-4585-9BDE-E7D32A53001E}"/>
    <cellStyle name="40% - Accent2 12 2 3 3" xfId="17082" xr:uid="{88BCF152-211C-48FE-B7C7-249BB73A781C}"/>
    <cellStyle name="40% - Accent2 12 2 3 4" xfId="27931" xr:uid="{0FAD0EC7-5A14-4DCF-8EF3-5AD58E9B74B5}"/>
    <cellStyle name="40% - Accent2 12 2 3 5" xfId="34040" xr:uid="{C27D2AA2-A635-48F2-8C4A-A334B108EF05}"/>
    <cellStyle name="40% - Accent2 12 2 3 6" xfId="43205" xr:uid="{F392964B-4F0E-49F3-B285-5F9E8A79120D}"/>
    <cellStyle name="40% - Accent2 12 2 4" xfId="9890" xr:uid="{34034179-9AFA-43E8-B7AF-F44621A76877}"/>
    <cellStyle name="40% - Accent2 12 2 4 2" xfId="21032" xr:uid="{ACC71DE0-9468-4B1F-BF72-CC648B0349D0}"/>
    <cellStyle name="40% - Accent2 12 2 4 3" xfId="36012" xr:uid="{9F616559-DFD9-4A55-9B0F-2C85483F5B3E}"/>
    <cellStyle name="40% - Accent2 12 2 5" xfId="14026" xr:uid="{525FC63C-86E1-4DF8-BAB6-1F8CA3156EED}"/>
    <cellStyle name="40% - Accent2 12 2 6" xfId="24875" xr:uid="{D174B27F-74D7-45BF-8BD9-C9CE87E92684}"/>
    <cellStyle name="40% - Accent2 12 2 7" xfId="31025" xr:uid="{81A39DD1-C7C2-4763-9C08-F15E8E76C0A5}"/>
    <cellStyle name="40% - Accent2 12 2 8" xfId="40149" xr:uid="{10DA03E5-F0F4-48AD-936E-6C0DC0D134EB}"/>
    <cellStyle name="40% - Accent2 12 3" xfId="2893" xr:uid="{630D73E3-E45C-49E2-A6EF-14DB10E502E4}"/>
    <cellStyle name="40% - Accent2 12 3 2" xfId="6131" xr:uid="{8E2A8C29-79EC-4F3E-B584-E9D0C4081622}"/>
    <cellStyle name="40% - Accent2 12 3 2 2" xfId="9891" xr:uid="{CFA335A7-E1C8-4F03-B8DC-E6D00007750B}"/>
    <cellStyle name="40% - Accent2 12 3 2 2 2" xfId="21033" xr:uid="{ABD1BFB1-65D6-4A0E-A37D-72157E1EB9E6}"/>
    <cellStyle name="40% - Accent2 12 3 2 2 3" xfId="38599" xr:uid="{C1D32618-1F2E-4CD9-9B77-925013A9B2E5}"/>
    <cellStyle name="40% - Accent2 12 3 2 3" xfId="17569" xr:uid="{6A5E606C-6222-44EE-BD0F-205FF31B4DBE}"/>
    <cellStyle name="40% - Accent2 12 3 2 4" xfId="28418" xr:uid="{7EB545E5-0F04-4A7F-ABBA-1CA9879B2607}"/>
    <cellStyle name="40% - Accent2 12 3 2 5" xfId="34632" xr:uid="{62DD4A2D-1B33-44D0-977E-2C74E2E68533}"/>
    <cellStyle name="40% - Accent2 12 3 2 6" xfId="43692" xr:uid="{3B1C7ECF-903D-4B8B-8141-6E5A44B8CBCA}"/>
    <cellStyle name="40% - Accent2 12 3 3" xfId="9892" xr:uid="{13895DD8-BA16-460C-A1BD-E5E284522178}"/>
    <cellStyle name="40% - Accent2 12 3 3 2" xfId="21034" xr:uid="{56B51295-FC19-419E-8A30-8A91D2AB8D4B}"/>
    <cellStyle name="40% - Accent2 12 3 3 3" xfId="36618" xr:uid="{D7420ACB-8D80-42E6-AFCD-5F5E28C5D1E8}"/>
    <cellStyle name="40% - Accent2 12 3 4" xfId="14513" xr:uid="{ABB8084F-02A3-419C-960F-052AEB0FAAF6}"/>
    <cellStyle name="40% - Accent2 12 3 5" xfId="25362" xr:uid="{0ADA6BD3-692D-4D64-8E03-049C6A5E972D}"/>
    <cellStyle name="40% - Accent2 12 3 6" xfId="31512" xr:uid="{28C054D3-3B9C-4C9A-9297-652710036511}"/>
    <cellStyle name="40% - Accent2 12 3 7" xfId="40636" xr:uid="{62E13175-56EA-4F8B-950E-2AB756D6BB26}"/>
    <cellStyle name="40% - Accent2 12 4" xfId="3874" xr:uid="{C189F6EC-6E0A-4715-972B-B313D3A75848}"/>
    <cellStyle name="40% - Accent2 12 4 2" xfId="7113" xr:uid="{44B3C1BA-8535-492E-873E-137529CE7677}"/>
    <cellStyle name="40% - Accent2 12 4 2 2" xfId="18551" xr:uid="{3ADCEEDC-6402-4CFD-81FE-0F634EDAF4DF}"/>
    <cellStyle name="40% - Accent2 12 4 2 3" xfId="29400" xr:uid="{22FB2F51-A935-4210-9C10-F788C91962D7}"/>
    <cellStyle name="40% - Accent2 12 4 2 4" xfId="37719" xr:uid="{72966BAE-5328-44E7-ABDB-54EF58014698}"/>
    <cellStyle name="40% - Accent2 12 4 2 5" xfId="44674" xr:uid="{F0756C8D-E9CD-40B0-923B-44CB342814E5}"/>
    <cellStyle name="40% - Accent2 12 4 3" xfId="15495" xr:uid="{1ADA3D75-89FC-43E2-8BE2-ADCEBC069553}"/>
    <cellStyle name="40% - Accent2 12 4 4" xfId="26344" xr:uid="{75DE3F04-7576-4B69-9476-A7F340E5C7B0}"/>
    <cellStyle name="40% - Accent2 12 4 5" xfId="32842" xr:uid="{5BC64099-F588-4FDB-99B2-DE9F5AEEBBAA}"/>
    <cellStyle name="40% - Accent2 12 4 6" xfId="41618" xr:uid="{FF04EA71-868F-4DED-8842-D87BAD221B34}"/>
    <cellStyle name="40% - Accent2 12 5" xfId="4422" xr:uid="{D5164F77-500E-4562-B710-714B62DF91C0}"/>
    <cellStyle name="40% - Accent2 12 5 2" xfId="7478" xr:uid="{7AE82B3D-6141-494C-A633-213FE53022E7}"/>
    <cellStyle name="40% - Accent2 12 5 2 2" xfId="18916" xr:uid="{67DC63D5-902A-4860-B3F3-D795F40F3392}"/>
    <cellStyle name="40% - Accent2 12 5 2 3" xfId="29765" xr:uid="{C87ADA27-8E1C-464E-9681-EC43956B770C}"/>
    <cellStyle name="40% - Accent2 12 5 2 4" xfId="45039" xr:uid="{79B32AAA-B90F-4089-AB5F-6AFED8291367}"/>
    <cellStyle name="40% - Accent2 12 5 3" xfId="15860" xr:uid="{9B967AD8-A35C-4B98-A5EB-C02CC4B07A2C}"/>
    <cellStyle name="40% - Accent2 12 5 4" xfId="26709" xr:uid="{E8E4EA0D-67F4-48FB-9316-95F2EECE5052}"/>
    <cellStyle name="40% - Accent2 12 5 5" xfId="35737" xr:uid="{30474111-F174-4DF8-AD2B-91ADE63C9962}"/>
    <cellStyle name="40% - Accent2 12 5 6" xfId="41983" xr:uid="{0D9E79DB-7968-486A-A08D-301D3FBE9DC8}"/>
    <cellStyle name="40% - Accent2 12 6" xfId="4784" xr:uid="{2D91E259-B06E-492B-90BE-D555BA07BB73}"/>
    <cellStyle name="40% - Accent2 12 6 2" xfId="7840" xr:uid="{AA11C1C0-699D-4C40-9FA6-DF06408D4E90}"/>
    <cellStyle name="40% - Accent2 12 6 2 2" xfId="19278" xr:uid="{CBC346BA-C021-43EB-81DD-C5C28F7A9D5A}"/>
    <cellStyle name="40% - Accent2 12 6 2 3" xfId="30127" xr:uid="{C94CB3B9-D427-4663-AD46-422789CB87DE}"/>
    <cellStyle name="40% - Accent2 12 6 2 4" xfId="45401" xr:uid="{59C540B8-81D8-467C-8DB1-46E911DC836A}"/>
    <cellStyle name="40% - Accent2 12 6 3" xfId="16222" xr:uid="{2EA12B12-293C-4F11-97FB-5A1740D46890}"/>
    <cellStyle name="40% - Accent2 12 6 4" xfId="27071" xr:uid="{81B60CC1-6883-4466-AB6D-FB3B8056CDAB}"/>
    <cellStyle name="40% - Accent2 12 6 5" xfId="42345" xr:uid="{DB9B6E18-5165-4DF9-AD6D-B82374DBCEA4}"/>
    <cellStyle name="40% - Accent2 12 7" xfId="5151" xr:uid="{E6EE747F-4886-4935-9AF2-28F117253A7A}"/>
    <cellStyle name="40% - Accent2 12 7 2" xfId="16589" xr:uid="{E1331FFE-A0F3-4131-899F-0B128AE55896}"/>
    <cellStyle name="40% - Accent2 12 7 3" xfId="27438" xr:uid="{BB2D410E-D192-4D1B-A29E-1CC278D137B8}"/>
    <cellStyle name="40% - Accent2 12 7 4" xfId="42712" xr:uid="{B27E99C6-72B3-48C7-81DB-ADEEE80A3E65}"/>
    <cellStyle name="40% - Accent2 12 8" xfId="13533" xr:uid="{51187B73-547A-4994-990E-269B204D220B}"/>
    <cellStyle name="40% - Accent2 12 9" xfId="24382" xr:uid="{F46D29DE-05D1-44CE-B08D-9C829357298E}"/>
    <cellStyle name="40% - Accent2 13" xfId="347" xr:uid="{B589A295-3E82-4EB4-97BD-1E32DDD1566D}"/>
    <cellStyle name="40% - Accent2 13 10" xfId="30579" xr:uid="{6B2BAC9F-5F4F-43DF-811E-FD19E4B8ED8B}"/>
    <cellStyle name="40% - Accent2 13 11" xfId="39657" xr:uid="{179707E8-9D44-4BB9-B1A5-FF0114E40A17}"/>
    <cellStyle name="40% - Accent2 13 2" xfId="2406" xr:uid="{8FE69E09-8CCE-4C5C-BDAE-08CE04B4ED9B}"/>
    <cellStyle name="40% - Accent2 13 2 2" xfId="3387" xr:uid="{9ACCD427-B45D-408C-B351-5C8382FB8FE2}"/>
    <cellStyle name="40% - Accent2 13 2 2 2" xfId="6625" xr:uid="{6D614E56-23D5-47C1-A306-7EB3B0A42624}"/>
    <cellStyle name="40% - Accent2 13 2 2 2 2" xfId="9893" xr:uid="{08EAC0CE-80B7-4FFE-9F42-8F8C21DC9C8C}"/>
    <cellStyle name="40% - Accent2 13 2 2 2 2 2" xfId="21035" xr:uid="{90CD379D-6332-437F-8C7B-D8F6B7781779}"/>
    <cellStyle name="40% - Accent2 13 2 2 2 2 3" xfId="38600" xr:uid="{6B492989-8D1A-4885-8AC0-1DEF82DB8876}"/>
    <cellStyle name="40% - Accent2 13 2 2 2 3" xfId="18063" xr:uid="{35840E13-CFC9-40E4-9782-4C2F5C3030EB}"/>
    <cellStyle name="40% - Accent2 13 2 2 2 4" xfId="28912" xr:uid="{5DD8B451-5527-4565-A87A-A8941596183C}"/>
    <cellStyle name="40% - Accent2 13 2 2 2 5" xfId="34633" xr:uid="{FE035A46-9CAB-4FFA-BDC2-8123A3C8B11F}"/>
    <cellStyle name="40% - Accent2 13 2 2 2 6" xfId="44186" xr:uid="{82FF84B0-DE82-4972-AD53-E8C686C42A6E}"/>
    <cellStyle name="40% - Accent2 13 2 2 3" xfId="9894" xr:uid="{6E39842E-AA98-4E48-B7A3-EFEF0A1FE99C}"/>
    <cellStyle name="40% - Accent2 13 2 2 3 2" xfId="21036" xr:uid="{F6C0CD3B-A45B-4E46-942D-8409FE1B352C}"/>
    <cellStyle name="40% - Accent2 13 2 2 3 3" xfId="36619" xr:uid="{1F0E859C-9339-41C7-ADBB-386AD489C5F6}"/>
    <cellStyle name="40% - Accent2 13 2 2 4" xfId="15007" xr:uid="{1901DAB8-0A58-4EF9-88FC-F115136A3FA1}"/>
    <cellStyle name="40% - Accent2 13 2 2 5" xfId="25856" xr:uid="{AF5C8C13-F2ED-4B89-9FB4-328E6BD4C903}"/>
    <cellStyle name="40% - Accent2 13 2 2 6" xfId="32006" xr:uid="{3FC82AE0-793D-4CFC-BBF4-292A63CE023D}"/>
    <cellStyle name="40% - Accent2 13 2 2 7" xfId="41130" xr:uid="{5A417939-F236-438F-A2D7-49350663DAB9}"/>
    <cellStyle name="40% - Accent2 13 2 3" xfId="5645" xr:uid="{F988DBC7-3567-4B41-96D8-9A4AF99898D6}"/>
    <cellStyle name="40% - Accent2 13 2 3 2" xfId="9895" xr:uid="{87BD9EAA-1109-454A-9249-363F6CA19D32}"/>
    <cellStyle name="40% - Accent2 13 2 3 2 2" xfId="21037" xr:uid="{EBC0A5A1-E631-4A35-8E24-A925A319C258}"/>
    <cellStyle name="40% - Accent2 13 2 3 2 3" xfId="37996" xr:uid="{4544D426-A0A2-4A79-92FD-5E937F109DD4}"/>
    <cellStyle name="40% - Accent2 13 2 3 3" xfId="17083" xr:uid="{3F064162-AD3B-45D9-941C-2E6761509A5F}"/>
    <cellStyle name="40% - Accent2 13 2 3 4" xfId="27932" xr:uid="{73B08F47-91E1-4EE9-804F-AB4414960001}"/>
    <cellStyle name="40% - Accent2 13 2 3 5" xfId="34041" xr:uid="{40F0CA77-D3D1-4A1D-9DE6-5ED62DC4CB6C}"/>
    <cellStyle name="40% - Accent2 13 2 3 6" xfId="43206" xr:uid="{2857603D-9195-477F-8BDE-3E833BAD67E4}"/>
    <cellStyle name="40% - Accent2 13 2 4" xfId="9896" xr:uid="{2CA3892E-D52C-49C5-A510-37886D17540F}"/>
    <cellStyle name="40% - Accent2 13 2 4 2" xfId="21038" xr:uid="{0BE7593D-2C3F-4FB8-9F8C-C63127942AB8}"/>
    <cellStyle name="40% - Accent2 13 2 4 3" xfId="36013" xr:uid="{4B1A8377-5F51-4CDC-B6A4-F7E61DD9D2B9}"/>
    <cellStyle name="40% - Accent2 13 2 5" xfId="14027" xr:uid="{78BFCEB1-B14B-4FE8-9C74-AFD1EB60D14E}"/>
    <cellStyle name="40% - Accent2 13 2 6" xfId="24876" xr:uid="{BF2D5F87-88A7-4905-B7D2-48938BB6931C}"/>
    <cellStyle name="40% - Accent2 13 2 7" xfId="31026" xr:uid="{13FD3169-1CD0-493A-91E9-9201ED89920F}"/>
    <cellStyle name="40% - Accent2 13 2 8" xfId="40150" xr:uid="{34CD25FE-ED9A-44A9-97C7-64E7E0028B1A}"/>
    <cellStyle name="40% - Accent2 13 3" xfId="2894" xr:uid="{3BA47140-0806-460B-A045-6D26B6AA98D6}"/>
    <cellStyle name="40% - Accent2 13 3 2" xfId="6132" xr:uid="{9B25271A-9B2F-4113-A2EC-527C94A5E0E3}"/>
    <cellStyle name="40% - Accent2 13 3 2 2" xfId="9897" xr:uid="{28CB60F8-A7C1-42E4-97F0-3BB2F21E56C6}"/>
    <cellStyle name="40% - Accent2 13 3 2 2 2" xfId="21039" xr:uid="{1B04AFF2-743E-4712-BC5E-ED5ABEFEA1AD}"/>
    <cellStyle name="40% - Accent2 13 3 2 2 3" xfId="38601" xr:uid="{77D1C3B3-E18D-43E3-A9DA-FCCA3FAF1FDA}"/>
    <cellStyle name="40% - Accent2 13 3 2 3" xfId="17570" xr:uid="{FB0CAFF5-A03C-4491-B77E-DE780AA52D40}"/>
    <cellStyle name="40% - Accent2 13 3 2 4" xfId="28419" xr:uid="{40D0072C-99CD-4721-AE78-93CF14A25E81}"/>
    <cellStyle name="40% - Accent2 13 3 2 5" xfId="34634" xr:uid="{77640BB5-318C-4C9F-8480-2EF7A8751B00}"/>
    <cellStyle name="40% - Accent2 13 3 2 6" xfId="43693" xr:uid="{92E06A74-D4B9-4C5A-ABE9-C2B3CFE3D8F1}"/>
    <cellStyle name="40% - Accent2 13 3 3" xfId="9898" xr:uid="{264614B5-DFCE-4E2E-AC8A-87606086FB35}"/>
    <cellStyle name="40% - Accent2 13 3 3 2" xfId="21040" xr:uid="{C106BD28-3FB2-47B1-9A09-1013C8082FA8}"/>
    <cellStyle name="40% - Accent2 13 3 3 3" xfId="36620" xr:uid="{2560A125-CACF-484D-8152-E632607EB2CD}"/>
    <cellStyle name="40% - Accent2 13 3 4" xfId="14514" xr:uid="{4343ECA6-CCEF-47A0-8003-CEB537E4296C}"/>
    <cellStyle name="40% - Accent2 13 3 5" xfId="25363" xr:uid="{CD124842-B30C-46F8-9B0F-7A311C1B08E8}"/>
    <cellStyle name="40% - Accent2 13 3 6" xfId="31513" xr:uid="{20E2A3AC-474B-4EC0-A11C-CDC89346AB09}"/>
    <cellStyle name="40% - Accent2 13 3 7" xfId="40637" xr:uid="{7FFB7BF1-AF1C-4A4D-AFC7-0F25FA1EAC96}"/>
    <cellStyle name="40% - Accent2 13 4" xfId="3875" xr:uid="{3F1F39B3-E22B-476E-807C-AD1F597E3E0D}"/>
    <cellStyle name="40% - Accent2 13 4 2" xfId="7114" xr:uid="{F0720D2B-43D0-4BED-95EC-361E7AEC0A9D}"/>
    <cellStyle name="40% - Accent2 13 4 2 2" xfId="18552" xr:uid="{BB907A24-1933-440C-868C-33BDF49ADFD9}"/>
    <cellStyle name="40% - Accent2 13 4 2 3" xfId="29401" xr:uid="{0C92612C-EB09-40D5-BD9E-0467B3F0B33D}"/>
    <cellStyle name="40% - Accent2 13 4 2 4" xfId="37720" xr:uid="{F1D2677F-0C08-47A6-94C0-6E9515BBC3B8}"/>
    <cellStyle name="40% - Accent2 13 4 2 5" xfId="44675" xr:uid="{712F105B-9184-43A4-AE45-386185F3441E}"/>
    <cellStyle name="40% - Accent2 13 4 3" xfId="15496" xr:uid="{400A7824-F0BC-43C1-A368-B0EFB1B8DF5E}"/>
    <cellStyle name="40% - Accent2 13 4 4" xfId="26345" xr:uid="{41230B68-8129-4033-A8FE-9E1DC68E4D0B}"/>
    <cellStyle name="40% - Accent2 13 4 5" xfId="32843" xr:uid="{D8F63ED0-AA82-4B11-9D64-14B86881B1BE}"/>
    <cellStyle name="40% - Accent2 13 4 6" xfId="41619" xr:uid="{BB44951B-0007-4DB0-AC5E-F7EE16C65039}"/>
    <cellStyle name="40% - Accent2 13 5" xfId="4423" xr:uid="{E9E0DD04-C899-4792-8043-F4B129636EEC}"/>
    <cellStyle name="40% - Accent2 13 5 2" xfId="7479" xr:uid="{51C357B0-D0B0-4FAF-A36D-9415386EA63A}"/>
    <cellStyle name="40% - Accent2 13 5 2 2" xfId="18917" xr:uid="{F62CBC2E-0F33-4F19-9616-9C502B5B1311}"/>
    <cellStyle name="40% - Accent2 13 5 2 3" xfId="29766" xr:uid="{A8873C2A-1A85-444D-A62F-F823B1AA8591}"/>
    <cellStyle name="40% - Accent2 13 5 2 4" xfId="45040" xr:uid="{9BFB4C31-A05E-429C-95F3-4F00478950AF}"/>
    <cellStyle name="40% - Accent2 13 5 3" xfId="15861" xr:uid="{6E63B518-5B0F-4FDD-81B9-BA55E046857A}"/>
    <cellStyle name="40% - Accent2 13 5 4" xfId="26710" xr:uid="{8E014415-18C4-4AF9-AEA6-C7405EA9E9F7}"/>
    <cellStyle name="40% - Accent2 13 5 5" xfId="35738" xr:uid="{B75BA4D8-829E-4C02-8B88-1B904B8BA9E7}"/>
    <cellStyle name="40% - Accent2 13 5 6" xfId="41984" xr:uid="{51E6389C-89B8-4DFC-80FA-E87798AB59F2}"/>
    <cellStyle name="40% - Accent2 13 6" xfId="4785" xr:uid="{25DCF9F4-057C-477C-B21D-A38B79A710B6}"/>
    <cellStyle name="40% - Accent2 13 6 2" xfId="7841" xr:uid="{B4682A46-761C-4555-AA3C-3DDC5FD8F8A3}"/>
    <cellStyle name="40% - Accent2 13 6 2 2" xfId="19279" xr:uid="{6371AA5E-A7ED-49D4-8200-CE9EF559695D}"/>
    <cellStyle name="40% - Accent2 13 6 2 3" xfId="30128" xr:uid="{603939B6-533E-4C51-8B0F-C334CD4A3F91}"/>
    <cellStyle name="40% - Accent2 13 6 2 4" xfId="45402" xr:uid="{ADCD919F-51A0-40D3-AE15-A1C6E9ECAC21}"/>
    <cellStyle name="40% - Accent2 13 6 3" xfId="16223" xr:uid="{2B48D4D6-569F-4D18-8F6B-7F41214F428E}"/>
    <cellStyle name="40% - Accent2 13 6 4" xfId="27072" xr:uid="{7041F149-9ADB-468A-8257-EAE0B52E5B8F}"/>
    <cellStyle name="40% - Accent2 13 6 5" xfId="42346" xr:uid="{0DB7FACC-211D-4932-9D0F-04C3954E9E69}"/>
    <cellStyle name="40% - Accent2 13 7" xfId="5152" xr:uid="{744117F7-69F5-4802-8E8B-B9F7273A6DFD}"/>
    <cellStyle name="40% - Accent2 13 7 2" xfId="16590" xr:uid="{57988CD7-8354-47F8-A00F-B515A7572AD7}"/>
    <cellStyle name="40% - Accent2 13 7 3" xfId="27439" xr:uid="{628171B1-C6DF-4AB2-9CA0-1994627B9818}"/>
    <cellStyle name="40% - Accent2 13 7 4" xfId="42713" xr:uid="{5482187D-6576-4A5E-9AB2-D639CD71D845}"/>
    <cellStyle name="40% - Accent2 13 8" xfId="13534" xr:uid="{E2E709AA-90C8-40D7-9AB7-2E611347CCCF}"/>
    <cellStyle name="40% - Accent2 13 9" xfId="24383" xr:uid="{2A9ACC58-0738-4C92-8CCA-A52454BFC641}"/>
    <cellStyle name="40% - Accent2 14" xfId="348" xr:uid="{B752BF06-9925-4BCB-A633-93329C1A81FE}"/>
    <cellStyle name="40% - Accent2 14 10" xfId="30580" xr:uid="{1B89900E-412A-4A8C-8574-51FF30942CEE}"/>
    <cellStyle name="40% - Accent2 14 11" xfId="39658" xr:uid="{858E9358-2179-4843-81CE-2135D1365B98}"/>
    <cellStyle name="40% - Accent2 14 2" xfId="2407" xr:uid="{A36ED5F8-BA33-4EDA-AB56-32AB907095E7}"/>
    <cellStyle name="40% - Accent2 14 2 2" xfId="3388" xr:uid="{EEE1A305-5B9F-4905-8C6A-FC5C51739AC2}"/>
    <cellStyle name="40% - Accent2 14 2 2 2" xfId="6626" xr:uid="{D9D31B28-F7EC-4B90-A92C-FDA56EDDE61C}"/>
    <cellStyle name="40% - Accent2 14 2 2 2 2" xfId="9899" xr:uid="{B3B4E54D-EF92-45D2-9B64-096D51A664EA}"/>
    <cellStyle name="40% - Accent2 14 2 2 2 2 2" xfId="21041" xr:uid="{C111B596-02C4-4102-A3EE-0D0F81182637}"/>
    <cellStyle name="40% - Accent2 14 2 2 2 2 3" xfId="38602" xr:uid="{FA0B2E7B-D721-4844-A455-3CC0464A65C6}"/>
    <cellStyle name="40% - Accent2 14 2 2 2 3" xfId="18064" xr:uid="{903A2AE7-A506-4433-8D19-02DF5762E562}"/>
    <cellStyle name="40% - Accent2 14 2 2 2 4" xfId="28913" xr:uid="{F2390F34-8E6D-4374-A612-88DEEDDC2C48}"/>
    <cellStyle name="40% - Accent2 14 2 2 2 5" xfId="34635" xr:uid="{0CB73E87-D0EB-4428-BC39-2B37C3FE60E1}"/>
    <cellStyle name="40% - Accent2 14 2 2 2 6" xfId="44187" xr:uid="{DBF03B9D-D7D7-4696-A38B-FDE135150058}"/>
    <cellStyle name="40% - Accent2 14 2 2 3" xfId="9900" xr:uid="{F2FFE8F7-FFAA-4EC0-B5D8-38B6AE0D35ED}"/>
    <cellStyle name="40% - Accent2 14 2 2 3 2" xfId="21042" xr:uid="{FA62BD5F-91AA-4D5D-860E-C98B022AD726}"/>
    <cellStyle name="40% - Accent2 14 2 2 3 3" xfId="36621" xr:uid="{8B8AA613-5651-42C7-8866-3111C02B39AB}"/>
    <cellStyle name="40% - Accent2 14 2 2 4" xfId="15008" xr:uid="{581AF188-6374-4453-B28D-A2497816E8D7}"/>
    <cellStyle name="40% - Accent2 14 2 2 5" xfId="25857" xr:uid="{E1997EC2-9595-4399-B59C-574716F496DB}"/>
    <cellStyle name="40% - Accent2 14 2 2 6" xfId="32007" xr:uid="{4328F769-8A4F-490E-8647-3C66B9FB0184}"/>
    <cellStyle name="40% - Accent2 14 2 2 7" xfId="41131" xr:uid="{7DADB238-BAA2-4C18-A7CE-945E3029428A}"/>
    <cellStyle name="40% - Accent2 14 2 3" xfId="5646" xr:uid="{97E8A05F-C5A0-4F11-B79C-F5937FE724CD}"/>
    <cellStyle name="40% - Accent2 14 2 3 2" xfId="9901" xr:uid="{7158F9AD-360A-403A-880B-F06A1E8C5F4D}"/>
    <cellStyle name="40% - Accent2 14 2 3 2 2" xfId="21043" xr:uid="{BFAE5AD0-8E30-4B46-94FF-EF81A4B6D5B0}"/>
    <cellStyle name="40% - Accent2 14 2 3 2 3" xfId="37997" xr:uid="{1EA725ED-EC24-4B34-9C81-BB33EEC11E60}"/>
    <cellStyle name="40% - Accent2 14 2 3 3" xfId="17084" xr:uid="{06610AA4-38E8-4C70-B65E-C7D70F3818AF}"/>
    <cellStyle name="40% - Accent2 14 2 3 4" xfId="27933" xr:uid="{5B67791C-837A-43BB-B441-212CB8C60CAF}"/>
    <cellStyle name="40% - Accent2 14 2 3 5" xfId="34042" xr:uid="{9DFC2422-636A-41E9-B577-059329902694}"/>
    <cellStyle name="40% - Accent2 14 2 3 6" xfId="43207" xr:uid="{CCF07EAB-D446-49FC-9069-B02D45118C99}"/>
    <cellStyle name="40% - Accent2 14 2 4" xfId="9902" xr:uid="{427E6729-E146-439D-9190-01BC69ADF689}"/>
    <cellStyle name="40% - Accent2 14 2 4 2" xfId="21044" xr:uid="{F1AA2ECF-857A-4AB3-972C-1FBBA7B8F540}"/>
    <cellStyle name="40% - Accent2 14 2 4 3" xfId="36014" xr:uid="{E6495E12-1126-4A89-BC30-E494FE727715}"/>
    <cellStyle name="40% - Accent2 14 2 5" xfId="14028" xr:uid="{05DE4FCD-1E19-4D1E-B691-ED3FBF0070E0}"/>
    <cellStyle name="40% - Accent2 14 2 6" xfId="24877" xr:uid="{D27002E7-E880-4BA4-A15E-EB7806D0E53A}"/>
    <cellStyle name="40% - Accent2 14 2 7" xfId="31027" xr:uid="{A81F9D58-D4B9-491F-A6D7-80003BC11C31}"/>
    <cellStyle name="40% - Accent2 14 2 8" xfId="40151" xr:uid="{688AA984-6A42-42FC-8E58-0B7988CDCAB4}"/>
    <cellStyle name="40% - Accent2 14 3" xfId="2895" xr:uid="{2A59F2D7-19EE-4014-AF97-F6A65F911190}"/>
    <cellStyle name="40% - Accent2 14 3 2" xfId="6133" xr:uid="{C7DE2B41-17E0-4E2E-B445-A619490682A8}"/>
    <cellStyle name="40% - Accent2 14 3 2 2" xfId="9903" xr:uid="{4B1BDBAF-66B4-4BD4-B9C3-E7869F590A2C}"/>
    <cellStyle name="40% - Accent2 14 3 2 2 2" xfId="21045" xr:uid="{E7666D90-E5BA-48DE-AF37-279896B44F08}"/>
    <cellStyle name="40% - Accent2 14 3 2 2 3" xfId="38603" xr:uid="{3A74CB11-6BF9-4FA1-9A2E-0CB11C114ABF}"/>
    <cellStyle name="40% - Accent2 14 3 2 3" xfId="17571" xr:uid="{ED3040B7-30A9-4737-AE5F-9DC8AB3B354F}"/>
    <cellStyle name="40% - Accent2 14 3 2 4" xfId="28420" xr:uid="{F35BD506-ACFA-47C9-85A6-D70E0071C4FF}"/>
    <cellStyle name="40% - Accent2 14 3 2 5" xfId="34636" xr:uid="{83789469-BEB3-4518-810D-558FEF0B3F4A}"/>
    <cellStyle name="40% - Accent2 14 3 2 6" xfId="43694" xr:uid="{3C79BD7E-1413-4F2E-8E06-A3B58E809580}"/>
    <cellStyle name="40% - Accent2 14 3 3" xfId="9904" xr:uid="{96A080E1-8648-4508-8C56-B7B7137595BD}"/>
    <cellStyle name="40% - Accent2 14 3 3 2" xfId="21046" xr:uid="{7F9684AD-B803-4078-8C23-AF36F46B44E9}"/>
    <cellStyle name="40% - Accent2 14 3 3 3" xfId="36622" xr:uid="{3B2E05B4-FAD0-49D2-AD8C-01EF3E3F2D3C}"/>
    <cellStyle name="40% - Accent2 14 3 4" xfId="14515" xr:uid="{5DB1F501-8D0A-4976-906D-A341E4DB4A68}"/>
    <cellStyle name="40% - Accent2 14 3 5" xfId="25364" xr:uid="{B409B102-88C0-4D9A-A172-D3AFE4EDB13C}"/>
    <cellStyle name="40% - Accent2 14 3 6" xfId="31514" xr:uid="{BC31785D-4C81-497E-A8F2-4ED075CD7E92}"/>
    <cellStyle name="40% - Accent2 14 3 7" xfId="40638" xr:uid="{89E502C2-F3DC-4783-9F86-E1483852BF34}"/>
    <cellStyle name="40% - Accent2 14 4" xfId="3876" xr:uid="{C1D535D8-883F-4E7C-A28E-BD640F0C8E7D}"/>
    <cellStyle name="40% - Accent2 14 4 2" xfId="7115" xr:uid="{041C8086-D5DA-4464-AFF7-317EA892BF61}"/>
    <cellStyle name="40% - Accent2 14 4 2 2" xfId="18553" xr:uid="{493DA8F9-64C2-49D8-AADE-60CC162EF915}"/>
    <cellStyle name="40% - Accent2 14 4 2 3" xfId="29402" xr:uid="{C547503B-C303-407C-9733-13717E53639D}"/>
    <cellStyle name="40% - Accent2 14 4 2 4" xfId="37721" xr:uid="{92A0DE4F-E173-4478-BE86-66DE7A57CB5C}"/>
    <cellStyle name="40% - Accent2 14 4 2 5" xfId="44676" xr:uid="{6E255843-2952-4CA9-8098-31EC77440B6B}"/>
    <cellStyle name="40% - Accent2 14 4 3" xfId="15497" xr:uid="{0B289841-3580-4DAF-9392-A8203A840842}"/>
    <cellStyle name="40% - Accent2 14 4 4" xfId="26346" xr:uid="{3E39F6AD-6421-476B-A5FB-987A2F18597D}"/>
    <cellStyle name="40% - Accent2 14 4 5" xfId="32844" xr:uid="{83159E58-FD14-4214-AEC4-013EAE30649F}"/>
    <cellStyle name="40% - Accent2 14 4 6" xfId="41620" xr:uid="{39A4C7FE-D9F3-4942-B871-37100C35A89E}"/>
    <cellStyle name="40% - Accent2 14 5" xfId="4424" xr:uid="{0DCAA3F5-4628-4AC2-85DF-030241592930}"/>
    <cellStyle name="40% - Accent2 14 5 2" xfId="7480" xr:uid="{DEA39CCF-27E4-45C9-92DC-F9602DE3EFB6}"/>
    <cellStyle name="40% - Accent2 14 5 2 2" xfId="18918" xr:uid="{77D551BB-DB5D-479C-9FB2-AE1FD9ED4342}"/>
    <cellStyle name="40% - Accent2 14 5 2 3" xfId="29767" xr:uid="{BDA76764-D454-4E80-9DC1-13F67AFAAAC1}"/>
    <cellStyle name="40% - Accent2 14 5 2 4" xfId="45041" xr:uid="{2BC60AE4-9ED1-45E1-A14D-831483B2707A}"/>
    <cellStyle name="40% - Accent2 14 5 3" xfId="15862" xr:uid="{4FE81048-4CD2-4286-B952-6FC80283A740}"/>
    <cellStyle name="40% - Accent2 14 5 4" xfId="26711" xr:uid="{1FB247D0-8680-49BF-A535-06355FBD5DA8}"/>
    <cellStyle name="40% - Accent2 14 5 5" xfId="35739" xr:uid="{7475FD1E-4B5C-42EF-8D64-7CF70524AE9A}"/>
    <cellStyle name="40% - Accent2 14 5 6" xfId="41985" xr:uid="{367905B3-B9B5-4029-B14A-AE5469938C40}"/>
    <cellStyle name="40% - Accent2 14 6" xfId="4786" xr:uid="{30D10F0F-7D51-4FC7-B427-AC1A2BD39830}"/>
    <cellStyle name="40% - Accent2 14 6 2" xfId="7842" xr:uid="{9AFA9F58-CEEC-42D7-8BDB-710E07B5EDD5}"/>
    <cellStyle name="40% - Accent2 14 6 2 2" xfId="19280" xr:uid="{5E99E0D1-4C7E-4C1E-BE29-9674871E6505}"/>
    <cellStyle name="40% - Accent2 14 6 2 3" xfId="30129" xr:uid="{3E73389A-4B38-44B7-84C0-A531A64BCA11}"/>
    <cellStyle name="40% - Accent2 14 6 2 4" xfId="45403" xr:uid="{995A16FF-C862-4A96-9DB4-F88336A64288}"/>
    <cellStyle name="40% - Accent2 14 6 3" xfId="16224" xr:uid="{642245AF-DEC5-4C5B-B8FB-3C550FECFC12}"/>
    <cellStyle name="40% - Accent2 14 6 4" xfId="27073" xr:uid="{E698923F-6760-4854-A38F-1B9FB943585E}"/>
    <cellStyle name="40% - Accent2 14 6 5" xfId="42347" xr:uid="{78BD0A04-C22A-45F1-9CC9-8766097E7231}"/>
    <cellStyle name="40% - Accent2 14 7" xfId="5153" xr:uid="{CD6C8720-4B07-4979-B186-ACCBA0877A1C}"/>
    <cellStyle name="40% - Accent2 14 7 2" xfId="16591" xr:uid="{D321E474-3BA2-4AEB-BF19-F61DBC814A79}"/>
    <cellStyle name="40% - Accent2 14 7 3" xfId="27440" xr:uid="{C83821C2-4D4B-4F55-9113-BFC9FDF48008}"/>
    <cellStyle name="40% - Accent2 14 7 4" xfId="42714" xr:uid="{7C3395C7-D41B-45C1-ADB7-1646B2577C0D}"/>
    <cellStyle name="40% - Accent2 14 8" xfId="13535" xr:uid="{E990F44E-192C-43CE-96C3-1094F29989DD}"/>
    <cellStyle name="40% - Accent2 14 9" xfId="24384" xr:uid="{CD5D26D5-9386-4A17-BD72-E441BBAD61F7}"/>
    <cellStyle name="40% - Accent2 15" xfId="349" xr:uid="{40E9186C-0355-4C6D-AA82-40EA1422BC8C}"/>
    <cellStyle name="40% - Accent2 15 10" xfId="30581" xr:uid="{BBD0EB07-BF54-4E7A-8188-6772C678A433}"/>
    <cellStyle name="40% - Accent2 15 11" xfId="39659" xr:uid="{B53FD09D-331D-481B-9114-C6ECCCB585A9}"/>
    <cellStyle name="40% - Accent2 15 2" xfId="2408" xr:uid="{3D1AB31E-03B1-4CC1-A574-6970B709B464}"/>
    <cellStyle name="40% - Accent2 15 2 2" xfId="3389" xr:uid="{AB0848C8-9299-4431-895C-689E86AE06AE}"/>
    <cellStyle name="40% - Accent2 15 2 2 2" xfId="6627" xr:uid="{B2B99738-2EA2-469E-B3F2-33AB13AEBCDD}"/>
    <cellStyle name="40% - Accent2 15 2 2 2 2" xfId="9905" xr:uid="{A577A61B-28CA-4253-B197-563DFBD80810}"/>
    <cellStyle name="40% - Accent2 15 2 2 2 2 2" xfId="21047" xr:uid="{1AAFA864-8EBF-48A6-8A59-976E9FD8DDAD}"/>
    <cellStyle name="40% - Accent2 15 2 2 2 2 3" xfId="38604" xr:uid="{C9BE183A-E4D3-417A-B385-46394A743FAE}"/>
    <cellStyle name="40% - Accent2 15 2 2 2 3" xfId="18065" xr:uid="{FE73384C-D59B-4655-8162-5E4FFF06741D}"/>
    <cellStyle name="40% - Accent2 15 2 2 2 4" xfId="28914" xr:uid="{8134EDEA-CF3E-4198-B01C-09EA19BE6F91}"/>
    <cellStyle name="40% - Accent2 15 2 2 2 5" xfId="34637" xr:uid="{3700D8B0-77B5-40B9-846B-567D19040C37}"/>
    <cellStyle name="40% - Accent2 15 2 2 2 6" xfId="44188" xr:uid="{8A5462A3-0269-4BDB-80B2-24CBAE4B6697}"/>
    <cellStyle name="40% - Accent2 15 2 2 3" xfId="9906" xr:uid="{8A281B1F-D89C-4908-987E-1AE24B8BC055}"/>
    <cellStyle name="40% - Accent2 15 2 2 3 2" xfId="21048" xr:uid="{37E13CE5-18F5-4C64-A6D6-AB10C2EC8756}"/>
    <cellStyle name="40% - Accent2 15 2 2 3 3" xfId="36623" xr:uid="{739F4C9D-9BBC-4C63-A0C2-1204D5EF49AE}"/>
    <cellStyle name="40% - Accent2 15 2 2 4" xfId="15009" xr:uid="{B3542287-0261-4EE9-A289-6BF6E21AE090}"/>
    <cellStyle name="40% - Accent2 15 2 2 5" xfId="25858" xr:uid="{7B121CA0-DA56-4D5C-98E0-A696D70C7CB9}"/>
    <cellStyle name="40% - Accent2 15 2 2 6" xfId="32008" xr:uid="{1CA0AEE7-FDF5-45BA-A410-98FDC3B7297F}"/>
    <cellStyle name="40% - Accent2 15 2 2 7" xfId="41132" xr:uid="{93E176B4-6143-43C7-8C91-39422A9C4775}"/>
    <cellStyle name="40% - Accent2 15 2 3" xfId="5647" xr:uid="{B5C9A31F-AB52-4122-AE17-86EE1A3CBDD0}"/>
    <cellStyle name="40% - Accent2 15 2 3 2" xfId="9907" xr:uid="{E2991C76-2A3B-45B5-82BF-1E94120279FB}"/>
    <cellStyle name="40% - Accent2 15 2 3 2 2" xfId="21049" xr:uid="{831AA05B-E33D-4BDF-B468-DA71F51B429A}"/>
    <cellStyle name="40% - Accent2 15 2 3 2 3" xfId="37998" xr:uid="{F31CE0AD-2179-46EC-88F3-9CDE763F00AC}"/>
    <cellStyle name="40% - Accent2 15 2 3 3" xfId="17085" xr:uid="{09018EA1-5000-41DE-9566-187675D732CB}"/>
    <cellStyle name="40% - Accent2 15 2 3 4" xfId="27934" xr:uid="{B3B63447-5DC4-40DC-A2A0-B1EAEAFAE9F7}"/>
    <cellStyle name="40% - Accent2 15 2 3 5" xfId="34043" xr:uid="{A56BE964-8A55-4AC4-AAE5-572D8CF432A8}"/>
    <cellStyle name="40% - Accent2 15 2 3 6" xfId="43208" xr:uid="{9597B01A-AAB2-41C0-84DB-CF5C09FB4AF9}"/>
    <cellStyle name="40% - Accent2 15 2 4" xfId="9908" xr:uid="{C4AA22AD-0A76-4332-994F-5419D1BFF73F}"/>
    <cellStyle name="40% - Accent2 15 2 4 2" xfId="21050" xr:uid="{60C6477F-EC22-4618-837C-AB64368DB124}"/>
    <cellStyle name="40% - Accent2 15 2 4 3" xfId="36015" xr:uid="{B5905164-0ADA-4EA6-90C3-00001E7B07AD}"/>
    <cellStyle name="40% - Accent2 15 2 5" xfId="14029" xr:uid="{06120C1E-1FF1-4C61-A768-F694ADF249E7}"/>
    <cellStyle name="40% - Accent2 15 2 6" xfId="24878" xr:uid="{7D085294-0F02-4E68-B6F4-79DEE4706F5D}"/>
    <cellStyle name="40% - Accent2 15 2 7" xfId="31028" xr:uid="{744A7639-246B-4A77-8088-9A1154064248}"/>
    <cellStyle name="40% - Accent2 15 2 8" xfId="40152" xr:uid="{559FE3C7-58A4-4C40-9E11-BFE6CDA6BFBC}"/>
    <cellStyle name="40% - Accent2 15 3" xfId="2896" xr:uid="{C8459350-396F-44B3-97B8-9ECF8533591A}"/>
    <cellStyle name="40% - Accent2 15 3 2" xfId="6134" xr:uid="{0126D893-66FA-4C87-B80E-EA1E2041EFFB}"/>
    <cellStyle name="40% - Accent2 15 3 2 2" xfId="9909" xr:uid="{39368E78-030F-4E0B-9B78-DCD08888E10B}"/>
    <cellStyle name="40% - Accent2 15 3 2 2 2" xfId="21051" xr:uid="{16D576AF-71A1-45C8-8D8D-181918B68043}"/>
    <cellStyle name="40% - Accent2 15 3 2 2 3" xfId="38605" xr:uid="{FA8BCBE7-F127-4E43-B588-F98EF28704B4}"/>
    <cellStyle name="40% - Accent2 15 3 2 3" xfId="17572" xr:uid="{32C8E835-8619-468D-97C6-E879104A8288}"/>
    <cellStyle name="40% - Accent2 15 3 2 4" xfId="28421" xr:uid="{A9D14050-046F-45A5-921A-12C067D21BDD}"/>
    <cellStyle name="40% - Accent2 15 3 2 5" xfId="34638" xr:uid="{860CD274-EC7A-41E1-91FF-F69A2C3C2843}"/>
    <cellStyle name="40% - Accent2 15 3 2 6" xfId="43695" xr:uid="{0AD61C63-4901-46C0-A8D7-FFF209FC049F}"/>
    <cellStyle name="40% - Accent2 15 3 3" xfId="9910" xr:uid="{A43C839F-44A2-4775-A153-3681E87AE625}"/>
    <cellStyle name="40% - Accent2 15 3 3 2" xfId="21052" xr:uid="{9538CA77-0D0E-4C9D-9A1C-4E4F6867F945}"/>
    <cellStyle name="40% - Accent2 15 3 3 3" xfId="36624" xr:uid="{97B609EB-168D-4DDE-B42D-2833F4A30DDE}"/>
    <cellStyle name="40% - Accent2 15 3 4" xfId="14516" xr:uid="{C2E477FD-1D56-4E4C-931A-8D399CEBE0AF}"/>
    <cellStyle name="40% - Accent2 15 3 5" xfId="25365" xr:uid="{7857A7F8-1BC4-4F00-8A5C-99FE87003A31}"/>
    <cellStyle name="40% - Accent2 15 3 6" xfId="31515" xr:uid="{05C04FC9-D938-4630-9E2B-BB2598CFA096}"/>
    <cellStyle name="40% - Accent2 15 3 7" xfId="40639" xr:uid="{6BB75DCE-EFF2-4CF2-A0B4-7FEE3B3CFF8B}"/>
    <cellStyle name="40% - Accent2 15 4" xfId="3877" xr:uid="{4ACC3421-39D0-4F3A-8444-D69BCC930671}"/>
    <cellStyle name="40% - Accent2 15 4 2" xfId="7116" xr:uid="{05F31ABB-8836-4C4C-99C8-BAB6BBBB6A71}"/>
    <cellStyle name="40% - Accent2 15 4 2 2" xfId="18554" xr:uid="{234EF788-917B-452E-A90C-44F7E285A9E5}"/>
    <cellStyle name="40% - Accent2 15 4 2 3" xfId="29403" xr:uid="{CFE7B54D-AD58-4497-B235-BECE01074CF5}"/>
    <cellStyle name="40% - Accent2 15 4 2 4" xfId="37722" xr:uid="{9811F630-5027-478C-80D6-DCB9F487332F}"/>
    <cellStyle name="40% - Accent2 15 4 2 5" xfId="44677" xr:uid="{6D62007C-3655-481A-AA12-CD619422297C}"/>
    <cellStyle name="40% - Accent2 15 4 3" xfId="15498" xr:uid="{206B3753-C064-4EB9-AE86-BBA48680AD3C}"/>
    <cellStyle name="40% - Accent2 15 4 4" xfId="26347" xr:uid="{C6068C94-9C28-4054-8EBD-AECC05E1DAF9}"/>
    <cellStyle name="40% - Accent2 15 4 5" xfId="32845" xr:uid="{112198BD-0415-4E0A-872A-1C8DE8654E95}"/>
    <cellStyle name="40% - Accent2 15 4 6" xfId="41621" xr:uid="{8D7A78C8-9DA8-4BC4-969A-95D1FA126C32}"/>
    <cellStyle name="40% - Accent2 15 5" xfId="4425" xr:uid="{E9489DB0-8F46-4327-944A-37568307CA48}"/>
    <cellStyle name="40% - Accent2 15 5 2" xfId="7481" xr:uid="{DBBE256B-DA53-4371-AD71-9350A6DF0639}"/>
    <cellStyle name="40% - Accent2 15 5 2 2" xfId="18919" xr:uid="{888FAB43-4C56-45F1-9BCA-2615877851F5}"/>
    <cellStyle name="40% - Accent2 15 5 2 3" xfId="29768" xr:uid="{C0D68EFD-4550-4E2B-8299-6770BE756074}"/>
    <cellStyle name="40% - Accent2 15 5 2 4" xfId="45042" xr:uid="{6D9B5DB9-6C07-4DBB-8C19-07287ABFF15B}"/>
    <cellStyle name="40% - Accent2 15 5 3" xfId="15863" xr:uid="{FC2603B2-466A-4345-B2D6-44449FF7781E}"/>
    <cellStyle name="40% - Accent2 15 5 4" xfId="26712" xr:uid="{D314068F-8072-4920-B4BC-D6C05D38593B}"/>
    <cellStyle name="40% - Accent2 15 5 5" xfId="35740" xr:uid="{0DB34AB9-E120-499A-89BE-ED86533BE45A}"/>
    <cellStyle name="40% - Accent2 15 5 6" xfId="41986" xr:uid="{DD6D51DD-0CD1-4B24-8A1E-A8191B4ED00C}"/>
    <cellStyle name="40% - Accent2 15 6" xfId="4787" xr:uid="{599129CB-BFCD-4BBA-97E1-CE45279BC420}"/>
    <cellStyle name="40% - Accent2 15 6 2" xfId="7843" xr:uid="{8AA824AA-6BB3-4360-B163-D93C5572E0AF}"/>
    <cellStyle name="40% - Accent2 15 6 2 2" xfId="19281" xr:uid="{E8EA9F72-49C4-45C2-8BE8-0C6ED7FFE42F}"/>
    <cellStyle name="40% - Accent2 15 6 2 3" xfId="30130" xr:uid="{91E0E6F8-85E7-4CDE-8971-3AB424E5D72F}"/>
    <cellStyle name="40% - Accent2 15 6 2 4" xfId="45404" xr:uid="{68A88612-FFC8-4427-8D3E-4665114697A1}"/>
    <cellStyle name="40% - Accent2 15 6 3" xfId="16225" xr:uid="{2D91D1F3-3677-493E-AEEB-FF50643143D7}"/>
    <cellStyle name="40% - Accent2 15 6 4" xfId="27074" xr:uid="{3D692CBD-A26C-4812-9168-3BC6C62B2B43}"/>
    <cellStyle name="40% - Accent2 15 6 5" xfId="42348" xr:uid="{9EF979B8-2315-4DF4-8E82-573BD9DCA715}"/>
    <cellStyle name="40% - Accent2 15 7" xfId="5154" xr:uid="{DAAFFEF8-F667-402E-9C0A-81647BAF8EE0}"/>
    <cellStyle name="40% - Accent2 15 7 2" xfId="16592" xr:uid="{2993213C-6E06-420B-BB1A-A26C169C26CD}"/>
    <cellStyle name="40% - Accent2 15 7 3" xfId="27441" xr:uid="{DB156AA2-23E4-4771-99B1-906FE55F902A}"/>
    <cellStyle name="40% - Accent2 15 7 4" xfId="42715" xr:uid="{40174B7C-65AA-4C3B-BFA5-46310E81E195}"/>
    <cellStyle name="40% - Accent2 15 8" xfId="13536" xr:uid="{81FEFCEB-FD79-47F1-A30F-1AF00FA7D3E5}"/>
    <cellStyle name="40% - Accent2 15 9" xfId="24385" xr:uid="{45AEE779-6119-49ED-A680-17A0C0D35830}"/>
    <cellStyle name="40% - Accent2 16" xfId="350" xr:uid="{9E353222-B26F-438E-9A20-D407BA888BA2}"/>
    <cellStyle name="40% - Accent2 16 10" xfId="30582" xr:uid="{F4BF8AF1-75B9-470D-911B-43D3EA00D195}"/>
    <cellStyle name="40% - Accent2 16 11" xfId="39660" xr:uid="{51774AE8-7C74-4EDC-AACA-B55B2248F09E}"/>
    <cellStyle name="40% - Accent2 16 2" xfId="2409" xr:uid="{62408890-7409-4AAB-8C73-54BF04E49843}"/>
    <cellStyle name="40% - Accent2 16 2 2" xfId="3390" xr:uid="{17871120-7782-4315-A62D-AB010F16345C}"/>
    <cellStyle name="40% - Accent2 16 2 2 2" xfId="6628" xr:uid="{5DD78CF7-8BE3-45C4-8CA9-5EF6E2D554E2}"/>
    <cellStyle name="40% - Accent2 16 2 2 2 2" xfId="9911" xr:uid="{89AEE20F-F32C-4D48-B572-5C92CB566248}"/>
    <cellStyle name="40% - Accent2 16 2 2 2 2 2" xfId="21053" xr:uid="{E534DC6C-C42C-4E76-AF25-8B56E10EA87B}"/>
    <cellStyle name="40% - Accent2 16 2 2 2 2 3" xfId="38606" xr:uid="{1C9DA9FF-4370-4483-A29C-D4D375CD4302}"/>
    <cellStyle name="40% - Accent2 16 2 2 2 3" xfId="18066" xr:uid="{1CF28581-77BF-4C5A-9609-B892E464C0CA}"/>
    <cellStyle name="40% - Accent2 16 2 2 2 4" xfId="28915" xr:uid="{1E026650-274B-4F22-804B-275B07D53AE9}"/>
    <cellStyle name="40% - Accent2 16 2 2 2 5" xfId="34639" xr:uid="{FB0F3AEE-95CB-43D1-91E2-9EB2348551BA}"/>
    <cellStyle name="40% - Accent2 16 2 2 2 6" xfId="44189" xr:uid="{73961F40-214E-44DE-9204-E8D34B6FB27A}"/>
    <cellStyle name="40% - Accent2 16 2 2 3" xfId="9912" xr:uid="{ADC52968-31D0-4AFD-9E4E-4E8D686B4B46}"/>
    <cellStyle name="40% - Accent2 16 2 2 3 2" xfId="21054" xr:uid="{3D338941-AF48-48EA-8820-701227B6C474}"/>
    <cellStyle name="40% - Accent2 16 2 2 3 3" xfId="36625" xr:uid="{79CCA76E-3789-4562-8D0A-025C9CC893CD}"/>
    <cellStyle name="40% - Accent2 16 2 2 4" xfId="15010" xr:uid="{68DA42E2-6696-4E90-8E6D-9DAAEEC8F57E}"/>
    <cellStyle name="40% - Accent2 16 2 2 5" xfId="25859" xr:uid="{2EE842B9-A456-4B48-8E6C-F6FC25557A3B}"/>
    <cellStyle name="40% - Accent2 16 2 2 6" xfId="32009" xr:uid="{81C50FC4-48B8-46E2-A34D-AE6F17A2E7B8}"/>
    <cellStyle name="40% - Accent2 16 2 2 7" xfId="41133" xr:uid="{AAAC35BC-28A3-4129-8235-9C811C8E9C69}"/>
    <cellStyle name="40% - Accent2 16 2 3" xfId="5648" xr:uid="{AD74EC1E-D025-4DD0-B0D0-F0560FC2D853}"/>
    <cellStyle name="40% - Accent2 16 2 3 2" xfId="9913" xr:uid="{6DCD37DD-AEF2-4680-81AF-E1D47DDB320B}"/>
    <cellStyle name="40% - Accent2 16 2 3 2 2" xfId="21055" xr:uid="{EB1A9352-759C-4C2A-943C-5C7E0DCB76CB}"/>
    <cellStyle name="40% - Accent2 16 2 3 2 3" xfId="37999" xr:uid="{FCE5C5D3-265C-4E48-AC19-2416438ECF6B}"/>
    <cellStyle name="40% - Accent2 16 2 3 3" xfId="17086" xr:uid="{B5088CF1-FD10-410A-BDC8-869C2B9108A4}"/>
    <cellStyle name="40% - Accent2 16 2 3 4" xfId="27935" xr:uid="{736F9EBC-16F8-4A22-9882-045199AF7D33}"/>
    <cellStyle name="40% - Accent2 16 2 3 5" xfId="34044" xr:uid="{6A2ABB6B-2F92-4E93-B955-A02ED76BE41F}"/>
    <cellStyle name="40% - Accent2 16 2 3 6" xfId="43209" xr:uid="{624F70E9-A29B-4517-92D0-601CBE62958F}"/>
    <cellStyle name="40% - Accent2 16 2 4" xfId="9914" xr:uid="{C00B6F34-B0D4-4541-91F9-9885519A4823}"/>
    <cellStyle name="40% - Accent2 16 2 4 2" xfId="21056" xr:uid="{536FFB70-29D7-449C-8B46-23C8F2583C62}"/>
    <cellStyle name="40% - Accent2 16 2 4 3" xfId="36016" xr:uid="{9C3B184D-8D3C-4B33-BF8E-8EA81B4D4BAA}"/>
    <cellStyle name="40% - Accent2 16 2 5" xfId="14030" xr:uid="{646E23A5-870C-49DC-A63B-0E2B00CEA1E2}"/>
    <cellStyle name="40% - Accent2 16 2 6" xfId="24879" xr:uid="{47D58A4F-06EE-4BB7-9EB3-0FB6A4BFD5FC}"/>
    <cellStyle name="40% - Accent2 16 2 7" xfId="31029" xr:uid="{2078608B-BBAB-40AC-BC42-46588AD5CA85}"/>
    <cellStyle name="40% - Accent2 16 2 8" xfId="40153" xr:uid="{BF3EC75C-5583-4F6F-83F1-C10BEAF13F45}"/>
    <cellStyle name="40% - Accent2 16 3" xfId="2897" xr:uid="{99203923-FEA8-41A3-8445-34317AC5B2C9}"/>
    <cellStyle name="40% - Accent2 16 3 2" xfId="6135" xr:uid="{0345F7C7-CD85-4080-A3F3-7D1C747C8C77}"/>
    <cellStyle name="40% - Accent2 16 3 2 2" xfId="9915" xr:uid="{6E2074C7-D59E-43EB-A77C-48416D02DB85}"/>
    <cellStyle name="40% - Accent2 16 3 2 2 2" xfId="21057" xr:uid="{3C272F46-5B61-467F-9B18-E958B6E7C826}"/>
    <cellStyle name="40% - Accent2 16 3 2 2 3" xfId="38607" xr:uid="{95395765-5243-4002-85EC-2B7F852FD11F}"/>
    <cellStyle name="40% - Accent2 16 3 2 3" xfId="17573" xr:uid="{7F519C9B-17E0-484D-BE54-A1C7B68B1811}"/>
    <cellStyle name="40% - Accent2 16 3 2 4" xfId="28422" xr:uid="{CD6690E3-B0D2-4E91-A48D-1F4CC933A9CB}"/>
    <cellStyle name="40% - Accent2 16 3 2 5" xfId="34640" xr:uid="{5182F9C4-7E8A-444A-947C-8A95D17A494B}"/>
    <cellStyle name="40% - Accent2 16 3 2 6" xfId="43696" xr:uid="{644699F8-072F-411F-950B-FE4C3599D222}"/>
    <cellStyle name="40% - Accent2 16 3 3" xfId="9916" xr:uid="{80F219EB-D6A6-4495-B4EA-6312EEF2CD3F}"/>
    <cellStyle name="40% - Accent2 16 3 3 2" xfId="21058" xr:uid="{06776A8B-F89A-4FB1-9239-086EEE0E3DC9}"/>
    <cellStyle name="40% - Accent2 16 3 3 3" xfId="36626" xr:uid="{92EE37CE-213E-4F88-AD4C-A9B6F1065943}"/>
    <cellStyle name="40% - Accent2 16 3 4" xfId="14517" xr:uid="{A01FF0C6-7DFE-4FE9-8DB7-3535B326FC56}"/>
    <cellStyle name="40% - Accent2 16 3 5" xfId="25366" xr:uid="{B54A8244-333E-4DA2-B1A2-379FF04EAF0E}"/>
    <cellStyle name="40% - Accent2 16 3 6" xfId="31516" xr:uid="{C7E60664-2D50-4FE9-B3E3-BF37BBF6ED00}"/>
    <cellStyle name="40% - Accent2 16 3 7" xfId="40640" xr:uid="{15F48065-E682-4802-B48B-8787DB1667B2}"/>
    <cellStyle name="40% - Accent2 16 4" xfId="3878" xr:uid="{0F177551-1EF0-4967-B0E8-D4F88670411D}"/>
    <cellStyle name="40% - Accent2 16 4 2" xfId="7117" xr:uid="{4ABBA233-0D41-4B27-B348-7487E30912CB}"/>
    <cellStyle name="40% - Accent2 16 4 2 2" xfId="18555" xr:uid="{B598A93B-CFFE-4DC4-A7FD-BAA1E907C708}"/>
    <cellStyle name="40% - Accent2 16 4 2 3" xfId="29404" xr:uid="{D1FEAE7D-6BBB-464E-B1FF-6B28473DCB1C}"/>
    <cellStyle name="40% - Accent2 16 4 2 4" xfId="37723" xr:uid="{A80454F1-9BF6-4E5B-BEF7-7F9DB35EE599}"/>
    <cellStyle name="40% - Accent2 16 4 2 5" xfId="44678" xr:uid="{8BC20D87-F4F2-464F-A779-063CD42252AC}"/>
    <cellStyle name="40% - Accent2 16 4 3" xfId="15499" xr:uid="{B5A204B7-C8F1-4AD3-B697-50E0638D61D4}"/>
    <cellStyle name="40% - Accent2 16 4 4" xfId="26348" xr:uid="{0D4EFBE7-526C-4736-B841-42A7B1A9252B}"/>
    <cellStyle name="40% - Accent2 16 4 5" xfId="32846" xr:uid="{193D90FF-EC8D-4AA4-AB98-678977800DE2}"/>
    <cellStyle name="40% - Accent2 16 4 6" xfId="41622" xr:uid="{2BC859AA-03CC-4771-85BD-896DEF227BFF}"/>
    <cellStyle name="40% - Accent2 16 5" xfId="4426" xr:uid="{F0900C33-354E-4F42-BDF7-648A046DE0DA}"/>
    <cellStyle name="40% - Accent2 16 5 2" xfId="7482" xr:uid="{92998FDC-A674-468E-AEF0-BA62B17351A3}"/>
    <cellStyle name="40% - Accent2 16 5 2 2" xfId="18920" xr:uid="{4814648F-E1F5-48FA-ABA5-E7CFFD02098C}"/>
    <cellStyle name="40% - Accent2 16 5 2 3" xfId="29769" xr:uid="{B06742CE-1A6A-4009-B223-243D8F29343B}"/>
    <cellStyle name="40% - Accent2 16 5 2 4" xfId="45043" xr:uid="{33A223ED-BECE-484C-BDBE-58F7C5ED548B}"/>
    <cellStyle name="40% - Accent2 16 5 3" xfId="15864" xr:uid="{4A61537A-E7B0-4A51-8292-9B2F2882EB47}"/>
    <cellStyle name="40% - Accent2 16 5 4" xfId="26713" xr:uid="{54963158-FAA9-495D-9283-19D1EB8500DB}"/>
    <cellStyle name="40% - Accent2 16 5 5" xfId="35741" xr:uid="{82E14998-8F7D-474A-93AB-3B5F79D0DE0A}"/>
    <cellStyle name="40% - Accent2 16 5 6" xfId="41987" xr:uid="{22C7245C-4D66-4ECB-96CD-EC218908C16C}"/>
    <cellStyle name="40% - Accent2 16 6" xfId="4788" xr:uid="{25774FA0-ED8D-4B6B-8746-F3CFB3030E18}"/>
    <cellStyle name="40% - Accent2 16 6 2" xfId="7844" xr:uid="{55D1A945-DE0B-429B-AEAD-A2B30B29AB7A}"/>
    <cellStyle name="40% - Accent2 16 6 2 2" xfId="19282" xr:uid="{1FCA635B-05BE-42DA-B666-6876429751E9}"/>
    <cellStyle name="40% - Accent2 16 6 2 3" xfId="30131" xr:uid="{F0885F8D-9000-4A38-9222-64387C5FE97B}"/>
    <cellStyle name="40% - Accent2 16 6 2 4" xfId="45405" xr:uid="{4FBA84BF-0F76-469E-8808-AEADC1247BE7}"/>
    <cellStyle name="40% - Accent2 16 6 3" xfId="16226" xr:uid="{1E018A59-BBD7-406C-8AC2-F636659B7F22}"/>
    <cellStyle name="40% - Accent2 16 6 4" xfId="27075" xr:uid="{3C23F98B-DF04-4957-B88D-5CE17C574ECA}"/>
    <cellStyle name="40% - Accent2 16 6 5" xfId="42349" xr:uid="{46C7C5C5-20B6-48FA-B08C-9486B22935B9}"/>
    <cellStyle name="40% - Accent2 16 7" xfId="5155" xr:uid="{3855C9CC-3CB9-4C0D-8143-04663CA46C1A}"/>
    <cellStyle name="40% - Accent2 16 7 2" xfId="16593" xr:uid="{E3ECADFB-FFAC-4F51-A715-4C1AA3C8DB0C}"/>
    <cellStyle name="40% - Accent2 16 7 3" xfId="27442" xr:uid="{9313FEEC-5F79-4B37-8991-3295C1D0DDCB}"/>
    <cellStyle name="40% - Accent2 16 7 4" xfId="42716" xr:uid="{9424CF4B-A2D6-4B50-83EC-5024A020B925}"/>
    <cellStyle name="40% - Accent2 16 8" xfId="13537" xr:uid="{C8AB211C-C42C-4C27-8DD2-ABB44E049561}"/>
    <cellStyle name="40% - Accent2 16 9" xfId="24386" xr:uid="{34F6D146-7946-42AC-8954-A7EEDD200378}"/>
    <cellStyle name="40% - Accent2 17" xfId="1467" xr:uid="{F755F432-3F00-46A8-ACB3-7F070CCD5397}"/>
    <cellStyle name="40% - Accent2 18" xfId="1468" xr:uid="{EF6D6EA5-9FB6-40EE-BF16-28B37DB4231E}"/>
    <cellStyle name="40% - Accent2 19" xfId="1469" xr:uid="{157E09EC-0DFF-481C-8E21-B253AE030850}"/>
    <cellStyle name="40% - Accent2 2" xfId="351" xr:uid="{415A20E2-C0EF-4DAB-879E-A498428A2B74}"/>
    <cellStyle name="40% - Accent2 2 10" xfId="4789" xr:uid="{04B88362-5277-4F6D-8564-3C712C0EF6EA}"/>
    <cellStyle name="40% - Accent2 2 10 2" xfId="7845" xr:uid="{8B2F01B5-CAD7-4578-88A5-D2D995AFF1F8}"/>
    <cellStyle name="40% - Accent2 2 10 2 2" xfId="19283" xr:uid="{2C30F6A1-524D-4B78-8AF0-285662805231}"/>
    <cellStyle name="40% - Accent2 2 10 2 3" xfId="30132" xr:uid="{2B475D5E-493E-41F3-B279-3981509E3B97}"/>
    <cellStyle name="40% - Accent2 2 10 2 4" xfId="45406" xr:uid="{D45CF0AF-ACEB-443A-BE31-6763695F7FFC}"/>
    <cellStyle name="40% - Accent2 2 10 3" xfId="16227" xr:uid="{1570E0A1-70A3-4E6E-88C6-44E042DD79EE}"/>
    <cellStyle name="40% - Accent2 2 10 4" xfId="27076" xr:uid="{6A72E14E-70CD-4F2C-AF70-F77FB95738B6}"/>
    <cellStyle name="40% - Accent2 2 10 5" xfId="42350" xr:uid="{92C470B1-B0E6-49F2-BBB3-812328CF5A51}"/>
    <cellStyle name="40% - Accent2 2 11" xfId="5156" xr:uid="{E63AD144-217A-4FA6-A764-8804BF2EEC47}"/>
    <cellStyle name="40% - Accent2 2 11 2" xfId="16594" xr:uid="{70007142-8557-42B6-8BCA-32AE71434FEC}"/>
    <cellStyle name="40% - Accent2 2 11 3" xfId="27443" xr:uid="{2E5AD208-2F63-4C9D-958A-259E0992FD69}"/>
    <cellStyle name="40% - Accent2 2 11 4" xfId="42717" xr:uid="{6E617160-D476-46F8-8A1D-937F953FF659}"/>
    <cellStyle name="40% - Accent2 2 12" xfId="8431" xr:uid="{5D04D871-0012-41B3-8145-D9480C0C792F}"/>
    <cellStyle name="40% - Accent2 2 12 2" xfId="19578" xr:uid="{E884A336-042B-4B42-846E-5E1305B0D68C}"/>
    <cellStyle name="40% - Accent2 2 13" xfId="13538" xr:uid="{B661EB24-D315-42E6-BC5D-6DF31805876C}"/>
    <cellStyle name="40% - Accent2 2 14" xfId="24387" xr:uid="{55413A9C-580E-4D67-9093-37BA9D84F042}"/>
    <cellStyle name="40% - Accent2 2 15" xfId="30446" xr:uid="{5DF53A22-4726-4ABD-86E4-16CDE845693B}"/>
    <cellStyle name="40% - Accent2 2 16" xfId="39661" xr:uid="{8A4F9DEF-B9FD-4683-95A8-45CFF3FC1D7C}"/>
    <cellStyle name="40% - Accent2 2 2" xfId="1470" xr:uid="{D4C7C798-E7E4-4549-824F-936A04D65746}"/>
    <cellStyle name="40% - Accent2 2 2 2" xfId="8552" xr:uid="{E8582E0D-87DD-42E8-863B-8E9997C2BF12}"/>
    <cellStyle name="40% - Accent2 2 2 2 2" xfId="8711" xr:uid="{507948DF-92CA-4515-BC23-690C42B2287C}"/>
    <cellStyle name="40% - Accent2 2 2 2 2 2" xfId="19855" xr:uid="{BFD54F97-02BD-4D76-82B8-B5447846937A}"/>
    <cellStyle name="40% - Accent2 2 2 2 3" xfId="8909" xr:uid="{500900BC-4BC0-438C-BB08-86C3472EC4C8}"/>
    <cellStyle name="40% - Accent2 2 2 2 3 2" xfId="20053" xr:uid="{823A64F8-BA78-43E6-B51D-2B6A806ED9EF}"/>
    <cellStyle name="40% - Accent2 2 2 2 4" xfId="19697" xr:uid="{4B1D3A8F-A0A0-4CE6-A0F4-9A642EA694D1}"/>
    <cellStyle name="40% - Accent2 2 2 3" xfId="8632" xr:uid="{4B41DCE7-79C4-41A2-B49B-20F5D6E3E3CB}"/>
    <cellStyle name="40% - Accent2 2 2 3 2" xfId="19776" xr:uid="{B4BB01E7-AFF7-4D50-9518-1EBCEB9AF0BB}"/>
    <cellStyle name="40% - Accent2 2 2 4" xfId="8830" xr:uid="{53CCF7EC-567C-426E-8D88-D0F1DB6A1082}"/>
    <cellStyle name="40% - Accent2 2 2 4 2" xfId="19974" xr:uid="{019D9229-06F1-4BE1-A64E-3BC76A1FC36F}"/>
    <cellStyle name="40% - Accent2 2 2 5" xfId="8472" xr:uid="{974BA2B7-4712-4469-94F0-0C2D4BACDECB}"/>
    <cellStyle name="40% - Accent2 2 2 5 2" xfId="19618" xr:uid="{16352D1B-5D67-426C-A635-7A4F9FC416DB}"/>
    <cellStyle name="40% - Accent2 2 3" xfId="1471" xr:uid="{5701867C-9233-4456-994D-E29A4E178870}"/>
    <cellStyle name="40% - Accent2 2 3 2" xfId="8671" xr:uid="{B57D3F1A-62F7-4893-84EC-21694F94587E}"/>
    <cellStyle name="40% - Accent2 2 3 2 2" xfId="19815" xr:uid="{A34B6D4D-3A59-4812-9EA0-C61361F849F9}"/>
    <cellStyle name="40% - Accent2 2 3 3" xfId="8869" xr:uid="{AE3C270E-AB9E-490E-9C5B-DABAF2518EB5}"/>
    <cellStyle name="40% - Accent2 2 3 3 2" xfId="20013" xr:uid="{768BE034-6C1E-45A1-AA19-1A51A67DB6A6}"/>
    <cellStyle name="40% - Accent2 2 3 4" xfId="8511" xr:uid="{A0A05788-A9BA-44BA-A807-CD0465D83BDF}"/>
    <cellStyle name="40% - Accent2 2 3 4 2" xfId="19657" xr:uid="{70D81F00-9774-4786-879E-9F74A54BA18F}"/>
    <cellStyle name="40% - Accent2 2 4" xfId="1472" xr:uid="{D2ECC39F-C956-4FE6-874B-9E193D99E6C7}"/>
    <cellStyle name="40% - Accent2 2 4 2" xfId="8948" xr:uid="{9096CBFD-FF34-416E-A741-54DC1A5363C7}"/>
    <cellStyle name="40% - Accent2 2 4 2 2" xfId="20092" xr:uid="{E60DDB70-ED8C-408D-9C6F-78C536127A16}"/>
    <cellStyle name="40% - Accent2 2 4 3" xfId="8750" xr:uid="{9400C958-9B72-4371-8335-18E8CE548AB4}"/>
    <cellStyle name="40% - Accent2 2 4 3 2" xfId="19894" xr:uid="{C76FC37C-D5F8-4312-A3CF-2C02470B5277}"/>
    <cellStyle name="40% - Accent2 2 5" xfId="1473" xr:uid="{03F4F5F7-C700-4242-B6FC-A55C58D1EE30}"/>
    <cellStyle name="40% - Accent2 2 5 2" xfId="8591" xr:uid="{8E3CDEE2-7606-4723-92AA-941F6F0F4D95}"/>
    <cellStyle name="40% - Accent2 2 5 2 2" xfId="19736" xr:uid="{43EECCEB-8102-49F6-8CC0-A820DAE9EFFF}"/>
    <cellStyle name="40% - Accent2 2 6" xfId="2410" xr:uid="{4B5810BA-B276-4848-9CDB-ED887117FFC5}"/>
    <cellStyle name="40% - Accent2 2 6 2" xfId="3391" xr:uid="{7C39E099-1134-481B-94B8-B839106BDA91}"/>
    <cellStyle name="40% - Accent2 2 6 2 2" xfId="6629" xr:uid="{0C062AB7-32F5-4925-916F-56A1CFDDFA9D}"/>
    <cellStyle name="40% - Accent2 2 6 2 2 2" xfId="9917" xr:uid="{57711CAF-6E87-4DC5-8DB2-C441A89CD2B9}"/>
    <cellStyle name="40% - Accent2 2 6 2 2 2 2" xfId="21059" xr:uid="{9CFF2177-21DD-4F56-9600-C5D67391E44D}"/>
    <cellStyle name="40% - Accent2 2 6 2 2 2 3" xfId="38608" xr:uid="{73D8F9DD-034D-4366-B86E-A1C41F508B93}"/>
    <cellStyle name="40% - Accent2 2 6 2 2 3" xfId="18067" xr:uid="{8CAA6586-CF78-4528-9C62-8AE3FA78D34F}"/>
    <cellStyle name="40% - Accent2 2 6 2 2 4" xfId="28916" xr:uid="{D18DC68F-2EAF-42EE-B07E-31E0FFE4AD63}"/>
    <cellStyle name="40% - Accent2 2 6 2 2 5" xfId="34641" xr:uid="{298F8C3F-C796-4063-8C1B-357E99038BC5}"/>
    <cellStyle name="40% - Accent2 2 6 2 2 6" xfId="44190" xr:uid="{405CC8F8-478A-4EF8-850B-F951F4BD3154}"/>
    <cellStyle name="40% - Accent2 2 6 2 3" xfId="9918" xr:uid="{23C6E2C7-205E-486A-A0C7-9C01AE171CD4}"/>
    <cellStyle name="40% - Accent2 2 6 2 3 2" xfId="21060" xr:uid="{0173032E-D8BB-4708-844C-16170B4DD82B}"/>
    <cellStyle name="40% - Accent2 2 6 2 3 3" xfId="36627" xr:uid="{D37E9958-3F4A-487A-9FC3-557702C1320D}"/>
    <cellStyle name="40% - Accent2 2 6 2 4" xfId="15011" xr:uid="{F5A6E741-38A6-4A85-986B-94633AB5B5E4}"/>
    <cellStyle name="40% - Accent2 2 6 2 5" xfId="25860" xr:uid="{6946F6C0-99D3-4299-9253-08328A41C47D}"/>
    <cellStyle name="40% - Accent2 2 6 2 6" xfId="32010" xr:uid="{A0C2234B-1574-4E9D-8E26-1F0192D4ECA5}"/>
    <cellStyle name="40% - Accent2 2 6 2 7" xfId="41134" xr:uid="{C0D2F6E8-4759-4CA7-8901-54D4F2358910}"/>
    <cellStyle name="40% - Accent2 2 6 3" xfId="5649" xr:uid="{B64D956A-D196-4D5C-98A9-87A1F7AF6DEA}"/>
    <cellStyle name="40% - Accent2 2 6 3 2" xfId="9919" xr:uid="{E3FA212B-F310-4A66-A36A-2D26DE5AA846}"/>
    <cellStyle name="40% - Accent2 2 6 3 2 2" xfId="21061" xr:uid="{9578CDC1-CDF1-49C2-9BD9-4289258E7905}"/>
    <cellStyle name="40% - Accent2 2 6 3 2 3" xfId="38000" xr:uid="{4AF2227D-D1E2-40D6-8095-14200FDB8853}"/>
    <cellStyle name="40% - Accent2 2 6 3 3" xfId="17087" xr:uid="{4E863C2E-5CA6-469A-ABD2-EF314ECBE8DF}"/>
    <cellStyle name="40% - Accent2 2 6 3 4" xfId="27936" xr:uid="{AB91F2C2-B013-41C1-BBD4-1685E62AF7FB}"/>
    <cellStyle name="40% - Accent2 2 6 3 5" xfId="34045" xr:uid="{9DE49FB7-7DD5-4955-911F-FDE42383F648}"/>
    <cellStyle name="40% - Accent2 2 6 3 6" xfId="43210" xr:uid="{A535EC9B-04E0-4904-BC3F-4402A06979C6}"/>
    <cellStyle name="40% - Accent2 2 6 4" xfId="8789" xr:uid="{9BB3775A-8770-4727-B0B3-8A565ABD89B2}"/>
    <cellStyle name="40% - Accent2 2 6 4 2" xfId="19933" xr:uid="{FC9C0E8A-4162-4F4E-9FFB-663728D6553E}"/>
    <cellStyle name="40% - Accent2 2 6 4 3" xfId="36017" xr:uid="{B4EA9AFC-44ED-4C5A-A268-99208F18E1DD}"/>
    <cellStyle name="40% - Accent2 2 6 5" xfId="14031" xr:uid="{50377CE3-7964-49BB-B747-148D9EFF400D}"/>
    <cellStyle name="40% - Accent2 2 6 6" xfId="24880" xr:uid="{8CF192D3-D076-4843-A29F-A1B83879B237}"/>
    <cellStyle name="40% - Accent2 2 6 7" xfId="31030" xr:uid="{55EF256F-E5AE-4AC8-95AA-7A607630F818}"/>
    <cellStyle name="40% - Accent2 2 6 8" xfId="40154" xr:uid="{E2E5DC6F-865F-4895-9605-8203B0507BD0}"/>
    <cellStyle name="40% - Accent2 2 7" xfId="2898" xr:uid="{8F81FA9F-A09B-404E-BA5E-1A80D3AF134F}"/>
    <cellStyle name="40% - Accent2 2 7 2" xfId="6136" xr:uid="{E6474600-47BF-44BB-9DAA-CF0336FC333C}"/>
    <cellStyle name="40% - Accent2 2 7 2 2" xfId="9920" xr:uid="{5A253E6F-67BF-41DE-B8E6-9F93D019C55F}"/>
    <cellStyle name="40% - Accent2 2 7 2 2 2" xfId="21062" xr:uid="{7618D249-75E7-4EFC-BAB3-81E59F15F8C9}"/>
    <cellStyle name="40% - Accent2 2 7 2 2 3" xfId="38609" xr:uid="{3F5D9529-7F42-47C1-8C56-154C1EB4934C}"/>
    <cellStyle name="40% - Accent2 2 7 2 3" xfId="17574" xr:uid="{7912A4A0-D38E-47E3-9EA5-5856878676D0}"/>
    <cellStyle name="40% - Accent2 2 7 2 4" xfId="28423" xr:uid="{F77E96F8-B6B7-4A3C-B741-5B10CF20725A}"/>
    <cellStyle name="40% - Accent2 2 7 2 5" xfId="34642" xr:uid="{136F02D9-370E-419F-8D4D-9106926BC53C}"/>
    <cellStyle name="40% - Accent2 2 7 2 6" xfId="43697" xr:uid="{76DC2268-05DC-4704-95EE-1ABEE7799BD7}"/>
    <cellStyle name="40% - Accent2 2 7 3" xfId="9921" xr:uid="{E033736D-0354-4B89-B96D-681646DA59E9}"/>
    <cellStyle name="40% - Accent2 2 7 3 2" xfId="21063" xr:uid="{F061EEA6-7C30-4A4D-905B-ADA789054794}"/>
    <cellStyle name="40% - Accent2 2 7 3 3" xfId="36628" xr:uid="{3524F964-0753-45DE-ABCD-8C6316C8DD0F}"/>
    <cellStyle name="40% - Accent2 2 7 4" xfId="14518" xr:uid="{A3F2C836-0CAE-4C4D-8124-36EFB4311E99}"/>
    <cellStyle name="40% - Accent2 2 7 5" xfId="25367" xr:uid="{0C04DDF7-3439-46EE-A5C5-467ACC348247}"/>
    <cellStyle name="40% - Accent2 2 7 6" xfId="31517" xr:uid="{E9C6F9BF-F8C8-4CC6-B0EA-FC8C8C2FD0A9}"/>
    <cellStyle name="40% - Accent2 2 7 7" xfId="40641" xr:uid="{77AB7610-4741-4067-B1A2-EA0136DC633A}"/>
    <cellStyle name="40% - Accent2 2 8" xfId="3879" xr:uid="{C01E1A01-3783-4E15-92F4-4EAF44402B84}"/>
    <cellStyle name="40% - Accent2 2 8 2" xfId="7118" xr:uid="{FF4104B8-59FB-49DD-A36E-408EDF6F5E1F}"/>
    <cellStyle name="40% - Accent2 2 8 2 2" xfId="18556" xr:uid="{351F9BD7-F5B9-4B51-9929-77326DFF974E}"/>
    <cellStyle name="40% - Accent2 2 8 2 3" xfId="29405" xr:uid="{6D1928D2-1B40-4920-8A74-9025616861C3}"/>
    <cellStyle name="40% - Accent2 2 8 2 4" xfId="37578" xr:uid="{7BF2D22C-D279-4299-B9A0-F442A0F5D9DC}"/>
    <cellStyle name="40% - Accent2 2 8 2 5" xfId="44679" xr:uid="{E05E3B6B-5AEE-46A5-8012-0EC43026A83A}"/>
    <cellStyle name="40% - Accent2 2 8 3" xfId="15500" xr:uid="{D502DD0E-8D5E-4AE3-9CF2-97A9289D5C71}"/>
    <cellStyle name="40% - Accent2 2 8 4" xfId="26349" xr:uid="{F534B63A-370E-41CB-ACC9-6ECDC08FC248}"/>
    <cellStyle name="40% - Accent2 2 8 5" xfId="32847" xr:uid="{817B1D05-CEDA-44F0-B082-4711A2256736}"/>
    <cellStyle name="40% - Accent2 2 8 6" xfId="41623" xr:uid="{54B8BC94-1479-4C20-A0C2-CEDBC4A3C825}"/>
    <cellStyle name="40% - Accent2 2 9" xfId="4427" xr:uid="{18A0309D-46C2-41A0-9615-4897958CA754}"/>
    <cellStyle name="40% - Accent2 2 9 2" xfId="7483" xr:uid="{8A6BD5D2-04C1-48FA-B9DB-363E74E1CEC0}"/>
    <cellStyle name="40% - Accent2 2 9 2 2" xfId="18921" xr:uid="{E599CA74-D133-4F52-938E-7B39A86E2789}"/>
    <cellStyle name="40% - Accent2 2 9 2 3" xfId="29770" xr:uid="{D708552E-B04F-4488-B8CB-0C980A954D86}"/>
    <cellStyle name="40% - Accent2 2 9 2 4" xfId="45044" xr:uid="{74FB2894-ACE0-432E-8273-B8AB867A481C}"/>
    <cellStyle name="40% - Accent2 2 9 3" xfId="15865" xr:uid="{69A993B5-54F5-4AD8-8E24-507551479840}"/>
    <cellStyle name="40% - Accent2 2 9 4" xfId="26714" xr:uid="{755565D9-1CA6-46A8-994A-EBE996837609}"/>
    <cellStyle name="40% - Accent2 2 9 5" xfId="35597" xr:uid="{783F567E-EE0D-4F6C-A0CF-4E5FC1844FFE}"/>
    <cellStyle name="40% - Accent2 2 9 6" xfId="41988" xr:uid="{4616959E-1358-4E08-9CDF-F32807B38BC4}"/>
    <cellStyle name="40% - Accent2 20" xfId="1474" xr:uid="{D56DEE63-1B2C-4B67-99D2-9426BA6B18EE}"/>
    <cellStyle name="40% - Accent2 21" xfId="1475" xr:uid="{46168280-EDA1-4084-BAEC-37238BFFDCF4}"/>
    <cellStyle name="40% - Accent2 22" xfId="8122" xr:uid="{AA5239ED-8619-4B8E-93F1-4AA21891195C}"/>
    <cellStyle name="40% - Accent2 23" xfId="8123" xr:uid="{1A606FDC-0D61-4D54-BE41-CD43F8C66A07}"/>
    <cellStyle name="40% - Accent2 24" xfId="8392" xr:uid="{D80C3436-2590-4A06-99DF-17BDE620821C}"/>
    <cellStyle name="40% - Accent2 24 2" xfId="19565" xr:uid="{2BAA19AE-D25E-4D9C-A2E1-5677667EAEB6}"/>
    <cellStyle name="40% - Accent2 25" xfId="125" xr:uid="{2A8003EA-56CB-43C5-98B2-E1C872339AD4}"/>
    <cellStyle name="40% - Accent2 3" xfId="352" xr:uid="{1802FECF-C418-4CB8-A608-268A82E3C6AC}"/>
    <cellStyle name="40% - Accent2 3 10" xfId="24388" xr:uid="{85007EE5-7D49-4013-9238-D9E28DD06358}"/>
    <cellStyle name="40% - Accent2 3 11" xfId="30447" xr:uid="{850DD5D5-3F19-4039-97BC-E5CCE483FC1F}"/>
    <cellStyle name="40% - Accent2 3 12" xfId="39662" xr:uid="{1625C987-1E18-461E-A403-602B455A5697}"/>
    <cellStyle name="40% - Accent2 3 2" xfId="2411" xr:uid="{E43BF31C-D846-4C9A-BA15-A374D8DFF9BE}"/>
    <cellStyle name="40% - Accent2 3 2 2" xfId="3392" xr:uid="{709D871F-65A8-4134-B7F6-505C99E7FC03}"/>
    <cellStyle name="40% - Accent2 3 2 2 2" xfId="6630" xr:uid="{D84A91FA-949A-478C-BF37-7DFC2314D74C}"/>
    <cellStyle name="40% - Accent2 3 2 2 2 2" xfId="8724" xr:uid="{C59A8580-B810-40E6-8099-C38A5E2DF104}"/>
    <cellStyle name="40% - Accent2 3 2 2 2 2 2" xfId="19868" xr:uid="{9D0FB3F9-4F04-4C84-B33F-9BDCBCEF1ED9}"/>
    <cellStyle name="40% - Accent2 3 2 2 2 2 3" xfId="38610" xr:uid="{929558EA-ABBD-4BE7-B242-37AE09375B4E}"/>
    <cellStyle name="40% - Accent2 3 2 2 2 3" xfId="18068" xr:uid="{B20B704F-8FF1-4649-99A0-A82E893D9266}"/>
    <cellStyle name="40% - Accent2 3 2 2 2 4" xfId="28917" xr:uid="{C9DC71B9-2758-40E2-B759-75E69FCCF61E}"/>
    <cellStyle name="40% - Accent2 3 2 2 2 5" xfId="34643" xr:uid="{F4984819-9424-4FA6-84B9-3509FA5744A9}"/>
    <cellStyle name="40% - Accent2 3 2 2 2 6" xfId="44191" xr:uid="{BD96AE9B-1BDE-42AD-B888-5E200067BE3D}"/>
    <cellStyle name="40% - Accent2 3 2 2 3" xfId="8922" xr:uid="{B78B7CF1-05FC-4140-84BE-CB1A0C5BE722}"/>
    <cellStyle name="40% - Accent2 3 2 2 3 2" xfId="20066" xr:uid="{4AE867CE-E23A-4124-A645-03752C635940}"/>
    <cellStyle name="40% - Accent2 3 2 2 3 3" xfId="36629" xr:uid="{8F487A1C-B234-46B2-966F-7338C1C2C85E}"/>
    <cellStyle name="40% - Accent2 3 2 2 4" xfId="8565" xr:uid="{A1A28B8C-8147-4307-BA9C-48A267F5C0F8}"/>
    <cellStyle name="40% - Accent2 3 2 2 4 2" xfId="19710" xr:uid="{31FA2BD5-EA21-4260-8047-103E422B98E6}"/>
    <cellStyle name="40% - Accent2 3 2 2 5" xfId="15012" xr:uid="{F416973B-631D-421E-8B28-A6D60C8EAD1E}"/>
    <cellStyle name="40% - Accent2 3 2 2 6" xfId="25861" xr:uid="{2B2EDD3B-9586-42DE-996A-8E302BA3D9A2}"/>
    <cellStyle name="40% - Accent2 3 2 2 7" xfId="32011" xr:uid="{FA1A5D28-0E4D-4512-BA9A-2EF4C9CFDBC5}"/>
    <cellStyle name="40% - Accent2 3 2 2 8" xfId="41135" xr:uid="{B57C917E-BEC4-43C7-B1ED-CABC179DE58C}"/>
    <cellStyle name="40% - Accent2 3 2 3" xfId="5650" xr:uid="{3ED047B2-4D89-4007-8648-62D097E68597}"/>
    <cellStyle name="40% - Accent2 3 2 3 2" xfId="8645" xr:uid="{CA10E34D-BB5E-4BD9-9D97-F998CCD62148}"/>
    <cellStyle name="40% - Accent2 3 2 3 2 2" xfId="19789" xr:uid="{D3E5CC07-3416-4159-9257-D834DE82FF78}"/>
    <cellStyle name="40% - Accent2 3 2 3 2 3" xfId="38001" xr:uid="{3C313726-80AF-4C07-81C0-15F6CEF57BCD}"/>
    <cellStyle name="40% - Accent2 3 2 3 3" xfId="17088" xr:uid="{C84924FF-74BD-4FA6-8F95-08C48A7A2DF7}"/>
    <cellStyle name="40% - Accent2 3 2 3 4" xfId="27937" xr:uid="{E8C0C18F-E96F-4FED-904C-25B6265A99B9}"/>
    <cellStyle name="40% - Accent2 3 2 3 5" xfId="34046" xr:uid="{10D2EED2-F4E7-4488-AC6F-C300BB625C82}"/>
    <cellStyle name="40% - Accent2 3 2 3 6" xfId="43211" xr:uid="{208CF563-23F6-4236-BF1C-D849891D6AF4}"/>
    <cellStyle name="40% - Accent2 3 2 4" xfId="8843" xr:uid="{7D4927E0-8432-491A-B616-C979C41842FA}"/>
    <cellStyle name="40% - Accent2 3 2 4 2" xfId="19987" xr:uid="{C0A36E33-256C-43AC-A031-9E453E928828}"/>
    <cellStyle name="40% - Accent2 3 2 4 3" xfId="36018" xr:uid="{62973BB1-AC66-479D-A624-3C8E7A976F92}"/>
    <cellStyle name="40% - Accent2 3 2 5" xfId="8485" xr:uid="{A65BE82A-6EDB-4A5D-B8C3-FB1EF1B1748E}"/>
    <cellStyle name="40% - Accent2 3 2 5 2" xfId="19631" xr:uid="{9A331FEB-9E10-411F-8719-516088761DFE}"/>
    <cellStyle name="40% - Accent2 3 2 6" xfId="14032" xr:uid="{D25392F5-1AB1-4BF3-9F4E-D108F0153C18}"/>
    <cellStyle name="40% - Accent2 3 2 7" xfId="24881" xr:uid="{CADE183B-57C6-4B5C-AB4A-A31C16AE5488}"/>
    <cellStyle name="40% - Accent2 3 2 8" xfId="31031" xr:uid="{7C17F047-2654-4E1B-A26B-B2626771F05F}"/>
    <cellStyle name="40% - Accent2 3 2 9" xfId="40155" xr:uid="{1208626E-61C8-4F61-9772-3A22F1169C69}"/>
    <cellStyle name="40% - Accent2 3 3" xfId="2899" xr:uid="{8A64E3B3-5242-474E-B647-73BA568EA06F}"/>
    <cellStyle name="40% - Accent2 3 3 2" xfId="6137" xr:uid="{BE9BEF7B-1EEF-4A3B-8C25-AFEF806AB722}"/>
    <cellStyle name="40% - Accent2 3 3 2 2" xfId="8684" xr:uid="{56AC42D4-6265-490F-9007-5D1447BBF956}"/>
    <cellStyle name="40% - Accent2 3 3 2 2 2" xfId="19828" xr:uid="{9C1B63AE-78D7-4173-B44E-BEA63D23DA96}"/>
    <cellStyle name="40% - Accent2 3 3 2 2 3" xfId="38611" xr:uid="{A8D1F1E5-4941-4273-968D-EF882BB4998F}"/>
    <cellStyle name="40% - Accent2 3 3 2 3" xfId="17575" xr:uid="{1EEE722B-DB53-4A45-90A0-03CAA0F76F56}"/>
    <cellStyle name="40% - Accent2 3 3 2 4" xfId="28424" xr:uid="{0CE961BF-AE6E-4B69-B9B0-B3A0106A002A}"/>
    <cellStyle name="40% - Accent2 3 3 2 5" xfId="34644" xr:uid="{C8CA10BB-7046-47EA-B21A-A105C18635A9}"/>
    <cellStyle name="40% - Accent2 3 3 2 6" xfId="43698" xr:uid="{3222191B-5955-437E-8A52-3AF60F6379DB}"/>
    <cellStyle name="40% - Accent2 3 3 3" xfId="8882" xr:uid="{3841B874-DB23-4C34-A422-EE67A0C12FBD}"/>
    <cellStyle name="40% - Accent2 3 3 3 2" xfId="20026" xr:uid="{E2E60628-7A70-491E-B65E-BBFDE51FF8C2}"/>
    <cellStyle name="40% - Accent2 3 3 3 3" xfId="36630" xr:uid="{5C9C238A-43F3-436D-83C8-D7C989E560E5}"/>
    <cellStyle name="40% - Accent2 3 3 4" xfId="8524" xr:uid="{424BEF2E-7118-4267-BA5C-6822B159011C}"/>
    <cellStyle name="40% - Accent2 3 3 4 2" xfId="19670" xr:uid="{314B3DD0-F029-4913-B65C-065DF0BC75CB}"/>
    <cellStyle name="40% - Accent2 3 3 5" xfId="14519" xr:uid="{659F2E2E-A053-4F41-A6A5-C94DBE173956}"/>
    <cellStyle name="40% - Accent2 3 3 6" xfId="25368" xr:uid="{1EB1F768-A254-454F-94DC-447C5C46CE43}"/>
    <cellStyle name="40% - Accent2 3 3 7" xfId="31518" xr:uid="{A4DD5EB9-4D83-4157-9624-8F8BA742C6EC}"/>
    <cellStyle name="40% - Accent2 3 3 8" xfId="40642" xr:uid="{ACF809CA-583F-4ADB-85AF-C350FC2AAAF2}"/>
    <cellStyle name="40% - Accent2 3 4" xfId="3880" xr:uid="{1A7B7E0C-5D45-4359-8C07-DB8DC54237AE}"/>
    <cellStyle name="40% - Accent2 3 4 2" xfId="7119" xr:uid="{21BE8E69-0114-4F56-B03F-A857C00A7B62}"/>
    <cellStyle name="40% - Accent2 3 4 2 2" xfId="8961" xr:uid="{18AF8C74-5EB0-4588-9219-6A433A582566}"/>
    <cellStyle name="40% - Accent2 3 4 2 2 2" xfId="20105" xr:uid="{AECEB730-5E13-426C-BCB0-166E51680423}"/>
    <cellStyle name="40% - Accent2 3 4 2 3" xfId="18557" xr:uid="{0C475F28-0BA9-42B2-A138-F3EE67652F48}"/>
    <cellStyle name="40% - Accent2 3 4 2 4" xfId="29406" xr:uid="{88B2BB7F-3651-4179-8928-8069A884916A}"/>
    <cellStyle name="40% - Accent2 3 4 2 5" xfId="37592" xr:uid="{F329B03D-A20C-45B0-996B-DD1880DBB562}"/>
    <cellStyle name="40% - Accent2 3 4 2 6" xfId="44680" xr:uid="{11E5A416-CE10-4349-9AC4-85967A46E2EC}"/>
    <cellStyle name="40% - Accent2 3 4 3" xfId="8763" xr:uid="{75C0AD12-E64C-4C78-8BE6-14AF39E5727E}"/>
    <cellStyle name="40% - Accent2 3 4 3 2" xfId="19907" xr:uid="{7FE6B18C-7EC3-4C20-9CB5-89E03CACA67A}"/>
    <cellStyle name="40% - Accent2 3 4 4" xfId="15501" xr:uid="{97397156-E029-4AE4-8D67-DBBFBF33911B}"/>
    <cellStyle name="40% - Accent2 3 4 5" xfId="26350" xr:uid="{A8E75CA6-A544-45BC-9210-093BB4FA3748}"/>
    <cellStyle name="40% - Accent2 3 4 6" xfId="32848" xr:uid="{007094D0-E9D6-4A33-AE39-16A391AB20D1}"/>
    <cellStyle name="40% - Accent2 3 4 7" xfId="41624" xr:uid="{A01D4EAA-9541-4209-B32D-29FBA7DC3596}"/>
    <cellStyle name="40% - Accent2 3 5" xfId="4428" xr:uid="{31949E10-FB5D-42AA-8704-4DE0B0162AFB}"/>
    <cellStyle name="40% - Accent2 3 5 2" xfId="7484" xr:uid="{23E8D79C-ADFD-42EA-A1A4-9E8280BEF95D}"/>
    <cellStyle name="40% - Accent2 3 5 2 2" xfId="18922" xr:uid="{CA98280E-DB2B-4830-952A-DCA6F76AE2D4}"/>
    <cellStyle name="40% - Accent2 3 5 2 3" xfId="29771" xr:uid="{0C77B43D-E84F-45C9-89E7-55F93AA400BB}"/>
    <cellStyle name="40% - Accent2 3 5 2 4" xfId="45045" xr:uid="{41FBB00C-06BD-4AA7-A278-96E0002019D4}"/>
    <cellStyle name="40% - Accent2 3 5 3" xfId="8604" xr:uid="{FD3B12CA-08F3-4B96-9262-2C3EE80B0C19}"/>
    <cellStyle name="40% - Accent2 3 5 3 2" xfId="19749" xr:uid="{B7D5F1FD-F9BF-4A2F-B42C-55D0660DC947}"/>
    <cellStyle name="40% - Accent2 3 5 4" xfId="15866" xr:uid="{F2FD6044-5D45-4532-8A8F-B84FA2ACDFB8}"/>
    <cellStyle name="40% - Accent2 3 5 5" xfId="26715" xr:uid="{0DFA755C-7ECA-4C76-BB71-55EE9BFE88C3}"/>
    <cellStyle name="40% - Accent2 3 5 6" xfId="35611" xr:uid="{DE14E29B-2CB5-4760-B7F9-9D487996F7DF}"/>
    <cellStyle name="40% - Accent2 3 5 7" xfId="41989" xr:uid="{5F470D3E-B1B5-45C6-94D0-C47B49E45654}"/>
    <cellStyle name="40% - Accent2 3 6" xfId="4790" xr:uid="{73A9F4D5-AEC5-4285-B331-9AC015B50AF8}"/>
    <cellStyle name="40% - Accent2 3 6 2" xfId="7846" xr:uid="{730472DD-8E9A-4DA8-99D5-48C3FD29A7D5}"/>
    <cellStyle name="40% - Accent2 3 6 2 2" xfId="19284" xr:uid="{95F6A490-08F7-49AA-91FE-443681398BF1}"/>
    <cellStyle name="40% - Accent2 3 6 2 3" xfId="30133" xr:uid="{6740B80D-8D6E-4CA8-A0F7-8034D8F2370A}"/>
    <cellStyle name="40% - Accent2 3 6 2 4" xfId="45407" xr:uid="{D4EAE6DB-4EDB-4C50-9C49-DD6F1B895124}"/>
    <cellStyle name="40% - Accent2 3 6 3" xfId="8802" xr:uid="{EF613886-1F86-4C98-958B-9739F7C455C2}"/>
    <cellStyle name="40% - Accent2 3 6 3 2" xfId="19946" xr:uid="{5202C27D-6EBF-4378-8A51-A02C029CAE31}"/>
    <cellStyle name="40% - Accent2 3 6 4" xfId="16228" xr:uid="{88A2309A-AF49-472B-9D22-A72F888C48B1}"/>
    <cellStyle name="40% - Accent2 3 6 5" xfId="27077" xr:uid="{7A472B0B-00D5-421D-A6F2-EAAD73428667}"/>
    <cellStyle name="40% - Accent2 3 6 6" xfId="42351" xr:uid="{1BB2D094-C407-46D2-882E-A91C905B04BE}"/>
    <cellStyle name="40% - Accent2 3 7" xfId="5157" xr:uid="{B2A802BC-AFF8-4595-AB19-095E50215459}"/>
    <cellStyle name="40% - Accent2 3 7 2" xfId="16595" xr:uid="{2F1D33C9-6B10-4CE2-884A-72E6F0166E0E}"/>
    <cellStyle name="40% - Accent2 3 7 3" xfId="27444" xr:uid="{514B5ECD-63AB-4AF2-9C74-C45D42441A60}"/>
    <cellStyle name="40% - Accent2 3 7 4" xfId="42718" xr:uid="{AF3FCB22-B63D-410E-A5A1-0D08A758F974}"/>
    <cellStyle name="40% - Accent2 3 8" xfId="8444" xr:uid="{95590C7E-B2A3-4F40-9BE4-469FB46710C4}"/>
    <cellStyle name="40% - Accent2 3 8 2" xfId="19591" xr:uid="{A31FBF09-CD09-4F4D-AAFB-33F4F3C65057}"/>
    <cellStyle name="40% - Accent2 3 9" xfId="13539" xr:uid="{331AD42A-228F-402D-8A77-3D6B883DFA4D}"/>
    <cellStyle name="40% - Accent2 4" xfId="353" xr:uid="{1ACEFFE5-EE73-4454-A33B-59DB067EE528}"/>
    <cellStyle name="40% - Accent2 4 10" xfId="24389" xr:uid="{141DAE54-9D78-46DB-93F3-1EB3DAB9BE83}"/>
    <cellStyle name="40% - Accent2 4 11" xfId="30448" xr:uid="{B830EF34-E664-432D-8FED-0C1D7A373CE6}"/>
    <cellStyle name="40% - Accent2 4 12" xfId="39663" xr:uid="{ED1DD2A6-BD11-4093-9654-115F8ADDA621}"/>
    <cellStyle name="40% - Accent2 4 2" xfId="2412" xr:uid="{C4BF4918-32D7-4391-B2BF-6A6C61B10BE7}"/>
    <cellStyle name="40% - Accent2 4 2 2" xfId="3393" xr:uid="{FC4F9A59-03F0-4CE5-8F63-7CB421BA439E}"/>
    <cellStyle name="40% - Accent2 4 2 2 2" xfId="6631" xr:uid="{A24B481B-8809-43ED-87CE-0D1FF29E0934}"/>
    <cellStyle name="40% - Accent2 4 2 2 2 2" xfId="9922" xr:uid="{BBC33CD6-67CE-4E29-92C7-FE260B7C5880}"/>
    <cellStyle name="40% - Accent2 4 2 2 2 2 2" xfId="21064" xr:uid="{73F89E22-FF86-4419-9DA9-B1E1B05B1A5B}"/>
    <cellStyle name="40% - Accent2 4 2 2 2 2 3" xfId="38612" xr:uid="{3218B882-14E4-4F6D-91FB-48FDD69AD248}"/>
    <cellStyle name="40% - Accent2 4 2 2 2 3" xfId="18069" xr:uid="{ED3D1EBA-9CA0-4D3D-B8C2-DEB0B879E620}"/>
    <cellStyle name="40% - Accent2 4 2 2 2 4" xfId="28918" xr:uid="{FAB2DC71-31EF-4774-AC27-1550D3226399}"/>
    <cellStyle name="40% - Accent2 4 2 2 2 5" xfId="34645" xr:uid="{A576ABDC-CF46-41A0-9D2C-8E1BA83532AB}"/>
    <cellStyle name="40% - Accent2 4 2 2 2 6" xfId="44192" xr:uid="{0C7BECBE-384B-4E05-A7D4-2E743E680D6F}"/>
    <cellStyle name="40% - Accent2 4 2 2 3" xfId="8698" xr:uid="{18C9848A-DFE2-4664-AA5D-EAE3D77AE52B}"/>
    <cellStyle name="40% - Accent2 4 2 2 3 2" xfId="19842" xr:uid="{AB013B7A-B9F1-4011-999E-D2677FC29074}"/>
    <cellStyle name="40% - Accent2 4 2 2 3 3" xfId="36631" xr:uid="{BE0B1706-8EF5-4508-AEA4-714DB50B77D9}"/>
    <cellStyle name="40% - Accent2 4 2 2 4" xfId="15013" xr:uid="{FA88DFC7-8406-4BE2-B574-6FABF243B474}"/>
    <cellStyle name="40% - Accent2 4 2 2 5" xfId="25862" xr:uid="{636B7429-2757-467A-B8D5-D034DBFF3A86}"/>
    <cellStyle name="40% - Accent2 4 2 2 6" xfId="32012" xr:uid="{0C89529A-9672-48D2-A1F4-FE4E2E3993D6}"/>
    <cellStyle name="40% - Accent2 4 2 2 7" xfId="41136" xr:uid="{A503DC80-4B72-4AA2-9818-33D8630D445E}"/>
    <cellStyle name="40% - Accent2 4 2 3" xfId="5651" xr:uid="{A57B7154-2CDB-4D22-8295-934311B88F13}"/>
    <cellStyle name="40% - Accent2 4 2 3 2" xfId="8896" xr:uid="{49523C9A-CAF7-4685-A89E-5C242766EDC5}"/>
    <cellStyle name="40% - Accent2 4 2 3 2 2" xfId="20040" xr:uid="{3C3735B3-92CD-4015-AFBE-DE6820377C41}"/>
    <cellStyle name="40% - Accent2 4 2 3 2 3" xfId="38002" xr:uid="{7E815C3C-5025-446E-885A-9D2A87B37D57}"/>
    <cellStyle name="40% - Accent2 4 2 3 3" xfId="17089" xr:uid="{788D2B27-947E-437A-88F9-E4CE668E79FF}"/>
    <cellStyle name="40% - Accent2 4 2 3 4" xfId="27938" xr:uid="{8C4820A6-806D-4484-B2E6-7BEE16A82AAC}"/>
    <cellStyle name="40% - Accent2 4 2 3 5" xfId="34047" xr:uid="{781B17A7-9E86-4C25-A215-3DECA8AA6484}"/>
    <cellStyle name="40% - Accent2 4 2 3 6" xfId="43212" xr:uid="{D596CDBE-7D37-47F1-84A0-087270B8114D}"/>
    <cellStyle name="40% - Accent2 4 2 4" xfId="8538" xr:uid="{3A409819-AC9D-4D28-A544-C750B3692392}"/>
    <cellStyle name="40% - Accent2 4 2 4 2" xfId="19684" xr:uid="{1EDDFAD0-12BD-4D4E-875F-5D962DA3AADD}"/>
    <cellStyle name="40% - Accent2 4 2 4 3" xfId="36019" xr:uid="{2E209055-443A-4731-95A8-0EDCBE34911A}"/>
    <cellStyle name="40% - Accent2 4 2 5" xfId="14033" xr:uid="{8189B386-DD5E-499D-BCAD-BF796E02066A}"/>
    <cellStyle name="40% - Accent2 4 2 6" xfId="24882" xr:uid="{D6CBABEE-9CF0-4554-ADAD-3239F32A0A02}"/>
    <cellStyle name="40% - Accent2 4 2 7" xfId="31032" xr:uid="{A86E5247-E664-4768-8B8E-2FBDA091C43D}"/>
    <cellStyle name="40% - Accent2 4 2 8" xfId="40156" xr:uid="{A07604DD-9161-453C-8BF4-E4EE89BE6A1F}"/>
    <cellStyle name="40% - Accent2 4 3" xfId="2900" xr:uid="{15A2C946-555A-49BC-8D54-7B02B6EF3A3B}"/>
    <cellStyle name="40% - Accent2 4 3 2" xfId="6138" xr:uid="{3260F51D-DFDC-4779-B1C3-C2167A9FD8E8}"/>
    <cellStyle name="40% - Accent2 4 3 2 2" xfId="9923" xr:uid="{69E97411-E8C9-4D41-948E-3666C57AB51E}"/>
    <cellStyle name="40% - Accent2 4 3 2 2 2" xfId="21065" xr:uid="{DB9B8174-EAF8-4AC3-81A2-4B6CC8A25ACC}"/>
    <cellStyle name="40% - Accent2 4 3 2 2 3" xfId="38613" xr:uid="{544A61A4-FAAB-40E1-8710-961C66D2C90B}"/>
    <cellStyle name="40% - Accent2 4 3 2 3" xfId="17576" xr:uid="{E6E8FB20-3487-4522-AC35-C3B41E64B274}"/>
    <cellStyle name="40% - Accent2 4 3 2 4" xfId="28425" xr:uid="{6142FBFC-5223-4055-BC2C-36D2DEC04BCE}"/>
    <cellStyle name="40% - Accent2 4 3 2 5" xfId="34646" xr:uid="{53AA8117-9544-4C82-9276-F11379BC0D96}"/>
    <cellStyle name="40% - Accent2 4 3 2 6" xfId="43699" xr:uid="{68C01806-3F46-40AA-8649-89E1B90C5E61}"/>
    <cellStyle name="40% - Accent2 4 3 3" xfId="8618" xr:uid="{17E75C12-A4AE-46BC-956D-B543CAADCF2B}"/>
    <cellStyle name="40% - Accent2 4 3 3 2" xfId="19763" xr:uid="{C7E569E6-E70E-4202-A04D-FBF8F2BA5B65}"/>
    <cellStyle name="40% - Accent2 4 3 3 3" xfId="36632" xr:uid="{9AE408F4-CC22-4C76-BDAD-508B382B0110}"/>
    <cellStyle name="40% - Accent2 4 3 4" xfId="14520" xr:uid="{0E58EF82-9254-4B6A-82F5-F5D0A180883D}"/>
    <cellStyle name="40% - Accent2 4 3 5" xfId="25369" xr:uid="{79995098-E297-46D7-A9F6-1D6C0E6339D7}"/>
    <cellStyle name="40% - Accent2 4 3 6" xfId="31519" xr:uid="{70F09A19-E7C0-420C-A618-DA23989C9403}"/>
    <cellStyle name="40% - Accent2 4 3 7" xfId="40643" xr:uid="{BA9C008A-558C-4B23-AF35-A0735D3B32A7}"/>
    <cellStyle name="40% - Accent2 4 4" xfId="3881" xr:uid="{A1818B4C-5D72-4F28-9B6F-91EBDC17553B}"/>
    <cellStyle name="40% - Accent2 4 4 2" xfId="7120" xr:uid="{EAFF43D5-2D6D-47D0-937F-F6AC1A91EDF3}"/>
    <cellStyle name="40% - Accent2 4 4 2 2" xfId="18558" xr:uid="{66D5917A-0BD3-449D-B548-A9EF1A42C656}"/>
    <cellStyle name="40% - Accent2 4 4 2 3" xfId="29407" xr:uid="{D4A8A147-9D9B-4401-97F1-681771E149DC}"/>
    <cellStyle name="40% - Accent2 4 4 2 4" xfId="37606" xr:uid="{AE978C77-5B88-4F6B-AD1A-1173EF465894}"/>
    <cellStyle name="40% - Accent2 4 4 2 5" xfId="44681" xr:uid="{3D028F36-9052-4819-BC4F-259E64014045}"/>
    <cellStyle name="40% - Accent2 4 4 3" xfId="8816" xr:uid="{4D45B589-451B-48AB-9872-76C41B2B3CA8}"/>
    <cellStyle name="40% - Accent2 4 4 3 2" xfId="19960" xr:uid="{30FBD626-4053-4E6A-9564-E9340615987C}"/>
    <cellStyle name="40% - Accent2 4 4 4" xfId="15502" xr:uid="{C3441C0B-F752-421A-9EC6-8F3A0C7B7E9F}"/>
    <cellStyle name="40% - Accent2 4 4 5" xfId="26351" xr:uid="{242EB708-01E3-49CD-9426-0D882EBB3A86}"/>
    <cellStyle name="40% - Accent2 4 4 6" xfId="32849" xr:uid="{CA699EBB-DFBE-409F-B630-57D41767DA5D}"/>
    <cellStyle name="40% - Accent2 4 4 7" xfId="41625" xr:uid="{ECB8001C-3E25-45C7-93BE-FCC705511EEB}"/>
    <cellStyle name="40% - Accent2 4 5" xfId="4429" xr:uid="{6662B45D-1A64-4D97-9C9A-843E402450BC}"/>
    <cellStyle name="40% - Accent2 4 5 2" xfId="7485" xr:uid="{E8F91E87-B168-4028-87B4-60DB864909B7}"/>
    <cellStyle name="40% - Accent2 4 5 2 2" xfId="18923" xr:uid="{16618B30-DE8C-4F0C-8488-1ABDD25AA4D7}"/>
    <cellStyle name="40% - Accent2 4 5 2 3" xfId="29772" xr:uid="{88E27694-9C23-4E29-B9F0-54572934B37F}"/>
    <cellStyle name="40% - Accent2 4 5 2 4" xfId="45046" xr:uid="{F713994B-8D21-48DD-BFF3-AF6FA3AA4D44}"/>
    <cellStyle name="40% - Accent2 4 5 3" xfId="15867" xr:uid="{84A7DCC9-AA83-487A-9553-88581904997A}"/>
    <cellStyle name="40% - Accent2 4 5 4" xfId="26716" xr:uid="{F0191493-53DC-48E7-A77B-E8AD41ABCFEB}"/>
    <cellStyle name="40% - Accent2 4 5 5" xfId="35625" xr:uid="{ECBDD6E3-2464-4448-825E-BB738F2E5C6F}"/>
    <cellStyle name="40% - Accent2 4 5 6" xfId="41990" xr:uid="{9F5F2BA0-BE58-4B8F-88C6-69DE09FE3593}"/>
    <cellStyle name="40% - Accent2 4 6" xfId="4791" xr:uid="{8BB401E1-CBA7-497B-B80C-0649CF24BB03}"/>
    <cellStyle name="40% - Accent2 4 6 2" xfId="7847" xr:uid="{BC989FA1-5E33-4DE5-9D90-C3B5B923045D}"/>
    <cellStyle name="40% - Accent2 4 6 2 2" xfId="19285" xr:uid="{6B7DADC7-F7EF-4DB8-9999-CC5612584B8B}"/>
    <cellStyle name="40% - Accent2 4 6 2 3" xfId="30134" xr:uid="{E00F3D3A-639E-41A1-98EF-65BF0DCE3237}"/>
    <cellStyle name="40% - Accent2 4 6 2 4" xfId="45408" xr:uid="{210E1358-72F3-4451-8D24-A0F2B1D58128}"/>
    <cellStyle name="40% - Accent2 4 6 3" xfId="16229" xr:uid="{B3CA228F-BF0A-4F32-B032-E1CE832E77D0}"/>
    <cellStyle name="40% - Accent2 4 6 4" xfId="27078" xr:uid="{3CF71C3D-FAA6-4A64-B487-CA60A898F8AA}"/>
    <cellStyle name="40% - Accent2 4 6 5" xfId="42352" xr:uid="{09A792C1-FE28-4121-B224-6257AA1548D8}"/>
    <cellStyle name="40% - Accent2 4 7" xfId="5158" xr:uid="{AC2B092B-3A38-4E56-B2FA-AE3B2F02E5BA}"/>
    <cellStyle name="40% - Accent2 4 7 2" xfId="16596" xr:uid="{24F18A9A-0457-4A21-A0E0-5BD4442236F8}"/>
    <cellStyle name="40% - Accent2 4 7 3" xfId="27445" xr:uid="{BD21BF84-2433-473C-923B-6C0FA3ED008B}"/>
    <cellStyle name="40% - Accent2 4 7 4" xfId="42719" xr:uid="{33B79F13-6D42-4A14-94AB-FE72F2B48F36}"/>
    <cellStyle name="40% - Accent2 4 8" xfId="8458" xr:uid="{925AE8F6-A3B6-4F3D-A543-76C1163F1588}"/>
    <cellStyle name="40% - Accent2 4 8 2" xfId="19605" xr:uid="{51239E93-CDBF-425C-A284-CF849E4F84C3}"/>
    <cellStyle name="40% - Accent2 4 9" xfId="13540" xr:uid="{1598DF14-6178-4CFE-B1CB-5D314846933C}"/>
    <cellStyle name="40% - Accent2 5" xfId="354" xr:uid="{5A1676A2-C1DD-42D3-8B52-59421081FCE7}"/>
    <cellStyle name="40% - Accent2 5 10" xfId="24390" xr:uid="{B784F693-8AC2-48B0-B2A1-1BFB7FE0D2C0}"/>
    <cellStyle name="40% - Accent2 5 11" xfId="30449" xr:uid="{02C05122-AD1D-42C8-B103-EDE0F25EB996}"/>
    <cellStyle name="40% - Accent2 5 12" xfId="39664" xr:uid="{665CDC30-C0FD-4757-99CF-65638AE913D5}"/>
    <cellStyle name="40% - Accent2 5 2" xfId="2413" xr:uid="{1611FAD5-CA8E-4933-ABCA-85E365FE4E78}"/>
    <cellStyle name="40% - Accent2 5 2 2" xfId="3394" xr:uid="{B593E2F6-E9B4-437E-8B12-F37D0C19E141}"/>
    <cellStyle name="40% - Accent2 5 2 2 2" xfId="6632" xr:uid="{9B34E3E9-29D5-47EA-97FA-FE2BE5476284}"/>
    <cellStyle name="40% - Accent2 5 2 2 2 2" xfId="9924" xr:uid="{2AD0C543-A83D-4372-A719-8843C19A4430}"/>
    <cellStyle name="40% - Accent2 5 2 2 2 2 2" xfId="21066" xr:uid="{4D031EB3-2E9D-4E28-801E-B44D0ABC1108}"/>
    <cellStyle name="40% - Accent2 5 2 2 2 2 3" xfId="38614" xr:uid="{D66B7F33-ABA2-4DBB-A7E6-876623FC27FC}"/>
    <cellStyle name="40% - Accent2 5 2 2 2 3" xfId="18070" xr:uid="{DCD36F61-786C-416F-843D-34829EF09B88}"/>
    <cellStyle name="40% - Accent2 5 2 2 2 4" xfId="28919" xr:uid="{DD417015-A0AC-4272-99BB-241A5617BFC3}"/>
    <cellStyle name="40% - Accent2 5 2 2 2 5" xfId="34647" xr:uid="{26EA9178-040A-4311-8D13-1CBCF4B16C94}"/>
    <cellStyle name="40% - Accent2 5 2 2 2 6" xfId="44193" xr:uid="{F5A616BF-FE8C-4B79-9433-A0BE9E083DF6}"/>
    <cellStyle name="40% - Accent2 5 2 2 3" xfId="9925" xr:uid="{F898B635-9998-4715-978D-F40D5A26F485}"/>
    <cellStyle name="40% - Accent2 5 2 2 3 2" xfId="21067" xr:uid="{4181794A-68CB-44CB-A8C7-43306465F3E3}"/>
    <cellStyle name="40% - Accent2 5 2 2 3 3" xfId="36633" xr:uid="{B8E2797F-A145-4E2F-A38C-91BFEEE6F45E}"/>
    <cellStyle name="40% - Accent2 5 2 2 4" xfId="15014" xr:uid="{576F58ED-34D9-49B0-B55C-69E2BD525131}"/>
    <cellStyle name="40% - Accent2 5 2 2 5" xfId="25863" xr:uid="{1D8EDE66-42DF-4EF0-9D72-5077DC075CDD}"/>
    <cellStyle name="40% - Accent2 5 2 2 6" xfId="32013" xr:uid="{EE67837B-BEBB-4C99-B07C-3D00FC5C6ACD}"/>
    <cellStyle name="40% - Accent2 5 2 2 7" xfId="41137" xr:uid="{BEA9B1A5-4D9C-4BAF-A285-2C775BDA55B4}"/>
    <cellStyle name="40% - Accent2 5 2 3" xfId="5652" xr:uid="{8ED839CB-FB0F-4547-9195-5EE6C0767646}"/>
    <cellStyle name="40% - Accent2 5 2 3 2" xfId="9926" xr:uid="{2C4DE88A-C8F1-4384-9976-360EB4A87AA9}"/>
    <cellStyle name="40% - Accent2 5 2 3 2 2" xfId="21068" xr:uid="{0ACD4E86-D434-4C48-A54B-5B71455094C6}"/>
    <cellStyle name="40% - Accent2 5 2 3 2 3" xfId="38003" xr:uid="{C126AE62-2C7A-42A8-8991-E9C292003F46}"/>
    <cellStyle name="40% - Accent2 5 2 3 3" xfId="17090" xr:uid="{EE8C67C4-AFEC-4FA0-B9CC-182CC28D2746}"/>
    <cellStyle name="40% - Accent2 5 2 3 4" xfId="27939" xr:uid="{87CFF81C-9AE4-4B4F-BDBC-FA422ABC0952}"/>
    <cellStyle name="40% - Accent2 5 2 3 5" xfId="34048" xr:uid="{FE9E4C1B-5E6E-444D-A512-C2D9FE7EC691}"/>
    <cellStyle name="40% - Accent2 5 2 3 6" xfId="43213" xr:uid="{A0575E26-40EE-49C9-814C-ABE823AEE9C3}"/>
    <cellStyle name="40% - Accent2 5 2 4" xfId="8658" xr:uid="{E7C26831-91AF-48EE-B663-113E7226B760}"/>
    <cellStyle name="40% - Accent2 5 2 4 2" xfId="19802" xr:uid="{1C9BB5C4-97EA-4CB6-9112-1C0CEBF41C9E}"/>
    <cellStyle name="40% - Accent2 5 2 4 3" xfId="36020" xr:uid="{BEFE4769-B163-488B-AEAD-12C961330941}"/>
    <cellStyle name="40% - Accent2 5 2 5" xfId="14034" xr:uid="{81D4F85C-664B-46B8-B65B-39A0410C0ED5}"/>
    <cellStyle name="40% - Accent2 5 2 6" xfId="24883" xr:uid="{302D1566-338A-44D2-8609-E2D9CE7F86D6}"/>
    <cellStyle name="40% - Accent2 5 2 7" xfId="31033" xr:uid="{6D292B6F-39C0-4219-B849-7C8EA948A82F}"/>
    <cellStyle name="40% - Accent2 5 2 8" xfId="40157" xr:uid="{5B7ED9CC-9901-4489-A527-D11A34014BF5}"/>
    <cellStyle name="40% - Accent2 5 3" xfId="2901" xr:uid="{01992B76-0772-4832-9B4F-628D6F088643}"/>
    <cellStyle name="40% - Accent2 5 3 2" xfId="6139" xr:uid="{23DA45EA-EF67-4675-B669-57CC4DF1EEB3}"/>
    <cellStyle name="40% - Accent2 5 3 2 2" xfId="9927" xr:uid="{C2B1EEBE-47FC-44B8-94F9-FD3797B5643C}"/>
    <cellStyle name="40% - Accent2 5 3 2 2 2" xfId="21069" xr:uid="{DDCC2703-62D2-482C-A453-9398D4FDD9E6}"/>
    <cellStyle name="40% - Accent2 5 3 2 2 3" xfId="38615" xr:uid="{9C7E06CE-B58C-43DC-8023-70C857CABAAF}"/>
    <cellStyle name="40% - Accent2 5 3 2 3" xfId="17577" xr:uid="{F335B8FF-3D54-4020-90BC-1D6FA1C36B91}"/>
    <cellStyle name="40% - Accent2 5 3 2 4" xfId="28426" xr:uid="{522A27F1-3BC7-47BA-A0AE-4A4D57AA7FA8}"/>
    <cellStyle name="40% - Accent2 5 3 2 5" xfId="34648" xr:uid="{B36220D6-1805-4713-87F6-30F83A630C60}"/>
    <cellStyle name="40% - Accent2 5 3 2 6" xfId="43700" xr:uid="{30F0F6B1-0CD9-40C5-93C2-29AEE82383EF}"/>
    <cellStyle name="40% - Accent2 5 3 3" xfId="8856" xr:uid="{470A03E6-9261-4B87-9073-F43F2322D1B3}"/>
    <cellStyle name="40% - Accent2 5 3 3 2" xfId="20000" xr:uid="{5FFFDFC9-A5C5-4121-B1E9-EE13C60650EE}"/>
    <cellStyle name="40% - Accent2 5 3 3 3" xfId="36634" xr:uid="{F7FD4402-DEB3-4A9C-95F4-6C66B849F7B9}"/>
    <cellStyle name="40% - Accent2 5 3 4" xfId="14521" xr:uid="{19C14984-6226-40F6-87E1-72C8D14B37F4}"/>
    <cellStyle name="40% - Accent2 5 3 5" xfId="25370" xr:uid="{493525BC-7E00-4211-BCE3-89D69A0553DF}"/>
    <cellStyle name="40% - Accent2 5 3 6" xfId="31520" xr:uid="{051107CF-3191-44AC-ABE7-A8D5B5A0DF7E}"/>
    <cellStyle name="40% - Accent2 5 3 7" xfId="40644" xr:uid="{41B2F524-E688-4E78-88EA-25D4F06C9258}"/>
    <cellStyle name="40% - Accent2 5 4" xfId="3882" xr:uid="{65194E5F-8F18-4C8F-B6D8-AF5D375B2FA8}"/>
    <cellStyle name="40% - Accent2 5 4 2" xfId="7121" xr:uid="{24F97B75-C251-4839-9E01-607EBB4E026F}"/>
    <cellStyle name="40% - Accent2 5 4 2 2" xfId="18559" xr:uid="{29EAA269-B1CE-4CC5-8137-10F064C24435}"/>
    <cellStyle name="40% - Accent2 5 4 2 3" xfId="29408" xr:uid="{A1104503-6E1E-4637-BD8F-D6E4074543F9}"/>
    <cellStyle name="40% - Accent2 5 4 2 4" xfId="37620" xr:uid="{AF9B3B23-81C7-4DD7-92C5-5DD8598D19E9}"/>
    <cellStyle name="40% - Accent2 5 4 2 5" xfId="44682" xr:uid="{5AD31C51-BA3E-44A9-AD0E-52F32BC07735}"/>
    <cellStyle name="40% - Accent2 5 4 3" xfId="15503" xr:uid="{668149B2-BD4D-4F4E-A8F4-9548EA96EBE4}"/>
    <cellStyle name="40% - Accent2 5 4 4" xfId="26352" xr:uid="{60CED856-6018-402F-ABBA-5788B17BE901}"/>
    <cellStyle name="40% - Accent2 5 4 5" xfId="32850" xr:uid="{1AB3B545-BEEA-47CF-8207-483C3255C931}"/>
    <cellStyle name="40% - Accent2 5 4 6" xfId="41626" xr:uid="{26532B5F-2968-400E-A33E-74B08041EB09}"/>
    <cellStyle name="40% - Accent2 5 5" xfId="4430" xr:uid="{21E0D773-FEC3-417A-9A59-0C1F541BB325}"/>
    <cellStyle name="40% - Accent2 5 5 2" xfId="7486" xr:uid="{DC72670C-7D10-4EDF-95DC-D71757F07067}"/>
    <cellStyle name="40% - Accent2 5 5 2 2" xfId="18924" xr:uid="{CDC34AA9-8390-45AF-97A5-012288B15E64}"/>
    <cellStyle name="40% - Accent2 5 5 2 3" xfId="29773" xr:uid="{204F9D5E-7F2D-41AA-8A3F-3777B4B11D16}"/>
    <cellStyle name="40% - Accent2 5 5 2 4" xfId="45047" xr:uid="{811DD659-F500-43DB-8749-06DB85BB6C33}"/>
    <cellStyle name="40% - Accent2 5 5 3" xfId="15868" xr:uid="{341CAEAB-9FE3-4041-8443-DEA343C7E0F0}"/>
    <cellStyle name="40% - Accent2 5 5 4" xfId="26717" xr:uid="{A307318A-1790-4020-A5AD-C3C76431D952}"/>
    <cellStyle name="40% - Accent2 5 5 5" xfId="35639" xr:uid="{566183FC-FF1D-45E1-8D77-5994F5D1D363}"/>
    <cellStyle name="40% - Accent2 5 5 6" xfId="41991" xr:uid="{F28D0363-D53B-4BDE-B873-435891F8B9FB}"/>
    <cellStyle name="40% - Accent2 5 6" xfId="4792" xr:uid="{C029FABC-26CB-436D-BD2F-1864B8D3F323}"/>
    <cellStyle name="40% - Accent2 5 6 2" xfId="7848" xr:uid="{2CCF38D4-7ABC-4D90-83D2-4FA3893FCEF2}"/>
    <cellStyle name="40% - Accent2 5 6 2 2" xfId="19286" xr:uid="{8FD64EEA-36A6-4553-87DA-BAC9E667E6B0}"/>
    <cellStyle name="40% - Accent2 5 6 2 3" xfId="30135" xr:uid="{B957367D-FC0E-472E-B051-32436BF7136F}"/>
    <cellStyle name="40% - Accent2 5 6 2 4" xfId="45409" xr:uid="{DC008E86-75D3-4351-9AE5-6C093A7EB9B6}"/>
    <cellStyle name="40% - Accent2 5 6 3" xfId="16230" xr:uid="{1FE0BB17-AF22-49D6-9CE5-066A92D2CC5B}"/>
    <cellStyle name="40% - Accent2 5 6 4" xfId="27079" xr:uid="{0E06A470-0574-4F15-B33E-E7E69CAD6FC1}"/>
    <cellStyle name="40% - Accent2 5 6 5" xfId="42353" xr:uid="{854D9F60-E773-4797-AB6D-107EF4F55721}"/>
    <cellStyle name="40% - Accent2 5 7" xfId="5159" xr:uid="{6B2921CA-430B-4680-8B15-183ECA2CF63E}"/>
    <cellStyle name="40% - Accent2 5 7 2" xfId="16597" xr:uid="{ADADD588-7E94-47A9-B35C-07FF3ACAC112}"/>
    <cellStyle name="40% - Accent2 5 7 3" xfId="27446" xr:uid="{A5E03D10-8922-4BC3-8289-6EC289B3AE04}"/>
    <cellStyle name="40% - Accent2 5 7 4" xfId="42720" xr:uid="{BA9026D7-7541-4784-B4E9-0A4F317571B3}"/>
    <cellStyle name="40% - Accent2 5 8" xfId="8498" xr:uid="{CDA790D5-63D8-441D-92CE-34EBD8A50A18}"/>
    <cellStyle name="40% - Accent2 5 8 2" xfId="19644" xr:uid="{D6F3A69B-55D3-46DA-98EF-DFF2106BC3AB}"/>
    <cellStyle name="40% - Accent2 5 9" xfId="13541" xr:uid="{0BE607EF-8459-4016-A0AD-F0F2970C7EA0}"/>
    <cellStyle name="40% - Accent2 6" xfId="355" xr:uid="{78242F54-14E8-47B8-9F92-A7E768ED4BC7}"/>
    <cellStyle name="40% - Accent2 6 10" xfId="24391" xr:uid="{F00E0161-44BB-4F05-8BC9-A9BA722E39D6}"/>
    <cellStyle name="40% - Accent2 6 11" xfId="30583" xr:uid="{B6415954-1B9F-440D-BEEB-6C27C9486B2F}"/>
    <cellStyle name="40% - Accent2 6 12" xfId="39665" xr:uid="{5414CCEA-B748-4851-925C-4862B4A1654A}"/>
    <cellStyle name="40% - Accent2 6 2" xfId="2414" xr:uid="{0337CFB5-97B6-4918-AEA5-74F3E40CE07A}"/>
    <cellStyle name="40% - Accent2 6 2 2" xfId="3395" xr:uid="{B8FB04EF-C7B3-49D7-A9D5-18E52A66205A}"/>
    <cellStyle name="40% - Accent2 6 2 2 2" xfId="6633" xr:uid="{21DE6529-9707-4F53-BE1E-EEE13E4E7EB9}"/>
    <cellStyle name="40% - Accent2 6 2 2 2 2" xfId="9928" xr:uid="{EC992BC7-05BE-4355-8468-ADF1D1948912}"/>
    <cellStyle name="40% - Accent2 6 2 2 2 2 2" xfId="21070" xr:uid="{10C58A45-FBF0-4629-9B29-CDA5CE5472C9}"/>
    <cellStyle name="40% - Accent2 6 2 2 2 2 3" xfId="38616" xr:uid="{93800072-FA0E-4480-BDFB-6D8D84BE3CEB}"/>
    <cellStyle name="40% - Accent2 6 2 2 2 3" xfId="18071" xr:uid="{B8942CEE-0B99-4C71-B5EC-6327AEAA3614}"/>
    <cellStyle name="40% - Accent2 6 2 2 2 4" xfId="28920" xr:uid="{88E22F81-74ED-449E-9CD3-B76A0FFFE14A}"/>
    <cellStyle name="40% - Accent2 6 2 2 2 5" xfId="34649" xr:uid="{268C6ED1-2433-4D40-B3D0-862893238A71}"/>
    <cellStyle name="40% - Accent2 6 2 2 2 6" xfId="44194" xr:uid="{39508D66-DB2F-4296-A13F-B9DB289C0D9F}"/>
    <cellStyle name="40% - Accent2 6 2 2 3" xfId="9929" xr:uid="{2E686488-2C69-4EE2-9B67-9957CAB6B7F8}"/>
    <cellStyle name="40% - Accent2 6 2 2 3 2" xfId="21071" xr:uid="{1B279B88-2005-4258-820F-C1B35440BCEB}"/>
    <cellStyle name="40% - Accent2 6 2 2 3 3" xfId="36635" xr:uid="{21D684C4-1508-4577-BB0D-5D1CB2E6D8D3}"/>
    <cellStyle name="40% - Accent2 6 2 2 4" xfId="15015" xr:uid="{B33B5380-D0C2-4E9A-BBD9-452E9BD23A6F}"/>
    <cellStyle name="40% - Accent2 6 2 2 5" xfId="25864" xr:uid="{5D12C8DD-4C99-4571-AD71-00315E965B42}"/>
    <cellStyle name="40% - Accent2 6 2 2 6" xfId="32014" xr:uid="{E2D70547-6052-46CD-AE03-D29D95577291}"/>
    <cellStyle name="40% - Accent2 6 2 2 7" xfId="41138" xr:uid="{E8DDA5E8-EAB5-4CBD-8E03-763A9656E01D}"/>
    <cellStyle name="40% - Accent2 6 2 3" xfId="5653" xr:uid="{2A8A6118-2A9F-47D2-8117-83C9F3D264D8}"/>
    <cellStyle name="40% - Accent2 6 2 3 2" xfId="9930" xr:uid="{B9BC54C5-DC68-4071-9EAA-9E471DC21175}"/>
    <cellStyle name="40% - Accent2 6 2 3 2 2" xfId="21072" xr:uid="{2D3DB3BA-607E-446E-9990-B535FA99B907}"/>
    <cellStyle name="40% - Accent2 6 2 3 2 3" xfId="38004" xr:uid="{56956038-A0A3-4C69-9B4F-1D6BD0DA6C21}"/>
    <cellStyle name="40% - Accent2 6 2 3 3" xfId="17091" xr:uid="{54ABC0D2-45C5-4F98-A2A3-9D2BE342B64F}"/>
    <cellStyle name="40% - Accent2 6 2 3 4" xfId="27940" xr:uid="{45C5D849-AE65-481C-B1A9-76D000A810E3}"/>
    <cellStyle name="40% - Accent2 6 2 3 5" xfId="34049" xr:uid="{021D9870-F929-497D-AEB9-33C629A4BF45}"/>
    <cellStyle name="40% - Accent2 6 2 3 6" xfId="43214" xr:uid="{1B2DC3E4-66D1-4BF8-B12B-F10F0A1EB742}"/>
    <cellStyle name="40% - Accent2 6 2 4" xfId="8935" xr:uid="{5DDA392A-DDC2-4982-9992-69139DFB1626}"/>
    <cellStyle name="40% - Accent2 6 2 4 2" xfId="20079" xr:uid="{66BCBFCC-E629-475C-AD49-0916A5DD00F4}"/>
    <cellStyle name="40% - Accent2 6 2 4 3" xfId="36021" xr:uid="{D9B989AB-F59D-4ECA-BDB6-84AB024AFB67}"/>
    <cellStyle name="40% - Accent2 6 2 5" xfId="14035" xr:uid="{1F6254A7-44F8-4CC1-974E-CAEA27DCDAE0}"/>
    <cellStyle name="40% - Accent2 6 2 6" xfId="24884" xr:uid="{32F185EA-C73E-43E8-AD40-5917675F1CE7}"/>
    <cellStyle name="40% - Accent2 6 2 7" xfId="31034" xr:uid="{75EE5646-A115-4117-89B9-64259887C48E}"/>
    <cellStyle name="40% - Accent2 6 2 8" xfId="40158" xr:uid="{3D897402-60C5-4F29-A650-C4E83CC97C43}"/>
    <cellStyle name="40% - Accent2 6 3" xfId="2902" xr:uid="{532B808E-38CB-4854-BE80-1F56B60FBE2F}"/>
    <cellStyle name="40% - Accent2 6 3 2" xfId="6140" xr:uid="{AE07E27E-8940-4D2C-A98D-C8ECA28FADD0}"/>
    <cellStyle name="40% - Accent2 6 3 2 2" xfId="9931" xr:uid="{D2FF05E8-52D9-4593-9AEA-DCE48DD93497}"/>
    <cellStyle name="40% - Accent2 6 3 2 2 2" xfId="21073" xr:uid="{C631BD9C-8A34-4609-8941-A6343E6B39FC}"/>
    <cellStyle name="40% - Accent2 6 3 2 2 3" xfId="38617" xr:uid="{E8F49AFC-6EC0-4A7E-94B4-AA9D1B9B6D0F}"/>
    <cellStyle name="40% - Accent2 6 3 2 3" xfId="17578" xr:uid="{A3FA20F6-29D4-47D5-8189-9CBED3651E18}"/>
    <cellStyle name="40% - Accent2 6 3 2 4" xfId="28427" xr:uid="{08C4ACA5-F53A-4ACD-9697-C4023AE1BF09}"/>
    <cellStyle name="40% - Accent2 6 3 2 5" xfId="34650" xr:uid="{10AAF1D6-B4D8-4D8F-B2BC-24ED5E80BC30}"/>
    <cellStyle name="40% - Accent2 6 3 2 6" xfId="43701" xr:uid="{C5DCEEE3-96B8-45B1-8C89-48046B54B296}"/>
    <cellStyle name="40% - Accent2 6 3 3" xfId="9932" xr:uid="{00986716-295D-4023-BB85-2CB2A5528E9A}"/>
    <cellStyle name="40% - Accent2 6 3 3 2" xfId="21074" xr:uid="{4CDE07E9-F911-4519-BFEB-24636DB9362E}"/>
    <cellStyle name="40% - Accent2 6 3 3 3" xfId="36636" xr:uid="{7577A9CD-EC10-49AD-93D6-EC1FF884D16B}"/>
    <cellStyle name="40% - Accent2 6 3 4" xfId="14522" xr:uid="{3A08C660-7CE7-43B3-8182-54A4F75C8741}"/>
    <cellStyle name="40% - Accent2 6 3 5" xfId="25371" xr:uid="{E4F81A5E-A514-4EBD-8F1C-2A2892FD83FD}"/>
    <cellStyle name="40% - Accent2 6 3 6" xfId="31521" xr:uid="{287A1780-EF79-40EE-8CAA-05DA265FB0E2}"/>
    <cellStyle name="40% - Accent2 6 3 7" xfId="40645" xr:uid="{B70D7D71-59F1-4674-96B5-82FE1D507D47}"/>
    <cellStyle name="40% - Accent2 6 4" xfId="3883" xr:uid="{803B9345-36C2-42E1-95D9-968CE038EEC8}"/>
    <cellStyle name="40% - Accent2 6 4 2" xfId="7122" xr:uid="{824EAA0C-61A0-4BD4-88A0-65EF5EB00398}"/>
    <cellStyle name="40% - Accent2 6 4 2 2" xfId="18560" xr:uid="{162042B3-37F3-44EC-AD63-E6563BA239C9}"/>
    <cellStyle name="40% - Accent2 6 4 2 3" xfId="29409" xr:uid="{1CC3BA3E-3296-4280-9293-2D7FA267349E}"/>
    <cellStyle name="40% - Accent2 6 4 2 4" xfId="37724" xr:uid="{1B9FCEEF-6D85-4C8A-B7D3-BEB55C9B7C9E}"/>
    <cellStyle name="40% - Accent2 6 4 2 5" xfId="44683" xr:uid="{CFC3D3E6-5398-4249-88AD-9A7AE9FD494C}"/>
    <cellStyle name="40% - Accent2 6 4 3" xfId="15504" xr:uid="{0472D014-9B93-4B98-ABB8-87C4BE138ACC}"/>
    <cellStyle name="40% - Accent2 6 4 4" xfId="26353" xr:uid="{1AAAD058-B317-47FF-AC46-EB77A01F4549}"/>
    <cellStyle name="40% - Accent2 6 4 5" xfId="32851" xr:uid="{B7F3B611-60AE-4F65-BB6B-820944C8141E}"/>
    <cellStyle name="40% - Accent2 6 4 6" xfId="41627" xr:uid="{7D111558-C7EB-491E-9D2F-993745C944AE}"/>
    <cellStyle name="40% - Accent2 6 5" xfId="4431" xr:uid="{4470BD51-D4F6-453E-9F5E-CB2E4460FCE1}"/>
    <cellStyle name="40% - Accent2 6 5 2" xfId="7487" xr:uid="{60105062-B102-4BE2-845D-F049423B26DA}"/>
    <cellStyle name="40% - Accent2 6 5 2 2" xfId="18925" xr:uid="{61ECA41E-938F-4EA2-9643-75A1B361CC64}"/>
    <cellStyle name="40% - Accent2 6 5 2 3" xfId="29774" xr:uid="{DC8AF6F7-9103-4AA9-A23B-2AFFE8A3B96E}"/>
    <cellStyle name="40% - Accent2 6 5 2 4" xfId="45048" xr:uid="{1BD770F9-1F0F-4026-8F78-D93F0886EE0C}"/>
    <cellStyle name="40% - Accent2 6 5 3" xfId="15869" xr:uid="{0C99EA80-A030-4890-9E50-23DA12CA321B}"/>
    <cellStyle name="40% - Accent2 6 5 4" xfId="26718" xr:uid="{098D90E9-BF60-472C-9BE9-1C7D1C7A5B8A}"/>
    <cellStyle name="40% - Accent2 6 5 5" xfId="35742" xr:uid="{C27A32EF-E961-4B87-88EA-1DAE9F31F51D}"/>
    <cellStyle name="40% - Accent2 6 5 6" xfId="41992" xr:uid="{7A32546B-1D5A-4151-9A82-2EAFA0CA7C7A}"/>
    <cellStyle name="40% - Accent2 6 6" xfId="4793" xr:uid="{A92A2B8B-6EB4-440C-9EB6-7E195B8159B6}"/>
    <cellStyle name="40% - Accent2 6 6 2" xfId="7849" xr:uid="{9FCA700F-5C9E-49EF-956D-C7BBF10B90C9}"/>
    <cellStyle name="40% - Accent2 6 6 2 2" xfId="19287" xr:uid="{49E35B47-D70F-4594-8529-E203DA444854}"/>
    <cellStyle name="40% - Accent2 6 6 2 3" xfId="30136" xr:uid="{8565A07B-9077-4DAD-9D09-3945397ACC3D}"/>
    <cellStyle name="40% - Accent2 6 6 2 4" xfId="45410" xr:uid="{B5D1EDF8-FDF2-4163-A103-90B361CB7014}"/>
    <cellStyle name="40% - Accent2 6 6 3" xfId="16231" xr:uid="{81FD3436-9CF9-4185-B9C3-34AB33FC22AB}"/>
    <cellStyle name="40% - Accent2 6 6 4" xfId="27080" xr:uid="{3030EA9A-6DEA-4F7C-84CD-DDDCED448A7B}"/>
    <cellStyle name="40% - Accent2 6 6 5" xfId="42354" xr:uid="{4EF50BE0-4DEE-4F2E-A719-E9B4BAD3F887}"/>
    <cellStyle name="40% - Accent2 6 7" xfId="5160" xr:uid="{A19537F2-19EE-4B04-8A9E-0E603C2D2672}"/>
    <cellStyle name="40% - Accent2 6 7 2" xfId="16598" xr:uid="{B4656A2D-528F-46BE-860A-52B099B54557}"/>
    <cellStyle name="40% - Accent2 6 7 3" xfId="27447" xr:uid="{EE43C70D-767B-4DC3-BA09-05E492CBA027}"/>
    <cellStyle name="40% - Accent2 6 7 4" xfId="42721" xr:uid="{1D196742-07F9-481A-A926-05C4B3E83A61}"/>
    <cellStyle name="40% - Accent2 6 8" xfId="8737" xr:uid="{7B2E442B-09BA-42ED-903F-3F81B399E327}"/>
    <cellStyle name="40% - Accent2 6 8 2" xfId="19881" xr:uid="{198F73EE-EA9E-4C71-9915-35E339E4FE24}"/>
    <cellStyle name="40% - Accent2 6 9" xfId="13542" xr:uid="{DC9FD56F-AF83-44FF-84F0-FC63B185D62D}"/>
    <cellStyle name="40% - Accent2 7" xfId="356" xr:uid="{994DF3DD-4F15-4ABA-A78A-5D990F299CCB}"/>
    <cellStyle name="40% - Accent2 7 10" xfId="24392" xr:uid="{E8417CC0-D191-4C72-8F1B-D68EEDF845DC}"/>
    <cellStyle name="40% - Accent2 7 11" xfId="30584" xr:uid="{794EC3D4-F58E-41F7-AB96-1100CDA523C4}"/>
    <cellStyle name="40% - Accent2 7 12" xfId="39666" xr:uid="{50C82D27-E865-43E4-95B9-89B0AB41295C}"/>
    <cellStyle name="40% - Accent2 7 2" xfId="2415" xr:uid="{320B4681-2414-43B1-AC9C-3B38F9E65D9C}"/>
    <cellStyle name="40% - Accent2 7 2 2" xfId="3396" xr:uid="{8897D4EF-6830-4CC7-ABF0-90F0FB508B39}"/>
    <cellStyle name="40% - Accent2 7 2 2 2" xfId="6634" xr:uid="{357A18EF-74FC-4A36-A19B-202745E2F472}"/>
    <cellStyle name="40% - Accent2 7 2 2 2 2" xfId="9933" xr:uid="{249F86FF-BF12-483A-B1F5-A43A8BBADD9B}"/>
    <cellStyle name="40% - Accent2 7 2 2 2 2 2" xfId="21075" xr:uid="{CC691FF1-53A9-4133-A7AB-7E7E1C19F655}"/>
    <cellStyle name="40% - Accent2 7 2 2 2 2 3" xfId="38618" xr:uid="{322B03D4-E4DE-4E27-ADA8-CA72745C50AC}"/>
    <cellStyle name="40% - Accent2 7 2 2 2 3" xfId="18072" xr:uid="{183A9E9F-189A-4023-BA1C-C3542F183C11}"/>
    <cellStyle name="40% - Accent2 7 2 2 2 4" xfId="28921" xr:uid="{92C923BE-4A22-41B3-9E4C-E22B3EFD2D26}"/>
    <cellStyle name="40% - Accent2 7 2 2 2 5" xfId="34651" xr:uid="{F8583357-83C3-464D-B5D2-019B9AF66CCC}"/>
    <cellStyle name="40% - Accent2 7 2 2 2 6" xfId="44195" xr:uid="{87234749-8378-4EB9-BD7C-7F524072AD41}"/>
    <cellStyle name="40% - Accent2 7 2 2 3" xfId="9934" xr:uid="{4F639901-B3E2-4B18-B564-731019DEC651}"/>
    <cellStyle name="40% - Accent2 7 2 2 3 2" xfId="21076" xr:uid="{A33CE538-3D2F-4A2B-8EFF-54CDBBA40C39}"/>
    <cellStyle name="40% - Accent2 7 2 2 3 3" xfId="36637" xr:uid="{6AB3151F-0683-48FE-AE87-1855CCEE1616}"/>
    <cellStyle name="40% - Accent2 7 2 2 4" xfId="15016" xr:uid="{98F9B778-E3CF-4697-89E7-14F1DFA783E6}"/>
    <cellStyle name="40% - Accent2 7 2 2 5" xfId="25865" xr:uid="{993943AC-7979-4193-ACAC-32BAF3EF1F34}"/>
    <cellStyle name="40% - Accent2 7 2 2 6" xfId="32015" xr:uid="{D40ADA70-3C38-4B51-B0A5-BFBAC2E4AB85}"/>
    <cellStyle name="40% - Accent2 7 2 2 7" xfId="41139" xr:uid="{9EB6A41C-FA7C-46F7-A2BC-513A6182EA3C}"/>
    <cellStyle name="40% - Accent2 7 2 3" xfId="5654" xr:uid="{B5DE13D5-4341-4F08-BEBF-C459276A73FA}"/>
    <cellStyle name="40% - Accent2 7 2 3 2" xfId="9935" xr:uid="{23388D91-470C-444C-B2B9-F9E12A15F2BC}"/>
    <cellStyle name="40% - Accent2 7 2 3 2 2" xfId="21077" xr:uid="{C0C2584B-9F97-4555-81AC-57A95C404413}"/>
    <cellStyle name="40% - Accent2 7 2 3 2 3" xfId="38005" xr:uid="{DF6CCF29-C0B9-406F-840E-3E9E5BFD4417}"/>
    <cellStyle name="40% - Accent2 7 2 3 3" xfId="17092" xr:uid="{5DC1EC1C-E967-456C-800A-76970A45A531}"/>
    <cellStyle name="40% - Accent2 7 2 3 4" xfId="27941" xr:uid="{7AB2BB4C-8B3E-4D27-8CB2-E8E650828552}"/>
    <cellStyle name="40% - Accent2 7 2 3 5" xfId="34050" xr:uid="{133A1F70-BF80-4B16-85DC-FDA93C57D867}"/>
    <cellStyle name="40% - Accent2 7 2 3 6" xfId="43215" xr:uid="{59FDCC2B-4F23-42CD-8955-911666E7BDCF}"/>
    <cellStyle name="40% - Accent2 7 2 4" xfId="9936" xr:uid="{B36DB14F-4E19-4CDE-B955-0F63B4419168}"/>
    <cellStyle name="40% - Accent2 7 2 4 2" xfId="21078" xr:uid="{C93F8CF1-9261-44CF-B25B-82614895DBC6}"/>
    <cellStyle name="40% - Accent2 7 2 4 3" xfId="36022" xr:uid="{22F88E2D-D61B-4BAC-9D47-9689C848D757}"/>
    <cellStyle name="40% - Accent2 7 2 5" xfId="14036" xr:uid="{02F79444-2AC8-437E-967A-43FA622C687B}"/>
    <cellStyle name="40% - Accent2 7 2 6" xfId="24885" xr:uid="{E3DF3A26-CAAA-463D-8B04-AF92E3E0407B}"/>
    <cellStyle name="40% - Accent2 7 2 7" xfId="31035" xr:uid="{AA2C5C40-60CE-427D-885B-DDE5D6D5BA4D}"/>
    <cellStyle name="40% - Accent2 7 2 8" xfId="40159" xr:uid="{A69BEC7F-DCFA-43D1-B37C-B849AF032124}"/>
    <cellStyle name="40% - Accent2 7 3" xfId="2903" xr:uid="{C82D1378-3D2B-4915-8FDB-8E134F3BF5DC}"/>
    <cellStyle name="40% - Accent2 7 3 2" xfId="6141" xr:uid="{7FD6D8C0-F0C8-437B-BACA-50044CF01519}"/>
    <cellStyle name="40% - Accent2 7 3 2 2" xfId="9937" xr:uid="{0696EA53-7E21-469A-BEAB-BD8B8F7F7F89}"/>
    <cellStyle name="40% - Accent2 7 3 2 2 2" xfId="21079" xr:uid="{7148D50E-BFEB-4130-A14F-F3E0A8D86A59}"/>
    <cellStyle name="40% - Accent2 7 3 2 2 3" xfId="38619" xr:uid="{5EA486F3-59B0-4E67-BB94-AAA614E32A69}"/>
    <cellStyle name="40% - Accent2 7 3 2 3" xfId="17579" xr:uid="{D0E26007-89E5-48B2-9A73-BB2D7E00392E}"/>
    <cellStyle name="40% - Accent2 7 3 2 4" xfId="28428" xr:uid="{0504D17B-5B98-43A2-A960-E8DC88835BAE}"/>
    <cellStyle name="40% - Accent2 7 3 2 5" xfId="34652" xr:uid="{FD4CBEF2-4525-4AEE-950F-14E70D240641}"/>
    <cellStyle name="40% - Accent2 7 3 2 6" xfId="43702" xr:uid="{BBC38625-7854-441B-BECF-A505E4B1BDFE}"/>
    <cellStyle name="40% - Accent2 7 3 3" xfId="9938" xr:uid="{0B6E0D4A-9C8E-4DED-9545-385B0B9F05F6}"/>
    <cellStyle name="40% - Accent2 7 3 3 2" xfId="21080" xr:uid="{F7848B9E-969F-45F8-903F-1157576C5DF9}"/>
    <cellStyle name="40% - Accent2 7 3 3 3" xfId="36638" xr:uid="{E316C854-40C5-4497-A036-9503FEAB10F5}"/>
    <cellStyle name="40% - Accent2 7 3 4" xfId="14523" xr:uid="{C0510778-4135-4461-8744-7F4FAC4E2200}"/>
    <cellStyle name="40% - Accent2 7 3 5" xfId="25372" xr:uid="{7F3EDCD4-15D4-410B-B1B1-26222B285C7B}"/>
    <cellStyle name="40% - Accent2 7 3 6" xfId="31522" xr:uid="{C9B07DF2-7930-4784-8BA5-8D2BAA0D4B03}"/>
    <cellStyle name="40% - Accent2 7 3 7" xfId="40646" xr:uid="{0238F1A6-A8C2-43F6-BFC1-5437EE66F926}"/>
    <cellStyle name="40% - Accent2 7 4" xfId="3884" xr:uid="{958C907D-B880-4746-920B-7EA4D5D9FCAB}"/>
    <cellStyle name="40% - Accent2 7 4 2" xfId="7123" xr:uid="{CDED01D7-8960-47EA-B38B-31D3024670F1}"/>
    <cellStyle name="40% - Accent2 7 4 2 2" xfId="18561" xr:uid="{313F3A63-D6DB-4D7B-82BF-0F24BDD79452}"/>
    <cellStyle name="40% - Accent2 7 4 2 3" xfId="29410" xr:uid="{CEFE9FA7-D2DF-4EFA-ADEE-3DDD5F9CA6FC}"/>
    <cellStyle name="40% - Accent2 7 4 2 4" xfId="37725" xr:uid="{0212745C-E4BD-4D18-B0BC-2A83C668513C}"/>
    <cellStyle name="40% - Accent2 7 4 2 5" xfId="44684" xr:uid="{E9379497-AA44-47A6-BC66-124BCBD8B349}"/>
    <cellStyle name="40% - Accent2 7 4 3" xfId="15505" xr:uid="{6278AAEB-7516-4CB9-B637-00919CAD2B5C}"/>
    <cellStyle name="40% - Accent2 7 4 4" xfId="26354" xr:uid="{091B6293-699E-439E-9DB7-21F68D0B1598}"/>
    <cellStyle name="40% - Accent2 7 4 5" xfId="32852" xr:uid="{81B1DA65-B89F-4DDE-825F-04A8ABC117F8}"/>
    <cellStyle name="40% - Accent2 7 4 6" xfId="41628" xr:uid="{6EFE2928-4A55-401A-8FC9-08BF4008FF88}"/>
    <cellStyle name="40% - Accent2 7 5" xfId="4432" xr:uid="{C757FBC1-F379-4E92-B0D3-F6F7A84819A8}"/>
    <cellStyle name="40% - Accent2 7 5 2" xfId="7488" xr:uid="{8519D0BF-1A0E-4C66-85CF-818039BFAAAE}"/>
    <cellStyle name="40% - Accent2 7 5 2 2" xfId="18926" xr:uid="{AA43C964-8F7F-41B5-961B-25AEAE1F43ED}"/>
    <cellStyle name="40% - Accent2 7 5 2 3" xfId="29775" xr:uid="{BC7B69D4-8E28-49FC-A478-A154E89CDBAD}"/>
    <cellStyle name="40% - Accent2 7 5 2 4" xfId="45049" xr:uid="{61EBF3B9-6AA2-4326-B0F4-CF0FB5EC8F2D}"/>
    <cellStyle name="40% - Accent2 7 5 3" xfId="15870" xr:uid="{C8A4920A-0DEB-4F28-AD75-DEAEF6629CB7}"/>
    <cellStyle name="40% - Accent2 7 5 4" xfId="26719" xr:uid="{F43833F1-DCD8-484E-835F-1E6AA1FA0CFD}"/>
    <cellStyle name="40% - Accent2 7 5 5" xfId="35743" xr:uid="{0EEC9ACD-206B-4DE2-B602-42602891D9DD}"/>
    <cellStyle name="40% - Accent2 7 5 6" xfId="41993" xr:uid="{8DFEA6C1-D07C-4562-9B9D-7DD6A126F346}"/>
    <cellStyle name="40% - Accent2 7 6" xfId="4794" xr:uid="{202D2213-B4E6-4B1D-AE57-D0393E05CBAA}"/>
    <cellStyle name="40% - Accent2 7 6 2" xfId="7850" xr:uid="{DB4DE90D-5A74-46B8-A00C-CB46FBE9EC72}"/>
    <cellStyle name="40% - Accent2 7 6 2 2" xfId="19288" xr:uid="{38B8D07D-C999-4519-BB00-DCF3C4140548}"/>
    <cellStyle name="40% - Accent2 7 6 2 3" xfId="30137" xr:uid="{B533FA87-E391-45DF-B912-C7AFD78D97C6}"/>
    <cellStyle name="40% - Accent2 7 6 2 4" xfId="45411" xr:uid="{3F2FED73-2130-4CCE-AADF-D788C383DEB2}"/>
    <cellStyle name="40% - Accent2 7 6 3" xfId="16232" xr:uid="{8846C383-6F53-4524-9337-822F6263A262}"/>
    <cellStyle name="40% - Accent2 7 6 4" xfId="27081" xr:uid="{EBC49F36-C453-4F0C-8FC6-0F5B4F54375D}"/>
    <cellStyle name="40% - Accent2 7 6 5" xfId="42355" xr:uid="{90A8AC8F-CA6C-4E30-97FC-1E1C6224E101}"/>
    <cellStyle name="40% - Accent2 7 7" xfId="5161" xr:uid="{E395FFE8-6588-4C73-BA11-C43E5504840B}"/>
    <cellStyle name="40% - Accent2 7 7 2" xfId="16599" xr:uid="{6F963DCD-3D6C-4351-8D50-0B46ACA3D756}"/>
    <cellStyle name="40% - Accent2 7 7 3" xfId="27448" xr:uid="{1180F691-BE18-40AB-AB6C-F19254F477A4}"/>
    <cellStyle name="40% - Accent2 7 7 4" xfId="42722" xr:uid="{8ED42A9A-B74C-4A92-AAE7-FE5DAB237E2F}"/>
    <cellStyle name="40% - Accent2 7 8" xfId="8578" xr:uid="{3C5ADBF4-7A0A-4D44-93FB-6E66E7B35CA1}"/>
    <cellStyle name="40% - Accent2 7 8 2" xfId="19723" xr:uid="{E4BE71F2-033C-40B4-AAAF-91EA38240FF3}"/>
    <cellStyle name="40% - Accent2 7 9" xfId="13543" xr:uid="{D9BF172A-1207-48FF-9B48-325185DE8DDD}"/>
    <cellStyle name="40% - Accent2 8" xfId="357" xr:uid="{8D6F38F8-8DAD-46C4-96A0-A3A4ED2AB92A}"/>
    <cellStyle name="40% - Accent2 8 10" xfId="24393" xr:uid="{A19F7BB5-B9B7-4E4B-8B81-BECB2D165025}"/>
    <cellStyle name="40% - Accent2 8 11" xfId="30585" xr:uid="{8F615339-FE85-43DE-AE54-FBAF8C9433A1}"/>
    <cellStyle name="40% - Accent2 8 12" xfId="39667" xr:uid="{6A64A989-A958-4E35-8865-14FE1977C1B2}"/>
    <cellStyle name="40% - Accent2 8 2" xfId="2416" xr:uid="{516C5036-1BA4-4F9C-BAE6-522D0E4FF865}"/>
    <cellStyle name="40% - Accent2 8 2 2" xfId="3397" xr:uid="{B12E12FB-3A4D-465B-8B32-50EB278071B0}"/>
    <cellStyle name="40% - Accent2 8 2 2 2" xfId="6635" xr:uid="{2681739D-675D-45B8-98F8-FE57F9CB6F8E}"/>
    <cellStyle name="40% - Accent2 8 2 2 2 2" xfId="9939" xr:uid="{F47817D1-9038-4AE5-9ADA-0DE529618492}"/>
    <cellStyle name="40% - Accent2 8 2 2 2 2 2" xfId="21081" xr:uid="{DB932053-7D4E-4162-8C49-817BFB2EC25A}"/>
    <cellStyle name="40% - Accent2 8 2 2 2 2 3" xfId="38620" xr:uid="{1C762F8B-1AE7-42F8-912C-3579872F0A2B}"/>
    <cellStyle name="40% - Accent2 8 2 2 2 3" xfId="18073" xr:uid="{5845B675-422C-4CA3-A052-737158B87D21}"/>
    <cellStyle name="40% - Accent2 8 2 2 2 4" xfId="28922" xr:uid="{B5B31A9F-29F1-482D-AADF-4E8225BED8BF}"/>
    <cellStyle name="40% - Accent2 8 2 2 2 5" xfId="34653" xr:uid="{A38DBDE8-DE99-43D9-8F48-AC235125CB28}"/>
    <cellStyle name="40% - Accent2 8 2 2 2 6" xfId="44196" xr:uid="{3FCD862C-CA34-45A4-9955-97568D6AA7FA}"/>
    <cellStyle name="40% - Accent2 8 2 2 3" xfId="9940" xr:uid="{30B60749-A950-4761-ADE7-6DC99DB9472D}"/>
    <cellStyle name="40% - Accent2 8 2 2 3 2" xfId="21082" xr:uid="{BBD92512-EA02-4F4F-BE3A-A7498968985A}"/>
    <cellStyle name="40% - Accent2 8 2 2 3 3" xfId="36639" xr:uid="{006E21F9-5C5A-430F-8F86-72DDBF7F5CD7}"/>
    <cellStyle name="40% - Accent2 8 2 2 4" xfId="15017" xr:uid="{FEDEABC4-F3C4-47BE-BE0A-F7A45EE98A9E}"/>
    <cellStyle name="40% - Accent2 8 2 2 5" xfId="25866" xr:uid="{7A95E0E8-85E6-470C-800C-C6B3ABB9BE3C}"/>
    <cellStyle name="40% - Accent2 8 2 2 6" xfId="32016" xr:uid="{E1D1D640-BEC4-4937-B69D-B1807121C437}"/>
    <cellStyle name="40% - Accent2 8 2 2 7" xfId="41140" xr:uid="{023BCCA0-6237-46EC-B14D-325C76491B96}"/>
    <cellStyle name="40% - Accent2 8 2 3" xfId="5655" xr:uid="{1E153F86-9E5A-4501-A02F-BC4F192FC604}"/>
    <cellStyle name="40% - Accent2 8 2 3 2" xfId="9941" xr:uid="{885C51F9-920F-4C34-8908-8CAE5719C4BD}"/>
    <cellStyle name="40% - Accent2 8 2 3 2 2" xfId="21083" xr:uid="{A84A1E82-0FC8-40BC-B530-C074B31BE95C}"/>
    <cellStyle name="40% - Accent2 8 2 3 2 3" xfId="38006" xr:uid="{2AD4C413-6F38-4918-A451-3D4FEA384E3F}"/>
    <cellStyle name="40% - Accent2 8 2 3 3" xfId="17093" xr:uid="{E169DF49-1E20-43F9-AA54-E4126E8865F7}"/>
    <cellStyle name="40% - Accent2 8 2 3 4" xfId="27942" xr:uid="{C1844F71-D1DE-46FE-84DF-0AAD36D6E3CB}"/>
    <cellStyle name="40% - Accent2 8 2 3 5" xfId="34051" xr:uid="{BD1561E7-86E5-4FA6-B8A4-729247D17A91}"/>
    <cellStyle name="40% - Accent2 8 2 3 6" xfId="43216" xr:uid="{271133E5-6C15-4C25-9806-0A56ED32256A}"/>
    <cellStyle name="40% - Accent2 8 2 4" xfId="9942" xr:uid="{D1D64CA8-BDAA-4ADB-9F11-2C982EADF0D8}"/>
    <cellStyle name="40% - Accent2 8 2 4 2" xfId="21084" xr:uid="{182D5345-B64B-4EC2-9BD3-0C836A64265C}"/>
    <cellStyle name="40% - Accent2 8 2 4 3" xfId="36023" xr:uid="{48BDBE9B-CA8D-4D9F-95F1-DF8808BF0663}"/>
    <cellStyle name="40% - Accent2 8 2 5" xfId="14037" xr:uid="{C62231EF-2700-4E57-81B2-4AF158AD52D2}"/>
    <cellStyle name="40% - Accent2 8 2 6" xfId="24886" xr:uid="{15050404-6953-45BF-B859-1046F464F279}"/>
    <cellStyle name="40% - Accent2 8 2 7" xfId="31036" xr:uid="{E44D017A-C440-449D-98C7-4BF9681655A5}"/>
    <cellStyle name="40% - Accent2 8 2 8" xfId="40160" xr:uid="{1E8EE507-A5EB-45B0-A761-A22DD58087C0}"/>
    <cellStyle name="40% - Accent2 8 3" xfId="2904" xr:uid="{14094464-E6FE-4536-B186-AA5AC02B0DB1}"/>
    <cellStyle name="40% - Accent2 8 3 2" xfId="6142" xr:uid="{EF02130D-D315-4051-A04C-B5A1A2A2A2A1}"/>
    <cellStyle name="40% - Accent2 8 3 2 2" xfId="9943" xr:uid="{5F592003-D3BE-479A-A82E-3451D6E3F1DF}"/>
    <cellStyle name="40% - Accent2 8 3 2 2 2" xfId="21085" xr:uid="{8358F121-194F-42DF-BB83-1B75BC496AA6}"/>
    <cellStyle name="40% - Accent2 8 3 2 2 3" xfId="38621" xr:uid="{95CB70E9-3B82-4A5A-A945-226F88684AD2}"/>
    <cellStyle name="40% - Accent2 8 3 2 3" xfId="17580" xr:uid="{C2310F17-2698-4D4F-BBB2-993F101CEF5F}"/>
    <cellStyle name="40% - Accent2 8 3 2 4" xfId="28429" xr:uid="{2C008689-FA7A-48E7-BD09-269D1BE2138B}"/>
    <cellStyle name="40% - Accent2 8 3 2 5" xfId="34654" xr:uid="{0C3808F3-4B86-4761-B2B8-E8DAD2EF3E5D}"/>
    <cellStyle name="40% - Accent2 8 3 2 6" xfId="43703" xr:uid="{2678B09C-AD4E-4804-814E-B5D4E576B2F0}"/>
    <cellStyle name="40% - Accent2 8 3 3" xfId="9944" xr:uid="{AB9E842F-F455-4D04-A995-22F4E35DF57A}"/>
    <cellStyle name="40% - Accent2 8 3 3 2" xfId="21086" xr:uid="{066151DA-F063-459D-BB71-DDB9310653FA}"/>
    <cellStyle name="40% - Accent2 8 3 3 3" xfId="36640" xr:uid="{A29EB412-B43D-4A5C-BE8D-C886A4195768}"/>
    <cellStyle name="40% - Accent2 8 3 4" xfId="14524" xr:uid="{D10D55C8-D110-49C8-BA59-4ECD5A736E97}"/>
    <cellStyle name="40% - Accent2 8 3 5" xfId="25373" xr:uid="{08DEEFAE-4CB5-45B5-B4C1-B1D340B76708}"/>
    <cellStyle name="40% - Accent2 8 3 6" xfId="31523" xr:uid="{3B2F82E8-654E-4CFA-ADBE-1090AC2A14F1}"/>
    <cellStyle name="40% - Accent2 8 3 7" xfId="40647" xr:uid="{E8ED9EB9-B488-41EC-90B5-15272AC4CB6D}"/>
    <cellStyle name="40% - Accent2 8 4" xfId="3885" xr:uid="{77E282BD-A677-4C17-9254-CE56638501BA}"/>
    <cellStyle name="40% - Accent2 8 4 2" xfId="7124" xr:uid="{152A626C-BF89-4B10-96CE-D5AF1DF95F6C}"/>
    <cellStyle name="40% - Accent2 8 4 2 2" xfId="18562" xr:uid="{B6F2E59A-27F4-4E03-84BC-96EE9601A484}"/>
    <cellStyle name="40% - Accent2 8 4 2 3" xfId="29411" xr:uid="{9E26BE24-2450-402B-92CE-BEF1F3AC773C}"/>
    <cellStyle name="40% - Accent2 8 4 2 4" xfId="37726" xr:uid="{F3B0A016-8767-436D-9CD9-EE03C2C1EAFF}"/>
    <cellStyle name="40% - Accent2 8 4 2 5" xfId="44685" xr:uid="{3FA27102-66E9-434A-83A4-6452E7DC9299}"/>
    <cellStyle name="40% - Accent2 8 4 3" xfId="15506" xr:uid="{2A413382-E453-4905-A95C-E5C80BFD4B9D}"/>
    <cellStyle name="40% - Accent2 8 4 4" xfId="26355" xr:uid="{CD7D1650-21C0-4199-BB39-2335C0EEF800}"/>
    <cellStyle name="40% - Accent2 8 4 5" xfId="32853" xr:uid="{25DB43B4-3200-4172-B7EE-64C9C775B492}"/>
    <cellStyle name="40% - Accent2 8 4 6" xfId="41629" xr:uid="{EDEC6010-E28B-4FFE-9CB6-ECFDF8AB9758}"/>
    <cellStyle name="40% - Accent2 8 5" xfId="4433" xr:uid="{42D2B75B-9A3C-4F42-9A71-1CBD6D0791E6}"/>
    <cellStyle name="40% - Accent2 8 5 2" xfId="7489" xr:uid="{98870742-6E64-4221-BE11-B293CCDB0F4E}"/>
    <cellStyle name="40% - Accent2 8 5 2 2" xfId="18927" xr:uid="{0BBE64BF-3B3F-422B-A73B-9A3902B4C6EA}"/>
    <cellStyle name="40% - Accent2 8 5 2 3" xfId="29776" xr:uid="{9189E7E6-A315-44FA-9F1C-843F9D864CDB}"/>
    <cellStyle name="40% - Accent2 8 5 2 4" xfId="45050" xr:uid="{CC7EAFE6-E326-4060-A4E0-FCD2AD4ED834}"/>
    <cellStyle name="40% - Accent2 8 5 3" xfId="15871" xr:uid="{43822FA5-B5C6-4096-A1FF-039D4931E00B}"/>
    <cellStyle name="40% - Accent2 8 5 4" xfId="26720" xr:uid="{F1CA8C8A-DBA3-42D6-8F4F-FD481DEF67AD}"/>
    <cellStyle name="40% - Accent2 8 5 5" xfId="35744" xr:uid="{79957566-A3A8-46B8-ABCA-5AA6B33F2A2D}"/>
    <cellStyle name="40% - Accent2 8 5 6" xfId="41994" xr:uid="{C5FC0884-FBDC-4FCE-9CD9-0EEAED93A071}"/>
    <cellStyle name="40% - Accent2 8 6" xfId="4795" xr:uid="{93BC2817-3D72-43FF-81AA-4BF525250834}"/>
    <cellStyle name="40% - Accent2 8 6 2" xfId="7851" xr:uid="{F82C1E66-0250-4E8D-B04B-BA6CB1EC566F}"/>
    <cellStyle name="40% - Accent2 8 6 2 2" xfId="19289" xr:uid="{1E8DEDAD-626F-4724-B5C3-0EF495610429}"/>
    <cellStyle name="40% - Accent2 8 6 2 3" xfId="30138" xr:uid="{F12FB103-CF60-41CF-A909-E2DB6A59589E}"/>
    <cellStyle name="40% - Accent2 8 6 2 4" xfId="45412" xr:uid="{F17E1FAB-9B85-4352-85F4-B537962E3843}"/>
    <cellStyle name="40% - Accent2 8 6 3" xfId="16233" xr:uid="{A1C70564-0435-48AC-BD6C-576F7A12740D}"/>
    <cellStyle name="40% - Accent2 8 6 4" xfId="27082" xr:uid="{6ED08F8A-4FD8-4265-91F6-E87D44EB1BD5}"/>
    <cellStyle name="40% - Accent2 8 6 5" xfId="42356" xr:uid="{FF27F050-0F79-41E3-8889-495F4D3274F0}"/>
    <cellStyle name="40% - Accent2 8 7" xfId="5162" xr:uid="{0E2701D8-9957-4F76-9B29-430545B7661A}"/>
    <cellStyle name="40% - Accent2 8 7 2" xfId="16600" xr:uid="{07315537-ADB8-4F8F-BC0C-53C91CF2AC48}"/>
    <cellStyle name="40% - Accent2 8 7 3" xfId="27449" xr:uid="{D77B0A1C-5A12-4516-A302-7231FE72426A}"/>
    <cellStyle name="40% - Accent2 8 7 4" xfId="42723" xr:uid="{08732151-8C2B-4436-B4FF-02E9E593890E}"/>
    <cellStyle name="40% - Accent2 8 8" xfId="8776" xr:uid="{3BDE0475-63D5-4E2F-A808-15C7D7C8A85E}"/>
    <cellStyle name="40% - Accent2 8 8 2" xfId="19920" xr:uid="{0F4AAD03-0432-4795-9641-F0DF66005E74}"/>
    <cellStyle name="40% - Accent2 8 9" xfId="13544" xr:uid="{A2F2FF2E-6CF9-466D-890E-6BA6F6929F78}"/>
    <cellStyle name="40% - Accent2 9" xfId="358" xr:uid="{29AC275C-E43B-49E8-ABD7-E8EFE01BECC9}"/>
    <cellStyle name="40% - Accent2 9 10" xfId="30586" xr:uid="{775F126E-4408-4920-ABDC-E8D861B693E9}"/>
    <cellStyle name="40% - Accent2 9 11" xfId="39668" xr:uid="{451EF642-0D8D-4EE7-B59A-2B165717BBD9}"/>
    <cellStyle name="40% - Accent2 9 2" xfId="2417" xr:uid="{7453E67B-F04C-4224-A47E-0B56A282B9E4}"/>
    <cellStyle name="40% - Accent2 9 2 2" xfId="3398" xr:uid="{0AE24DFD-4F1B-4B62-89E1-929A26F27E22}"/>
    <cellStyle name="40% - Accent2 9 2 2 2" xfId="6636" xr:uid="{26F6EDCD-3745-4ECB-8242-22A29ADB8674}"/>
    <cellStyle name="40% - Accent2 9 2 2 2 2" xfId="9945" xr:uid="{A1A51DFA-C022-42A9-8614-F1B3C946A4B3}"/>
    <cellStyle name="40% - Accent2 9 2 2 2 2 2" xfId="21087" xr:uid="{436702F7-F31F-4B6E-9B56-3A1134B08705}"/>
    <cellStyle name="40% - Accent2 9 2 2 2 2 3" xfId="38622" xr:uid="{DBB9C9F5-7A97-4BD1-9179-6F7F011500F2}"/>
    <cellStyle name="40% - Accent2 9 2 2 2 3" xfId="18074" xr:uid="{C2B17FB7-35FB-4E3F-BD84-CB0F542BD8DE}"/>
    <cellStyle name="40% - Accent2 9 2 2 2 4" xfId="28923" xr:uid="{47DC0B58-372E-4EB4-ABB9-D446374B8113}"/>
    <cellStyle name="40% - Accent2 9 2 2 2 5" xfId="34655" xr:uid="{D4CA94B2-2C8B-4DF8-A763-4E36158A55B4}"/>
    <cellStyle name="40% - Accent2 9 2 2 2 6" xfId="44197" xr:uid="{712FB5FF-1ED8-43A9-819C-2D5ACE52F800}"/>
    <cellStyle name="40% - Accent2 9 2 2 3" xfId="9946" xr:uid="{4A761D1A-A2C4-452D-B8A3-74512E19C4D9}"/>
    <cellStyle name="40% - Accent2 9 2 2 3 2" xfId="21088" xr:uid="{2B875D75-6CD4-4456-8A9C-721C9106C96B}"/>
    <cellStyle name="40% - Accent2 9 2 2 3 3" xfId="36641" xr:uid="{9149E39E-25DC-4DFB-9532-6C36CF333AD9}"/>
    <cellStyle name="40% - Accent2 9 2 2 4" xfId="15018" xr:uid="{1E93ABF7-3E93-4606-B0A6-9ABD33396C5A}"/>
    <cellStyle name="40% - Accent2 9 2 2 5" xfId="25867" xr:uid="{136B7AA1-3ABE-4D0B-AEF5-EC07C6C5C7CD}"/>
    <cellStyle name="40% - Accent2 9 2 2 6" xfId="32017" xr:uid="{C6E1DCB8-44CE-41BE-9DDA-273FA9134A7D}"/>
    <cellStyle name="40% - Accent2 9 2 2 7" xfId="41141" xr:uid="{4AF6ADA6-07D2-4641-BFF0-647C0C491FC9}"/>
    <cellStyle name="40% - Accent2 9 2 3" xfId="5656" xr:uid="{96ECDD52-532C-4EC9-AFB6-E0EB45559E99}"/>
    <cellStyle name="40% - Accent2 9 2 3 2" xfId="9947" xr:uid="{72FB8060-214A-4A37-A01F-7886CD4EC428}"/>
    <cellStyle name="40% - Accent2 9 2 3 2 2" xfId="21089" xr:uid="{B65B3552-0B57-4258-8F9B-2777A884D3A8}"/>
    <cellStyle name="40% - Accent2 9 2 3 2 3" xfId="38007" xr:uid="{14BC2AA9-8959-4194-B51C-6BA5FACCC2A4}"/>
    <cellStyle name="40% - Accent2 9 2 3 3" xfId="17094" xr:uid="{7A07C47E-B30A-40F9-A46F-D44019A453AE}"/>
    <cellStyle name="40% - Accent2 9 2 3 4" xfId="27943" xr:uid="{B1C18522-08DA-4BE2-BE4C-3870B610A285}"/>
    <cellStyle name="40% - Accent2 9 2 3 5" xfId="34052" xr:uid="{8C2F53A0-56F1-4585-BAAF-1B19786FBB75}"/>
    <cellStyle name="40% - Accent2 9 2 3 6" xfId="43217" xr:uid="{78023D8B-7DEE-47BC-B094-6E68E8B2D429}"/>
    <cellStyle name="40% - Accent2 9 2 4" xfId="9948" xr:uid="{402DD5F0-19BD-406C-B3B1-64D182D19A65}"/>
    <cellStyle name="40% - Accent2 9 2 4 2" xfId="21090" xr:uid="{13BE6212-FFA7-4B80-95C3-039028FD2C08}"/>
    <cellStyle name="40% - Accent2 9 2 4 3" xfId="36024" xr:uid="{6B9E9C06-2891-478B-A7FE-D9A5D867E504}"/>
    <cellStyle name="40% - Accent2 9 2 5" xfId="14038" xr:uid="{4DD71BB0-58B0-486D-B64D-4663E2D9A4A2}"/>
    <cellStyle name="40% - Accent2 9 2 6" xfId="24887" xr:uid="{37C0F84A-3BAB-480C-BE44-78ED774F0251}"/>
    <cellStyle name="40% - Accent2 9 2 7" xfId="31037" xr:uid="{39BCC502-8637-4A7D-B6A7-94D8DC2BF0AD}"/>
    <cellStyle name="40% - Accent2 9 2 8" xfId="40161" xr:uid="{B289CC1B-E7A3-42BC-90EC-6550802AA562}"/>
    <cellStyle name="40% - Accent2 9 3" xfId="2905" xr:uid="{BB5A310B-52A4-465A-99CF-6716DD1818EE}"/>
    <cellStyle name="40% - Accent2 9 3 2" xfId="6143" xr:uid="{EC237090-A0ED-46CF-80F0-2DD69F16C471}"/>
    <cellStyle name="40% - Accent2 9 3 2 2" xfId="9949" xr:uid="{E30E160C-16DF-42A7-B3B0-9AD51D75A02A}"/>
    <cellStyle name="40% - Accent2 9 3 2 2 2" xfId="21091" xr:uid="{E626B2A4-E79D-46F7-8A3B-8FA6111AE8A5}"/>
    <cellStyle name="40% - Accent2 9 3 2 2 3" xfId="38623" xr:uid="{1BAB4DEC-092B-46CF-925A-DC3BA65DABCB}"/>
    <cellStyle name="40% - Accent2 9 3 2 3" xfId="17581" xr:uid="{7AE43D41-DE66-4F2F-BE6B-E8F38E0D73FC}"/>
    <cellStyle name="40% - Accent2 9 3 2 4" xfId="28430" xr:uid="{9C0566B2-2677-480B-801A-BB5B5B17258F}"/>
    <cellStyle name="40% - Accent2 9 3 2 5" xfId="34656" xr:uid="{310D2D87-EDAA-4233-AB64-FA6EF4145BCE}"/>
    <cellStyle name="40% - Accent2 9 3 2 6" xfId="43704" xr:uid="{93784131-7F78-41A5-AC51-B0C530AC532F}"/>
    <cellStyle name="40% - Accent2 9 3 3" xfId="9950" xr:uid="{41B0B70A-52A7-46C7-A74D-6D4EE46C7F6A}"/>
    <cellStyle name="40% - Accent2 9 3 3 2" xfId="21092" xr:uid="{93817468-BCFD-4441-B2E0-619B4D64B301}"/>
    <cellStyle name="40% - Accent2 9 3 3 3" xfId="36642" xr:uid="{02E66407-FE8D-4694-B633-148EA4805F43}"/>
    <cellStyle name="40% - Accent2 9 3 4" xfId="14525" xr:uid="{8FFCE1F7-7484-45C7-86ED-03C29E38FB2E}"/>
    <cellStyle name="40% - Accent2 9 3 5" xfId="25374" xr:uid="{ED42D17C-D8A9-46C9-9D41-AC67F17B47A5}"/>
    <cellStyle name="40% - Accent2 9 3 6" xfId="31524" xr:uid="{9EC3E252-02C2-4690-BD42-4D537491D6F0}"/>
    <cellStyle name="40% - Accent2 9 3 7" xfId="40648" xr:uid="{7F2F6E38-242B-4E49-B0AB-21169875E069}"/>
    <cellStyle name="40% - Accent2 9 4" xfId="3886" xr:uid="{3BAA5926-292C-465B-9B88-77A9CF6741BC}"/>
    <cellStyle name="40% - Accent2 9 4 2" xfId="7125" xr:uid="{70A33BFB-EB1E-4BD9-95C6-A7EE72E02898}"/>
    <cellStyle name="40% - Accent2 9 4 2 2" xfId="18563" xr:uid="{58A23A79-1556-4598-8D12-7CD7926C1848}"/>
    <cellStyle name="40% - Accent2 9 4 2 3" xfId="29412" xr:uid="{B15F67B2-2DE3-4983-8C7E-7E08CBE1E726}"/>
    <cellStyle name="40% - Accent2 9 4 2 4" xfId="37727" xr:uid="{AA254DE2-CB81-46E2-B7FB-BB5D4251A85F}"/>
    <cellStyle name="40% - Accent2 9 4 2 5" xfId="44686" xr:uid="{6FC96758-55D5-45F5-A650-583543883A03}"/>
    <cellStyle name="40% - Accent2 9 4 3" xfId="15507" xr:uid="{343121FF-4CA3-4F9D-857B-9420958A6365}"/>
    <cellStyle name="40% - Accent2 9 4 4" xfId="26356" xr:uid="{AA4D8C0D-4189-4DE8-86D6-AC040994B8FC}"/>
    <cellStyle name="40% - Accent2 9 4 5" xfId="32854" xr:uid="{49A3D67F-5E1D-4503-AB27-03A174A31D5C}"/>
    <cellStyle name="40% - Accent2 9 4 6" xfId="41630" xr:uid="{7E722044-2E6A-4AB3-8EC6-FCEC9195E573}"/>
    <cellStyle name="40% - Accent2 9 5" xfId="4434" xr:uid="{795C34A7-51C1-4010-BF97-E04859C1A86C}"/>
    <cellStyle name="40% - Accent2 9 5 2" xfId="7490" xr:uid="{CAD55CC7-671A-4344-911B-A103818E2375}"/>
    <cellStyle name="40% - Accent2 9 5 2 2" xfId="18928" xr:uid="{3F3A9C27-AD93-4C0E-B211-DC13193EE84D}"/>
    <cellStyle name="40% - Accent2 9 5 2 3" xfId="29777" xr:uid="{B771101C-DA7A-4F71-B495-18F6754784B7}"/>
    <cellStyle name="40% - Accent2 9 5 2 4" xfId="45051" xr:uid="{4BD18EAB-DF95-4FD2-9831-C67BEBA6035F}"/>
    <cellStyle name="40% - Accent2 9 5 3" xfId="15872" xr:uid="{292B085F-E3A8-438A-AC10-D63D620333EE}"/>
    <cellStyle name="40% - Accent2 9 5 4" xfId="26721" xr:uid="{B581770F-2F5A-40C4-9F8E-D58283CFFEDE}"/>
    <cellStyle name="40% - Accent2 9 5 5" xfId="35745" xr:uid="{B85DA6DF-73AC-4251-935A-0E0A31641F9A}"/>
    <cellStyle name="40% - Accent2 9 5 6" xfId="41995" xr:uid="{35925B0C-CFBF-4662-A2DA-004DDF020E28}"/>
    <cellStyle name="40% - Accent2 9 6" xfId="4796" xr:uid="{071C3C58-D8E9-4E71-A9D1-1E952010FBAE}"/>
    <cellStyle name="40% - Accent2 9 6 2" xfId="7852" xr:uid="{FCF45E08-C543-4AA3-A780-8EA6A7D6CED6}"/>
    <cellStyle name="40% - Accent2 9 6 2 2" xfId="19290" xr:uid="{027BE69E-E555-431C-8C68-7AB1455C256D}"/>
    <cellStyle name="40% - Accent2 9 6 2 3" xfId="30139" xr:uid="{5465A5D3-F581-4458-BB19-CA772FB9D6B3}"/>
    <cellStyle name="40% - Accent2 9 6 2 4" xfId="45413" xr:uid="{169A7F8C-6FA4-426C-900A-FD38EDE4D524}"/>
    <cellStyle name="40% - Accent2 9 6 3" xfId="16234" xr:uid="{08F375F1-C008-4574-89CE-2AF2E02F2E1E}"/>
    <cellStyle name="40% - Accent2 9 6 4" xfId="27083" xr:uid="{C088CB9E-B8B7-4128-960E-0F8D776236DC}"/>
    <cellStyle name="40% - Accent2 9 6 5" xfId="42357" xr:uid="{09283119-EE9A-49ED-8AD9-80B6D46628B5}"/>
    <cellStyle name="40% - Accent2 9 7" xfId="5163" xr:uid="{294FD1EB-3485-4686-88B4-FFDCDE23023E}"/>
    <cellStyle name="40% - Accent2 9 7 2" xfId="16601" xr:uid="{EDCD1755-39AB-44F6-9A47-813BC6CDDB85}"/>
    <cellStyle name="40% - Accent2 9 7 3" xfId="27450" xr:uid="{D5C39A4C-DAF2-482C-8F97-34268BA21C0E}"/>
    <cellStyle name="40% - Accent2 9 7 4" xfId="42724" xr:uid="{A7F39FAF-52C1-4DBE-AF64-76474C6973CF}"/>
    <cellStyle name="40% - Accent2 9 8" xfId="13545" xr:uid="{9CAE4223-7638-40AA-88EF-7611FE1FFE49}"/>
    <cellStyle name="40% - Accent2 9 9" xfId="24394" xr:uid="{A26D2C60-94BB-4404-BB3A-319C5FA233A9}"/>
    <cellStyle name="40% - Accent3" xfId="32" builtinId="39" customBuiltin="1"/>
    <cellStyle name="40% - Accent3 10" xfId="359" xr:uid="{7A2E7C7F-CF3B-4BE3-9B13-C871590AA2C5}"/>
    <cellStyle name="40% - Accent3 10 10" xfId="30587" xr:uid="{A654E2DC-074C-490C-B17E-C0D8393B5058}"/>
    <cellStyle name="40% - Accent3 10 11" xfId="39669" xr:uid="{747910AC-AE31-415E-AB03-29291EF01993}"/>
    <cellStyle name="40% - Accent3 10 2" xfId="2418" xr:uid="{61148FE4-B4CE-4380-BA2D-B459622D2383}"/>
    <cellStyle name="40% - Accent3 10 2 2" xfId="3399" xr:uid="{CAAB9193-7191-4A1E-A945-53985C1EC79D}"/>
    <cellStyle name="40% - Accent3 10 2 2 2" xfId="6637" xr:uid="{A4536B8A-C22A-4A40-B019-2B15CC88F859}"/>
    <cellStyle name="40% - Accent3 10 2 2 2 2" xfId="9951" xr:uid="{7290AA2B-61F3-4FFA-B823-329D6AAB0EC4}"/>
    <cellStyle name="40% - Accent3 10 2 2 2 2 2" xfId="21093" xr:uid="{401146FD-B42F-41C6-97DD-7B5B32F9D464}"/>
    <cellStyle name="40% - Accent3 10 2 2 2 2 3" xfId="38624" xr:uid="{AB7C85FF-5EDE-4C72-9A72-2FEDEA1EFAE3}"/>
    <cellStyle name="40% - Accent3 10 2 2 2 3" xfId="9952" xr:uid="{9C4DCB46-DE98-4B34-B716-51E78B0F3F17}"/>
    <cellStyle name="40% - Accent3 10 2 2 2 3 2" xfId="21094" xr:uid="{D9A973D7-5F61-4366-9051-F46EC0B6A5ED}"/>
    <cellStyle name="40% - Accent3 10 2 2 2 3 3" xfId="34657" xr:uid="{24E098E4-C27C-4AC5-B25B-89AE792AEFD9}"/>
    <cellStyle name="40% - Accent3 10 2 2 2 4" xfId="18075" xr:uid="{5EDD5342-4A70-47F1-9B46-98AE2382F3D5}"/>
    <cellStyle name="40% - Accent3 10 2 2 2 5" xfId="28924" xr:uid="{C332CF3D-4513-4101-A502-81E3A3CB420F}"/>
    <cellStyle name="40% - Accent3 10 2 2 2 6" xfId="32857" xr:uid="{C91AD16A-155A-4E2D-92A0-9BDC7B7CF704}"/>
    <cellStyle name="40% - Accent3 10 2 2 2 7" xfId="44198" xr:uid="{A8C4686C-2678-4935-ABEF-356E59EE397D}"/>
    <cellStyle name="40% - Accent3 10 2 2 3" xfId="9953" xr:uid="{2EA1C2ED-3E15-4ABD-8E02-C3B45B6A7E6F}"/>
    <cellStyle name="40% - Accent3 10 2 2 3 2" xfId="21095" xr:uid="{F17FB5AF-A80A-48AA-AAC2-B34DF961E799}"/>
    <cellStyle name="40% - Accent3 10 2 2 3 3" xfId="36643" xr:uid="{5176AAE0-C7B4-492D-8181-FF20E5B021A5}"/>
    <cellStyle name="40% - Accent3 10 2 2 4" xfId="15019" xr:uid="{68E9B5B9-D66A-455D-9AEB-58D6DCE1F97B}"/>
    <cellStyle name="40% - Accent3 10 2 2 5" xfId="25868" xr:uid="{68DEA056-24B8-49F7-A629-DE2AF4AFB236}"/>
    <cellStyle name="40% - Accent3 10 2 2 6" xfId="32018" xr:uid="{0A823D7C-0F61-4AC2-B9CD-CB74A2138D6A}"/>
    <cellStyle name="40% - Accent3 10 2 2 7" xfId="41142" xr:uid="{602F74DD-8FE2-418C-B725-CC80E6D625ED}"/>
    <cellStyle name="40% - Accent3 10 2 3" xfId="5657" xr:uid="{224B6A02-3A23-4D31-86F7-6640AA11F210}"/>
    <cellStyle name="40% - Accent3 10 2 3 2" xfId="9954" xr:uid="{F7D21B14-8AA8-40F1-93EB-D93C00C835E6}"/>
    <cellStyle name="40% - Accent3 10 2 3 2 2" xfId="21096" xr:uid="{5CEFFE59-C38B-42FD-9D89-8620851B678A}"/>
    <cellStyle name="40% - Accent3 10 2 3 2 3" xfId="38008" xr:uid="{EC3EC31D-FB33-4EF7-9379-75A110D91F84}"/>
    <cellStyle name="40% - Accent3 10 2 3 3" xfId="9955" xr:uid="{0B127CC6-335B-4A1E-9230-237052564EC3}"/>
    <cellStyle name="40% - Accent3 10 2 3 3 2" xfId="21097" xr:uid="{B6A0042D-C763-4E1F-90F6-FDD4BECDD587}"/>
    <cellStyle name="40% - Accent3 10 2 3 3 3" xfId="34053" xr:uid="{B91AF9FA-3C1E-4C72-8402-CAC5DF26B7D0}"/>
    <cellStyle name="40% - Accent3 10 2 3 4" xfId="17095" xr:uid="{E4C0E9AB-A0BD-4D69-A208-904E9D56ABF8}"/>
    <cellStyle name="40% - Accent3 10 2 3 5" xfId="27944" xr:uid="{79630863-A686-4483-9AB5-900FF792645E}"/>
    <cellStyle name="40% - Accent3 10 2 3 6" xfId="32856" xr:uid="{F79E4DA3-9D09-4F5A-93A8-A5C4DE8C2F6E}"/>
    <cellStyle name="40% - Accent3 10 2 3 7" xfId="43218" xr:uid="{310940BA-6E30-483F-A5D6-01EE0745EE48}"/>
    <cellStyle name="40% - Accent3 10 2 4" xfId="9956" xr:uid="{28B83FAD-4F7C-4066-BFEA-0166F1A1CB86}"/>
    <cellStyle name="40% - Accent3 10 2 4 2" xfId="21098" xr:uid="{E2AA05BD-3FD8-425B-8614-294F2E1F4E41}"/>
    <cellStyle name="40% - Accent3 10 2 4 3" xfId="36025" xr:uid="{1D6CBB60-D1F1-46A2-A539-41D8D22707E3}"/>
    <cellStyle name="40% - Accent3 10 2 5" xfId="14039" xr:uid="{478B9413-8014-4FE9-A073-C6A9198E7B85}"/>
    <cellStyle name="40% - Accent3 10 2 6" xfId="24888" xr:uid="{217AE085-4499-4626-9EB6-96131BE6F44E}"/>
    <cellStyle name="40% - Accent3 10 2 7" xfId="31038" xr:uid="{3EB11169-892D-4F96-9D44-493C11615D67}"/>
    <cellStyle name="40% - Accent3 10 2 8" xfId="40162" xr:uid="{2D4783B7-152B-4EAE-A826-79EA76A4119E}"/>
    <cellStyle name="40% - Accent3 10 3" xfId="2906" xr:uid="{6052A28C-319B-4C86-9174-E24C4D8CC5E3}"/>
    <cellStyle name="40% - Accent3 10 3 2" xfId="6144" xr:uid="{F9F4DBCA-AEAF-4D2C-9FAE-785F4FB55171}"/>
    <cellStyle name="40% - Accent3 10 3 2 2" xfId="9957" xr:uid="{242DE969-CFC2-4842-8EF9-2EDF6CC41CB5}"/>
    <cellStyle name="40% - Accent3 10 3 2 2 2" xfId="21099" xr:uid="{AB6021B4-20EE-452E-A2B1-33AE3D41262F}"/>
    <cellStyle name="40% - Accent3 10 3 2 2 3" xfId="38625" xr:uid="{FE55FC99-E940-4627-8DF7-A9D364D789AA}"/>
    <cellStyle name="40% - Accent3 10 3 2 3" xfId="9958" xr:uid="{210A5D32-2DAB-43DD-86D6-C10B0B79FAA0}"/>
    <cellStyle name="40% - Accent3 10 3 2 3 2" xfId="21100" xr:uid="{AC18D17F-4542-4135-B30F-DE972628C6C3}"/>
    <cellStyle name="40% - Accent3 10 3 2 3 3" xfId="34658" xr:uid="{EC1BF1BE-4F30-4174-8D45-BC7B17650D62}"/>
    <cellStyle name="40% - Accent3 10 3 2 4" xfId="17582" xr:uid="{6EC0013B-6783-420B-8B78-C93AF5B57809}"/>
    <cellStyle name="40% - Accent3 10 3 2 5" xfId="28431" xr:uid="{F9D3A740-8538-41D8-BB15-B3499D1FF4FC}"/>
    <cellStyle name="40% - Accent3 10 3 2 6" xfId="32858" xr:uid="{D1EC1631-6972-4D17-BD67-4F22B18FA3A9}"/>
    <cellStyle name="40% - Accent3 10 3 2 7" xfId="43705" xr:uid="{C14957DC-2EF1-4C10-BBB7-2A0ED7704B52}"/>
    <cellStyle name="40% - Accent3 10 3 3" xfId="9959" xr:uid="{BFD0D9E6-9C50-435D-BDBF-5C428143F51D}"/>
    <cellStyle name="40% - Accent3 10 3 3 2" xfId="21101" xr:uid="{B19611C0-81A3-4F40-B3A1-CE539173775D}"/>
    <cellStyle name="40% - Accent3 10 3 3 3" xfId="36644" xr:uid="{52D25E29-E62C-4730-AB3D-A6FFE925DBAC}"/>
    <cellStyle name="40% - Accent3 10 3 4" xfId="14526" xr:uid="{D319DC2C-1530-4FA1-882E-D53804B379EC}"/>
    <cellStyle name="40% - Accent3 10 3 5" xfId="25375" xr:uid="{93B13E38-0D9A-451F-87E8-5DC2D249D9FB}"/>
    <cellStyle name="40% - Accent3 10 3 6" xfId="31525" xr:uid="{BD526C94-4162-441C-82B7-7D534A91600E}"/>
    <cellStyle name="40% - Accent3 10 3 7" xfId="40649" xr:uid="{42C86CFA-CE10-4A5E-A645-0A9F0B348814}"/>
    <cellStyle name="40% - Accent3 10 4" xfId="3887" xr:uid="{97480ED4-09B2-4505-A1E7-16C4C79300BC}"/>
    <cellStyle name="40% - Accent3 10 4 2" xfId="7126" xr:uid="{4726C14C-A469-43D5-B086-1AF96CC4EFA4}"/>
    <cellStyle name="40% - Accent3 10 4 2 2" xfId="18564" xr:uid="{79BAD2DB-4E74-4F70-BB12-599CCC7C12EF}"/>
    <cellStyle name="40% - Accent3 10 4 2 3" xfId="29413" xr:uid="{4E405C7C-3090-4B83-BB52-1656FBDF8672}"/>
    <cellStyle name="40% - Accent3 10 4 2 4" xfId="37728" xr:uid="{29FE8515-B52E-4F85-8833-E8DA51C990FA}"/>
    <cellStyle name="40% - Accent3 10 4 2 5" xfId="44687" xr:uid="{7DFE5BC3-66E4-4404-B401-DF650A49ED37}"/>
    <cellStyle name="40% - Accent3 10 4 3" xfId="9960" xr:uid="{775F7787-6D77-4BC5-BE06-84027B42860B}"/>
    <cellStyle name="40% - Accent3 10 4 3 2" xfId="21102" xr:uid="{130F785B-D3AD-4EB6-8B66-720C0F7AFF1B}"/>
    <cellStyle name="40% - Accent3 10 4 3 3" xfId="33884" xr:uid="{5E98F9B1-ED81-482F-B25D-252F5D22F839}"/>
    <cellStyle name="40% - Accent3 10 4 4" xfId="15508" xr:uid="{04DACA36-24BA-4E5F-80BD-80F57118326E}"/>
    <cellStyle name="40% - Accent3 10 4 5" xfId="26357" xr:uid="{D9F0ECC1-5C8A-41C9-8800-2BD0750B0768}"/>
    <cellStyle name="40% - Accent3 10 4 6" xfId="32859" xr:uid="{52BE640A-3F2C-43EA-812F-AE48EF0757B2}"/>
    <cellStyle name="40% - Accent3 10 4 7" xfId="41631" xr:uid="{690F3CD9-F2F4-4EF8-A6D1-E2DC4D5AC18E}"/>
    <cellStyle name="40% - Accent3 10 5" xfId="4435" xr:uid="{4CD856F7-6B25-4BF3-B171-D5B7D92CF39C}"/>
    <cellStyle name="40% - Accent3 10 5 2" xfId="7491" xr:uid="{9D517EA2-A50F-4115-8A9F-F4D4FBC1E1B3}"/>
    <cellStyle name="40% - Accent3 10 5 2 2" xfId="18929" xr:uid="{A6D0F009-8638-4388-99A7-11A338D10186}"/>
    <cellStyle name="40% - Accent3 10 5 2 3" xfId="29778" xr:uid="{115E0D81-B4EC-4DC2-94E8-4BF2D5D3121B}"/>
    <cellStyle name="40% - Accent3 10 5 2 4" xfId="35746" xr:uid="{CADEBA89-BF69-4338-93D2-3B4EE21E520D}"/>
    <cellStyle name="40% - Accent3 10 5 2 5" xfId="45052" xr:uid="{83A12DF4-DC32-443D-855D-00A54CB91C6A}"/>
    <cellStyle name="40% - Accent3 10 5 3" xfId="15873" xr:uid="{0CC3CB82-13B3-4AC3-9A13-26D4973F5900}"/>
    <cellStyle name="40% - Accent3 10 5 4" xfId="26722" xr:uid="{E6C97862-DA34-4B1D-B24E-39D54850A841}"/>
    <cellStyle name="40% - Accent3 10 5 5" xfId="32855" xr:uid="{2261609B-966E-4676-849C-387253358EEC}"/>
    <cellStyle name="40% - Accent3 10 5 6" xfId="41996" xr:uid="{F9CE11E8-4BCD-4F38-A8E9-059E47425DAA}"/>
    <cellStyle name="40% - Accent3 10 6" xfId="4797" xr:uid="{43203ACF-473C-4F13-AEC0-8D8706B9789B}"/>
    <cellStyle name="40% - Accent3 10 6 2" xfId="7853" xr:uid="{E5131EAD-8469-4A7D-A5AE-9798251DBBB4}"/>
    <cellStyle name="40% - Accent3 10 6 2 2" xfId="19291" xr:uid="{35CE7BE7-FAC5-4203-82AF-8602C3E675E8}"/>
    <cellStyle name="40% - Accent3 10 6 2 3" xfId="30140" xr:uid="{48430859-B05A-491A-A23E-9551AA83D6F1}"/>
    <cellStyle name="40% - Accent3 10 6 2 4" xfId="45414" xr:uid="{8880F80A-1A81-4E5D-86CF-C4BC051AA83B}"/>
    <cellStyle name="40% - Accent3 10 6 3" xfId="16235" xr:uid="{877F42CD-AD81-4648-8D56-5C5EE227F84C}"/>
    <cellStyle name="40% - Accent3 10 6 4" xfId="27084" xr:uid="{11606A8D-BD8A-4A97-A28E-22CFEFEDE191}"/>
    <cellStyle name="40% - Accent3 10 6 5" xfId="42358" xr:uid="{60564942-8B11-4C68-87D1-983832624A28}"/>
    <cellStyle name="40% - Accent3 10 7" xfId="5164" xr:uid="{6C62A406-2DC7-4AC9-B2DB-054D933563D0}"/>
    <cellStyle name="40% - Accent3 10 7 2" xfId="16602" xr:uid="{201BC830-06C4-46C1-8693-8B10F9F69389}"/>
    <cellStyle name="40% - Accent3 10 7 3" xfId="27451" xr:uid="{568E5A1B-ECFF-4D0E-893A-899393B6677D}"/>
    <cellStyle name="40% - Accent3 10 7 4" xfId="42725" xr:uid="{596EAFAB-EE1E-4AEF-A660-E0FC3C20CB74}"/>
    <cellStyle name="40% - Accent3 10 8" xfId="13546" xr:uid="{7A0744C1-AED1-4AA8-81CD-A96E5170E0AC}"/>
    <cellStyle name="40% - Accent3 10 9" xfId="24395" xr:uid="{23B8A217-6B19-4CC0-8C27-34A866615E69}"/>
    <cellStyle name="40% - Accent3 11" xfId="360" xr:uid="{175EEADC-AB88-486D-80F9-811351EF2742}"/>
    <cellStyle name="40% - Accent3 11 10" xfId="30588" xr:uid="{D446120F-EB0F-430E-9A9C-9188EE299B80}"/>
    <cellStyle name="40% - Accent3 11 11" xfId="39670" xr:uid="{67B1BCA1-C0A6-40BD-8B68-7C8AF26704C1}"/>
    <cellStyle name="40% - Accent3 11 2" xfId="2419" xr:uid="{5DEC7856-83E7-4B9B-ABF3-94E158E4FB30}"/>
    <cellStyle name="40% - Accent3 11 2 2" xfId="3400" xr:uid="{2306546B-E9D4-4F2E-A9FE-ED478D99E7B0}"/>
    <cellStyle name="40% - Accent3 11 2 2 2" xfId="6638" xr:uid="{C9FD018C-01BD-478C-B405-BC7D2015A79B}"/>
    <cellStyle name="40% - Accent3 11 2 2 2 2" xfId="9961" xr:uid="{2418341C-6F4D-4FCF-8152-C79E4C2C0CB0}"/>
    <cellStyle name="40% - Accent3 11 2 2 2 2 2" xfId="21103" xr:uid="{D7214A82-8338-4BB1-820D-26A8E00FE42A}"/>
    <cellStyle name="40% - Accent3 11 2 2 2 2 3" xfId="38626" xr:uid="{27437A37-7A98-4794-8331-CF9F1EAF7969}"/>
    <cellStyle name="40% - Accent3 11 2 2 2 3" xfId="9962" xr:uid="{829B71B4-9C94-45EF-A435-4734A1C5AA5B}"/>
    <cellStyle name="40% - Accent3 11 2 2 2 3 2" xfId="21104" xr:uid="{A7C1D46B-8739-469F-A476-F185DACA16EA}"/>
    <cellStyle name="40% - Accent3 11 2 2 2 3 3" xfId="34659" xr:uid="{01445E5C-B4A1-4047-82A1-5B321841FCCF}"/>
    <cellStyle name="40% - Accent3 11 2 2 2 4" xfId="18076" xr:uid="{C7A6274F-4B13-47CB-88E5-F539C184CA50}"/>
    <cellStyle name="40% - Accent3 11 2 2 2 5" xfId="28925" xr:uid="{F25209AA-5CC0-4FE8-AED4-3FC0C082A8F1}"/>
    <cellStyle name="40% - Accent3 11 2 2 2 6" xfId="32862" xr:uid="{E1410BE2-62EA-4971-9868-CB6922D98223}"/>
    <cellStyle name="40% - Accent3 11 2 2 2 7" xfId="44199" xr:uid="{69536EBD-6E64-4313-B5EC-64F690AB0B4F}"/>
    <cellStyle name="40% - Accent3 11 2 2 3" xfId="9963" xr:uid="{391E3562-450A-4EA2-B000-CC06E272768F}"/>
    <cellStyle name="40% - Accent3 11 2 2 3 2" xfId="21105" xr:uid="{4795BBDD-1783-4301-A094-3F9F8CEA218C}"/>
    <cellStyle name="40% - Accent3 11 2 2 3 3" xfId="36645" xr:uid="{7122718B-66F1-4D6F-AA5D-3EF338748027}"/>
    <cellStyle name="40% - Accent3 11 2 2 4" xfId="15020" xr:uid="{FE87C5C7-D113-4B14-ACC5-219AEED295D6}"/>
    <cellStyle name="40% - Accent3 11 2 2 5" xfId="25869" xr:uid="{99FA5049-C900-4957-B2AE-4E3595AC2222}"/>
    <cellStyle name="40% - Accent3 11 2 2 6" xfId="32019" xr:uid="{1A162F32-5AC8-4CFF-9CA5-F419697C0EAF}"/>
    <cellStyle name="40% - Accent3 11 2 2 7" xfId="41143" xr:uid="{E25ADD21-D420-4E3B-A4ED-0EFB22C41408}"/>
    <cellStyle name="40% - Accent3 11 2 3" xfId="5658" xr:uid="{53FCE125-2A5C-4A14-B4F1-22AD8E577819}"/>
    <cellStyle name="40% - Accent3 11 2 3 2" xfId="9964" xr:uid="{384C234D-52FA-432C-8B41-32D027C00C1F}"/>
    <cellStyle name="40% - Accent3 11 2 3 2 2" xfId="21106" xr:uid="{F453D0F8-A493-4449-993C-2CC58223987F}"/>
    <cellStyle name="40% - Accent3 11 2 3 2 3" xfId="38009" xr:uid="{07E50186-C759-416D-B46C-4AF86EFDF972}"/>
    <cellStyle name="40% - Accent3 11 2 3 3" xfId="9965" xr:uid="{1A868B75-ED54-4BCC-AE83-38DC7825074A}"/>
    <cellStyle name="40% - Accent3 11 2 3 3 2" xfId="21107" xr:uid="{CA0743E1-61F1-412B-B574-D48BC351976A}"/>
    <cellStyle name="40% - Accent3 11 2 3 3 3" xfId="34054" xr:uid="{99B5D8C4-3C3B-4546-ACC1-F0564129ECAD}"/>
    <cellStyle name="40% - Accent3 11 2 3 4" xfId="17096" xr:uid="{661915E5-6C3E-4314-A0E7-06DE7B104114}"/>
    <cellStyle name="40% - Accent3 11 2 3 5" xfId="27945" xr:uid="{015303CF-141C-44C5-8FC2-E47627BCE812}"/>
    <cellStyle name="40% - Accent3 11 2 3 6" xfId="32861" xr:uid="{20DB901E-17DD-4AC6-BF48-6D449E0DB64D}"/>
    <cellStyle name="40% - Accent3 11 2 3 7" xfId="43219" xr:uid="{EEBE2BC1-F23F-4075-A728-CAFA74A39C0C}"/>
    <cellStyle name="40% - Accent3 11 2 4" xfId="9966" xr:uid="{9F08753A-8E1E-4C4B-8CF0-71C476B31C34}"/>
    <cellStyle name="40% - Accent3 11 2 4 2" xfId="21108" xr:uid="{AC19A2CF-15C0-4D5F-8AE6-C4672988C88B}"/>
    <cellStyle name="40% - Accent3 11 2 4 3" xfId="36026" xr:uid="{E34DB7CB-146E-4458-8913-877209AD695B}"/>
    <cellStyle name="40% - Accent3 11 2 5" xfId="14040" xr:uid="{8D1A0CF4-E1C2-4655-B281-B40013491CF6}"/>
    <cellStyle name="40% - Accent3 11 2 6" xfId="24889" xr:uid="{C62F9446-A519-4989-8328-2E99611328EB}"/>
    <cellStyle name="40% - Accent3 11 2 7" xfId="31039" xr:uid="{34D10D3E-01D9-4F6E-8BA9-A26D82FD2D3D}"/>
    <cellStyle name="40% - Accent3 11 2 8" xfId="40163" xr:uid="{25D38C00-7DC2-40BC-B433-A1E7416A1350}"/>
    <cellStyle name="40% - Accent3 11 3" xfId="2907" xr:uid="{4BE3E6CB-8584-4AC4-AB6A-10301A6C3B10}"/>
    <cellStyle name="40% - Accent3 11 3 2" xfId="6145" xr:uid="{A9EA4F85-B4EC-4AC4-9240-90797C6FC694}"/>
    <cellStyle name="40% - Accent3 11 3 2 2" xfId="9967" xr:uid="{B8AEDBD8-93D3-46C3-B0B1-98ABAA9B5E6F}"/>
    <cellStyle name="40% - Accent3 11 3 2 2 2" xfId="21109" xr:uid="{4B524A7E-8C42-4780-B886-4FD93FD974D8}"/>
    <cellStyle name="40% - Accent3 11 3 2 2 3" xfId="38627" xr:uid="{49C4AB21-15A7-4587-8448-848C312C1326}"/>
    <cellStyle name="40% - Accent3 11 3 2 3" xfId="9968" xr:uid="{2AE24BD5-EC43-477B-9134-FED46870AE2D}"/>
    <cellStyle name="40% - Accent3 11 3 2 3 2" xfId="21110" xr:uid="{A35F60C9-AE99-4157-986D-C4A1B93E22F2}"/>
    <cellStyle name="40% - Accent3 11 3 2 3 3" xfId="34660" xr:uid="{725843DF-8E2F-48D3-AE26-AD922175529F}"/>
    <cellStyle name="40% - Accent3 11 3 2 4" xfId="17583" xr:uid="{3782F9E4-44B8-4E34-8E9A-1BE6F686DDCE}"/>
    <cellStyle name="40% - Accent3 11 3 2 5" xfId="28432" xr:uid="{36932DB9-4CC8-435D-9758-34C29AB8A3F1}"/>
    <cellStyle name="40% - Accent3 11 3 2 6" xfId="32863" xr:uid="{D729BD73-F598-4BE9-9EF3-37EA68DB8951}"/>
    <cellStyle name="40% - Accent3 11 3 2 7" xfId="43706" xr:uid="{75369614-1444-43B9-AD88-B9E7D1A95A26}"/>
    <cellStyle name="40% - Accent3 11 3 3" xfId="9969" xr:uid="{B4BB4A85-B474-4097-B56A-ACA44979F242}"/>
    <cellStyle name="40% - Accent3 11 3 3 2" xfId="21111" xr:uid="{B4346A24-CBC7-4692-964A-C526DFF0350B}"/>
    <cellStyle name="40% - Accent3 11 3 3 3" xfId="36646" xr:uid="{3E009671-48B0-4F0F-A967-4F8E4EE7C561}"/>
    <cellStyle name="40% - Accent3 11 3 4" xfId="14527" xr:uid="{F8FF37D6-2D38-4C14-8DDE-1D3DCC1118B9}"/>
    <cellStyle name="40% - Accent3 11 3 5" xfId="25376" xr:uid="{2BFD6CBF-CBF0-4C91-A8CB-A3B7853EDAC0}"/>
    <cellStyle name="40% - Accent3 11 3 6" xfId="31526" xr:uid="{342EB123-0798-48FF-B5E8-2D976326C2C9}"/>
    <cellStyle name="40% - Accent3 11 3 7" xfId="40650" xr:uid="{A76156F5-D7F8-4C13-AD30-1A5A05736F6F}"/>
    <cellStyle name="40% - Accent3 11 4" xfId="3888" xr:uid="{5960BCF7-8137-43F7-814C-16061972006A}"/>
    <cellStyle name="40% - Accent3 11 4 2" xfId="7127" xr:uid="{511793C0-123D-4385-86B6-CE11C18CD5BC}"/>
    <cellStyle name="40% - Accent3 11 4 2 2" xfId="18565" xr:uid="{63206BB7-DECD-4846-9638-F6DB67B6DD50}"/>
    <cellStyle name="40% - Accent3 11 4 2 3" xfId="29414" xr:uid="{64AD72A5-7545-4299-B434-B2816B916FA8}"/>
    <cellStyle name="40% - Accent3 11 4 2 4" xfId="37729" xr:uid="{E7D052FF-3BA1-4F32-A83D-7069C43BBFF8}"/>
    <cellStyle name="40% - Accent3 11 4 2 5" xfId="44688" xr:uid="{54D1FAA4-E737-49DB-B915-C6600FC94BD9}"/>
    <cellStyle name="40% - Accent3 11 4 3" xfId="9970" xr:uid="{36040685-E992-48A3-B9A9-0A6DD2DE8E0B}"/>
    <cellStyle name="40% - Accent3 11 4 3 2" xfId="21112" xr:uid="{9A3398A8-3A2A-4E63-AFB5-14DE1E870AAF}"/>
    <cellStyle name="40% - Accent3 11 4 3 3" xfId="33885" xr:uid="{EB65AB97-1DED-439F-BE63-2FD46B3A6F30}"/>
    <cellStyle name="40% - Accent3 11 4 4" xfId="15509" xr:uid="{A24A1A38-9F46-47CC-9871-8CDE26DA5875}"/>
    <cellStyle name="40% - Accent3 11 4 5" xfId="26358" xr:uid="{E5F7BE24-CE71-452E-A09D-F309D4D2A8F5}"/>
    <cellStyle name="40% - Accent3 11 4 6" xfId="32864" xr:uid="{43E02C32-892F-4746-B0AA-5617EB103848}"/>
    <cellStyle name="40% - Accent3 11 4 7" xfId="41632" xr:uid="{D19779DC-A640-4B69-B674-04E2957B8B75}"/>
    <cellStyle name="40% - Accent3 11 5" xfId="4436" xr:uid="{D84C871F-487C-49F6-95B1-DCB567F68316}"/>
    <cellStyle name="40% - Accent3 11 5 2" xfId="7492" xr:uid="{61195AD2-75D2-4C4C-9849-7430540C2F8D}"/>
    <cellStyle name="40% - Accent3 11 5 2 2" xfId="18930" xr:uid="{E6D01237-8C53-4790-ABD7-123311E06E6A}"/>
    <cellStyle name="40% - Accent3 11 5 2 3" xfId="29779" xr:uid="{AFC66740-EB32-4EEC-B9FD-6A106D385D65}"/>
    <cellStyle name="40% - Accent3 11 5 2 4" xfId="35747" xr:uid="{0E63B3A2-8F36-4D02-9E29-C4595C738472}"/>
    <cellStyle name="40% - Accent3 11 5 2 5" xfId="45053" xr:uid="{5B3C6E61-D984-4FBD-AE5E-7D3A7ABD5C24}"/>
    <cellStyle name="40% - Accent3 11 5 3" xfId="15874" xr:uid="{564C10F8-8912-4E88-8A20-96048C9401B9}"/>
    <cellStyle name="40% - Accent3 11 5 4" xfId="26723" xr:uid="{A291DF13-7E07-4205-9B6D-11CC9EED6F30}"/>
    <cellStyle name="40% - Accent3 11 5 5" xfId="32860" xr:uid="{4B7EF6A1-9DC9-47E6-AA45-40DA01DA4F23}"/>
    <cellStyle name="40% - Accent3 11 5 6" xfId="41997" xr:uid="{E8AD1F6D-77D4-4BDD-AA72-23D56F7D6841}"/>
    <cellStyle name="40% - Accent3 11 6" xfId="4798" xr:uid="{D519F555-0549-4AF4-9141-CCBB4CFB903F}"/>
    <cellStyle name="40% - Accent3 11 6 2" xfId="7854" xr:uid="{B136B392-A1AC-41FC-BE46-72DDCDD906B7}"/>
    <cellStyle name="40% - Accent3 11 6 2 2" xfId="19292" xr:uid="{04217833-7134-4F2A-9BEF-011F676F6B3E}"/>
    <cellStyle name="40% - Accent3 11 6 2 3" xfId="30141" xr:uid="{A4131DFF-9867-4D65-874D-47D09CE6BF47}"/>
    <cellStyle name="40% - Accent3 11 6 2 4" xfId="45415" xr:uid="{4256C467-E5E9-4959-9AE3-EF4AA9E8B270}"/>
    <cellStyle name="40% - Accent3 11 6 3" xfId="16236" xr:uid="{872DBBF9-4CAD-4D9C-A657-C9A0989F7B46}"/>
    <cellStyle name="40% - Accent3 11 6 4" xfId="27085" xr:uid="{6A03109F-13A0-4E03-983A-AF13984AA9AA}"/>
    <cellStyle name="40% - Accent3 11 6 5" xfId="42359" xr:uid="{6D68CAC0-F74A-4961-9297-B0E527FF369D}"/>
    <cellStyle name="40% - Accent3 11 7" xfId="5165" xr:uid="{310D65EE-E16C-45DF-8F44-7BEC83F0B183}"/>
    <cellStyle name="40% - Accent3 11 7 2" xfId="16603" xr:uid="{79395346-87B0-418B-8E22-17D0EEF7B997}"/>
    <cellStyle name="40% - Accent3 11 7 3" xfId="27452" xr:uid="{B9603E56-838E-4174-8C14-E63D6313BB92}"/>
    <cellStyle name="40% - Accent3 11 7 4" xfId="42726" xr:uid="{E1DC43DD-D5FE-4F90-BABC-ACD08D4333A9}"/>
    <cellStyle name="40% - Accent3 11 8" xfId="13547" xr:uid="{95956530-F6B5-4E9F-A8D6-BA0B9004B989}"/>
    <cellStyle name="40% - Accent3 11 9" xfId="24396" xr:uid="{B13C8B39-2309-4BB2-917C-5F57608CAE46}"/>
    <cellStyle name="40% - Accent3 12" xfId="361" xr:uid="{F87326C7-3FBE-41B9-924A-383878739EFE}"/>
    <cellStyle name="40% - Accent3 12 10" xfId="30589" xr:uid="{36C85BA9-DEA2-4222-9CB5-A627BFE5CC51}"/>
    <cellStyle name="40% - Accent3 12 11" xfId="39671" xr:uid="{4FFF0C85-2CD1-45D9-8014-0359407D3C24}"/>
    <cellStyle name="40% - Accent3 12 2" xfId="2420" xr:uid="{1A47545C-D245-4813-A82A-0E3748491D93}"/>
    <cellStyle name="40% - Accent3 12 2 2" xfId="3401" xr:uid="{DBAB6919-381B-45A6-B071-C224071A2039}"/>
    <cellStyle name="40% - Accent3 12 2 2 2" xfId="6639" xr:uid="{BF31A090-C0D1-496D-ADB8-679F1B40EE70}"/>
    <cellStyle name="40% - Accent3 12 2 2 2 2" xfId="9971" xr:uid="{CD4FA0D3-EF3F-433D-B50C-1F3174CCBBAC}"/>
    <cellStyle name="40% - Accent3 12 2 2 2 2 2" xfId="21113" xr:uid="{FB72F102-1C5E-48BB-A40B-6F0E3B94D7C5}"/>
    <cellStyle name="40% - Accent3 12 2 2 2 2 3" xfId="38628" xr:uid="{7681CD1D-7094-46CB-B436-B1FD24C5791A}"/>
    <cellStyle name="40% - Accent3 12 2 2 2 3" xfId="9972" xr:uid="{B947AB8E-47EE-480E-A1FD-74DCE61506CC}"/>
    <cellStyle name="40% - Accent3 12 2 2 2 3 2" xfId="21114" xr:uid="{3F2BE3FF-BF4E-4D91-AD7E-156591D92AB6}"/>
    <cellStyle name="40% - Accent3 12 2 2 2 3 3" xfId="34661" xr:uid="{5124C5DE-7E9D-41B0-8A9A-5AB9AE5C5521}"/>
    <cellStyle name="40% - Accent3 12 2 2 2 4" xfId="18077" xr:uid="{92835C1A-7484-4981-AE7A-E4C8CB22975B}"/>
    <cellStyle name="40% - Accent3 12 2 2 2 5" xfId="28926" xr:uid="{AF7536CD-71AA-4571-B9F0-7CF46C6DE6C8}"/>
    <cellStyle name="40% - Accent3 12 2 2 2 6" xfId="32867" xr:uid="{6F865B1E-35EF-475F-8074-F591FA48F42E}"/>
    <cellStyle name="40% - Accent3 12 2 2 2 7" xfId="44200" xr:uid="{F823CFB8-31F8-4339-8F0F-8A0CC7B0862F}"/>
    <cellStyle name="40% - Accent3 12 2 2 3" xfId="9973" xr:uid="{85967B28-505C-4C76-8AE2-B07BE976D217}"/>
    <cellStyle name="40% - Accent3 12 2 2 3 2" xfId="21115" xr:uid="{CD1C2835-AD34-4936-A68D-8E6BEC565ECF}"/>
    <cellStyle name="40% - Accent3 12 2 2 3 3" xfId="36647" xr:uid="{B91DE0CA-3A75-4A30-9457-056E5C2374BC}"/>
    <cellStyle name="40% - Accent3 12 2 2 4" xfId="15021" xr:uid="{EB8DE89B-4155-4515-AA90-2952EF3144F0}"/>
    <cellStyle name="40% - Accent3 12 2 2 5" xfId="25870" xr:uid="{83632C65-6F93-4E93-B99A-AB3FFB02948E}"/>
    <cellStyle name="40% - Accent3 12 2 2 6" xfId="32020" xr:uid="{D65A1F62-A092-4C73-93F5-B9AA5EC27AD0}"/>
    <cellStyle name="40% - Accent3 12 2 2 7" xfId="41144" xr:uid="{CF9903FA-6AEA-4D8A-A282-8667560D48EF}"/>
    <cellStyle name="40% - Accent3 12 2 3" xfId="5659" xr:uid="{2874271B-72DF-494A-8156-E9F72B84B726}"/>
    <cellStyle name="40% - Accent3 12 2 3 2" xfId="9974" xr:uid="{EBD10CDE-DE32-4CED-9DB1-0EB1874C2233}"/>
    <cellStyle name="40% - Accent3 12 2 3 2 2" xfId="21116" xr:uid="{75319079-BCE4-4608-93BB-05D15FC5ABF8}"/>
    <cellStyle name="40% - Accent3 12 2 3 2 3" xfId="38010" xr:uid="{E06B86A2-F2C7-4F99-9F46-CBC11CC812F7}"/>
    <cellStyle name="40% - Accent3 12 2 3 3" xfId="9975" xr:uid="{07F27044-423D-41CF-A023-10082F444766}"/>
    <cellStyle name="40% - Accent3 12 2 3 3 2" xfId="21117" xr:uid="{A4DB956E-981A-46BD-8AF8-EFE64B6CFB72}"/>
    <cellStyle name="40% - Accent3 12 2 3 3 3" xfId="34055" xr:uid="{B7E9B969-3D82-41A8-9486-1AAD6B630B6E}"/>
    <cellStyle name="40% - Accent3 12 2 3 4" xfId="17097" xr:uid="{960D8612-B56D-441A-8C88-17BBD8FA27C9}"/>
    <cellStyle name="40% - Accent3 12 2 3 5" xfId="27946" xr:uid="{60DC7D71-0EA2-4762-BE0D-61DB08C82550}"/>
    <cellStyle name="40% - Accent3 12 2 3 6" xfId="32866" xr:uid="{986C8776-89CA-44E9-A421-32B90F39B235}"/>
    <cellStyle name="40% - Accent3 12 2 3 7" xfId="43220" xr:uid="{E46B5295-9EA9-4E58-8832-203C45DF01D7}"/>
    <cellStyle name="40% - Accent3 12 2 4" xfId="9976" xr:uid="{3D17CE0F-B6EE-430D-BCC3-B99D927B0E4C}"/>
    <cellStyle name="40% - Accent3 12 2 4 2" xfId="21118" xr:uid="{C958FB24-79D4-44B8-84F8-371EF1993C5A}"/>
    <cellStyle name="40% - Accent3 12 2 4 3" xfId="36027" xr:uid="{C81EF3E9-C4F7-4B6D-9752-EF21807D8150}"/>
    <cellStyle name="40% - Accent3 12 2 5" xfId="14041" xr:uid="{B952A3C3-84B2-45BE-A7E8-09EEEBFB99EA}"/>
    <cellStyle name="40% - Accent3 12 2 6" xfId="24890" xr:uid="{DB460BF9-8754-4B97-A698-3C06F80E1B35}"/>
    <cellStyle name="40% - Accent3 12 2 7" xfId="31040" xr:uid="{D1321223-FC6A-4034-9B4B-B302C9C96498}"/>
    <cellStyle name="40% - Accent3 12 2 8" xfId="40164" xr:uid="{1994A153-9ECC-4A14-BDAA-08A53DF3B03C}"/>
    <cellStyle name="40% - Accent3 12 3" xfId="2908" xr:uid="{2493515F-6935-40B5-B55E-259ACC6D698C}"/>
    <cellStyle name="40% - Accent3 12 3 2" xfId="6146" xr:uid="{A83EA55B-76BF-4C62-900D-90DC772AC4E0}"/>
    <cellStyle name="40% - Accent3 12 3 2 2" xfId="9977" xr:uid="{ECACA4C2-D865-427E-8ECC-034E28E41946}"/>
    <cellStyle name="40% - Accent3 12 3 2 2 2" xfId="21119" xr:uid="{E779834B-E35F-4C03-B5D1-C97E6D125874}"/>
    <cellStyle name="40% - Accent3 12 3 2 2 3" xfId="38629" xr:uid="{84FB68F1-31E0-4C98-8C5A-ABA9EC212B23}"/>
    <cellStyle name="40% - Accent3 12 3 2 3" xfId="9978" xr:uid="{6D0E0324-98D5-4BC3-8F94-DCEB4AE29A3D}"/>
    <cellStyle name="40% - Accent3 12 3 2 3 2" xfId="21120" xr:uid="{28445004-AD49-4F36-9C4A-493925F0271B}"/>
    <cellStyle name="40% - Accent3 12 3 2 3 3" xfId="34662" xr:uid="{D4D44E46-75B7-412E-9A28-72880F6200E1}"/>
    <cellStyle name="40% - Accent3 12 3 2 4" xfId="17584" xr:uid="{F831C73E-4905-4AB4-9FCF-9DD24F27282C}"/>
    <cellStyle name="40% - Accent3 12 3 2 5" xfId="28433" xr:uid="{D1C28328-A0F4-4C11-8841-174E27AB41BE}"/>
    <cellStyle name="40% - Accent3 12 3 2 6" xfId="32868" xr:uid="{766752EF-2ECF-4552-9C89-462D696668E6}"/>
    <cellStyle name="40% - Accent3 12 3 2 7" xfId="43707" xr:uid="{AE7A0247-F522-4162-903B-06B88246803B}"/>
    <cellStyle name="40% - Accent3 12 3 3" xfId="9979" xr:uid="{1FCFE05E-E896-4649-AF67-603A6B4F5E1C}"/>
    <cellStyle name="40% - Accent3 12 3 3 2" xfId="21121" xr:uid="{E4E652CA-7B50-4F6F-BC22-1C447B5CC4D7}"/>
    <cellStyle name="40% - Accent3 12 3 3 3" xfId="36648" xr:uid="{480E0254-4ADF-47F3-991D-A4D1801455E6}"/>
    <cellStyle name="40% - Accent3 12 3 4" xfId="14528" xr:uid="{9FC83E13-A48F-4886-9A89-C954F4CE2DCB}"/>
    <cellStyle name="40% - Accent3 12 3 5" xfId="25377" xr:uid="{5B688EB7-69AE-41EF-8FF1-B7582B9112BE}"/>
    <cellStyle name="40% - Accent3 12 3 6" xfId="31527" xr:uid="{052BC6A1-88BD-4205-8A50-43A64870D299}"/>
    <cellStyle name="40% - Accent3 12 3 7" xfId="40651" xr:uid="{B2A9E58B-257A-4CC3-BD68-48C5AF870CEA}"/>
    <cellStyle name="40% - Accent3 12 4" xfId="3889" xr:uid="{20487593-A636-40E3-BCB7-7212F2F257DE}"/>
    <cellStyle name="40% - Accent3 12 4 2" xfId="7128" xr:uid="{3F35FE3C-BC53-4697-998D-C6B29B733502}"/>
    <cellStyle name="40% - Accent3 12 4 2 2" xfId="18566" xr:uid="{FFA96A4F-F36D-467C-8310-29296630FF9E}"/>
    <cellStyle name="40% - Accent3 12 4 2 3" xfId="29415" xr:uid="{EED845E3-2E40-4758-95B0-0634E3B2BD89}"/>
    <cellStyle name="40% - Accent3 12 4 2 4" xfId="37730" xr:uid="{B0B5C2CF-F79A-4005-823D-EC66E21B4E63}"/>
    <cellStyle name="40% - Accent3 12 4 2 5" xfId="44689" xr:uid="{8EA92915-41D1-40A7-9191-711B74606AC5}"/>
    <cellStyle name="40% - Accent3 12 4 3" xfId="9980" xr:uid="{90564189-C2A3-4307-A694-1845B3615A9A}"/>
    <cellStyle name="40% - Accent3 12 4 3 2" xfId="21122" xr:uid="{A930AA69-2DC8-4742-A2AE-3B0A1AA7391C}"/>
    <cellStyle name="40% - Accent3 12 4 3 3" xfId="33886" xr:uid="{9D658FCF-D250-445A-B362-E87DB914C65D}"/>
    <cellStyle name="40% - Accent3 12 4 4" xfId="15510" xr:uid="{ED0F292D-36FF-4AC5-82C8-CDC00110C872}"/>
    <cellStyle name="40% - Accent3 12 4 5" xfId="26359" xr:uid="{C9A2B765-4FCD-4D96-9EDC-6D34613B1359}"/>
    <cellStyle name="40% - Accent3 12 4 6" xfId="32869" xr:uid="{BA2B7A37-8C4C-4858-94C2-780318FB86E1}"/>
    <cellStyle name="40% - Accent3 12 4 7" xfId="41633" xr:uid="{EA0F4EE1-95A4-4E4B-AEF5-24D89D4233BF}"/>
    <cellStyle name="40% - Accent3 12 5" xfId="4437" xr:uid="{38FC0557-681C-4391-B736-45B9F7A3A343}"/>
    <cellStyle name="40% - Accent3 12 5 2" xfId="7493" xr:uid="{2289F476-D072-4900-8034-CB34F3F8F94A}"/>
    <cellStyle name="40% - Accent3 12 5 2 2" xfId="18931" xr:uid="{79D3AAC8-E931-461F-8DB9-BCE94F7652A2}"/>
    <cellStyle name="40% - Accent3 12 5 2 3" xfId="29780" xr:uid="{3D672C31-C7AB-4E61-A31D-DFED6594BB74}"/>
    <cellStyle name="40% - Accent3 12 5 2 4" xfId="35748" xr:uid="{465AD9F4-47BF-4855-BDA2-4310ED4DD08A}"/>
    <cellStyle name="40% - Accent3 12 5 2 5" xfId="45054" xr:uid="{66AFB5A7-D05B-49CE-8200-9A93C6E4AF8E}"/>
    <cellStyle name="40% - Accent3 12 5 3" xfId="15875" xr:uid="{E9C81045-4DC7-4112-8BBD-B619E1FC71DB}"/>
    <cellStyle name="40% - Accent3 12 5 4" xfId="26724" xr:uid="{14FF039B-7632-4164-98D5-B45802E540A7}"/>
    <cellStyle name="40% - Accent3 12 5 5" xfId="32865" xr:uid="{55CC16EA-D180-4A34-829A-BBFB50F1A717}"/>
    <cellStyle name="40% - Accent3 12 5 6" xfId="41998" xr:uid="{12995CE6-895C-4CEC-8799-54B684DA9055}"/>
    <cellStyle name="40% - Accent3 12 6" xfId="4799" xr:uid="{E8043273-24E1-4EBF-9AD5-AE3C52DA0BA7}"/>
    <cellStyle name="40% - Accent3 12 6 2" xfId="7855" xr:uid="{AB2615AA-2EB1-4371-AC2E-B7B6DA52F761}"/>
    <cellStyle name="40% - Accent3 12 6 2 2" xfId="19293" xr:uid="{13A2BD13-EED5-4309-86EF-08189BF861DF}"/>
    <cellStyle name="40% - Accent3 12 6 2 3" xfId="30142" xr:uid="{4402192D-AFAE-44E5-B5EF-7F975E322EA4}"/>
    <cellStyle name="40% - Accent3 12 6 2 4" xfId="45416" xr:uid="{1487B63A-165F-4EC3-9DFF-B855F539C353}"/>
    <cellStyle name="40% - Accent3 12 6 3" xfId="16237" xr:uid="{F887CF83-0ACE-46F0-A506-610AC3A146DA}"/>
    <cellStyle name="40% - Accent3 12 6 4" xfId="27086" xr:uid="{D6993F81-4FBB-4333-A653-B6233F47A4EC}"/>
    <cellStyle name="40% - Accent3 12 6 5" xfId="42360" xr:uid="{C138A2A2-C122-4A87-ACA5-0E6C8C4737B0}"/>
    <cellStyle name="40% - Accent3 12 7" xfId="5166" xr:uid="{0A90C633-7C0B-4296-BD92-A538DF03B664}"/>
    <cellStyle name="40% - Accent3 12 7 2" xfId="16604" xr:uid="{EB0F4E1F-5B1D-4B90-8FA4-F4FA4220AEDB}"/>
    <cellStyle name="40% - Accent3 12 7 3" xfId="27453" xr:uid="{80DAE6D2-6331-449D-8A3B-A54A47C6309A}"/>
    <cellStyle name="40% - Accent3 12 7 4" xfId="42727" xr:uid="{D0F37AD0-F69D-4F22-AC1B-5A0707CC7CAD}"/>
    <cellStyle name="40% - Accent3 12 8" xfId="13548" xr:uid="{93E34C03-3A4C-43E3-A41C-1338A0C78F66}"/>
    <cellStyle name="40% - Accent3 12 9" xfId="24397" xr:uid="{DC985C16-0373-40E3-AB36-A092FA8E69A1}"/>
    <cellStyle name="40% - Accent3 13" xfId="362" xr:uid="{238F29D5-C475-4BF8-8CF6-59E2F27AD31D}"/>
    <cellStyle name="40% - Accent3 13 10" xfId="30590" xr:uid="{F8383E5A-33F0-415C-9E62-822971511B21}"/>
    <cellStyle name="40% - Accent3 13 11" xfId="39672" xr:uid="{3D1F41DA-F372-4140-9879-293885677025}"/>
    <cellStyle name="40% - Accent3 13 2" xfId="2421" xr:uid="{E4260D04-3D8A-4C14-93DE-74B9D42C7F62}"/>
    <cellStyle name="40% - Accent3 13 2 2" xfId="3402" xr:uid="{F0753792-D06A-45A9-9DA1-50517D781D10}"/>
    <cellStyle name="40% - Accent3 13 2 2 2" xfId="6640" xr:uid="{E99AF4BF-E5F9-4CF4-ADC9-9F3A8370C5C5}"/>
    <cellStyle name="40% - Accent3 13 2 2 2 2" xfId="9981" xr:uid="{C93EFC17-E490-46CA-A6AF-393F961472FB}"/>
    <cellStyle name="40% - Accent3 13 2 2 2 2 2" xfId="21123" xr:uid="{87EBF172-7E14-44EB-9DEF-458728DECF45}"/>
    <cellStyle name="40% - Accent3 13 2 2 2 2 3" xfId="38630" xr:uid="{CE9CA0A7-6815-402C-9D74-22C12E2F08CC}"/>
    <cellStyle name="40% - Accent3 13 2 2 2 3" xfId="9982" xr:uid="{0E235BE9-B2C5-4BCC-8DE2-97D8EC95B9C9}"/>
    <cellStyle name="40% - Accent3 13 2 2 2 3 2" xfId="21124" xr:uid="{8EDB6743-887A-445D-B395-EFA3C2A66A16}"/>
    <cellStyle name="40% - Accent3 13 2 2 2 3 3" xfId="34663" xr:uid="{E00D2BCD-C9EE-4AE3-8F5A-F96F559F51D6}"/>
    <cellStyle name="40% - Accent3 13 2 2 2 4" xfId="18078" xr:uid="{84DD244B-2B37-4D40-9D25-70EEDFC49DF5}"/>
    <cellStyle name="40% - Accent3 13 2 2 2 5" xfId="28927" xr:uid="{4AA0BFC4-9515-4280-AFF8-AD1C3E38375C}"/>
    <cellStyle name="40% - Accent3 13 2 2 2 6" xfId="32872" xr:uid="{AFB6F091-6484-43A0-8BD7-655305B9C9A1}"/>
    <cellStyle name="40% - Accent3 13 2 2 2 7" xfId="44201" xr:uid="{85915B9D-2614-4E9E-A3D6-7120E18C6AE2}"/>
    <cellStyle name="40% - Accent3 13 2 2 3" xfId="9983" xr:uid="{2E1C61BD-36A5-4190-94D6-FBDBA90BE910}"/>
    <cellStyle name="40% - Accent3 13 2 2 3 2" xfId="21125" xr:uid="{3C99DBDA-91FD-4E52-A13F-FDC27D7B46F1}"/>
    <cellStyle name="40% - Accent3 13 2 2 3 3" xfId="36649" xr:uid="{5C7F060C-A2CF-4618-BED8-9AE8537A06E2}"/>
    <cellStyle name="40% - Accent3 13 2 2 4" xfId="15022" xr:uid="{9A80F290-D997-420F-A0D5-A0BC47261B59}"/>
    <cellStyle name="40% - Accent3 13 2 2 5" xfId="25871" xr:uid="{387C203F-29F7-47A5-A912-DACB770FA08E}"/>
    <cellStyle name="40% - Accent3 13 2 2 6" xfId="32021" xr:uid="{088F3152-1C03-4512-83C7-F468D6E75920}"/>
    <cellStyle name="40% - Accent3 13 2 2 7" xfId="41145" xr:uid="{AB35C447-5AE0-4317-A73E-69B5C6617FDD}"/>
    <cellStyle name="40% - Accent3 13 2 3" xfId="5660" xr:uid="{BDCADA5C-A98C-4C67-99C9-8BDF4B479842}"/>
    <cellStyle name="40% - Accent3 13 2 3 2" xfId="9984" xr:uid="{3C78E952-D9AD-427F-8A11-93E4C3B90671}"/>
    <cellStyle name="40% - Accent3 13 2 3 2 2" xfId="21126" xr:uid="{2DE40070-1A56-411A-B63B-9A2918A1D826}"/>
    <cellStyle name="40% - Accent3 13 2 3 2 3" xfId="38011" xr:uid="{94320874-7BF6-4B0F-99AD-B27D0B279C34}"/>
    <cellStyle name="40% - Accent3 13 2 3 3" xfId="9985" xr:uid="{C0C2312B-486F-4357-BAEE-AB252FE710D1}"/>
    <cellStyle name="40% - Accent3 13 2 3 3 2" xfId="21127" xr:uid="{B425FA79-2D28-4767-A9CD-2194552DE132}"/>
    <cellStyle name="40% - Accent3 13 2 3 3 3" xfId="34056" xr:uid="{92FB5282-722F-4E8D-A207-E33D0A2738F7}"/>
    <cellStyle name="40% - Accent3 13 2 3 4" xfId="17098" xr:uid="{3BC149AE-261A-4E55-B214-1AE45903CDB1}"/>
    <cellStyle name="40% - Accent3 13 2 3 5" xfId="27947" xr:uid="{26B3F3BF-737B-43BB-95CE-B44C62BF3D1F}"/>
    <cellStyle name="40% - Accent3 13 2 3 6" xfId="32871" xr:uid="{B0541355-459A-4F47-B5AF-5798BD1C6309}"/>
    <cellStyle name="40% - Accent3 13 2 3 7" xfId="43221" xr:uid="{21515176-0174-4213-9930-38F7C2E70ED6}"/>
    <cellStyle name="40% - Accent3 13 2 4" xfId="9986" xr:uid="{8BF36859-CA88-4532-A675-0073F212A3F8}"/>
    <cellStyle name="40% - Accent3 13 2 4 2" xfId="21128" xr:uid="{214DD6C0-3165-4839-B693-63CD91B5BE33}"/>
    <cellStyle name="40% - Accent3 13 2 4 3" xfId="36028" xr:uid="{999960DD-58D5-4E14-88C3-54064181976F}"/>
    <cellStyle name="40% - Accent3 13 2 5" xfId="14042" xr:uid="{23D77486-C087-43DE-81F3-F8F681F748A0}"/>
    <cellStyle name="40% - Accent3 13 2 6" xfId="24891" xr:uid="{8DA1C4CA-D29B-4A64-B56E-1D45FF6BC6F3}"/>
    <cellStyle name="40% - Accent3 13 2 7" xfId="31041" xr:uid="{D809A88B-0F5F-45BC-A008-A29736AD260D}"/>
    <cellStyle name="40% - Accent3 13 2 8" xfId="40165" xr:uid="{17D44A60-3F35-4C34-B5C3-8F7D80871BC5}"/>
    <cellStyle name="40% - Accent3 13 3" xfId="2909" xr:uid="{DE5C5336-DB59-470F-972F-A5141BD2886F}"/>
    <cellStyle name="40% - Accent3 13 3 2" xfId="6147" xr:uid="{C01FE66C-8A52-4624-AB9B-A8856DF1EC74}"/>
    <cellStyle name="40% - Accent3 13 3 2 2" xfId="9987" xr:uid="{9000E1CE-2EC1-48AE-8A9F-B26A71FB0890}"/>
    <cellStyle name="40% - Accent3 13 3 2 2 2" xfId="21129" xr:uid="{C3687640-D203-4F37-AFB5-A427150B7C19}"/>
    <cellStyle name="40% - Accent3 13 3 2 2 3" xfId="38631" xr:uid="{71B741F5-3DBA-46EA-A780-A305F2D17AA2}"/>
    <cellStyle name="40% - Accent3 13 3 2 3" xfId="9988" xr:uid="{ADF94DD3-6756-4F25-BC6E-B070940E3D20}"/>
    <cellStyle name="40% - Accent3 13 3 2 3 2" xfId="21130" xr:uid="{C0E6E47A-FC9F-4434-9284-439DD70C6AE5}"/>
    <cellStyle name="40% - Accent3 13 3 2 3 3" xfId="34664" xr:uid="{6B3C4691-3E18-4C82-9E86-9A505DFE7AFF}"/>
    <cellStyle name="40% - Accent3 13 3 2 4" xfId="17585" xr:uid="{0CAEBE0B-B0AD-4904-9FFB-7A975E01AFA4}"/>
    <cellStyle name="40% - Accent3 13 3 2 5" xfId="28434" xr:uid="{11626134-A10D-4E90-A31C-106DE3D3FD5B}"/>
    <cellStyle name="40% - Accent3 13 3 2 6" xfId="32873" xr:uid="{32A19EDB-3D6D-4E2A-ABAB-3735608616C7}"/>
    <cellStyle name="40% - Accent3 13 3 2 7" xfId="43708" xr:uid="{8B424D00-F47C-4A6F-99CC-7A7AC7FD8ED8}"/>
    <cellStyle name="40% - Accent3 13 3 3" xfId="9989" xr:uid="{11B22E4A-03F0-4BE3-9AC8-37E09E52E600}"/>
    <cellStyle name="40% - Accent3 13 3 3 2" xfId="21131" xr:uid="{74AA95BB-7C97-4ED0-BFDC-8A8F1104AB6B}"/>
    <cellStyle name="40% - Accent3 13 3 3 3" xfId="36650" xr:uid="{6FE9205C-A289-4D2D-B5EA-F62D86EB1195}"/>
    <cellStyle name="40% - Accent3 13 3 4" xfId="14529" xr:uid="{1519E417-A8DB-48F5-87D3-19511689F6E6}"/>
    <cellStyle name="40% - Accent3 13 3 5" xfId="25378" xr:uid="{181D6378-4E36-43BC-8595-49FAEF184748}"/>
    <cellStyle name="40% - Accent3 13 3 6" xfId="31528" xr:uid="{DDB07EF6-3FCF-43A8-A8B5-5C961F2132CA}"/>
    <cellStyle name="40% - Accent3 13 3 7" xfId="40652" xr:uid="{9D8D4A72-2C70-4794-B386-5C1FE31A6341}"/>
    <cellStyle name="40% - Accent3 13 4" xfId="3890" xr:uid="{DB65C3D8-4F3A-419E-9BF2-9B480EA9EDB1}"/>
    <cellStyle name="40% - Accent3 13 4 2" xfId="7129" xr:uid="{5A6BE3FE-041F-423A-B0BE-70883EDF44F4}"/>
    <cellStyle name="40% - Accent3 13 4 2 2" xfId="18567" xr:uid="{A3291135-4E89-4086-BF18-B0DD11845600}"/>
    <cellStyle name="40% - Accent3 13 4 2 3" xfId="29416" xr:uid="{D6026AAA-6E4D-4D04-9BB2-61F31DA0F96A}"/>
    <cellStyle name="40% - Accent3 13 4 2 4" xfId="37731" xr:uid="{F5D1FB10-33CF-4C25-AB76-0815C6154783}"/>
    <cellStyle name="40% - Accent3 13 4 2 5" xfId="44690" xr:uid="{B2B58B9D-A41A-462D-B197-B2E06A72832E}"/>
    <cellStyle name="40% - Accent3 13 4 3" xfId="9990" xr:uid="{963A90C9-D7A9-4055-9CDD-4DC55BE36977}"/>
    <cellStyle name="40% - Accent3 13 4 3 2" xfId="21132" xr:uid="{E30211BB-3201-46DB-A9F6-9AD430CD8899}"/>
    <cellStyle name="40% - Accent3 13 4 3 3" xfId="33887" xr:uid="{1974016B-81D9-4E4E-B94E-94C414E8DBEF}"/>
    <cellStyle name="40% - Accent3 13 4 4" xfId="15511" xr:uid="{BD1202EF-82A9-4D98-A554-1B19C825BFA5}"/>
    <cellStyle name="40% - Accent3 13 4 5" xfId="26360" xr:uid="{60E3DB6D-85F7-4749-8046-9127260991D7}"/>
    <cellStyle name="40% - Accent3 13 4 6" xfId="32874" xr:uid="{68B60E12-6628-4F5C-84EC-3F9926904D86}"/>
    <cellStyle name="40% - Accent3 13 4 7" xfId="41634" xr:uid="{D637D8E3-2F00-44E0-9C73-1381A0633D52}"/>
    <cellStyle name="40% - Accent3 13 5" xfId="4438" xr:uid="{E500D90C-1A06-4CD5-9C89-C30F845CD581}"/>
    <cellStyle name="40% - Accent3 13 5 2" xfId="7494" xr:uid="{FA3D894A-24BD-42B7-AA2C-F7E978912166}"/>
    <cellStyle name="40% - Accent3 13 5 2 2" xfId="18932" xr:uid="{2A7DABAB-7DB1-4084-81AE-1351165B8915}"/>
    <cellStyle name="40% - Accent3 13 5 2 3" xfId="29781" xr:uid="{7F91E586-6744-417C-8AFD-D7D5EAA5D17B}"/>
    <cellStyle name="40% - Accent3 13 5 2 4" xfId="35749" xr:uid="{9655A95F-555C-47C3-AA3E-EF6D8D0E1627}"/>
    <cellStyle name="40% - Accent3 13 5 2 5" xfId="45055" xr:uid="{DA646D96-5680-4885-9021-6095FD5AE581}"/>
    <cellStyle name="40% - Accent3 13 5 3" xfId="15876" xr:uid="{D07B0223-D0B5-4866-82F9-AA9C7A4A806F}"/>
    <cellStyle name="40% - Accent3 13 5 4" xfId="26725" xr:uid="{640133A4-3C24-4490-A880-A530C6BF3822}"/>
    <cellStyle name="40% - Accent3 13 5 5" xfId="32870" xr:uid="{2D21EF9F-9DB7-49B9-B908-6CA33A09E713}"/>
    <cellStyle name="40% - Accent3 13 5 6" xfId="41999" xr:uid="{63B18E7C-9C72-464B-9B62-BB4A7BAFBB4D}"/>
    <cellStyle name="40% - Accent3 13 6" xfId="4800" xr:uid="{3CF1986E-3712-426B-A5C1-DD7B35BF9EA1}"/>
    <cellStyle name="40% - Accent3 13 6 2" xfId="7856" xr:uid="{5E3311EC-027E-4E94-BF96-7406395D8830}"/>
    <cellStyle name="40% - Accent3 13 6 2 2" xfId="19294" xr:uid="{09DD3FA3-ADA0-48DD-BC7C-57CBE2A9AF1C}"/>
    <cellStyle name="40% - Accent3 13 6 2 3" xfId="30143" xr:uid="{A3146782-1857-46A4-A1FA-943C29E6E072}"/>
    <cellStyle name="40% - Accent3 13 6 2 4" xfId="45417" xr:uid="{595020FC-EA1E-48AA-9A97-60076C5F0B03}"/>
    <cellStyle name="40% - Accent3 13 6 3" xfId="16238" xr:uid="{F20E702C-37A0-47DE-BF2E-86E90D19418E}"/>
    <cellStyle name="40% - Accent3 13 6 4" xfId="27087" xr:uid="{2D5A0E91-7AE7-4A52-A4B1-BC22885A5F92}"/>
    <cellStyle name="40% - Accent3 13 6 5" xfId="42361" xr:uid="{F9845E9F-12E8-43FA-8553-AC9BC1B0AA9E}"/>
    <cellStyle name="40% - Accent3 13 7" xfId="5167" xr:uid="{7D94B52C-64E2-4F66-9157-D0426D938323}"/>
    <cellStyle name="40% - Accent3 13 7 2" xfId="16605" xr:uid="{17EE4DE2-300A-4AFE-947A-6363298CE868}"/>
    <cellStyle name="40% - Accent3 13 7 3" xfId="27454" xr:uid="{3DFA3D71-1753-4075-BEE8-D589F0BE17D6}"/>
    <cellStyle name="40% - Accent3 13 7 4" xfId="42728" xr:uid="{21B71BE9-4EA2-4E48-87CB-BF391F448C54}"/>
    <cellStyle name="40% - Accent3 13 8" xfId="13549" xr:uid="{317443F9-5532-4550-8EB5-2AA2630076CE}"/>
    <cellStyle name="40% - Accent3 13 9" xfId="24398" xr:uid="{02707DEC-1FA9-499A-B764-CE8B1DB8ECD0}"/>
    <cellStyle name="40% - Accent3 14" xfId="363" xr:uid="{7C36391C-EE55-4032-BD54-FBF5CFC9A7E9}"/>
    <cellStyle name="40% - Accent3 14 10" xfId="30591" xr:uid="{4EA592A2-BB13-40FE-9723-AC897957A7E2}"/>
    <cellStyle name="40% - Accent3 14 11" xfId="39673" xr:uid="{9E99500E-85BD-47D7-8349-15533D73D1DE}"/>
    <cellStyle name="40% - Accent3 14 2" xfId="2422" xr:uid="{D027DCAD-986E-40E6-A88D-996E0AE1FC79}"/>
    <cellStyle name="40% - Accent3 14 2 2" xfId="3403" xr:uid="{4D5C9472-8905-43EF-8EA1-686111A27C13}"/>
    <cellStyle name="40% - Accent3 14 2 2 2" xfId="6641" xr:uid="{577C3F89-0055-42BB-935A-C494DF62C8DC}"/>
    <cellStyle name="40% - Accent3 14 2 2 2 2" xfId="9991" xr:uid="{C59E71F5-0035-4508-8753-DF1A83642E4E}"/>
    <cellStyle name="40% - Accent3 14 2 2 2 2 2" xfId="21133" xr:uid="{4BB24F58-41B8-4D2B-80E6-6B16B7EC1F4E}"/>
    <cellStyle name="40% - Accent3 14 2 2 2 2 3" xfId="38632" xr:uid="{2AD01598-AC02-4EC9-9263-BEF7D5E3C023}"/>
    <cellStyle name="40% - Accent3 14 2 2 2 3" xfId="9992" xr:uid="{CCC35C4A-BCA1-4BA7-A374-6A529ADC4400}"/>
    <cellStyle name="40% - Accent3 14 2 2 2 3 2" xfId="21134" xr:uid="{9700ED74-CC4A-4714-A46C-AC498429499C}"/>
    <cellStyle name="40% - Accent3 14 2 2 2 3 3" xfId="34665" xr:uid="{228CE7D3-9EF1-4707-BA5F-D17CA9CABEF9}"/>
    <cellStyle name="40% - Accent3 14 2 2 2 4" xfId="18079" xr:uid="{4AEF4AF9-BA6C-4465-A6B2-1C289DDD043C}"/>
    <cellStyle name="40% - Accent3 14 2 2 2 5" xfId="28928" xr:uid="{C58D01B9-CD2B-4C86-8132-32F577AD1ECF}"/>
    <cellStyle name="40% - Accent3 14 2 2 2 6" xfId="32877" xr:uid="{C7CDD5C7-1203-4670-8420-FD752E767144}"/>
    <cellStyle name="40% - Accent3 14 2 2 2 7" xfId="44202" xr:uid="{4EBEA560-27D2-4234-ACF6-527DAFBE7D3C}"/>
    <cellStyle name="40% - Accent3 14 2 2 3" xfId="9993" xr:uid="{2D2624E8-D5D5-4AE2-9BEC-20C1E6FAFE78}"/>
    <cellStyle name="40% - Accent3 14 2 2 3 2" xfId="21135" xr:uid="{8977FB71-8214-495C-9EF0-2F39761A52B4}"/>
    <cellStyle name="40% - Accent3 14 2 2 3 3" xfId="36651" xr:uid="{9AB7B910-3DA7-41A0-AEF6-A028470F2009}"/>
    <cellStyle name="40% - Accent3 14 2 2 4" xfId="15023" xr:uid="{6894F121-1063-4D4C-94E9-D737FB5965C6}"/>
    <cellStyle name="40% - Accent3 14 2 2 5" xfId="25872" xr:uid="{036B0C14-399D-439E-BF13-963A1DBFEEF9}"/>
    <cellStyle name="40% - Accent3 14 2 2 6" xfId="32022" xr:uid="{000F35C4-953A-44AC-83EF-474737AC3002}"/>
    <cellStyle name="40% - Accent3 14 2 2 7" xfId="41146" xr:uid="{6D4A5DD7-5881-4A66-907E-70CBABFA1ECB}"/>
    <cellStyle name="40% - Accent3 14 2 3" xfId="5661" xr:uid="{FE456CFB-0557-4A14-B971-7A7F2AA73D0B}"/>
    <cellStyle name="40% - Accent3 14 2 3 2" xfId="9994" xr:uid="{EC5940D3-D823-40C6-999F-31B69BEC8FFA}"/>
    <cellStyle name="40% - Accent3 14 2 3 2 2" xfId="21136" xr:uid="{83E079D2-CF06-4334-AEB3-47AA4BF0607D}"/>
    <cellStyle name="40% - Accent3 14 2 3 2 3" xfId="38012" xr:uid="{1EA7878C-B088-4D2F-9A38-347A7A57AE2E}"/>
    <cellStyle name="40% - Accent3 14 2 3 3" xfId="9995" xr:uid="{6C61A566-BCBB-46E9-B5D3-42A17F9D4F8E}"/>
    <cellStyle name="40% - Accent3 14 2 3 3 2" xfId="21137" xr:uid="{246A49C7-AFAB-4C75-90FD-BFD7A425C290}"/>
    <cellStyle name="40% - Accent3 14 2 3 3 3" xfId="34057" xr:uid="{F396C14E-CE67-4356-8E3B-92D00148ABF4}"/>
    <cellStyle name="40% - Accent3 14 2 3 4" xfId="17099" xr:uid="{F711A8E7-56A6-4AEA-B4EF-694AA8D92623}"/>
    <cellStyle name="40% - Accent3 14 2 3 5" xfId="27948" xr:uid="{FC9D4FD8-866B-420F-B8AD-63375A498891}"/>
    <cellStyle name="40% - Accent3 14 2 3 6" xfId="32876" xr:uid="{D7E504B7-7C7F-4013-9989-2DB74E8EBCCC}"/>
    <cellStyle name="40% - Accent3 14 2 3 7" xfId="43222" xr:uid="{FF1254B5-DD4D-4088-A1C6-B10BCC2E58EB}"/>
    <cellStyle name="40% - Accent3 14 2 4" xfId="9996" xr:uid="{BF160DBE-14DE-4854-B75D-C8795010DAC8}"/>
    <cellStyle name="40% - Accent3 14 2 4 2" xfId="21138" xr:uid="{1DDCB297-70E6-475E-AA0E-A3E63CC0CC74}"/>
    <cellStyle name="40% - Accent3 14 2 4 3" xfId="36029" xr:uid="{44C6763E-DB14-45CD-9A34-CB58938B9534}"/>
    <cellStyle name="40% - Accent3 14 2 5" xfId="14043" xr:uid="{B1CED30D-DDAF-4334-A797-C6F827FAB272}"/>
    <cellStyle name="40% - Accent3 14 2 6" xfId="24892" xr:uid="{61751098-9BAD-4F57-9B1F-4E84544B0EC2}"/>
    <cellStyle name="40% - Accent3 14 2 7" xfId="31042" xr:uid="{CEAD9A41-88CB-46C5-A8A8-18B5C6E57DD9}"/>
    <cellStyle name="40% - Accent3 14 2 8" xfId="40166" xr:uid="{F5C09DCF-A645-471A-AAAB-B8B0EF9C8F0E}"/>
    <cellStyle name="40% - Accent3 14 3" xfId="2910" xr:uid="{791CABDB-CAF6-41EE-BA76-29970DDECF82}"/>
    <cellStyle name="40% - Accent3 14 3 2" xfId="6148" xr:uid="{AF46E596-137A-4B80-A047-D940781A2858}"/>
    <cellStyle name="40% - Accent3 14 3 2 2" xfId="9997" xr:uid="{82B5AC80-A9F5-40B9-9D28-6D4F8F08A6DC}"/>
    <cellStyle name="40% - Accent3 14 3 2 2 2" xfId="21139" xr:uid="{6CDA3995-E92E-4F1D-912C-13FB18160BEB}"/>
    <cellStyle name="40% - Accent3 14 3 2 2 3" xfId="38633" xr:uid="{54F19685-4442-4512-8246-A5AFC1CA0FBA}"/>
    <cellStyle name="40% - Accent3 14 3 2 3" xfId="9998" xr:uid="{CC65D4CC-4A2E-4AF7-B573-D76AF05038F1}"/>
    <cellStyle name="40% - Accent3 14 3 2 3 2" xfId="21140" xr:uid="{3E68D18B-01F7-4E2C-8659-49D4331D89C9}"/>
    <cellStyle name="40% - Accent3 14 3 2 3 3" xfId="34666" xr:uid="{87FF30D8-9852-458B-99F7-EB78AD0D5CD3}"/>
    <cellStyle name="40% - Accent3 14 3 2 4" xfId="17586" xr:uid="{BB78C5E8-AD25-4170-9FB1-5B6D4B849EB9}"/>
    <cellStyle name="40% - Accent3 14 3 2 5" xfId="28435" xr:uid="{367D9049-B0CB-41A4-85A9-3B8FDDBB94AA}"/>
    <cellStyle name="40% - Accent3 14 3 2 6" xfId="32878" xr:uid="{B755D1CF-5887-4994-BCC7-A4A5F5718F29}"/>
    <cellStyle name="40% - Accent3 14 3 2 7" xfId="43709" xr:uid="{6A42A95C-CB0C-4076-9FAA-B222D1BA6A7C}"/>
    <cellStyle name="40% - Accent3 14 3 3" xfId="9999" xr:uid="{9F282A5F-0CD0-4917-9D3C-E585BCC754F4}"/>
    <cellStyle name="40% - Accent3 14 3 3 2" xfId="21141" xr:uid="{90DB4682-8BF8-4621-85B6-59D74AB32218}"/>
    <cellStyle name="40% - Accent3 14 3 3 3" xfId="36652" xr:uid="{3B32F327-5B2C-4EF9-9D1D-122D167806AA}"/>
    <cellStyle name="40% - Accent3 14 3 4" xfId="14530" xr:uid="{D7636037-6E46-46FC-BF33-9FDB062547E4}"/>
    <cellStyle name="40% - Accent3 14 3 5" xfId="25379" xr:uid="{F60FE48A-C32D-4C5F-8EBB-E1EC0FBFC83E}"/>
    <cellStyle name="40% - Accent3 14 3 6" xfId="31529" xr:uid="{D9DF3D48-F45B-4429-A7B5-6CD24D163B23}"/>
    <cellStyle name="40% - Accent3 14 3 7" xfId="40653" xr:uid="{A701C25F-BD57-4E5F-8BBC-7AC6B10B3CB0}"/>
    <cellStyle name="40% - Accent3 14 4" xfId="3891" xr:uid="{043D784B-2542-414C-8EAC-015354BA9842}"/>
    <cellStyle name="40% - Accent3 14 4 2" xfId="7130" xr:uid="{C289DD09-3D62-4D96-A9F4-872ADEE0A4EC}"/>
    <cellStyle name="40% - Accent3 14 4 2 2" xfId="18568" xr:uid="{60320D64-85C3-43A9-9183-105DE23C4527}"/>
    <cellStyle name="40% - Accent3 14 4 2 3" xfId="29417" xr:uid="{7460AB6D-F5E2-4741-8247-BB675DA18D1D}"/>
    <cellStyle name="40% - Accent3 14 4 2 4" xfId="37732" xr:uid="{480AD4A7-DBB3-4F84-8A6A-FBD271087DF0}"/>
    <cellStyle name="40% - Accent3 14 4 2 5" xfId="44691" xr:uid="{CE02D2B4-D7F5-47E2-B2F1-ED142C01B9EA}"/>
    <cellStyle name="40% - Accent3 14 4 3" xfId="10000" xr:uid="{5E2E90BB-E882-4FFE-B8EC-AE348E417C89}"/>
    <cellStyle name="40% - Accent3 14 4 3 2" xfId="21142" xr:uid="{364888C6-79AF-4AC5-98CE-C9DBEDCEC1A9}"/>
    <cellStyle name="40% - Accent3 14 4 3 3" xfId="33888" xr:uid="{3ACCD08E-F1B7-40C7-AE7E-0BA05778F1ED}"/>
    <cellStyle name="40% - Accent3 14 4 4" xfId="15512" xr:uid="{3A61638D-93E1-48C9-8F83-959BB52232AC}"/>
    <cellStyle name="40% - Accent3 14 4 5" xfId="26361" xr:uid="{C901BD00-6B5B-4CDD-A037-A6233FE9D9A2}"/>
    <cellStyle name="40% - Accent3 14 4 6" xfId="32879" xr:uid="{7A2FE2AE-6802-4149-9D7F-893E6A1F1982}"/>
    <cellStyle name="40% - Accent3 14 4 7" xfId="41635" xr:uid="{6C3A6F6E-CE5C-4B6E-A8C6-03D28F340B54}"/>
    <cellStyle name="40% - Accent3 14 5" xfId="4439" xr:uid="{7604A0F5-D27F-45F0-95DD-A718477DAC8A}"/>
    <cellStyle name="40% - Accent3 14 5 2" xfId="7495" xr:uid="{914AAF53-CDB3-456C-9724-F981DD1E2577}"/>
    <cellStyle name="40% - Accent3 14 5 2 2" xfId="18933" xr:uid="{3C4EF95F-C368-4A93-8A46-F7B194E34FA7}"/>
    <cellStyle name="40% - Accent3 14 5 2 3" xfId="29782" xr:uid="{29C4E95B-1437-4FBD-A303-5B425344D73D}"/>
    <cellStyle name="40% - Accent3 14 5 2 4" xfId="35750" xr:uid="{CDDE9326-0E08-4703-B2F3-12080200A26A}"/>
    <cellStyle name="40% - Accent3 14 5 2 5" xfId="45056" xr:uid="{4B1387EB-8C30-4AC4-912D-1467CB9EEF29}"/>
    <cellStyle name="40% - Accent3 14 5 3" xfId="15877" xr:uid="{6AC75632-23A9-48EA-B27B-2160C42B428F}"/>
    <cellStyle name="40% - Accent3 14 5 4" xfId="26726" xr:uid="{676186ED-76D6-44D8-8F5A-96BF3C55335D}"/>
    <cellStyle name="40% - Accent3 14 5 5" xfId="32875" xr:uid="{4797151B-F792-4857-A5A8-5232EFAA43F1}"/>
    <cellStyle name="40% - Accent3 14 5 6" xfId="42000" xr:uid="{B66C3638-7E96-4081-A56D-4E8CCD80D5C4}"/>
    <cellStyle name="40% - Accent3 14 6" xfId="4801" xr:uid="{B91BB83F-6871-46E0-BF49-4541943EC212}"/>
    <cellStyle name="40% - Accent3 14 6 2" xfId="7857" xr:uid="{1F3D6205-6722-46D2-B91A-1446346C71C6}"/>
    <cellStyle name="40% - Accent3 14 6 2 2" xfId="19295" xr:uid="{43978B1A-BC9B-47F8-B2EB-8205E64D2248}"/>
    <cellStyle name="40% - Accent3 14 6 2 3" xfId="30144" xr:uid="{28A8F514-071B-430A-A23E-AD14F2FDE974}"/>
    <cellStyle name="40% - Accent3 14 6 2 4" xfId="45418" xr:uid="{6F885BEA-7E67-413C-A050-B430E63CFBD6}"/>
    <cellStyle name="40% - Accent3 14 6 3" xfId="16239" xr:uid="{70C98C25-4DC6-4B11-8216-A519E4EF7BF8}"/>
    <cellStyle name="40% - Accent3 14 6 4" xfId="27088" xr:uid="{59856964-5168-4025-AD19-F9EF919C4A73}"/>
    <cellStyle name="40% - Accent3 14 6 5" xfId="42362" xr:uid="{0A5B37EC-1C8D-443B-ACF7-FE46921C8044}"/>
    <cellStyle name="40% - Accent3 14 7" xfId="5168" xr:uid="{D0658C50-2BCA-4ADB-8E8D-85C2324E28BE}"/>
    <cellStyle name="40% - Accent3 14 7 2" xfId="16606" xr:uid="{35B46D14-20DE-4BC4-8AD8-D9D2FDD2481C}"/>
    <cellStyle name="40% - Accent3 14 7 3" xfId="27455" xr:uid="{7BD6EEFF-D3FF-446B-BFD4-F5C20623EAF9}"/>
    <cellStyle name="40% - Accent3 14 7 4" xfId="42729" xr:uid="{27CFD023-504C-475F-865D-C0ECA3C37A3F}"/>
    <cellStyle name="40% - Accent3 14 8" xfId="13550" xr:uid="{B0618B6B-E6F7-44F9-845D-2FA350AAFDBE}"/>
    <cellStyle name="40% - Accent3 14 9" xfId="24399" xr:uid="{8CC7B01C-D75B-4275-8AC7-06355C0ED421}"/>
    <cellStyle name="40% - Accent3 15" xfId="364" xr:uid="{93E5B9FB-7D56-4205-869F-7B7C1709532F}"/>
    <cellStyle name="40% - Accent3 15 10" xfId="30592" xr:uid="{0D23CE76-3FE3-4DDD-948D-129DFA65124D}"/>
    <cellStyle name="40% - Accent3 15 11" xfId="39674" xr:uid="{B03A082B-9703-47C8-89A9-0975D9AE6FCC}"/>
    <cellStyle name="40% - Accent3 15 2" xfId="2423" xr:uid="{3D71630A-1680-4D2E-909C-A015EB5D927E}"/>
    <cellStyle name="40% - Accent3 15 2 2" xfId="3404" xr:uid="{1D71D559-A439-4B5D-A810-2134BBF1A01D}"/>
    <cellStyle name="40% - Accent3 15 2 2 2" xfId="6642" xr:uid="{5E6ADE5F-21AB-4982-86A4-800E0FBE7159}"/>
    <cellStyle name="40% - Accent3 15 2 2 2 2" xfId="10001" xr:uid="{ACE09258-4818-4380-905E-979FF5AF1954}"/>
    <cellStyle name="40% - Accent3 15 2 2 2 2 2" xfId="21143" xr:uid="{9DA77F2C-D8C7-4293-92A8-4D57032695EC}"/>
    <cellStyle name="40% - Accent3 15 2 2 2 2 3" xfId="38634" xr:uid="{B9A7DE45-8250-4BF2-B882-AA27E957135B}"/>
    <cellStyle name="40% - Accent3 15 2 2 2 3" xfId="10002" xr:uid="{E4C44F31-3806-430D-8F00-74A176EF3791}"/>
    <cellStyle name="40% - Accent3 15 2 2 2 3 2" xfId="21144" xr:uid="{E2E94FD9-2920-422E-8AEA-BB45FB92714C}"/>
    <cellStyle name="40% - Accent3 15 2 2 2 3 3" xfId="34667" xr:uid="{5CEE8174-1986-49A2-A394-4BB6E8B8E6FF}"/>
    <cellStyle name="40% - Accent3 15 2 2 2 4" xfId="18080" xr:uid="{45E23710-BD3C-4218-8B5E-804F61B4BECD}"/>
    <cellStyle name="40% - Accent3 15 2 2 2 5" xfId="28929" xr:uid="{64E94230-5537-422C-A391-1DB17D7AA265}"/>
    <cellStyle name="40% - Accent3 15 2 2 2 6" xfId="32882" xr:uid="{1BE120C2-CB6B-4CB4-B091-E79EB1A474AD}"/>
    <cellStyle name="40% - Accent3 15 2 2 2 7" xfId="44203" xr:uid="{533503FF-18C6-4762-8A1C-7498629BA24C}"/>
    <cellStyle name="40% - Accent3 15 2 2 3" xfId="10003" xr:uid="{712C3421-DD95-4BE1-A012-7DECC7CB97C3}"/>
    <cellStyle name="40% - Accent3 15 2 2 3 2" xfId="21145" xr:uid="{508D56DA-E1C7-4AD5-BB50-C40A7151D1AD}"/>
    <cellStyle name="40% - Accent3 15 2 2 3 3" xfId="36653" xr:uid="{307A9140-AC88-4667-AFFD-3DC875B00FF5}"/>
    <cellStyle name="40% - Accent3 15 2 2 4" xfId="15024" xr:uid="{8697C6C2-D9B2-45AF-B753-760949A522A7}"/>
    <cellStyle name="40% - Accent3 15 2 2 5" xfId="25873" xr:uid="{A941066D-CDA5-4925-96CF-B3772CB392C7}"/>
    <cellStyle name="40% - Accent3 15 2 2 6" xfId="32023" xr:uid="{3CC66ED4-8AC4-430A-92D3-B740346D48B9}"/>
    <cellStyle name="40% - Accent3 15 2 2 7" xfId="41147" xr:uid="{6EA22BAD-82A9-403C-9810-2971E1371D82}"/>
    <cellStyle name="40% - Accent3 15 2 3" xfId="5662" xr:uid="{E0C4BB72-4479-405A-831A-B63F5235994B}"/>
    <cellStyle name="40% - Accent3 15 2 3 2" xfId="10004" xr:uid="{2C11B5F4-4D3A-4893-90CB-9DA14BA7BE08}"/>
    <cellStyle name="40% - Accent3 15 2 3 2 2" xfId="21146" xr:uid="{FAD8A4B1-BFA6-480C-B93D-3D3318F3B297}"/>
    <cellStyle name="40% - Accent3 15 2 3 2 3" xfId="38013" xr:uid="{8534335C-BFE9-4F2F-8319-CCF4B57D3538}"/>
    <cellStyle name="40% - Accent3 15 2 3 3" xfId="10005" xr:uid="{5ABD8F02-DD1C-4CC0-8B37-7FBF808F4F7A}"/>
    <cellStyle name="40% - Accent3 15 2 3 3 2" xfId="21147" xr:uid="{BCCF7E42-514B-45B9-8E9D-3356197D92D4}"/>
    <cellStyle name="40% - Accent3 15 2 3 3 3" xfId="34058" xr:uid="{2F15C946-AA73-4013-80C7-93FB6C2A3384}"/>
    <cellStyle name="40% - Accent3 15 2 3 4" xfId="17100" xr:uid="{49A708AF-E3A9-4A3C-BE69-36E757C65177}"/>
    <cellStyle name="40% - Accent3 15 2 3 5" xfId="27949" xr:uid="{9DC9309A-DDE7-4BE8-AA07-A6AF42F582FA}"/>
    <cellStyle name="40% - Accent3 15 2 3 6" xfId="32881" xr:uid="{6A030F36-72C2-4881-B710-ADD6CE7C97E5}"/>
    <cellStyle name="40% - Accent3 15 2 3 7" xfId="43223" xr:uid="{F976462A-D029-4A3E-B981-243954212116}"/>
    <cellStyle name="40% - Accent3 15 2 4" xfId="10006" xr:uid="{38ACB3F6-DE0F-4EE7-A8CB-B20CF6AEECAE}"/>
    <cellStyle name="40% - Accent3 15 2 4 2" xfId="21148" xr:uid="{742A15B9-D548-4516-888B-C86F55CC2937}"/>
    <cellStyle name="40% - Accent3 15 2 4 3" xfId="36030" xr:uid="{CA4ECEEA-40E2-4839-B2A4-B2EE3EB562BF}"/>
    <cellStyle name="40% - Accent3 15 2 5" xfId="14044" xr:uid="{9C134E9E-3162-447E-8E90-FBB65280060E}"/>
    <cellStyle name="40% - Accent3 15 2 6" xfId="24893" xr:uid="{D458B8E9-ED54-4A36-A8B4-9ED1B91DF0AB}"/>
    <cellStyle name="40% - Accent3 15 2 7" xfId="31043" xr:uid="{BD72961E-3A69-4819-AD54-74DA4C050185}"/>
    <cellStyle name="40% - Accent3 15 2 8" xfId="40167" xr:uid="{BFC18096-0888-4F93-9BD0-1B736C675EA5}"/>
    <cellStyle name="40% - Accent3 15 3" xfId="2911" xr:uid="{C4031716-7B4E-4B2C-9293-C1E03EE80031}"/>
    <cellStyle name="40% - Accent3 15 3 2" xfId="6149" xr:uid="{C641930B-4EAA-429F-919B-8E0B1EA0356B}"/>
    <cellStyle name="40% - Accent3 15 3 2 2" xfId="10007" xr:uid="{EAB3CF26-4DE8-490C-AFEC-E8C686B4F717}"/>
    <cellStyle name="40% - Accent3 15 3 2 2 2" xfId="21149" xr:uid="{11396418-A3CF-46B3-9956-007F44BE2BC2}"/>
    <cellStyle name="40% - Accent3 15 3 2 2 3" xfId="38635" xr:uid="{48ADDFB4-7264-46DC-8019-309EC4E89EC5}"/>
    <cellStyle name="40% - Accent3 15 3 2 3" xfId="10008" xr:uid="{18EBC234-632B-4F15-94B9-4C1AC8DE8965}"/>
    <cellStyle name="40% - Accent3 15 3 2 3 2" xfId="21150" xr:uid="{F09E73E0-D07D-43AB-AF32-1BF5BB5BFE52}"/>
    <cellStyle name="40% - Accent3 15 3 2 3 3" xfId="34668" xr:uid="{BF13E477-73A5-4A1F-87B5-6B983BC2E892}"/>
    <cellStyle name="40% - Accent3 15 3 2 4" xfId="17587" xr:uid="{4F51EE86-32DB-4040-9D0C-F45EC983E38E}"/>
    <cellStyle name="40% - Accent3 15 3 2 5" xfId="28436" xr:uid="{C095B2B9-5703-4BE2-B08E-3338ECC84EF5}"/>
    <cellStyle name="40% - Accent3 15 3 2 6" xfId="32883" xr:uid="{BC8B7035-5C77-4D10-A835-B68D7D338106}"/>
    <cellStyle name="40% - Accent3 15 3 2 7" xfId="43710" xr:uid="{37CC910B-953F-4495-AFB4-1511D5B71370}"/>
    <cellStyle name="40% - Accent3 15 3 3" xfId="10009" xr:uid="{B3032EC6-823E-45BF-9312-8FC0C4ECB95C}"/>
    <cellStyle name="40% - Accent3 15 3 3 2" xfId="21151" xr:uid="{C7FFAA59-2468-40CF-815B-FE69938C0AB2}"/>
    <cellStyle name="40% - Accent3 15 3 3 3" xfId="36654" xr:uid="{ACC1201D-9A1B-4C14-874C-D7074E3F0193}"/>
    <cellStyle name="40% - Accent3 15 3 4" xfId="14531" xr:uid="{6974997C-3E9C-4A09-83E7-E44623173F6D}"/>
    <cellStyle name="40% - Accent3 15 3 5" xfId="25380" xr:uid="{AF251E73-620E-4099-8D14-10458DA3B3DE}"/>
    <cellStyle name="40% - Accent3 15 3 6" xfId="31530" xr:uid="{52CA0F3D-46DE-4CCE-950B-8D478A597580}"/>
    <cellStyle name="40% - Accent3 15 3 7" xfId="40654" xr:uid="{453A983E-22C9-4434-BE4A-7843A95C4E6C}"/>
    <cellStyle name="40% - Accent3 15 4" xfId="3892" xr:uid="{8E1121D8-DC86-4966-B0AE-D226531F5B09}"/>
    <cellStyle name="40% - Accent3 15 4 2" xfId="7131" xr:uid="{80E064F8-D6E0-4F3E-98F4-619C58D827F0}"/>
    <cellStyle name="40% - Accent3 15 4 2 2" xfId="18569" xr:uid="{EAA3456B-A8A1-43CF-845B-A55B4622C891}"/>
    <cellStyle name="40% - Accent3 15 4 2 3" xfId="29418" xr:uid="{183BC11F-1033-4509-A2CA-F0EF3BAF2BAA}"/>
    <cellStyle name="40% - Accent3 15 4 2 4" xfId="37733" xr:uid="{362A66CE-92FD-4F5A-BA49-6D95024E914F}"/>
    <cellStyle name="40% - Accent3 15 4 2 5" xfId="44692" xr:uid="{E04A968E-639B-47A2-A7C3-503C30E7BE6C}"/>
    <cellStyle name="40% - Accent3 15 4 3" xfId="10010" xr:uid="{F2E681BF-5812-4BE9-8A94-0CDACADD81C5}"/>
    <cellStyle name="40% - Accent3 15 4 3 2" xfId="21152" xr:uid="{EB860D55-C4A3-47F0-8293-E514FFDFAFF9}"/>
    <cellStyle name="40% - Accent3 15 4 3 3" xfId="33889" xr:uid="{5A368B47-5588-43DD-A8F3-89D5B1696F04}"/>
    <cellStyle name="40% - Accent3 15 4 4" xfId="15513" xr:uid="{967AEA2D-F5AD-4CA0-BA6F-3E4B069B7B5E}"/>
    <cellStyle name="40% - Accent3 15 4 5" xfId="26362" xr:uid="{2EDBAA81-DD89-4E7D-BDE9-CEB031FC71A7}"/>
    <cellStyle name="40% - Accent3 15 4 6" xfId="32884" xr:uid="{26229F9D-BA01-4DDA-AE53-0A308DAC6536}"/>
    <cellStyle name="40% - Accent3 15 4 7" xfId="41636" xr:uid="{BED1C733-BF96-419A-8EB7-33755898208E}"/>
    <cellStyle name="40% - Accent3 15 5" xfId="4440" xr:uid="{12E1A6DE-4300-4C95-98A1-D983FE5F4C2B}"/>
    <cellStyle name="40% - Accent3 15 5 2" xfId="7496" xr:uid="{C45BBF4A-8E12-405A-AAEF-798BC66EE7D8}"/>
    <cellStyle name="40% - Accent3 15 5 2 2" xfId="18934" xr:uid="{B8D0AEDE-80C7-4734-BDCD-EA141239C110}"/>
    <cellStyle name="40% - Accent3 15 5 2 3" xfId="29783" xr:uid="{D1FB850D-3634-469A-B476-3B17CFDB8DE3}"/>
    <cellStyle name="40% - Accent3 15 5 2 4" xfId="35751" xr:uid="{79C52985-3D45-457E-993E-3CE01665DD4B}"/>
    <cellStyle name="40% - Accent3 15 5 2 5" xfId="45057" xr:uid="{D71CE718-76C0-4496-877B-9D094CA98604}"/>
    <cellStyle name="40% - Accent3 15 5 3" xfId="15878" xr:uid="{8642F7F6-F6CF-4E30-89CA-FC1541F90DBB}"/>
    <cellStyle name="40% - Accent3 15 5 4" xfId="26727" xr:uid="{E8B6049B-7C50-4EA9-B49A-AD1FA03BBA5B}"/>
    <cellStyle name="40% - Accent3 15 5 5" xfId="32880" xr:uid="{A34210E2-B6A7-4656-AB1C-3F6F7DBEE90A}"/>
    <cellStyle name="40% - Accent3 15 5 6" xfId="42001" xr:uid="{F0859135-2431-491A-B1FE-5D68CC12378A}"/>
    <cellStyle name="40% - Accent3 15 6" xfId="4802" xr:uid="{9CFD9D80-2945-402B-B39D-0BD2932CC4E8}"/>
    <cellStyle name="40% - Accent3 15 6 2" xfId="7858" xr:uid="{B978FB70-0CEB-4822-949D-B0D0971D65A8}"/>
    <cellStyle name="40% - Accent3 15 6 2 2" xfId="19296" xr:uid="{0642D202-4D9D-46DD-8325-CFB98822EC72}"/>
    <cellStyle name="40% - Accent3 15 6 2 3" xfId="30145" xr:uid="{6E1BFE84-9E7D-4B45-BE60-CA45877DCF94}"/>
    <cellStyle name="40% - Accent3 15 6 2 4" xfId="45419" xr:uid="{EAF20257-3E08-4331-A019-9A02122D6467}"/>
    <cellStyle name="40% - Accent3 15 6 3" xfId="16240" xr:uid="{74F5682A-86E5-4F6C-A8DD-A15D8792BFC5}"/>
    <cellStyle name="40% - Accent3 15 6 4" xfId="27089" xr:uid="{AD95EA09-6D18-4043-90E7-50AB2C0E7BB0}"/>
    <cellStyle name="40% - Accent3 15 6 5" xfId="42363" xr:uid="{72F2B58E-03E4-4A38-B450-465049FA7660}"/>
    <cellStyle name="40% - Accent3 15 7" xfId="5169" xr:uid="{9EEE9523-7C2E-4C09-9DFA-8EB0F710D54F}"/>
    <cellStyle name="40% - Accent3 15 7 2" xfId="16607" xr:uid="{858015DD-AB60-4BAB-9E28-DCE9295D6048}"/>
    <cellStyle name="40% - Accent3 15 7 3" xfId="27456" xr:uid="{C4CC4247-68CD-437D-8D9C-EB109AAA8F7C}"/>
    <cellStyle name="40% - Accent3 15 7 4" xfId="42730" xr:uid="{CAD1F4C6-1154-4EFD-981A-60EC86C3F29B}"/>
    <cellStyle name="40% - Accent3 15 8" xfId="13551" xr:uid="{BDFB05AE-87E8-4492-8A6D-80360225745B}"/>
    <cellStyle name="40% - Accent3 15 9" xfId="24400" xr:uid="{8A75093A-4A96-41CF-BBE2-88856E146106}"/>
    <cellStyle name="40% - Accent3 16" xfId="365" xr:uid="{4DED0FB7-1052-4531-85C7-1D2611401357}"/>
    <cellStyle name="40% - Accent3 16 10" xfId="30593" xr:uid="{5EC6FC07-1349-4E19-B6D8-C2F25963DE12}"/>
    <cellStyle name="40% - Accent3 16 11" xfId="39675" xr:uid="{0F5A4365-0791-41D1-B891-890C14B1EAFB}"/>
    <cellStyle name="40% - Accent3 16 2" xfId="2424" xr:uid="{74E36635-EF66-4830-BA50-A9E8989ABCA0}"/>
    <cellStyle name="40% - Accent3 16 2 2" xfId="3405" xr:uid="{31B713EE-4578-4006-9B58-BB7435089846}"/>
    <cellStyle name="40% - Accent3 16 2 2 2" xfId="6643" xr:uid="{E5144B63-8113-4F87-B8F4-1BC4F53AE46A}"/>
    <cellStyle name="40% - Accent3 16 2 2 2 2" xfId="10011" xr:uid="{8BC3EE3D-B501-4081-8586-F0663DCC5DA1}"/>
    <cellStyle name="40% - Accent3 16 2 2 2 2 2" xfId="21153" xr:uid="{1469F1EA-68EA-4349-A8E0-A4704F951DEF}"/>
    <cellStyle name="40% - Accent3 16 2 2 2 2 3" xfId="38636" xr:uid="{34B8D9D1-8BF2-452D-BDCD-515382C56208}"/>
    <cellStyle name="40% - Accent3 16 2 2 2 3" xfId="10012" xr:uid="{0B787C6B-881A-4380-8C8C-9D45CFE1C5AC}"/>
    <cellStyle name="40% - Accent3 16 2 2 2 3 2" xfId="21154" xr:uid="{09626576-35C4-47B0-8997-F7FBD6F71770}"/>
    <cellStyle name="40% - Accent3 16 2 2 2 3 3" xfId="34669" xr:uid="{39E0F4FB-769F-4744-B617-4BC6D9950C85}"/>
    <cellStyle name="40% - Accent3 16 2 2 2 4" xfId="18081" xr:uid="{2562C5BD-AEF5-4CF9-A5C5-8C5FC6C289EC}"/>
    <cellStyle name="40% - Accent3 16 2 2 2 5" xfId="28930" xr:uid="{D42266D5-6B63-4E81-872C-C922AC95ECB6}"/>
    <cellStyle name="40% - Accent3 16 2 2 2 6" xfId="32887" xr:uid="{6155A971-E878-4554-B991-3BB22E19CA56}"/>
    <cellStyle name="40% - Accent3 16 2 2 2 7" xfId="44204" xr:uid="{1977D636-0317-45A0-A2CF-54EA2530A569}"/>
    <cellStyle name="40% - Accent3 16 2 2 3" xfId="10013" xr:uid="{8C23F005-BB3C-433E-BCD1-121CC6A11DFB}"/>
    <cellStyle name="40% - Accent3 16 2 2 3 2" xfId="21155" xr:uid="{115B9DDA-5E73-4A21-B60B-13F766472F4A}"/>
    <cellStyle name="40% - Accent3 16 2 2 3 3" xfId="36655" xr:uid="{B8B106ED-A162-4FAF-AD31-534AF8989AB5}"/>
    <cellStyle name="40% - Accent3 16 2 2 4" xfId="15025" xr:uid="{203CC2A4-AB8D-4C58-ADDF-4F553A2802C3}"/>
    <cellStyle name="40% - Accent3 16 2 2 5" xfId="25874" xr:uid="{58815BEA-84F4-4A37-B98C-E4F162C4FEAF}"/>
    <cellStyle name="40% - Accent3 16 2 2 6" xfId="32024" xr:uid="{DCED2913-DF3A-4855-B119-938371FD7086}"/>
    <cellStyle name="40% - Accent3 16 2 2 7" xfId="41148" xr:uid="{3AE98D39-E0E8-4D56-B7CA-2A515F821608}"/>
    <cellStyle name="40% - Accent3 16 2 3" xfId="5663" xr:uid="{655B0D14-405A-43C4-9F04-34FCA3EECC55}"/>
    <cellStyle name="40% - Accent3 16 2 3 2" xfId="10014" xr:uid="{F6010B33-A541-44AE-B74E-CD60C5300D86}"/>
    <cellStyle name="40% - Accent3 16 2 3 2 2" xfId="21156" xr:uid="{0A9573CB-CB13-48B4-B05C-D2D8636EE01C}"/>
    <cellStyle name="40% - Accent3 16 2 3 2 3" xfId="38014" xr:uid="{C9EDAF76-D128-4258-A34E-4FBAE773B1B0}"/>
    <cellStyle name="40% - Accent3 16 2 3 3" xfId="10015" xr:uid="{F01806C4-B8D7-4BFB-8406-178832C1294A}"/>
    <cellStyle name="40% - Accent3 16 2 3 3 2" xfId="21157" xr:uid="{5E706104-DFC9-4D95-B0AF-BF64A9AC0698}"/>
    <cellStyle name="40% - Accent3 16 2 3 3 3" xfId="34059" xr:uid="{AA5653B2-0180-4779-8B26-F79FBB09B843}"/>
    <cellStyle name="40% - Accent3 16 2 3 4" xfId="17101" xr:uid="{ADE18785-7086-4E1A-8632-F46660E9AE49}"/>
    <cellStyle name="40% - Accent3 16 2 3 5" xfId="27950" xr:uid="{F37E592B-77CE-40ED-AC39-C5AC82CA47E6}"/>
    <cellStyle name="40% - Accent3 16 2 3 6" xfId="32886" xr:uid="{61230D05-5AF6-469A-ACFC-5C788F51B011}"/>
    <cellStyle name="40% - Accent3 16 2 3 7" xfId="43224" xr:uid="{BF8DF39D-0D7B-4875-BDC0-8B8B1DECBFF2}"/>
    <cellStyle name="40% - Accent3 16 2 4" xfId="10016" xr:uid="{8A1A4389-067F-414C-BA68-518C700F84C9}"/>
    <cellStyle name="40% - Accent3 16 2 4 2" xfId="21158" xr:uid="{4DC48FB7-0906-4865-A9AE-9C99F19D9EE8}"/>
    <cellStyle name="40% - Accent3 16 2 4 3" xfId="36031" xr:uid="{76784538-98D8-4B57-9548-9A7920A777C8}"/>
    <cellStyle name="40% - Accent3 16 2 5" xfId="14045" xr:uid="{48A47D69-0E48-4370-84C3-ED93080F5313}"/>
    <cellStyle name="40% - Accent3 16 2 6" xfId="24894" xr:uid="{21A9AA77-F78B-4A7B-A286-EC879A57729D}"/>
    <cellStyle name="40% - Accent3 16 2 7" xfId="31044" xr:uid="{1380E881-9323-4158-A4A0-26F31F6CC1E6}"/>
    <cellStyle name="40% - Accent3 16 2 8" xfId="40168" xr:uid="{F74EE6B8-7C2D-4019-9983-C76E15930476}"/>
    <cellStyle name="40% - Accent3 16 3" xfId="2912" xr:uid="{C5C06B33-C009-4A34-8C9E-84E9D651F156}"/>
    <cellStyle name="40% - Accent3 16 3 2" xfId="6150" xr:uid="{82847F35-964E-4BA9-B28C-EA38490F32D8}"/>
    <cellStyle name="40% - Accent3 16 3 2 2" xfId="10017" xr:uid="{9DEA2AC9-315E-46B7-BEFD-F8F7D9CA9026}"/>
    <cellStyle name="40% - Accent3 16 3 2 2 2" xfId="21159" xr:uid="{6EBC2177-565F-4436-BC66-75A3374B26CD}"/>
    <cellStyle name="40% - Accent3 16 3 2 2 3" xfId="38637" xr:uid="{632060D9-93DB-484D-BFFB-98A5F2C08911}"/>
    <cellStyle name="40% - Accent3 16 3 2 3" xfId="10018" xr:uid="{10F99E9F-3805-4928-A9B7-39A73B2AB954}"/>
    <cellStyle name="40% - Accent3 16 3 2 3 2" xfId="21160" xr:uid="{AFA452CA-0AA7-4373-AAAE-1C1E3ECB0509}"/>
    <cellStyle name="40% - Accent3 16 3 2 3 3" xfId="34670" xr:uid="{3A413F59-61F6-498A-8174-058D99ED559E}"/>
    <cellStyle name="40% - Accent3 16 3 2 4" xfId="17588" xr:uid="{CD5860CD-B371-43AD-A63B-458474C000AF}"/>
    <cellStyle name="40% - Accent3 16 3 2 5" xfId="28437" xr:uid="{91CCAD9C-D4DE-45B6-8E74-EE3A7D20D130}"/>
    <cellStyle name="40% - Accent3 16 3 2 6" xfId="32888" xr:uid="{A9EB4BD5-9B90-404B-BB86-837D50637BDC}"/>
    <cellStyle name="40% - Accent3 16 3 2 7" xfId="43711" xr:uid="{B598E4DD-87A1-4480-BEBC-D6B1EE7373B9}"/>
    <cellStyle name="40% - Accent3 16 3 3" xfId="10019" xr:uid="{6E405645-4714-4019-847F-97E03B5BC3DF}"/>
    <cellStyle name="40% - Accent3 16 3 3 2" xfId="21161" xr:uid="{45865839-510D-4463-B904-B5A7F0C4D626}"/>
    <cellStyle name="40% - Accent3 16 3 3 3" xfId="36656" xr:uid="{20FA9877-1918-4775-8E4B-8B2CAC6D383B}"/>
    <cellStyle name="40% - Accent3 16 3 4" xfId="14532" xr:uid="{8EC94567-8CBB-43AC-B057-27E5380C251D}"/>
    <cellStyle name="40% - Accent3 16 3 5" xfId="25381" xr:uid="{D0BCF82D-E85D-4321-8E99-19A896C93461}"/>
    <cellStyle name="40% - Accent3 16 3 6" xfId="31531" xr:uid="{D2696802-DC2B-4B0B-92E2-F1E7519995E7}"/>
    <cellStyle name="40% - Accent3 16 3 7" xfId="40655" xr:uid="{A991B5C0-FEA1-4BE0-AFBC-2BCD66E54F44}"/>
    <cellStyle name="40% - Accent3 16 4" xfId="3893" xr:uid="{EDD7E230-2A0B-4501-8F7F-2983677C0CE2}"/>
    <cellStyle name="40% - Accent3 16 4 2" xfId="7132" xr:uid="{22A04CEE-7E91-4581-93FF-88D5E9774D31}"/>
    <cellStyle name="40% - Accent3 16 4 2 2" xfId="18570" xr:uid="{71A9A39B-A8CC-428A-9CDD-D6E07E87A066}"/>
    <cellStyle name="40% - Accent3 16 4 2 3" xfId="29419" xr:uid="{9F9F31F9-A40D-497F-A9D8-A44A273F5C29}"/>
    <cellStyle name="40% - Accent3 16 4 2 4" xfId="37734" xr:uid="{C0162FF7-618F-4E09-9F2F-F452F0DEF3C7}"/>
    <cellStyle name="40% - Accent3 16 4 2 5" xfId="44693" xr:uid="{36C8A128-54F2-4DFD-944C-F75664A97631}"/>
    <cellStyle name="40% - Accent3 16 4 3" xfId="10020" xr:uid="{0A4A9FE8-0BA7-4BF8-9DB5-6AC1358E3ABF}"/>
    <cellStyle name="40% - Accent3 16 4 3 2" xfId="21162" xr:uid="{096ABAB4-3B5F-48BC-94C8-595E262EB21F}"/>
    <cellStyle name="40% - Accent3 16 4 3 3" xfId="33890" xr:uid="{1C649227-261A-4B46-BAB8-AEA53486CF61}"/>
    <cellStyle name="40% - Accent3 16 4 4" xfId="15514" xr:uid="{C85580FE-DF1D-4726-9ABC-05EB4CEFABCB}"/>
    <cellStyle name="40% - Accent3 16 4 5" xfId="26363" xr:uid="{DFEB87F4-6D32-482E-9587-2820561DBE1B}"/>
    <cellStyle name="40% - Accent3 16 4 6" xfId="32889" xr:uid="{A267B96D-6B36-45D0-AACE-F65F0706F262}"/>
    <cellStyle name="40% - Accent3 16 4 7" xfId="41637" xr:uid="{2677ABB7-727A-4877-B216-9BF885EEA6D0}"/>
    <cellStyle name="40% - Accent3 16 5" xfId="4441" xr:uid="{1DCC99AF-61E8-44AB-9074-FF73D97A94FA}"/>
    <cellStyle name="40% - Accent3 16 5 2" xfId="7497" xr:uid="{14FEE1AD-0700-478A-B1D6-F40AD87920BB}"/>
    <cellStyle name="40% - Accent3 16 5 2 2" xfId="18935" xr:uid="{EB57D0A7-94C4-4E1A-924A-6E01DADDBC94}"/>
    <cellStyle name="40% - Accent3 16 5 2 3" xfId="29784" xr:uid="{F2ECAD40-C98C-4778-9163-2B55B939595F}"/>
    <cellStyle name="40% - Accent3 16 5 2 4" xfId="35752" xr:uid="{7AD69DC2-E426-4F01-A6EB-439BB7D97372}"/>
    <cellStyle name="40% - Accent3 16 5 2 5" xfId="45058" xr:uid="{17DD27DE-9473-4BD0-9B7E-EB7DF39488F4}"/>
    <cellStyle name="40% - Accent3 16 5 3" xfId="15879" xr:uid="{05377497-03D1-4060-AA7D-24E5584F40A7}"/>
    <cellStyle name="40% - Accent3 16 5 4" xfId="26728" xr:uid="{D8CC03D4-A5D3-4661-8282-B89462C16227}"/>
    <cellStyle name="40% - Accent3 16 5 5" xfId="32885" xr:uid="{D643DFA3-D880-4245-B6D5-51465685B2ED}"/>
    <cellStyle name="40% - Accent3 16 5 6" xfId="42002" xr:uid="{1F6014C1-5768-4D62-BE81-4B53101F847B}"/>
    <cellStyle name="40% - Accent3 16 6" xfId="4803" xr:uid="{464E1E5A-AE17-4473-A7C2-A25A241A827B}"/>
    <cellStyle name="40% - Accent3 16 6 2" xfId="7859" xr:uid="{1ECAEB96-A37A-4B14-8148-5AC66F38DD4D}"/>
    <cellStyle name="40% - Accent3 16 6 2 2" xfId="19297" xr:uid="{00243CCE-4129-4A8D-9091-B663EAA2E4AB}"/>
    <cellStyle name="40% - Accent3 16 6 2 3" xfId="30146" xr:uid="{42EA379C-7E68-49F7-BE03-7442F07E4C0D}"/>
    <cellStyle name="40% - Accent3 16 6 2 4" xfId="45420" xr:uid="{902F54BD-8037-44E8-86A2-2E01C129AA2B}"/>
    <cellStyle name="40% - Accent3 16 6 3" xfId="16241" xr:uid="{33F75FA7-D637-405A-81D0-D0839E20FB47}"/>
    <cellStyle name="40% - Accent3 16 6 4" xfId="27090" xr:uid="{49C587BB-4DAC-4196-96C1-4271BF7E53AF}"/>
    <cellStyle name="40% - Accent3 16 6 5" xfId="42364" xr:uid="{12CA1EB6-0243-4CE8-9483-7DFE560B7A96}"/>
    <cellStyle name="40% - Accent3 16 7" xfId="5170" xr:uid="{11B29CCC-A1F2-4FB3-989C-14AE78AD7AE0}"/>
    <cellStyle name="40% - Accent3 16 7 2" xfId="16608" xr:uid="{445A0A46-2BC8-4CFB-939A-64CBDDA3DD46}"/>
    <cellStyle name="40% - Accent3 16 7 3" xfId="27457" xr:uid="{67EDAE72-AEED-4C0A-BBE9-4A69BE3A123D}"/>
    <cellStyle name="40% - Accent3 16 7 4" xfId="42731" xr:uid="{727BA52A-61CA-4090-B336-196E20EB4E40}"/>
    <cellStyle name="40% - Accent3 16 8" xfId="13552" xr:uid="{578B68A9-E3D4-4024-B3B7-CAF37A8A952B}"/>
    <cellStyle name="40% - Accent3 16 9" xfId="24401" xr:uid="{248E5FCB-EA14-484A-B4B0-052E48256E42}"/>
    <cellStyle name="40% - Accent3 17" xfId="1476" xr:uid="{82352D73-4C35-4819-B1CE-BE0B9C90DE95}"/>
    <cellStyle name="40% - Accent3 18" xfId="1477" xr:uid="{6766F01B-4553-40EB-B19F-6EE594D65BAD}"/>
    <cellStyle name="40% - Accent3 19" xfId="1478" xr:uid="{7D8CFB65-01C8-4A5C-81E5-A4487FF14FDD}"/>
    <cellStyle name="40% - Accent3 2" xfId="366" xr:uid="{D92CC988-2689-4C62-9055-7D3DE1CCF6C6}"/>
    <cellStyle name="40% - Accent3 2 10" xfId="4804" xr:uid="{F1055930-E864-4EB4-930A-A931EAAC37BC}"/>
    <cellStyle name="40% - Accent3 2 10 2" xfId="7860" xr:uid="{6407F03B-8F49-4AAE-A49A-AAEE1C02CB22}"/>
    <cellStyle name="40% - Accent3 2 10 2 2" xfId="19298" xr:uid="{8C5DBA54-50FB-4233-A793-175B245F5E6F}"/>
    <cellStyle name="40% - Accent3 2 10 2 3" xfId="30147" xr:uid="{DB484084-4320-44B8-975A-774C2CD6EE03}"/>
    <cellStyle name="40% - Accent3 2 10 2 4" xfId="45421" xr:uid="{45A10DB1-90E6-40DA-84E5-2A8F04CC30AF}"/>
    <cellStyle name="40% - Accent3 2 10 3" xfId="16242" xr:uid="{F89C87E3-E58E-4E99-AF22-A0A1A555A6D5}"/>
    <cellStyle name="40% - Accent3 2 10 4" xfId="27091" xr:uid="{A5923668-4F6F-4D2A-9D92-E78BF74801F1}"/>
    <cellStyle name="40% - Accent3 2 10 5" xfId="42365" xr:uid="{A6739B6A-D36B-4DC3-B623-7CC48494027C}"/>
    <cellStyle name="40% - Accent3 2 11" xfId="5171" xr:uid="{9A3ED3F5-0148-410C-ADCE-0A5BC692C6E6}"/>
    <cellStyle name="40% - Accent3 2 11 2" xfId="16609" xr:uid="{58D6A628-DB4C-43D9-8573-0BBD48ABA36D}"/>
    <cellStyle name="40% - Accent3 2 11 3" xfId="27458" xr:uid="{A01F54C4-5EEF-48A1-B835-CF3BE16042EB}"/>
    <cellStyle name="40% - Accent3 2 11 4" xfId="42732" xr:uid="{B80AC9F7-829D-499B-B805-046B624AD99E}"/>
    <cellStyle name="40% - Accent3 2 12" xfId="8402" xr:uid="{04D4B8F9-14CF-46F7-B19F-F592275F60F4}"/>
    <cellStyle name="40% - Accent3 2 12 2" xfId="19574" xr:uid="{83631BB6-FDF9-42C4-8C0B-F5DBB84AF719}"/>
    <cellStyle name="40% - Accent3 2 13" xfId="13553" xr:uid="{A69CAA53-6DFD-4F0E-ACC2-03F11AD3D266}"/>
    <cellStyle name="40% - Accent3 2 14" xfId="24402" xr:uid="{875B5F1D-F9D6-44B7-B78C-9A221B51C214}"/>
    <cellStyle name="40% - Accent3 2 15" xfId="30450" xr:uid="{22A9B3A7-7ABA-4D5C-B3D4-AC800C65CA6F}"/>
    <cellStyle name="40% - Accent3 2 16" xfId="39676" xr:uid="{40AF0786-3E8E-4191-8C7B-405F0A5415D9}"/>
    <cellStyle name="40% - Accent3 2 2" xfId="1479" xr:uid="{7791C5B8-ADB6-4542-8D76-FC11D6AA3C3B}"/>
    <cellStyle name="40% - Accent3 2 2 2" xfId="8481" xr:uid="{523C5B4C-0906-45D9-BE58-ADE9FE2E9E04}"/>
    <cellStyle name="40% - Accent3 2 2 2 2" xfId="8561" xr:uid="{07EA7D7A-A18A-43E8-AE6A-F378BF4FE2B9}"/>
    <cellStyle name="40% - Accent3 2 2 2 2 2" xfId="8720" xr:uid="{9C6FC816-1594-445B-960C-B48CD4415BA8}"/>
    <cellStyle name="40% - Accent3 2 2 2 2 2 2" xfId="19864" xr:uid="{25F62263-F23B-4D6C-A7C7-D8DF2EF4E05B}"/>
    <cellStyle name="40% - Accent3 2 2 2 2 3" xfId="8918" xr:uid="{5EC62735-23D8-4561-A4A2-EFF2C5C25A9C}"/>
    <cellStyle name="40% - Accent3 2 2 2 2 3 2" xfId="20062" xr:uid="{4A5B3507-70D8-4EC2-9E6E-0B2AE1053682}"/>
    <cellStyle name="40% - Accent3 2 2 2 2 4" xfId="19706" xr:uid="{FACEDA7B-904B-4E30-8F70-C01AFE5F890A}"/>
    <cellStyle name="40% - Accent3 2 2 2 3" xfId="8641" xr:uid="{A12C32EB-E482-412C-8DCA-6605A4C22033}"/>
    <cellStyle name="40% - Accent3 2 2 2 3 2" xfId="19785" xr:uid="{EC6D942B-8004-4E2F-9812-200F2EDC5ED1}"/>
    <cellStyle name="40% - Accent3 2 2 2 4" xfId="8839" xr:uid="{517FDF6E-6965-44B4-8618-C2D3914CDE09}"/>
    <cellStyle name="40% - Accent3 2 2 2 4 2" xfId="19983" xr:uid="{5FD680C9-0AC4-4EB7-8FB0-4B0035EEA638}"/>
    <cellStyle name="40% - Accent3 2 2 2 5" xfId="19627" xr:uid="{12649061-0761-4803-A416-68CDA1E34159}"/>
    <cellStyle name="40% - Accent3 2 2 3" xfId="8520" xr:uid="{947FBCDD-9D95-40C8-A7D7-1FDE3CFD267A}"/>
    <cellStyle name="40% - Accent3 2 2 3 2" xfId="8680" xr:uid="{D63A8513-F3A5-4482-914F-26E6560D16E6}"/>
    <cellStyle name="40% - Accent3 2 2 3 2 2" xfId="19824" xr:uid="{F86224C0-E050-4DE9-9D8A-B3247F41C0B4}"/>
    <cellStyle name="40% - Accent3 2 2 3 3" xfId="8878" xr:uid="{80B01EC8-5377-4E2F-ADA0-82549B88F6A0}"/>
    <cellStyle name="40% - Accent3 2 2 3 3 2" xfId="20022" xr:uid="{A43F6CEE-A35F-4315-9F50-BD7DDF32361E}"/>
    <cellStyle name="40% - Accent3 2 2 3 4" xfId="19666" xr:uid="{AF5CC9E1-F1AD-46CA-AACE-9E1AD4EC8628}"/>
    <cellStyle name="40% - Accent3 2 2 4" xfId="8759" xr:uid="{ED38CE91-0688-4F8A-A367-B7D1B4799FC7}"/>
    <cellStyle name="40% - Accent3 2 2 4 2" xfId="8957" xr:uid="{B66E7C63-3510-4202-97AB-281E1268C2FE}"/>
    <cellStyle name="40% - Accent3 2 2 4 2 2" xfId="20101" xr:uid="{C8F823DF-12CB-4A85-8DC6-90D482884FE9}"/>
    <cellStyle name="40% - Accent3 2 2 4 3" xfId="19903" xr:uid="{3B31CF6E-DB1B-4911-9631-BC904E989891}"/>
    <cellStyle name="40% - Accent3 2 2 5" xfId="8600" xr:uid="{E406E082-92E7-4D66-94EC-5D8BD809200A}"/>
    <cellStyle name="40% - Accent3 2 2 5 2" xfId="19745" xr:uid="{EB653AD1-BB27-42F3-98AF-AAA0C16DC18A}"/>
    <cellStyle name="40% - Accent3 2 2 6" xfId="8798" xr:uid="{BF8C3559-A7FE-4E0A-AAEC-FEB6E22093D2}"/>
    <cellStyle name="40% - Accent3 2 2 6 2" xfId="19942" xr:uid="{AC6676C3-C480-474D-81AA-DE559F38434E}"/>
    <cellStyle name="40% - Accent3 2 2 7" xfId="8440" xr:uid="{4B2405BB-358C-4DEC-B69F-0DEC86BA0A88}"/>
    <cellStyle name="40% - Accent3 2 2 7 2" xfId="19587" xr:uid="{11A8084F-42D6-4113-BCF1-BDC4A0D5088C}"/>
    <cellStyle name="40% - Accent3 2 3" xfId="1480" xr:uid="{999B123C-2811-41AA-A264-973E409C0570}"/>
    <cellStyle name="40% - Accent3 2 3 2" xfId="8494" xr:uid="{072C5579-B80E-43DE-893C-CF4C9D359AB1}"/>
    <cellStyle name="40% - Accent3 2 3 2 2" xfId="8574" xr:uid="{A9A8A964-D3D6-49A0-A12C-E183B7540607}"/>
    <cellStyle name="40% - Accent3 2 3 2 2 2" xfId="8733" xr:uid="{1F966624-2FA0-4909-831D-D26198DF07D8}"/>
    <cellStyle name="40% - Accent3 2 3 2 2 2 2" xfId="19877" xr:uid="{59F1618B-B178-4327-B866-9420D52FA200}"/>
    <cellStyle name="40% - Accent3 2 3 2 2 3" xfId="8931" xr:uid="{8EE67ED8-B01D-4D74-A8ED-496F1479401C}"/>
    <cellStyle name="40% - Accent3 2 3 2 2 3 2" xfId="20075" xr:uid="{6EFCA253-B0B2-4411-A89B-3F748F28B721}"/>
    <cellStyle name="40% - Accent3 2 3 2 2 4" xfId="19719" xr:uid="{A18617DD-25D2-4AF4-89FD-FB52020C65AC}"/>
    <cellStyle name="40% - Accent3 2 3 2 3" xfId="8654" xr:uid="{7B4F01D7-3649-4520-8561-55C6830CA374}"/>
    <cellStyle name="40% - Accent3 2 3 2 3 2" xfId="19798" xr:uid="{9121C683-12FC-4A90-A9A9-70C1E3D1FCD0}"/>
    <cellStyle name="40% - Accent3 2 3 2 4" xfId="8852" xr:uid="{3022E780-F0EC-437F-8C0F-3031C044D8B9}"/>
    <cellStyle name="40% - Accent3 2 3 2 4 2" xfId="19996" xr:uid="{730A3536-F3E1-40E0-8929-1FA417DBF1E6}"/>
    <cellStyle name="40% - Accent3 2 3 2 5" xfId="19640" xr:uid="{17EC144D-90D4-44BD-BEBA-2836557774EE}"/>
    <cellStyle name="40% - Accent3 2 3 3" xfId="8533" xr:uid="{8C936B45-0C99-4CC4-BDBF-57B52EF1B165}"/>
    <cellStyle name="40% - Accent3 2 3 3 2" xfId="8693" xr:uid="{4673EAAD-013C-4AA6-92F7-3CBA39B9A578}"/>
    <cellStyle name="40% - Accent3 2 3 3 2 2" xfId="19837" xr:uid="{D2F21CC8-9E2C-4665-BB38-AF14BF53FD6D}"/>
    <cellStyle name="40% - Accent3 2 3 3 3" xfId="8891" xr:uid="{506E1974-D980-40EA-991F-954F122C5C03}"/>
    <cellStyle name="40% - Accent3 2 3 3 3 2" xfId="20035" xr:uid="{55B1728C-8EEB-4924-99BB-10657F1155B0}"/>
    <cellStyle name="40% - Accent3 2 3 3 4" xfId="19679" xr:uid="{45C7407F-C4AE-40FB-AA36-91CCE8EF838D}"/>
    <cellStyle name="40% - Accent3 2 3 4" xfId="8772" xr:uid="{8EB2FC8D-34C7-41E8-9BB3-773198484C5A}"/>
    <cellStyle name="40% - Accent3 2 3 4 2" xfId="8970" xr:uid="{71504090-F71D-4042-95F6-4F36965DF7A8}"/>
    <cellStyle name="40% - Accent3 2 3 4 2 2" xfId="20114" xr:uid="{91201B24-CB39-45AE-A931-B8CB96AC13CD}"/>
    <cellStyle name="40% - Accent3 2 3 4 3" xfId="19916" xr:uid="{D52ABCAB-F962-4306-82BE-314E370ED711}"/>
    <cellStyle name="40% - Accent3 2 3 5" xfId="8613" xr:uid="{43490491-2D29-4711-9263-948CE58A69ED}"/>
    <cellStyle name="40% - Accent3 2 3 5 2" xfId="19758" xr:uid="{E81C9CDE-80AE-4326-BEE0-4DC192E6FDD9}"/>
    <cellStyle name="40% - Accent3 2 3 6" xfId="8811" xr:uid="{A7FB301A-8071-453A-ADEC-1B27BE5AA9AF}"/>
    <cellStyle name="40% - Accent3 2 3 6 2" xfId="19955" xr:uid="{36182458-11C6-4749-AE5C-8DDCED23961B}"/>
    <cellStyle name="40% - Accent3 2 3 7" xfId="8453" xr:uid="{446C9ADE-2E81-4487-9294-B17BD9F39E2C}"/>
    <cellStyle name="40% - Accent3 2 3 7 2" xfId="19600" xr:uid="{08199ED1-5564-460B-8ED3-6AE70E2EBB04}"/>
    <cellStyle name="40% - Accent3 2 4" xfId="1481" xr:uid="{93089D7A-CC52-407D-8471-E4D752C9E11F}"/>
    <cellStyle name="40% - Accent3 2 4 2" xfId="8548" xr:uid="{B275C08D-CF4D-4332-8556-C2470C7BDE49}"/>
    <cellStyle name="40% - Accent3 2 4 2 2" xfId="8707" xr:uid="{C516FC80-C33C-4937-8232-AA3F1EF65B04}"/>
    <cellStyle name="40% - Accent3 2 4 2 2 2" xfId="19851" xr:uid="{9A34F12F-DD60-4FF2-926E-F3062817E46C}"/>
    <cellStyle name="40% - Accent3 2 4 2 3" xfId="8905" xr:uid="{F5287261-28DF-4168-A75D-65C67BA18D2A}"/>
    <cellStyle name="40% - Accent3 2 4 2 3 2" xfId="20049" xr:uid="{F85BE2DB-093B-4B8A-9703-751FB93BE053}"/>
    <cellStyle name="40% - Accent3 2 4 2 4" xfId="19693" xr:uid="{CA85F015-4B9A-42E2-8A67-19BD5A2EAB0A}"/>
    <cellStyle name="40% - Accent3 2 4 3" xfId="8628" xr:uid="{0112471F-7C69-4A72-8BA1-8268CBA3F802}"/>
    <cellStyle name="40% - Accent3 2 4 3 2" xfId="19772" xr:uid="{C869B6A6-DADC-44A5-8ECD-B61B3D3C00DB}"/>
    <cellStyle name="40% - Accent3 2 4 4" xfId="8826" xr:uid="{FBDBF72C-17FE-45B8-BB7E-D1F46A0350D0}"/>
    <cellStyle name="40% - Accent3 2 4 4 2" xfId="19970" xr:uid="{9C702597-B7DD-4A13-8F48-DAA9D4EAD36B}"/>
    <cellStyle name="40% - Accent3 2 4 5" xfId="8468" xr:uid="{B243D608-CC21-4452-B685-FE4FE47BC7E3}"/>
    <cellStyle name="40% - Accent3 2 4 5 2" xfId="19614" xr:uid="{685427B9-3F82-4368-9CC6-9BE643A1A2E3}"/>
    <cellStyle name="40% - Accent3 2 5" xfId="1482" xr:uid="{BD71575D-5436-435A-AAD0-1437D6B4C05C}"/>
    <cellStyle name="40% - Accent3 2 5 2" xfId="8667" xr:uid="{CF648A9F-0F41-4DFE-B5C1-3B2879973E85}"/>
    <cellStyle name="40% - Accent3 2 5 2 2" xfId="19811" xr:uid="{2730AB5D-D6E8-4E56-BA94-039936497DC7}"/>
    <cellStyle name="40% - Accent3 2 5 3" xfId="8865" xr:uid="{C6DE8F52-F30E-4AA8-908E-03D2C76EE136}"/>
    <cellStyle name="40% - Accent3 2 5 3 2" xfId="20009" xr:uid="{6CB9E9FF-CEF2-47F1-AA63-AC6498BC8B76}"/>
    <cellStyle name="40% - Accent3 2 5 4" xfId="8507" xr:uid="{8D03EBD0-40A6-4F4D-BCC7-C5FA3A906EB7}"/>
    <cellStyle name="40% - Accent3 2 5 4 2" xfId="19653" xr:uid="{E7D26C25-FEDB-4CE2-83ED-923CD5104B2D}"/>
    <cellStyle name="40% - Accent3 2 6" xfId="2425" xr:uid="{EFF51893-729D-4B3E-A587-C6FFFF2C977C}"/>
    <cellStyle name="40% - Accent3 2 6 2" xfId="3406" xr:uid="{CA9C8BAB-D367-4C5C-AD42-2A6A4EDE5A76}"/>
    <cellStyle name="40% - Accent3 2 6 2 2" xfId="6644" xr:uid="{AC0554E1-ABB6-4AD7-8803-D3AF3E91C5A4}"/>
    <cellStyle name="40% - Accent3 2 6 2 2 2" xfId="10021" xr:uid="{953C51EE-2E3C-4C5E-B6C8-2ABF42EE8912}"/>
    <cellStyle name="40% - Accent3 2 6 2 2 2 2" xfId="21163" xr:uid="{1549FB59-6316-4A06-803D-500DE4F0EB64}"/>
    <cellStyle name="40% - Accent3 2 6 2 2 2 3" xfId="38638" xr:uid="{94B2AFF3-23B9-48E3-A263-523D0D62086A}"/>
    <cellStyle name="40% - Accent3 2 6 2 2 3" xfId="10022" xr:uid="{5C193326-8C1E-47B2-8B7A-93C30D69D0A5}"/>
    <cellStyle name="40% - Accent3 2 6 2 2 3 2" xfId="21164" xr:uid="{92DB7DDC-98D5-4A6C-A2C2-31F6D4A0799E}"/>
    <cellStyle name="40% - Accent3 2 6 2 2 3 3" xfId="34671" xr:uid="{FC02BFD3-D40C-40C5-9EB5-031BF172F0ED}"/>
    <cellStyle name="40% - Accent3 2 6 2 2 4" xfId="18082" xr:uid="{5F6C048D-F19B-4AE0-8DEA-6938711DB57B}"/>
    <cellStyle name="40% - Accent3 2 6 2 2 5" xfId="28931" xr:uid="{E97670F1-5C86-4BE6-A9CD-0D98FE9322EC}"/>
    <cellStyle name="40% - Accent3 2 6 2 2 6" xfId="32892" xr:uid="{75F9884C-10AA-419D-94EB-92939D8B7997}"/>
    <cellStyle name="40% - Accent3 2 6 2 2 7" xfId="44205" xr:uid="{14553D76-3D8D-4A3D-9A9C-2ED6B0E5DB3C}"/>
    <cellStyle name="40% - Accent3 2 6 2 3" xfId="8944" xr:uid="{F6EF5FC1-E3DD-4331-9832-F3CF0CC044F5}"/>
    <cellStyle name="40% - Accent3 2 6 2 3 2" xfId="20088" xr:uid="{E25D2B4B-3AB3-4E7C-8615-BBE49B713551}"/>
    <cellStyle name="40% - Accent3 2 6 2 3 3" xfId="36657" xr:uid="{F319A6BC-FB61-4ED1-8340-D88528323C16}"/>
    <cellStyle name="40% - Accent3 2 6 2 3 4" xfId="45724" xr:uid="{D3556B70-44E4-4824-9D91-4369F673C0F5}"/>
    <cellStyle name="40% - Accent3 2 6 2 4" xfId="15026" xr:uid="{A76FD39E-44B5-4F81-8525-A1D8F8B08036}"/>
    <cellStyle name="40% - Accent3 2 6 2 5" xfId="25875" xr:uid="{DABB2707-16BD-42D4-A15C-8DD335570D18}"/>
    <cellStyle name="40% - Accent3 2 6 2 6" xfId="32025" xr:uid="{675307DF-9C8D-40F2-B55D-6397B1C2027A}"/>
    <cellStyle name="40% - Accent3 2 6 2 7" xfId="41149" xr:uid="{4BD24A41-B887-4934-BC11-C278B7B4CB73}"/>
    <cellStyle name="40% - Accent3 2 6 3" xfId="5664" xr:uid="{475D3841-BB82-48DC-801A-319A04CC1FC6}"/>
    <cellStyle name="40% - Accent3 2 6 3 2" xfId="10023" xr:uid="{D83A93C3-2E7E-4051-A40F-7355B5A2929C}"/>
    <cellStyle name="40% - Accent3 2 6 3 2 2" xfId="21165" xr:uid="{7F983A47-AC45-4AE8-97C4-5E931BD12AD8}"/>
    <cellStyle name="40% - Accent3 2 6 3 2 3" xfId="38015" xr:uid="{EBD6CD00-F613-44B1-9D72-2BB755C81878}"/>
    <cellStyle name="40% - Accent3 2 6 3 3" xfId="10024" xr:uid="{13497AFC-34C4-48CD-8589-DF44D65A07F4}"/>
    <cellStyle name="40% - Accent3 2 6 3 3 2" xfId="21166" xr:uid="{9A2C7778-6D3B-45B5-9580-10E23C44B349}"/>
    <cellStyle name="40% - Accent3 2 6 3 3 3" xfId="34060" xr:uid="{755C6641-0E38-476D-90BC-80ED88D60897}"/>
    <cellStyle name="40% - Accent3 2 6 3 4" xfId="17102" xr:uid="{71792674-279B-4181-AA5D-BF74D685B831}"/>
    <cellStyle name="40% - Accent3 2 6 3 5" xfId="27951" xr:uid="{56A1ACF1-6215-4142-9303-1A89E6F6D014}"/>
    <cellStyle name="40% - Accent3 2 6 3 6" xfId="32891" xr:uid="{BB24B118-1327-48F2-82EF-1F4CB05C4B0A}"/>
    <cellStyle name="40% - Accent3 2 6 3 7" xfId="43225" xr:uid="{5F67FEC0-AF56-4DFD-BD38-6157313D8F83}"/>
    <cellStyle name="40% - Accent3 2 6 4" xfId="8746" xr:uid="{B252CE0B-9EFD-4958-9F73-DBA61A3ED5F6}"/>
    <cellStyle name="40% - Accent3 2 6 4 2" xfId="19890" xr:uid="{4E6FA5CD-1D95-4A70-9EBB-E1217F41FA00}"/>
    <cellStyle name="40% - Accent3 2 6 4 3" xfId="36032" xr:uid="{C0742CA5-DE76-4BBF-99C9-45A0DC32F262}"/>
    <cellStyle name="40% - Accent3 2 6 4 4" xfId="45725" xr:uid="{30B1A84C-8604-4553-A929-759CDBCE45C3}"/>
    <cellStyle name="40% - Accent3 2 6 5" xfId="14046" xr:uid="{9501B4AB-8AA1-4091-9CF3-ED2C6E5DC995}"/>
    <cellStyle name="40% - Accent3 2 6 6" xfId="24895" xr:uid="{A74881FE-02B2-4081-ADB6-CCE03DA0F271}"/>
    <cellStyle name="40% - Accent3 2 6 7" xfId="31045" xr:uid="{608F86FC-F855-407F-ADD6-26257D854952}"/>
    <cellStyle name="40% - Accent3 2 6 8" xfId="40169" xr:uid="{78321FA2-8926-4301-BC18-18C2BB4482A9}"/>
    <cellStyle name="40% - Accent3 2 7" xfId="2913" xr:uid="{1B55EFFD-00D6-45E4-AE2B-88FEDAF21F34}"/>
    <cellStyle name="40% - Accent3 2 7 2" xfId="6151" xr:uid="{A611BB1D-85E3-4972-99CE-A93FF528E598}"/>
    <cellStyle name="40% - Accent3 2 7 2 2" xfId="10025" xr:uid="{E5DF0ED5-521E-4B2C-98B1-2ABEBB788B87}"/>
    <cellStyle name="40% - Accent3 2 7 2 2 2" xfId="21167" xr:uid="{7AC6443D-D27F-4331-9B43-BAF3C43C8792}"/>
    <cellStyle name="40% - Accent3 2 7 2 2 3" xfId="38639" xr:uid="{E26471CD-21C1-49C0-B3D3-B1CC1515CFE2}"/>
    <cellStyle name="40% - Accent3 2 7 2 3" xfId="10026" xr:uid="{9CFB50A9-ACBB-442E-BBD8-ABCFE976EE2A}"/>
    <cellStyle name="40% - Accent3 2 7 2 3 2" xfId="21168" xr:uid="{FA3F8466-8EF9-4958-8A5F-7A2BCC2CADB3}"/>
    <cellStyle name="40% - Accent3 2 7 2 3 3" xfId="34672" xr:uid="{9FEAFDED-A6E4-4DC5-B785-2E02B4CBF02D}"/>
    <cellStyle name="40% - Accent3 2 7 2 4" xfId="17589" xr:uid="{8727DF50-2477-4662-9FE3-74561FB5E7D1}"/>
    <cellStyle name="40% - Accent3 2 7 2 5" xfId="28438" xr:uid="{4B1092F9-4F83-4180-AC8A-373B3A5C04CD}"/>
    <cellStyle name="40% - Accent3 2 7 2 6" xfId="32893" xr:uid="{3BE79E0D-83B2-41E0-93AA-AF659BBF3D42}"/>
    <cellStyle name="40% - Accent3 2 7 2 7" xfId="43712" xr:uid="{CF908062-771B-4B6C-A943-6C11578CBF2D}"/>
    <cellStyle name="40% - Accent3 2 7 3" xfId="8587" xr:uid="{61480279-CC7D-4483-B629-BB1133EF243A}"/>
    <cellStyle name="40% - Accent3 2 7 3 2" xfId="19732" xr:uid="{D1E4EEAE-8D21-4DC2-95FA-CA76797A05A8}"/>
    <cellStyle name="40% - Accent3 2 7 3 3" xfId="36658" xr:uid="{450A08FC-CA2B-4AF4-A851-CE1048B69AAE}"/>
    <cellStyle name="40% - Accent3 2 7 3 4" xfId="45726" xr:uid="{7F92A405-DF38-48BC-BC09-D608C515A27A}"/>
    <cellStyle name="40% - Accent3 2 7 4" xfId="14533" xr:uid="{338CAED6-B7AD-4551-BBF1-54501562A088}"/>
    <cellStyle name="40% - Accent3 2 7 5" xfId="25382" xr:uid="{00D57722-8FAE-4683-AFBC-05D7B70931BE}"/>
    <cellStyle name="40% - Accent3 2 7 6" xfId="31532" xr:uid="{8CE963C5-F300-4160-A14D-4E22A2737DC3}"/>
    <cellStyle name="40% - Accent3 2 7 7" xfId="40656" xr:uid="{5ABBAD65-1223-4A8F-AE8C-EA367F2BE453}"/>
    <cellStyle name="40% - Accent3 2 8" xfId="3894" xr:uid="{E04931B2-0E7B-4CD8-87EA-BDD215F0F486}"/>
    <cellStyle name="40% - Accent3 2 8 2" xfId="7133" xr:uid="{C9EB4937-BB9C-4680-A383-77A493DA2CBD}"/>
    <cellStyle name="40% - Accent3 2 8 2 2" xfId="18571" xr:uid="{18CE789A-EEF4-4966-ABF0-C4755D83DC84}"/>
    <cellStyle name="40% - Accent3 2 8 2 3" xfId="29420" xr:uid="{2A8EBB18-1A41-4F39-B03C-A89E68E71C8F}"/>
    <cellStyle name="40% - Accent3 2 8 2 4" xfId="37580" xr:uid="{FE4EE02A-E9ED-41F3-9936-1E46A04A3713}"/>
    <cellStyle name="40% - Accent3 2 8 2 5" xfId="44694" xr:uid="{6FA68F87-7A94-4BC2-BEB4-A263969BE502}"/>
    <cellStyle name="40% - Accent3 2 8 3" xfId="8785" xr:uid="{9911635D-D2DC-4D8F-A0DA-32BC5B2B89DB}"/>
    <cellStyle name="40% - Accent3 2 8 3 2" xfId="19929" xr:uid="{B96C0072-B41B-404F-A674-9E9E31AB9C41}"/>
    <cellStyle name="40% - Accent3 2 8 3 3" xfId="33793" xr:uid="{962E58D7-3091-490B-97D4-CE22C85E3276}"/>
    <cellStyle name="40% - Accent3 2 8 3 4" xfId="45727" xr:uid="{3B67ABDD-635A-4DE4-A64B-7FB7C3817A99}"/>
    <cellStyle name="40% - Accent3 2 8 4" xfId="15515" xr:uid="{03936A27-B2FE-4FD2-BA1F-82CB464EAFBA}"/>
    <cellStyle name="40% - Accent3 2 8 5" xfId="26364" xr:uid="{74CEAB83-776B-479A-B148-4AE447F32E60}"/>
    <cellStyle name="40% - Accent3 2 8 6" xfId="32894" xr:uid="{6529C9F8-2506-4A58-8C41-5F0F89688EB5}"/>
    <cellStyle name="40% - Accent3 2 8 7" xfId="41638" xr:uid="{5BC07C5A-4E9D-4252-80FE-9FF81008096F}"/>
    <cellStyle name="40% - Accent3 2 9" xfId="4442" xr:uid="{4240FAFE-7F48-4E11-A433-39167B12A744}"/>
    <cellStyle name="40% - Accent3 2 9 2" xfId="7498" xr:uid="{83D597EE-BEA3-48CA-9DF1-23A3E6350CDD}"/>
    <cellStyle name="40% - Accent3 2 9 2 2" xfId="18936" xr:uid="{826DB747-F4A9-4113-ADDA-547B7EE4D0F8}"/>
    <cellStyle name="40% - Accent3 2 9 2 3" xfId="29785" xr:uid="{89735D04-4438-446F-BFC9-EC6A6A26541B}"/>
    <cellStyle name="40% - Accent3 2 9 2 4" xfId="35599" xr:uid="{4E51145D-E6A0-43A5-8BB4-B2FE7D48236B}"/>
    <cellStyle name="40% - Accent3 2 9 2 5" xfId="45059" xr:uid="{4CE5819B-70F4-4222-BDBF-D6A12689B297}"/>
    <cellStyle name="40% - Accent3 2 9 3" xfId="15880" xr:uid="{F8793D05-AC62-4595-BD11-739D4705AC43}"/>
    <cellStyle name="40% - Accent3 2 9 4" xfId="26729" xr:uid="{E2804EF5-BECA-4F08-953F-58B1E327D2FA}"/>
    <cellStyle name="40% - Accent3 2 9 5" xfId="32890" xr:uid="{AB480460-DFD0-48BC-B023-1F26816F82A8}"/>
    <cellStyle name="40% - Accent3 2 9 6" xfId="42003" xr:uid="{81AA52EF-4D7C-4551-A7AF-2AA538B2E895}"/>
    <cellStyle name="40% - Accent3 20" xfId="1483" xr:uid="{1D67E9F2-1662-4B2A-9714-82511B961DEB}"/>
    <cellStyle name="40% - Accent3 21" xfId="1484" xr:uid="{F3676B51-373D-4DC9-B3A1-0B551F382A35}"/>
    <cellStyle name="40% - Accent3 22" xfId="8124" xr:uid="{86902AE6-2D29-4C96-A23B-4A553B745F36}"/>
    <cellStyle name="40% - Accent3 23" xfId="8125" xr:uid="{2AC85591-38C7-47B9-862F-E7D7AE5E8135}"/>
    <cellStyle name="40% - Accent3 24" xfId="126" xr:uid="{FD37F692-272F-4333-A2F8-3566BCA94A06}"/>
    <cellStyle name="40% - Accent3 3" xfId="367" xr:uid="{E6E52165-FCC5-457C-ABF5-86F4A9DDDF60}"/>
    <cellStyle name="40% - Accent3 3 10" xfId="30451" xr:uid="{A01EBFDF-6CC8-42A6-B5E1-D604F4314890}"/>
    <cellStyle name="40% - Accent3 3 11" xfId="39677" xr:uid="{F06A3CDE-C1DD-48C4-9705-DA14D77005EB}"/>
    <cellStyle name="40% - Accent3 3 2" xfId="2426" xr:uid="{1DAF87C7-1FB4-42A5-BC31-1E8916699822}"/>
    <cellStyle name="40% - Accent3 3 2 2" xfId="3407" xr:uid="{C5B6F412-1FE5-48A0-AF38-725C1367BA41}"/>
    <cellStyle name="40% - Accent3 3 2 2 2" xfId="6645" xr:uid="{5183C54D-BF3F-4DE6-890F-FD18DF317A72}"/>
    <cellStyle name="40% - Accent3 3 2 2 2 2" xfId="10027" xr:uid="{946924D5-47B2-4A29-9A35-4997EBC241A9}"/>
    <cellStyle name="40% - Accent3 3 2 2 2 2 2" xfId="21169" xr:uid="{7C8CDD69-7652-46BF-8696-CDF463FD3962}"/>
    <cellStyle name="40% - Accent3 3 2 2 2 2 3" xfId="38640" xr:uid="{A13D1903-3EE4-435F-87EE-30CEDDA03290}"/>
    <cellStyle name="40% - Accent3 3 2 2 2 3" xfId="10028" xr:uid="{8015B733-2E01-45D4-A4F8-C4B1BDB82D75}"/>
    <cellStyle name="40% - Accent3 3 2 2 2 3 2" xfId="21170" xr:uid="{C1C964D8-5825-4A87-BA50-F8013F3F7700}"/>
    <cellStyle name="40% - Accent3 3 2 2 2 3 3" xfId="34673" xr:uid="{DE52CBA3-90DF-410D-AF6F-4FE8033DA39F}"/>
    <cellStyle name="40% - Accent3 3 2 2 2 4" xfId="18083" xr:uid="{F1CBDB08-07D5-45ED-AC1C-6954D3EC924E}"/>
    <cellStyle name="40% - Accent3 3 2 2 2 5" xfId="28932" xr:uid="{AD566C95-80A3-4D04-BDCD-F5E79A65ABD0}"/>
    <cellStyle name="40% - Accent3 3 2 2 2 6" xfId="32897" xr:uid="{F64B18C9-CE4A-4AF4-A4AC-8E4280218C4B}"/>
    <cellStyle name="40% - Accent3 3 2 2 2 7" xfId="44206" xr:uid="{F87D05F4-F2BC-4709-8FEB-BEA06B7FC860}"/>
    <cellStyle name="40% - Accent3 3 2 2 3" xfId="10029" xr:uid="{8E4219BF-F6B0-4104-9ECB-1AED23C78560}"/>
    <cellStyle name="40% - Accent3 3 2 2 3 2" xfId="21171" xr:uid="{1FD4DF50-5D15-4F47-B726-9D964C32E473}"/>
    <cellStyle name="40% - Accent3 3 2 2 3 3" xfId="36659" xr:uid="{B658EBA2-9549-4C72-B36F-C3372B9F49CA}"/>
    <cellStyle name="40% - Accent3 3 2 2 4" xfId="15027" xr:uid="{CF6D3E78-DE0A-4BBC-B293-EF5FC0D9FFBF}"/>
    <cellStyle name="40% - Accent3 3 2 2 5" xfId="25876" xr:uid="{C58450A1-A322-4DB4-A326-DEAC91A683FA}"/>
    <cellStyle name="40% - Accent3 3 2 2 6" xfId="32026" xr:uid="{8B80BFB7-E6C6-481E-8A7F-DCE0DDE9A904}"/>
    <cellStyle name="40% - Accent3 3 2 2 7" xfId="41150" xr:uid="{99E9E677-A9B0-4A99-9D29-C1E36B91C0FF}"/>
    <cellStyle name="40% - Accent3 3 2 3" xfId="5665" xr:uid="{A00BF8FE-F452-4A69-9A0B-3C465064250F}"/>
    <cellStyle name="40% - Accent3 3 2 3 2" xfId="10030" xr:uid="{7A520C54-1ADB-4D7B-835B-818F6B5B3EDF}"/>
    <cellStyle name="40% - Accent3 3 2 3 2 2" xfId="21172" xr:uid="{2ABB57F4-F55F-4F6A-9DB4-89F18BD51A3F}"/>
    <cellStyle name="40% - Accent3 3 2 3 2 3" xfId="38016" xr:uid="{430C99FC-C472-4EDE-A3F9-AEAAB3D9DAA6}"/>
    <cellStyle name="40% - Accent3 3 2 3 3" xfId="10031" xr:uid="{66CE1D63-BA57-4B1A-A323-EAAA952D6E4D}"/>
    <cellStyle name="40% - Accent3 3 2 3 3 2" xfId="21173" xr:uid="{2FF4F7B0-93DE-4C2A-A5F8-CCA804339F5D}"/>
    <cellStyle name="40% - Accent3 3 2 3 3 3" xfId="34061" xr:uid="{56529E1F-6A72-40A5-973D-C40F852E635A}"/>
    <cellStyle name="40% - Accent3 3 2 3 4" xfId="17103" xr:uid="{5DFCAED4-FA95-4969-966C-57C466FBDA6C}"/>
    <cellStyle name="40% - Accent3 3 2 3 5" xfId="27952" xr:uid="{6BA57052-457F-49BB-82B7-725F728AC311}"/>
    <cellStyle name="40% - Accent3 3 2 3 6" xfId="32896" xr:uid="{E997BC38-9920-47B1-BB44-F27416987479}"/>
    <cellStyle name="40% - Accent3 3 2 3 7" xfId="43226" xr:uid="{0A9BFE15-7C2B-4D45-BDC0-B925413B2E66}"/>
    <cellStyle name="40% - Accent3 3 2 4" xfId="10032" xr:uid="{D3EBB8A4-0704-4950-9DBA-8502E321C417}"/>
    <cellStyle name="40% - Accent3 3 2 4 2" xfId="21174" xr:uid="{DF4DFBCB-AD15-443E-9852-1C51D84B1E0F}"/>
    <cellStyle name="40% - Accent3 3 2 4 3" xfId="36033" xr:uid="{F4B6A5ED-B4C6-4FC6-ADD4-F2F0E60CA5F8}"/>
    <cellStyle name="40% - Accent3 3 2 5" xfId="14047" xr:uid="{469A3AA1-EB42-46CF-9CFE-D90CEC8E06EB}"/>
    <cellStyle name="40% - Accent3 3 2 6" xfId="24896" xr:uid="{163D4C7F-5EC1-4520-B196-488BE16D3E63}"/>
    <cellStyle name="40% - Accent3 3 2 7" xfId="31046" xr:uid="{57B9602D-AE1B-4001-8BAF-855F8CB99FA1}"/>
    <cellStyle name="40% - Accent3 3 2 8" xfId="40170" xr:uid="{315A94DC-AFCA-4CAA-BB84-D9E3FE6836C8}"/>
    <cellStyle name="40% - Accent3 3 3" xfId="2914" xr:uid="{1406076A-4E91-46E3-9CB4-F8457B4C22F3}"/>
    <cellStyle name="40% - Accent3 3 3 2" xfId="6152" xr:uid="{3DC3AA38-F0B7-420C-8816-91526A3B47D3}"/>
    <cellStyle name="40% - Accent3 3 3 2 2" xfId="10033" xr:uid="{796F924A-E644-4682-8BB5-82981DD2FB4C}"/>
    <cellStyle name="40% - Accent3 3 3 2 2 2" xfId="21175" xr:uid="{B61EF9F7-979D-427A-A6F8-8B81A4C21951}"/>
    <cellStyle name="40% - Accent3 3 3 2 2 3" xfId="38641" xr:uid="{71DFAC5A-A027-45FA-8CE3-6B40C8FD636B}"/>
    <cellStyle name="40% - Accent3 3 3 2 3" xfId="10034" xr:uid="{B99EE814-16C7-4388-BAF3-B67779E0FC3D}"/>
    <cellStyle name="40% - Accent3 3 3 2 3 2" xfId="21176" xr:uid="{26C46E5B-C84B-4A09-B6E0-4E893D043513}"/>
    <cellStyle name="40% - Accent3 3 3 2 3 3" xfId="34674" xr:uid="{C96515E9-C0AE-4A47-A40E-858FE77470BD}"/>
    <cellStyle name="40% - Accent3 3 3 2 4" xfId="17590" xr:uid="{E761AC09-A3BE-4B33-8A16-8B7EC274CB86}"/>
    <cellStyle name="40% - Accent3 3 3 2 5" xfId="28439" xr:uid="{7D1A8B7D-5166-44D2-9DCE-2CC3F638B22F}"/>
    <cellStyle name="40% - Accent3 3 3 2 6" xfId="32898" xr:uid="{7D7A5B40-3F72-4709-8085-53C06CA06CCF}"/>
    <cellStyle name="40% - Accent3 3 3 2 7" xfId="43713" xr:uid="{151B38D4-DD50-4CEB-9B8E-767CFBE15DEB}"/>
    <cellStyle name="40% - Accent3 3 3 3" xfId="10035" xr:uid="{0423F6C4-B2B3-4677-BB38-B6EACA48C47B}"/>
    <cellStyle name="40% - Accent3 3 3 3 2" xfId="21177" xr:uid="{EF910244-1824-4804-8A75-2107AE8794BD}"/>
    <cellStyle name="40% - Accent3 3 3 3 3" xfId="36660" xr:uid="{9F81042D-764F-444E-AFAC-69B6946E515B}"/>
    <cellStyle name="40% - Accent3 3 3 4" xfId="14534" xr:uid="{27E48E0D-54E7-4188-8DC1-A1FCD0CA05BD}"/>
    <cellStyle name="40% - Accent3 3 3 5" xfId="25383" xr:uid="{9F6CFC68-EE95-4C0E-9731-C10AD242D277}"/>
    <cellStyle name="40% - Accent3 3 3 6" xfId="31533" xr:uid="{4C0A147D-88C0-499C-BF50-AE222B7E6D40}"/>
    <cellStyle name="40% - Accent3 3 3 7" xfId="40657" xr:uid="{D6D022D2-E884-4E4F-AB0C-F1E5912AC8CE}"/>
    <cellStyle name="40% - Accent3 3 4" xfId="3895" xr:uid="{B1861F52-70C9-4FBF-801D-A5AEC735DB8A}"/>
    <cellStyle name="40% - Accent3 3 4 2" xfId="7134" xr:uid="{F5027E8C-DDC9-4A20-9C3B-B57AC9CF32BB}"/>
    <cellStyle name="40% - Accent3 3 4 2 2" xfId="18572" xr:uid="{68F2CA8A-8C42-4BD0-91F0-A79D824055B4}"/>
    <cellStyle name="40% - Accent3 3 4 2 3" xfId="29421" xr:uid="{4E70D42C-115D-4644-8440-F5D12C818DD7}"/>
    <cellStyle name="40% - Accent3 3 4 2 4" xfId="37594" xr:uid="{AA5AB734-9339-4CF6-8AD7-1F73ECFB7150}"/>
    <cellStyle name="40% - Accent3 3 4 2 5" xfId="44695" xr:uid="{6CBBA721-1604-4FD2-AF7B-1BBD5405AC67}"/>
    <cellStyle name="40% - Accent3 3 4 3" xfId="10036" xr:uid="{DFCB61D2-3518-4C5B-A9AA-303C1AC58719}"/>
    <cellStyle name="40% - Accent3 3 4 3 2" xfId="21178" xr:uid="{367372C8-0284-408B-8081-23863A8C3D9F}"/>
    <cellStyle name="40% - Accent3 3 4 3 3" xfId="33802" xr:uid="{6585A006-1973-41E3-B69D-A588CC803361}"/>
    <cellStyle name="40% - Accent3 3 4 4" xfId="15516" xr:uid="{170DC101-C103-4AF8-9E94-5581E0D283D6}"/>
    <cellStyle name="40% - Accent3 3 4 5" xfId="26365" xr:uid="{E3C6617C-301C-4674-86A3-AB4E05C59098}"/>
    <cellStyle name="40% - Accent3 3 4 6" xfId="32899" xr:uid="{F3B2750E-B15C-461C-AF7F-C5672805B959}"/>
    <cellStyle name="40% - Accent3 3 4 7" xfId="41639" xr:uid="{3114EDCC-B346-4BD7-9E06-4CD94E4CE617}"/>
    <cellStyle name="40% - Accent3 3 5" xfId="4443" xr:uid="{12A685ED-D591-4CE1-A5C0-9799F9B72AFA}"/>
    <cellStyle name="40% - Accent3 3 5 2" xfId="7499" xr:uid="{AC32D4B1-4CDC-43A8-8C30-587C86920210}"/>
    <cellStyle name="40% - Accent3 3 5 2 2" xfId="18937" xr:uid="{DEEB27C6-E76B-485C-843E-5E52A91DB08E}"/>
    <cellStyle name="40% - Accent3 3 5 2 3" xfId="29786" xr:uid="{5ED18C8F-567E-4B75-9F3E-20CE7949FD2A}"/>
    <cellStyle name="40% - Accent3 3 5 2 4" xfId="35613" xr:uid="{FC477D9F-EBB7-4D91-8538-FF9BF5A9E84C}"/>
    <cellStyle name="40% - Accent3 3 5 2 5" xfId="45060" xr:uid="{007FB97F-FD05-4115-BB6F-46B77E6913CA}"/>
    <cellStyle name="40% - Accent3 3 5 3" xfId="15881" xr:uid="{F5BF7B6C-82FB-4293-8C2B-AF9EB006D0C7}"/>
    <cellStyle name="40% - Accent3 3 5 4" xfId="26730" xr:uid="{87F58903-E0E1-4535-B4EF-9210F87A46AF}"/>
    <cellStyle name="40% - Accent3 3 5 5" xfId="32895" xr:uid="{DE6E5B42-17C1-4CFE-9196-27E79DC487CA}"/>
    <cellStyle name="40% - Accent3 3 5 6" xfId="42004" xr:uid="{E7762AB6-D8BA-4B72-AE94-7E470B4C436E}"/>
    <cellStyle name="40% - Accent3 3 6" xfId="4805" xr:uid="{86A6FFD4-7181-401C-8EE4-9A4960F2226D}"/>
    <cellStyle name="40% - Accent3 3 6 2" xfId="7861" xr:uid="{7F925E74-862F-4810-B7CC-E81817A064EC}"/>
    <cellStyle name="40% - Accent3 3 6 2 2" xfId="19299" xr:uid="{287F0D62-7339-465D-AADE-416D2E030C86}"/>
    <cellStyle name="40% - Accent3 3 6 2 3" xfId="30148" xr:uid="{A9F00C17-99A6-4D12-B8F2-599EAF38449B}"/>
    <cellStyle name="40% - Accent3 3 6 2 4" xfId="45422" xr:uid="{69440AF9-DE19-42B8-B73B-E30977A03A12}"/>
    <cellStyle name="40% - Accent3 3 6 3" xfId="16243" xr:uid="{D6410AA2-A7DF-4C86-ACF2-834F93BEF220}"/>
    <cellStyle name="40% - Accent3 3 6 4" xfId="27092" xr:uid="{9370084F-DE2E-44FE-BDB0-9DABCA4A979F}"/>
    <cellStyle name="40% - Accent3 3 6 5" xfId="42366" xr:uid="{318F8E01-2FEB-43DA-B8DA-A780E61632BC}"/>
    <cellStyle name="40% - Accent3 3 7" xfId="5172" xr:uid="{0D5A1198-D02F-4440-A5AC-FD8A407741BD}"/>
    <cellStyle name="40% - Accent3 3 7 2" xfId="16610" xr:uid="{4335C902-A457-4AAE-A629-92332F60264C}"/>
    <cellStyle name="40% - Accent3 3 7 3" xfId="27459" xr:uid="{924AF145-571C-4101-9718-39DBEDF08588}"/>
    <cellStyle name="40% - Accent3 3 7 4" xfId="42733" xr:uid="{379E9AE5-BC47-46BB-B86E-A318E83F9255}"/>
    <cellStyle name="40% - Accent3 3 8" xfId="13554" xr:uid="{3B2C5192-2A64-4556-9B27-60BD7ADC5AD8}"/>
    <cellStyle name="40% - Accent3 3 9" xfId="24403" xr:uid="{36B79FEB-1874-41FB-9026-BCEA12193184}"/>
    <cellStyle name="40% - Accent3 4" xfId="368" xr:uid="{3754625D-7218-40C2-B1F5-212F12DA7AF9}"/>
    <cellStyle name="40% - Accent3 4 10" xfId="30452" xr:uid="{E4052F5E-05AF-4339-A29A-5AC7F17DBF51}"/>
    <cellStyle name="40% - Accent3 4 11" xfId="39678" xr:uid="{1D512058-2E46-4183-8F29-B8488BA10879}"/>
    <cellStyle name="40% - Accent3 4 2" xfId="2427" xr:uid="{D91F72E6-E3A1-4858-ADEB-0F02FF7B6AF8}"/>
    <cellStyle name="40% - Accent3 4 2 2" xfId="3408" xr:uid="{FB3C6B08-ED23-4E5F-9266-B8313496DD7C}"/>
    <cellStyle name="40% - Accent3 4 2 2 2" xfId="6646" xr:uid="{F3A1785B-0B29-40C2-99F2-BD13071A09D9}"/>
    <cellStyle name="40% - Accent3 4 2 2 2 2" xfId="10037" xr:uid="{C5EA2AC5-9707-4BB2-B788-0F5CD7ED7933}"/>
    <cellStyle name="40% - Accent3 4 2 2 2 2 2" xfId="21179" xr:uid="{38D85258-E570-4237-A1EB-A747A91C92EC}"/>
    <cellStyle name="40% - Accent3 4 2 2 2 2 3" xfId="38642" xr:uid="{27A35C38-0A2A-41C9-8B6E-50F9F205623C}"/>
    <cellStyle name="40% - Accent3 4 2 2 2 3" xfId="10038" xr:uid="{C758C1E9-8530-4ED8-B19B-18E6A55F7E7F}"/>
    <cellStyle name="40% - Accent3 4 2 2 2 3 2" xfId="21180" xr:uid="{7B71DA92-6F3B-4E29-8A48-CDF188EA8786}"/>
    <cellStyle name="40% - Accent3 4 2 2 2 3 3" xfId="34675" xr:uid="{0EAB4A3A-C5DF-4DFA-A99F-DC2B5C9017C5}"/>
    <cellStyle name="40% - Accent3 4 2 2 2 4" xfId="18084" xr:uid="{2FD8ACCF-6547-4332-A262-088C3BBFC6BF}"/>
    <cellStyle name="40% - Accent3 4 2 2 2 5" xfId="28933" xr:uid="{9440FBBA-C1FB-4801-A970-809A1009FA31}"/>
    <cellStyle name="40% - Accent3 4 2 2 2 6" xfId="32902" xr:uid="{693811CE-875D-447F-99F8-2640099ACFD4}"/>
    <cellStyle name="40% - Accent3 4 2 2 2 7" xfId="44207" xr:uid="{1A8C334C-5A30-473E-B0E8-D0F6EC9DCBCF}"/>
    <cellStyle name="40% - Accent3 4 2 2 3" xfId="10039" xr:uid="{2A528960-D619-43A4-8E96-07C87F6E8723}"/>
    <cellStyle name="40% - Accent3 4 2 2 3 2" xfId="21181" xr:uid="{8F68D1AD-EA82-4D5D-91C2-BFE4F50C5489}"/>
    <cellStyle name="40% - Accent3 4 2 2 3 3" xfId="36661" xr:uid="{08E95836-2F4F-49B6-9847-2D76BFE92D42}"/>
    <cellStyle name="40% - Accent3 4 2 2 4" xfId="15028" xr:uid="{9784AA89-E913-4BE3-9FCB-F52A731D0479}"/>
    <cellStyle name="40% - Accent3 4 2 2 5" xfId="25877" xr:uid="{F2E9E9CC-2E3D-40EC-A026-0A50788E5809}"/>
    <cellStyle name="40% - Accent3 4 2 2 6" xfId="32027" xr:uid="{BC1B94B3-9D1F-4B9E-AAB7-9A187976549E}"/>
    <cellStyle name="40% - Accent3 4 2 2 7" xfId="41151" xr:uid="{73998A29-F070-4CA5-A491-C91AE39B5E81}"/>
    <cellStyle name="40% - Accent3 4 2 3" xfId="5666" xr:uid="{CFEDDBA4-5BAD-4C75-A0B6-08DCC94D2ECD}"/>
    <cellStyle name="40% - Accent3 4 2 3 2" xfId="10040" xr:uid="{6DD52032-EA81-4DE8-889F-07816CD180A6}"/>
    <cellStyle name="40% - Accent3 4 2 3 2 2" xfId="21182" xr:uid="{5CC2D5B4-78A6-4FD8-BD85-571C55C278B9}"/>
    <cellStyle name="40% - Accent3 4 2 3 2 3" xfId="38017" xr:uid="{34520A69-30AE-4516-A0CB-219BED02104F}"/>
    <cellStyle name="40% - Accent3 4 2 3 3" xfId="10041" xr:uid="{B9D50251-B8FD-422B-8551-A0731FB70C43}"/>
    <cellStyle name="40% - Accent3 4 2 3 3 2" xfId="21183" xr:uid="{089DC543-86B0-4A64-9B14-D497282480C0}"/>
    <cellStyle name="40% - Accent3 4 2 3 3 3" xfId="34062" xr:uid="{5010C566-0671-4E9F-9015-DE3A87770ACB}"/>
    <cellStyle name="40% - Accent3 4 2 3 4" xfId="17104" xr:uid="{F431BAE7-768A-4055-ABA9-3244994DA5DE}"/>
    <cellStyle name="40% - Accent3 4 2 3 5" xfId="27953" xr:uid="{47504FD2-55A8-45C5-B730-13F21981ACA4}"/>
    <cellStyle name="40% - Accent3 4 2 3 6" xfId="32901" xr:uid="{CF75C8CE-7250-434B-839D-D6DFAD697964}"/>
    <cellStyle name="40% - Accent3 4 2 3 7" xfId="43227" xr:uid="{A951F1D4-C05E-49B0-AC11-A25F1C596634}"/>
    <cellStyle name="40% - Accent3 4 2 4" xfId="10042" xr:uid="{DD3D72A8-217B-4B07-A5B4-DD1544831FAA}"/>
    <cellStyle name="40% - Accent3 4 2 4 2" xfId="21184" xr:uid="{32396ED6-4F3E-4B5B-87E8-9EF6DFBFB77A}"/>
    <cellStyle name="40% - Accent3 4 2 4 3" xfId="36034" xr:uid="{6EBC98AF-D951-4136-B0B8-B522FFA56B60}"/>
    <cellStyle name="40% - Accent3 4 2 5" xfId="14048" xr:uid="{7062C55F-9CC5-40E5-AFC6-393B3F1323D0}"/>
    <cellStyle name="40% - Accent3 4 2 6" xfId="24897" xr:uid="{513D42F2-F2C8-4F33-9C0C-C8A4CFB16A4E}"/>
    <cellStyle name="40% - Accent3 4 2 7" xfId="31047" xr:uid="{CAD0DD75-3441-4A61-86BC-110E2E61BCE2}"/>
    <cellStyle name="40% - Accent3 4 2 8" xfId="40171" xr:uid="{FD41A6B2-F4A3-43A5-9772-A512AB60DD25}"/>
    <cellStyle name="40% - Accent3 4 3" xfId="2915" xr:uid="{FF34FBBB-E868-42D8-AB76-40B7B181C36D}"/>
    <cellStyle name="40% - Accent3 4 3 2" xfId="6153" xr:uid="{1E7D81E0-21D3-40AA-92B8-F3E981FF828C}"/>
    <cellStyle name="40% - Accent3 4 3 2 2" xfId="10043" xr:uid="{FB32B1D7-CCE5-41D5-9E8D-FB3A3BA39377}"/>
    <cellStyle name="40% - Accent3 4 3 2 2 2" xfId="21185" xr:uid="{88541E5C-F342-4318-8B61-672829C7C495}"/>
    <cellStyle name="40% - Accent3 4 3 2 2 3" xfId="38643" xr:uid="{FB952466-8C37-486A-B107-E3A3D5476894}"/>
    <cellStyle name="40% - Accent3 4 3 2 3" xfId="10044" xr:uid="{CBC5EAA9-AA45-41CC-855C-61814B133C6B}"/>
    <cellStyle name="40% - Accent3 4 3 2 3 2" xfId="21186" xr:uid="{68FB62C2-79C7-4B8C-AE64-A79AFCBF2B0A}"/>
    <cellStyle name="40% - Accent3 4 3 2 3 3" xfId="34676" xr:uid="{1613BA0A-D99A-4580-B866-72990F3AFF65}"/>
    <cellStyle name="40% - Accent3 4 3 2 4" xfId="17591" xr:uid="{5708F5A9-F484-4BB5-AFE2-58BD99B3D39A}"/>
    <cellStyle name="40% - Accent3 4 3 2 5" xfId="28440" xr:uid="{3F8FB876-39C7-479E-B2F6-E6BB01F63426}"/>
    <cellStyle name="40% - Accent3 4 3 2 6" xfId="32903" xr:uid="{DEFDFA13-4A85-4FCA-BCA7-D52F5E9DB03F}"/>
    <cellStyle name="40% - Accent3 4 3 2 7" xfId="43714" xr:uid="{68AC0D0F-C788-4ACD-822D-DD0C04824296}"/>
    <cellStyle name="40% - Accent3 4 3 3" xfId="10045" xr:uid="{607292FA-0183-4FC6-8059-DD5144E3687B}"/>
    <cellStyle name="40% - Accent3 4 3 3 2" xfId="21187" xr:uid="{4CFA2322-5FF9-45ED-B5F2-E420F7EE003C}"/>
    <cellStyle name="40% - Accent3 4 3 3 3" xfId="36662" xr:uid="{D4F1FCFC-7F7E-4B67-8BFD-7D64FA0771D6}"/>
    <cellStyle name="40% - Accent3 4 3 4" xfId="14535" xr:uid="{C6201461-4769-4B27-B76B-3FD6A0164AF1}"/>
    <cellStyle name="40% - Accent3 4 3 5" xfId="25384" xr:uid="{AE5C0C40-13ED-41F9-BD53-3D47B667D363}"/>
    <cellStyle name="40% - Accent3 4 3 6" xfId="31534" xr:uid="{BD29BAF5-103C-4397-92B6-127C3D3C56CE}"/>
    <cellStyle name="40% - Accent3 4 3 7" xfId="40658" xr:uid="{F4A40E25-C9EB-4E9C-A7B6-7DE0FA3C70A3}"/>
    <cellStyle name="40% - Accent3 4 4" xfId="3896" xr:uid="{1186A5AB-E7EB-4FE0-A730-5AE450557588}"/>
    <cellStyle name="40% - Accent3 4 4 2" xfId="7135" xr:uid="{0E38674B-E522-4487-994D-EF342E921102}"/>
    <cellStyle name="40% - Accent3 4 4 2 2" xfId="18573" xr:uid="{1D815AE3-6A34-41B9-8282-37AA896E3406}"/>
    <cellStyle name="40% - Accent3 4 4 2 3" xfId="29422" xr:uid="{D4B6135A-5782-4F8A-9F1C-BC2D60AD60E0}"/>
    <cellStyle name="40% - Accent3 4 4 2 4" xfId="37608" xr:uid="{D60872E7-E59C-4507-B6EE-5CB268953F93}"/>
    <cellStyle name="40% - Accent3 4 4 2 5" xfId="44696" xr:uid="{62337F39-80A0-4CD2-8ADE-EEE9D555F671}"/>
    <cellStyle name="40% - Accent3 4 4 3" xfId="10046" xr:uid="{EF28EBB9-2BAA-4213-8539-74E33EA720A7}"/>
    <cellStyle name="40% - Accent3 4 4 3 2" xfId="21188" xr:uid="{968809C3-F1BE-458C-A236-E2AABD818D40}"/>
    <cellStyle name="40% - Accent3 4 4 3 3" xfId="33811" xr:uid="{FF0393C9-5B23-403E-882B-2B5989C5AA99}"/>
    <cellStyle name="40% - Accent3 4 4 4" xfId="15517" xr:uid="{41046C2B-207B-40EF-BC2A-F3E4B88EA692}"/>
    <cellStyle name="40% - Accent3 4 4 5" xfId="26366" xr:uid="{1BE1ADD2-317B-4663-BA5C-B89BEC359051}"/>
    <cellStyle name="40% - Accent3 4 4 6" xfId="32904" xr:uid="{6F782344-C917-46AC-A6A9-897C7F033705}"/>
    <cellStyle name="40% - Accent3 4 4 7" xfId="41640" xr:uid="{835D9F5C-AB3F-43FA-BF9C-4E871A648792}"/>
    <cellStyle name="40% - Accent3 4 5" xfId="4444" xr:uid="{5F1FC505-24E3-4ED2-8FF6-2FE07456ED3B}"/>
    <cellStyle name="40% - Accent3 4 5 2" xfId="7500" xr:uid="{D2612E1E-915F-4379-9035-A52ACB428801}"/>
    <cellStyle name="40% - Accent3 4 5 2 2" xfId="18938" xr:uid="{D1E4174F-3540-4F6B-8A35-12A2B18DF579}"/>
    <cellStyle name="40% - Accent3 4 5 2 3" xfId="29787" xr:uid="{B4FEABB1-FC77-4303-841F-B8E95808448A}"/>
    <cellStyle name="40% - Accent3 4 5 2 4" xfId="35627" xr:uid="{09AF7F27-CC65-4C2E-AC28-F2BB396F6A30}"/>
    <cellStyle name="40% - Accent3 4 5 2 5" xfId="45061" xr:uid="{AB4778A9-11EE-4E97-9A4C-970BC8F89987}"/>
    <cellStyle name="40% - Accent3 4 5 3" xfId="15882" xr:uid="{422F2C18-1269-43FA-972C-C9E064C36F4C}"/>
    <cellStyle name="40% - Accent3 4 5 4" xfId="26731" xr:uid="{6AB829DC-9711-4FE8-B2F9-68818A31A078}"/>
    <cellStyle name="40% - Accent3 4 5 5" xfId="32900" xr:uid="{88245ED5-DB1A-49A8-BFCF-3E7A08B636CE}"/>
    <cellStyle name="40% - Accent3 4 5 6" xfId="42005" xr:uid="{A97F87C1-CB70-4C3D-8E4B-81D06DAB80E8}"/>
    <cellStyle name="40% - Accent3 4 6" xfId="4806" xr:uid="{3A0E5657-F1C0-4E72-893F-AE01EE01557E}"/>
    <cellStyle name="40% - Accent3 4 6 2" xfId="7862" xr:uid="{D66ADB00-B27C-4F00-86D4-E511A5028601}"/>
    <cellStyle name="40% - Accent3 4 6 2 2" xfId="19300" xr:uid="{AE0ADBC9-4361-405E-8736-A1E50FC1C1C2}"/>
    <cellStyle name="40% - Accent3 4 6 2 3" xfId="30149" xr:uid="{5277E831-657D-4775-82DE-6BF0744FE6D0}"/>
    <cellStyle name="40% - Accent3 4 6 2 4" xfId="45423" xr:uid="{2B39827A-198B-4F9D-ACD9-C00ABE9D13D9}"/>
    <cellStyle name="40% - Accent3 4 6 3" xfId="16244" xr:uid="{77776EDB-9746-46F8-BC32-339759A0E2DB}"/>
    <cellStyle name="40% - Accent3 4 6 4" xfId="27093" xr:uid="{D34B93EE-7B74-4E8B-92B3-168FD3677C65}"/>
    <cellStyle name="40% - Accent3 4 6 5" xfId="42367" xr:uid="{3E235104-3CD8-49C0-946F-275A3CD4A811}"/>
    <cellStyle name="40% - Accent3 4 7" xfId="5173" xr:uid="{07EF713F-E302-4E43-B958-601DCA97676F}"/>
    <cellStyle name="40% - Accent3 4 7 2" xfId="16611" xr:uid="{62D1915E-ACC8-4D54-891A-0BC24274532E}"/>
    <cellStyle name="40% - Accent3 4 7 3" xfId="27460" xr:uid="{BA79F0D7-FDF4-4A73-ADBD-1BC3CAE4CF70}"/>
    <cellStyle name="40% - Accent3 4 7 4" xfId="42734" xr:uid="{2E27D51B-E51E-49EA-8768-0BDFEA841A8D}"/>
    <cellStyle name="40% - Accent3 4 8" xfId="13555" xr:uid="{072ED164-32FA-4396-824A-6AB06893ED9B}"/>
    <cellStyle name="40% - Accent3 4 9" xfId="24404" xr:uid="{55C1A59F-0997-4566-AE96-F49F831A8CE3}"/>
    <cellStyle name="40% - Accent3 5" xfId="369" xr:uid="{81C889E7-6A71-4D6B-AF09-E594396A27E0}"/>
    <cellStyle name="40% - Accent3 5 10" xfId="30453" xr:uid="{B299B8B8-4224-494E-BF3E-E54A10FCFCF7}"/>
    <cellStyle name="40% - Accent3 5 11" xfId="39679" xr:uid="{D2DF64A4-8730-41F3-BBEC-7BFDE7B31B43}"/>
    <cellStyle name="40% - Accent3 5 2" xfId="2428" xr:uid="{0591DB6C-0B6B-41EA-AAB8-9045F213DF3F}"/>
    <cellStyle name="40% - Accent3 5 2 2" xfId="3409" xr:uid="{55603C3A-B2D7-4061-8530-AC8FF79B7694}"/>
    <cellStyle name="40% - Accent3 5 2 2 2" xfId="6647" xr:uid="{B5850113-A465-419C-9819-96349CC974B0}"/>
    <cellStyle name="40% - Accent3 5 2 2 2 2" xfId="10047" xr:uid="{E9D25018-AE8C-4660-A3FB-0DD02D17AD37}"/>
    <cellStyle name="40% - Accent3 5 2 2 2 2 2" xfId="21189" xr:uid="{569328A4-2826-43F4-BB70-D8F214C2BDA2}"/>
    <cellStyle name="40% - Accent3 5 2 2 2 2 3" xfId="38644" xr:uid="{D5061280-3BD8-4BD8-B9E3-858BC04A2F52}"/>
    <cellStyle name="40% - Accent3 5 2 2 2 3" xfId="10048" xr:uid="{D7CC3A0F-7FD4-47C6-844F-E4F84C58BB9C}"/>
    <cellStyle name="40% - Accent3 5 2 2 2 3 2" xfId="21190" xr:uid="{2F20F015-5A71-4C73-8448-A25E446A4D1F}"/>
    <cellStyle name="40% - Accent3 5 2 2 2 3 3" xfId="34677" xr:uid="{A799D9E3-15DB-40F9-9388-D0947EA45BBB}"/>
    <cellStyle name="40% - Accent3 5 2 2 2 4" xfId="18085" xr:uid="{86EBDC65-2F7B-48C7-AF50-BAE1DED849A4}"/>
    <cellStyle name="40% - Accent3 5 2 2 2 5" xfId="28934" xr:uid="{9AD69218-11BD-4A33-8258-B375CB17C590}"/>
    <cellStyle name="40% - Accent3 5 2 2 2 6" xfId="32907" xr:uid="{09C66226-2BE8-477F-8062-3F3E16F82BFF}"/>
    <cellStyle name="40% - Accent3 5 2 2 2 7" xfId="44208" xr:uid="{79919EFE-9F39-4F37-9B21-6A51530DE821}"/>
    <cellStyle name="40% - Accent3 5 2 2 3" xfId="10049" xr:uid="{753FF397-4C99-4A84-8925-6380C8B0B0EC}"/>
    <cellStyle name="40% - Accent3 5 2 2 3 2" xfId="21191" xr:uid="{21892A39-7B89-4710-B735-55B46DA4DE3C}"/>
    <cellStyle name="40% - Accent3 5 2 2 3 3" xfId="36663" xr:uid="{BE23E3E9-5DFC-45DD-8451-596E6A43406C}"/>
    <cellStyle name="40% - Accent3 5 2 2 4" xfId="15029" xr:uid="{346A7EBB-BB77-4BA1-8F2A-F36238A46C5A}"/>
    <cellStyle name="40% - Accent3 5 2 2 5" xfId="25878" xr:uid="{59E86E04-9650-451C-AB61-7F9190745734}"/>
    <cellStyle name="40% - Accent3 5 2 2 6" xfId="32028" xr:uid="{95694F48-BE5A-429F-8376-EAF6CEB09044}"/>
    <cellStyle name="40% - Accent3 5 2 2 7" xfId="41152" xr:uid="{1FE1922A-0380-4BD0-B492-75B93CFF6D29}"/>
    <cellStyle name="40% - Accent3 5 2 3" xfId="5667" xr:uid="{8CE3FFE2-A6F7-46C4-8B2F-5E177377A727}"/>
    <cellStyle name="40% - Accent3 5 2 3 2" xfId="10050" xr:uid="{78E8D6D5-0595-4659-BB92-0F787A942085}"/>
    <cellStyle name="40% - Accent3 5 2 3 2 2" xfId="21192" xr:uid="{8833577E-8464-42AA-9FA2-2A25664E964E}"/>
    <cellStyle name="40% - Accent3 5 2 3 2 3" xfId="38018" xr:uid="{515573B7-9ECB-4365-9A83-1EB05EB05BE1}"/>
    <cellStyle name="40% - Accent3 5 2 3 3" xfId="10051" xr:uid="{739B29E3-8ED5-4B01-9893-3A88FC2029F5}"/>
    <cellStyle name="40% - Accent3 5 2 3 3 2" xfId="21193" xr:uid="{47DF3F3A-0F63-40D2-A8E3-D38590DF8B96}"/>
    <cellStyle name="40% - Accent3 5 2 3 3 3" xfId="34063" xr:uid="{8C80410B-41C9-4619-90A9-15EAB45AAE09}"/>
    <cellStyle name="40% - Accent3 5 2 3 4" xfId="17105" xr:uid="{B6E81CF9-7841-43AE-9C8C-477D00B5A15E}"/>
    <cellStyle name="40% - Accent3 5 2 3 5" xfId="27954" xr:uid="{2F61BEC4-0376-4C9E-B105-79DD852F54C2}"/>
    <cellStyle name="40% - Accent3 5 2 3 6" xfId="32906" xr:uid="{A537A588-E8D4-4CC0-9E34-C2D35D44F4E4}"/>
    <cellStyle name="40% - Accent3 5 2 3 7" xfId="43228" xr:uid="{B57470BA-6FFB-4D43-84E2-8A124D63017F}"/>
    <cellStyle name="40% - Accent3 5 2 4" xfId="10052" xr:uid="{D1BD61A5-EB87-4B6E-9B5A-F15B35F78964}"/>
    <cellStyle name="40% - Accent3 5 2 4 2" xfId="21194" xr:uid="{BFAAD943-C11E-48C0-A079-171C60D7E913}"/>
    <cellStyle name="40% - Accent3 5 2 4 3" xfId="36035" xr:uid="{490F749F-E0DE-4152-B0C5-812C2C34C121}"/>
    <cellStyle name="40% - Accent3 5 2 5" xfId="14049" xr:uid="{C81BFE53-D5F2-4165-9AFB-5E6383D365AE}"/>
    <cellStyle name="40% - Accent3 5 2 6" xfId="24898" xr:uid="{33D7323F-2E2B-4B95-91EC-0C64AD4FB7A6}"/>
    <cellStyle name="40% - Accent3 5 2 7" xfId="31048" xr:uid="{A7AD577D-0793-4E55-BA81-33027A0B0FBC}"/>
    <cellStyle name="40% - Accent3 5 2 8" xfId="40172" xr:uid="{382D1883-0D86-4F0A-BE56-9D6CDD146F5E}"/>
    <cellStyle name="40% - Accent3 5 3" xfId="2916" xr:uid="{BE7AC862-C495-44DF-8231-B03EDD98D6A7}"/>
    <cellStyle name="40% - Accent3 5 3 2" xfId="6154" xr:uid="{47D7A081-5FAA-4A57-B601-0FD8EF15919E}"/>
    <cellStyle name="40% - Accent3 5 3 2 2" xfId="10053" xr:uid="{79BFF485-3E49-483E-917E-401687F8575D}"/>
    <cellStyle name="40% - Accent3 5 3 2 2 2" xfId="21195" xr:uid="{307FC139-7B2E-4B2F-8312-F30A2C9A3359}"/>
    <cellStyle name="40% - Accent3 5 3 2 2 3" xfId="38645" xr:uid="{8063024B-37A5-45BE-A72D-B06F64DF4926}"/>
    <cellStyle name="40% - Accent3 5 3 2 3" xfId="10054" xr:uid="{31B3D5CB-8CB6-4250-ABC1-75EB5E023BDC}"/>
    <cellStyle name="40% - Accent3 5 3 2 3 2" xfId="21196" xr:uid="{A05D65D9-9940-46FB-9166-1BE6A0A4EEE4}"/>
    <cellStyle name="40% - Accent3 5 3 2 3 3" xfId="34678" xr:uid="{1DCB10BA-5486-4D50-91EC-9B9D758B507A}"/>
    <cellStyle name="40% - Accent3 5 3 2 4" xfId="17592" xr:uid="{B57F278C-1AEB-4CAB-8244-E8E4FBB96712}"/>
    <cellStyle name="40% - Accent3 5 3 2 5" xfId="28441" xr:uid="{40A3FEDC-36DE-424D-AD81-B2027F5ECDC2}"/>
    <cellStyle name="40% - Accent3 5 3 2 6" xfId="32908" xr:uid="{A1E3A87D-4D89-4DC2-8F79-EAF31F9EDFBF}"/>
    <cellStyle name="40% - Accent3 5 3 2 7" xfId="43715" xr:uid="{A884CC88-C4AB-46B4-98F7-3902297E54D6}"/>
    <cellStyle name="40% - Accent3 5 3 3" xfId="10055" xr:uid="{18FC2DE9-A567-42AE-8DF5-3A3BEEE88075}"/>
    <cellStyle name="40% - Accent3 5 3 3 2" xfId="21197" xr:uid="{9432DF6F-C66A-4CA3-97ED-91E7ED1A614E}"/>
    <cellStyle name="40% - Accent3 5 3 3 3" xfId="36664" xr:uid="{AE7F666D-95E9-4544-9024-A086FDFB3238}"/>
    <cellStyle name="40% - Accent3 5 3 4" xfId="14536" xr:uid="{9A79F05A-3443-4069-84E8-0CCA6825BF65}"/>
    <cellStyle name="40% - Accent3 5 3 5" xfId="25385" xr:uid="{D7203480-B1E4-4585-89DD-B59ACED47F12}"/>
    <cellStyle name="40% - Accent3 5 3 6" xfId="31535" xr:uid="{523CF581-9A36-4383-8B7C-15998254E1D0}"/>
    <cellStyle name="40% - Accent3 5 3 7" xfId="40659" xr:uid="{D8CAAC59-2640-495C-ADC7-88549B69F73E}"/>
    <cellStyle name="40% - Accent3 5 4" xfId="3897" xr:uid="{346857CA-014E-4A61-8CF0-C80A0B8AE39E}"/>
    <cellStyle name="40% - Accent3 5 4 2" xfId="7136" xr:uid="{98FC5CC4-B320-4B25-852D-E3368FA45713}"/>
    <cellStyle name="40% - Accent3 5 4 2 2" xfId="18574" xr:uid="{6246C01E-C2C5-46E1-B626-2216BCB56A6B}"/>
    <cellStyle name="40% - Accent3 5 4 2 3" xfId="29423" xr:uid="{AE48A250-5821-41FF-8EA4-ECEA3595B565}"/>
    <cellStyle name="40% - Accent3 5 4 2 4" xfId="37622" xr:uid="{8EE3F9F6-9527-4A38-BB44-D63146CB9E7F}"/>
    <cellStyle name="40% - Accent3 5 4 2 5" xfId="44697" xr:uid="{4709E47C-1C41-4DA3-A875-7E592486F2F9}"/>
    <cellStyle name="40% - Accent3 5 4 3" xfId="10056" xr:uid="{F3812D28-3DBE-4042-B079-8CFA33A7BF31}"/>
    <cellStyle name="40% - Accent3 5 4 3 2" xfId="21198" xr:uid="{BC8F8AE1-03FD-4BA8-99AF-EE4DA9496440}"/>
    <cellStyle name="40% - Accent3 5 4 3 3" xfId="33820" xr:uid="{48F0E562-5D62-4A13-8DD6-21C574A56C71}"/>
    <cellStyle name="40% - Accent3 5 4 4" xfId="15518" xr:uid="{F43BB61A-AD5F-4B49-AB99-DDD6A5DE3D6F}"/>
    <cellStyle name="40% - Accent3 5 4 5" xfId="26367" xr:uid="{B39D8653-E5AA-47E6-8931-20C3F5310DBB}"/>
    <cellStyle name="40% - Accent3 5 4 6" xfId="32909" xr:uid="{B74A8975-ED3E-44CF-824A-F305E2E9A373}"/>
    <cellStyle name="40% - Accent3 5 4 7" xfId="41641" xr:uid="{3BED03AD-508A-4E17-91E8-DB14AE302444}"/>
    <cellStyle name="40% - Accent3 5 5" xfId="4445" xr:uid="{E982FD39-56E6-44BB-99CA-3DC9737B74D0}"/>
    <cellStyle name="40% - Accent3 5 5 2" xfId="7501" xr:uid="{13DA6397-84BB-47FA-AD9A-8745A12203B0}"/>
    <cellStyle name="40% - Accent3 5 5 2 2" xfId="18939" xr:uid="{A69FF49D-1BB2-48C1-9623-8D712EB4A18A}"/>
    <cellStyle name="40% - Accent3 5 5 2 3" xfId="29788" xr:uid="{0580FCBF-C013-44CB-96FE-41ABF8DA433F}"/>
    <cellStyle name="40% - Accent3 5 5 2 4" xfId="35641" xr:uid="{2DE4F268-9991-401D-BFDF-C97379DD6D5A}"/>
    <cellStyle name="40% - Accent3 5 5 2 5" xfId="45062" xr:uid="{F043959B-C4ED-4255-A7E5-259304E5C17F}"/>
    <cellStyle name="40% - Accent3 5 5 3" xfId="15883" xr:uid="{E08DB4B6-5DBA-4542-B52B-5C062E4E1E42}"/>
    <cellStyle name="40% - Accent3 5 5 4" xfId="26732" xr:uid="{B81EEF39-9ABC-47A0-A527-7B308C540D9D}"/>
    <cellStyle name="40% - Accent3 5 5 5" xfId="32905" xr:uid="{8FFCD94A-F10C-4B71-A4E5-FB01CB44CF56}"/>
    <cellStyle name="40% - Accent3 5 5 6" xfId="42006" xr:uid="{D4A183CD-FBD7-47B7-8DCD-F834384BBCFA}"/>
    <cellStyle name="40% - Accent3 5 6" xfId="4807" xr:uid="{622EBD65-B550-4418-A90F-9E55A4087B40}"/>
    <cellStyle name="40% - Accent3 5 6 2" xfId="7863" xr:uid="{D4A1592E-54D3-4232-ADBC-8A2CAE97C9EE}"/>
    <cellStyle name="40% - Accent3 5 6 2 2" xfId="19301" xr:uid="{C68F3968-77DE-4334-8F5C-7B78AB94A2FE}"/>
    <cellStyle name="40% - Accent3 5 6 2 3" xfId="30150" xr:uid="{53E24CF6-E052-40CB-8720-775EC1E196F7}"/>
    <cellStyle name="40% - Accent3 5 6 2 4" xfId="45424" xr:uid="{A1D446DE-A680-4D05-A553-A1602898FC43}"/>
    <cellStyle name="40% - Accent3 5 6 3" xfId="16245" xr:uid="{04615299-460A-4735-A854-72F96C6E99D3}"/>
    <cellStyle name="40% - Accent3 5 6 4" xfId="27094" xr:uid="{BAA6B49E-8078-41D4-B363-49B2D7D35C4F}"/>
    <cellStyle name="40% - Accent3 5 6 5" xfId="42368" xr:uid="{0CC75D57-A0DC-41DA-97C7-89CE17994D2E}"/>
    <cellStyle name="40% - Accent3 5 7" xfId="5174" xr:uid="{DD5AC494-63F4-4FE6-8716-130C1C75D56B}"/>
    <cellStyle name="40% - Accent3 5 7 2" xfId="16612" xr:uid="{B20E3539-4C74-4A00-8D1C-0376B3B321F0}"/>
    <cellStyle name="40% - Accent3 5 7 3" xfId="27461" xr:uid="{DE564CFD-A354-4AA4-8459-B2F34585B67F}"/>
    <cellStyle name="40% - Accent3 5 7 4" xfId="42735" xr:uid="{FD8443F3-317C-4E28-8B05-87BBC503B625}"/>
    <cellStyle name="40% - Accent3 5 8" xfId="13556" xr:uid="{D202C359-0440-43CE-808D-E8EC6E3A9353}"/>
    <cellStyle name="40% - Accent3 5 9" xfId="24405" xr:uid="{B31EBFE0-C413-468B-964B-BA54AF34C19E}"/>
    <cellStyle name="40% - Accent3 6" xfId="370" xr:uid="{84745287-FEE3-4AEB-9C3D-5BF17BAEC2F5}"/>
    <cellStyle name="40% - Accent3 6 10" xfId="30594" xr:uid="{04A6E4D1-FC31-49AC-AAF5-0E06F5943E12}"/>
    <cellStyle name="40% - Accent3 6 11" xfId="39680" xr:uid="{A809E0AD-2A16-40CA-84E5-5216CD1D6911}"/>
    <cellStyle name="40% - Accent3 6 2" xfId="2429" xr:uid="{160A9D28-8BC0-4B44-9D4E-41B53F4CDF96}"/>
    <cellStyle name="40% - Accent3 6 2 2" xfId="3410" xr:uid="{EFE9F91F-6FB1-4A6E-B0E2-3154197D4BFF}"/>
    <cellStyle name="40% - Accent3 6 2 2 2" xfId="6648" xr:uid="{845C8770-1AC7-4B14-ADE5-B6D96D66FCDA}"/>
    <cellStyle name="40% - Accent3 6 2 2 2 2" xfId="10057" xr:uid="{6002CDF8-BC4C-4875-B574-DC1DC3E59E15}"/>
    <cellStyle name="40% - Accent3 6 2 2 2 2 2" xfId="21199" xr:uid="{F2F58F34-D909-402D-8650-5136A305E11C}"/>
    <cellStyle name="40% - Accent3 6 2 2 2 2 3" xfId="38646" xr:uid="{3621308F-EE46-445F-9106-425203FBBBE0}"/>
    <cellStyle name="40% - Accent3 6 2 2 2 3" xfId="10058" xr:uid="{A9875210-D8F9-48D9-B448-B8E725E6736B}"/>
    <cellStyle name="40% - Accent3 6 2 2 2 3 2" xfId="21200" xr:uid="{B9EFC8FE-981E-49BB-8BB6-8BDCEEF1F45F}"/>
    <cellStyle name="40% - Accent3 6 2 2 2 3 3" xfId="34679" xr:uid="{84EB6F2B-9E87-43CF-9E8C-A09FC62C1414}"/>
    <cellStyle name="40% - Accent3 6 2 2 2 4" xfId="18086" xr:uid="{0F3DAA1F-3CC2-463D-ABC4-79A776AE590F}"/>
    <cellStyle name="40% - Accent3 6 2 2 2 5" xfId="28935" xr:uid="{2FD6DD25-464E-4C21-90FA-14833C39084E}"/>
    <cellStyle name="40% - Accent3 6 2 2 2 6" xfId="32912" xr:uid="{1BD6588C-2DA0-46D7-BE79-655E56B1ED3C}"/>
    <cellStyle name="40% - Accent3 6 2 2 2 7" xfId="44209" xr:uid="{F964B423-E769-4319-8BAD-357BA4E70092}"/>
    <cellStyle name="40% - Accent3 6 2 2 3" xfId="10059" xr:uid="{BE56060E-328A-4458-B934-04D098034AC1}"/>
    <cellStyle name="40% - Accent3 6 2 2 3 2" xfId="21201" xr:uid="{72B3981E-112D-4D41-92EA-8ADB4664C547}"/>
    <cellStyle name="40% - Accent3 6 2 2 3 3" xfId="36665" xr:uid="{BDD19239-6897-4458-BF2C-5B807D47D9F0}"/>
    <cellStyle name="40% - Accent3 6 2 2 4" xfId="15030" xr:uid="{704D335D-208A-4F45-B5F9-BE2F5AC14569}"/>
    <cellStyle name="40% - Accent3 6 2 2 5" xfId="25879" xr:uid="{5E8252F1-27E7-4BDE-AF38-6F07FEB7C48C}"/>
    <cellStyle name="40% - Accent3 6 2 2 6" xfId="32029" xr:uid="{DB0F1A75-057E-498E-B462-2A24017ECD29}"/>
    <cellStyle name="40% - Accent3 6 2 2 7" xfId="41153" xr:uid="{4BF62B03-2A46-44D0-BF98-CF0AFF7D93F3}"/>
    <cellStyle name="40% - Accent3 6 2 3" xfId="5668" xr:uid="{C4025F7E-991E-4D34-9E0F-DBA075CDD34C}"/>
    <cellStyle name="40% - Accent3 6 2 3 2" xfId="10060" xr:uid="{0AA5EAD4-A1DC-4095-BBFB-370C8DF3D37E}"/>
    <cellStyle name="40% - Accent3 6 2 3 2 2" xfId="21202" xr:uid="{F1C84C52-B460-48B4-93B5-73C804BD6C95}"/>
    <cellStyle name="40% - Accent3 6 2 3 2 3" xfId="38019" xr:uid="{C5C6D3BB-E94C-4620-BA7F-08967CEE5568}"/>
    <cellStyle name="40% - Accent3 6 2 3 3" xfId="10061" xr:uid="{734AE0F6-B3B3-4E4E-B67C-6EDBE41D4665}"/>
    <cellStyle name="40% - Accent3 6 2 3 3 2" xfId="21203" xr:uid="{C106203C-66D7-4FBD-9502-CC70EB00921B}"/>
    <cellStyle name="40% - Accent3 6 2 3 3 3" xfId="34064" xr:uid="{63349409-48ED-49C6-8F5D-83A0BA49F025}"/>
    <cellStyle name="40% - Accent3 6 2 3 4" xfId="17106" xr:uid="{FDD1620B-459B-4EE6-9E3E-71D4780C8EF4}"/>
    <cellStyle name="40% - Accent3 6 2 3 5" xfId="27955" xr:uid="{555D0C05-E2DA-4964-B26E-B2DC3EA07B01}"/>
    <cellStyle name="40% - Accent3 6 2 3 6" xfId="32911" xr:uid="{124E0659-2563-4145-96C9-586E034BC6F4}"/>
    <cellStyle name="40% - Accent3 6 2 3 7" xfId="43229" xr:uid="{E29C651B-902B-4551-ACE6-D190855D0B7C}"/>
    <cellStyle name="40% - Accent3 6 2 4" xfId="10062" xr:uid="{7EEC57F0-04BC-4DEF-97B4-66293EAE9C7A}"/>
    <cellStyle name="40% - Accent3 6 2 4 2" xfId="21204" xr:uid="{E71A9163-7C59-4C95-98E4-4A527861CC03}"/>
    <cellStyle name="40% - Accent3 6 2 4 3" xfId="36036" xr:uid="{548618EE-F5F0-4977-B3AD-3C54848B4988}"/>
    <cellStyle name="40% - Accent3 6 2 5" xfId="14050" xr:uid="{B7C83B57-78C5-4218-8BD9-FA38B1749550}"/>
    <cellStyle name="40% - Accent3 6 2 6" xfId="24899" xr:uid="{9BA22892-2ECB-4659-B376-FF0B3D051C14}"/>
    <cellStyle name="40% - Accent3 6 2 7" xfId="31049" xr:uid="{917F96A4-64F4-4446-87F5-5C6CD2D90C24}"/>
    <cellStyle name="40% - Accent3 6 2 8" xfId="40173" xr:uid="{D1892FE7-B791-4F7F-AE58-498A4E8237D8}"/>
    <cellStyle name="40% - Accent3 6 3" xfId="2917" xr:uid="{1B5E10E2-8A44-4E73-9370-3A4303E8230E}"/>
    <cellStyle name="40% - Accent3 6 3 2" xfId="6155" xr:uid="{055707D9-2666-45C2-A2E5-BA3BECD3DD52}"/>
    <cellStyle name="40% - Accent3 6 3 2 2" xfId="10063" xr:uid="{34BA89F7-2B05-4B17-89C0-5B383E052B64}"/>
    <cellStyle name="40% - Accent3 6 3 2 2 2" xfId="21205" xr:uid="{78A63121-04C2-44E6-B3A2-5947B1D95766}"/>
    <cellStyle name="40% - Accent3 6 3 2 2 3" xfId="38647" xr:uid="{68FDF80E-362C-4CC2-8081-EC671E603F33}"/>
    <cellStyle name="40% - Accent3 6 3 2 3" xfId="10064" xr:uid="{BED4709F-3378-4F27-95A3-761145EB8770}"/>
    <cellStyle name="40% - Accent3 6 3 2 3 2" xfId="21206" xr:uid="{78D79765-2403-428A-8416-125C75592C63}"/>
    <cellStyle name="40% - Accent3 6 3 2 3 3" xfId="34680" xr:uid="{4F2D997F-590C-444D-9667-7386D533542B}"/>
    <cellStyle name="40% - Accent3 6 3 2 4" xfId="17593" xr:uid="{0D66BE16-89F4-4A2A-8595-76F9F0779964}"/>
    <cellStyle name="40% - Accent3 6 3 2 5" xfId="28442" xr:uid="{AE6A0FD1-40DC-4A2A-9751-6304AED0DC14}"/>
    <cellStyle name="40% - Accent3 6 3 2 6" xfId="32913" xr:uid="{540AA1E0-CCCE-4B70-ACF2-71BEFF191565}"/>
    <cellStyle name="40% - Accent3 6 3 2 7" xfId="43716" xr:uid="{F68D46E3-F855-43D8-AA87-B9FF1F4826B6}"/>
    <cellStyle name="40% - Accent3 6 3 3" xfId="10065" xr:uid="{5B55B7A0-A4E7-4DE0-9EBB-D0C130AAAA89}"/>
    <cellStyle name="40% - Accent3 6 3 3 2" xfId="21207" xr:uid="{87424740-A53D-4E13-8913-DF505A0F6E25}"/>
    <cellStyle name="40% - Accent3 6 3 3 3" xfId="36666" xr:uid="{2188B16B-C314-44EF-88F7-A10B47316C46}"/>
    <cellStyle name="40% - Accent3 6 3 4" xfId="14537" xr:uid="{110A436E-176E-4488-9650-175CC71D8885}"/>
    <cellStyle name="40% - Accent3 6 3 5" xfId="25386" xr:uid="{2F0C6C18-FCED-42D6-B05F-0FE3D7F81E88}"/>
    <cellStyle name="40% - Accent3 6 3 6" xfId="31536" xr:uid="{D608A07D-3E99-416A-BDA5-0598E737F579}"/>
    <cellStyle name="40% - Accent3 6 3 7" xfId="40660" xr:uid="{8C4A5A62-526D-4F87-A833-7643F47ADC5F}"/>
    <cellStyle name="40% - Accent3 6 4" xfId="3898" xr:uid="{B7F9E61B-A570-4154-94E2-7FBCF72A9DAD}"/>
    <cellStyle name="40% - Accent3 6 4 2" xfId="7137" xr:uid="{7B40BFCF-BF3B-4179-9AB0-D36E4733A24B}"/>
    <cellStyle name="40% - Accent3 6 4 2 2" xfId="18575" xr:uid="{5B7BE2C7-8E29-44F0-A20B-5719A4D126BA}"/>
    <cellStyle name="40% - Accent3 6 4 2 3" xfId="29424" xr:uid="{7346032E-E22F-4F89-BC1A-84009B6FE8F6}"/>
    <cellStyle name="40% - Accent3 6 4 2 4" xfId="37735" xr:uid="{68B3A40F-75F9-42E8-A918-2E42CBEEAC3F}"/>
    <cellStyle name="40% - Accent3 6 4 2 5" xfId="44698" xr:uid="{76958CC8-DD7E-4B5D-B4EB-608327C90EED}"/>
    <cellStyle name="40% - Accent3 6 4 3" xfId="10066" xr:uid="{B5E71537-9B78-4517-8810-16A08208B8D0}"/>
    <cellStyle name="40% - Accent3 6 4 3 2" xfId="21208" xr:uid="{56E39637-C72A-4915-BB9F-1815175680B5}"/>
    <cellStyle name="40% - Accent3 6 4 3 3" xfId="33891" xr:uid="{200AC132-ED3E-483B-AE8C-513CC139CBF2}"/>
    <cellStyle name="40% - Accent3 6 4 4" xfId="15519" xr:uid="{35F946F7-E313-40C3-93F0-35D426D9DA49}"/>
    <cellStyle name="40% - Accent3 6 4 5" xfId="26368" xr:uid="{5C90A919-05B3-440E-95BC-84435DCC9128}"/>
    <cellStyle name="40% - Accent3 6 4 6" xfId="32914" xr:uid="{A0260E50-4F8B-4A7B-8726-7F5EC3662469}"/>
    <cellStyle name="40% - Accent3 6 4 7" xfId="41642" xr:uid="{6FA25A76-EDA8-454E-BE40-270A371C6620}"/>
    <cellStyle name="40% - Accent3 6 5" xfId="4446" xr:uid="{E46311B3-AF56-4AF6-AD54-F49860F443F8}"/>
    <cellStyle name="40% - Accent3 6 5 2" xfId="7502" xr:uid="{208A6CB9-2719-4537-985B-F4D9DC898139}"/>
    <cellStyle name="40% - Accent3 6 5 2 2" xfId="18940" xr:uid="{F5C4319D-0E84-42DE-B75A-EFC6CF6F45C7}"/>
    <cellStyle name="40% - Accent3 6 5 2 3" xfId="29789" xr:uid="{CBC439FD-B48D-4E03-A16E-3944022F8813}"/>
    <cellStyle name="40% - Accent3 6 5 2 4" xfId="35753" xr:uid="{E3F10CF8-AE51-4BBB-A414-D02CF2BF2389}"/>
    <cellStyle name="40% - Accent3 6 5 2 5" xfId="45063" xr:uid="{EA2E49DB-D407-4499-B258-F62A965011D0}"/>
    <cellStyle name="40% - Accent3 6 5 3" xfId="15884" xr:uid="{60CF5D4F-1002-4960-A952-F447973A7665}"/>
    <cellStyle name="40% - Accent3 6 5 4" xfId="26733" xr:uid="{559A1B95-DE64-4DC4-A70D-ED837F7E1562}"/>
    <cellStyle name="40% - Accent3 6 5 5" xfId="32910" xr:uid="{36C27378-0836-439E-8304-9EE09179F38F}"/>
    <cellStyle name="40% - Accent3 6 5 6" xfId="42007" xr:uid="{B1574B2D-9523-4955-B3D0-0127882191AA}"/>
    <cellStyle name="40% - Accent3 6 6" xfId="4808" xr:uid="{0887912F-78ED-487C-B36A-C3944C75D9C3}"/>
    <cellStyle name="40% - Accent3 6 6 2" xfId="7864" xr:uid="{12A7E4AC-2B3C-410A-B27D-0C6F0179C5BF}"/>
    <cellStyle name="40% - Accent3 6 6 2 2" xfId="19302" xr:uid="{8BD4B9A8-860C-42EC-A96C-95ED5545F66A}"/>
    <cellStyle name="40% - Accent3 6 6 2 3" xfId="30151" xr:uid="{03D3D618-0927-4C9D-8F91-CAC15D7A3231}"/>
    <cellStyle name="40% - Accent3 6 6 2 4" xfId="45425" xr:uid="{2521C440-C13F-453B-B860-86523FA929DF}"/>
    <cellStyle name="40% - Accent3 6 6 3" xfId="16246" xr:uid="{5C9A0B98-DC0F-47BB-85DF-0F201DD31DB9}"/>
    <cellStyle name="40% - Accent3 6 6 4" xfId="27095" xr:uid="{24D5857B-9407-4088-97BA-607B7ACF849E}"/>
    <cellStyle name="40% - Accent3 6 6 5" xfId="42369" xr:uid="{3A158168-6EB9-4326-AEB0-AA31ED71C0E8}"/>
    <cellStyle name="40% - Accent3 6 7" xfId="5175" xr:uid="{C45F62BA-2D83-4ADD-8513-5069B70F34E5}"/>
    <cellStyle name="40% - Accent3 6 7 2" xfId="16613" xr:uid="{A082CEC8-3BB1-46CF-8270-2F95D8A82CC8}"/>
    <cellStyle name="40% - Accent3 6 7 3" xfId="27462" xr:uid="{CB5CA47A-1DF8-4F77-BCC8-4499A7EBDA98}"/>
    <cellStyle name="40% - Accent3 6 7 4" xfId="42736" xr:uid="{9B45B597-5A01-4986-8106-B391300EA4F0}"/>
    <cellStyle name="40% - Accent3 6 8" xfId="13557" xr:uid="{53AD2D8C-8225-40AA-837C-C32C2AA9293D}"/>
    <cellStyle name="40% - Accent3 6 9" xfId="24406" xr:uid="{36E24CDE-D2B1-4402-9CB7-6A69533939A2}"/>
    <cellStyle name="40% - Accent3 7" xfId="371" xr:uid="{70740CC7-61E3-4932-B369-78B78BBF6F3E}"/>
    <cellStyle name="40% - Accent3 7 10" xfId="30595" xr:uid="{95D34A1E-E700-49E1-8760-D67FC13084FC}"/>
    <cellStyle name="40% - Accent3 7 11" xfId="39681" xr:uid="{3292F444-CFD0-47B4-A2B5-3AA2422BE3EF}"/>
    <cellStyle name="40% - Accent3 7 2" xfId="2430" xr:uid="{56280ECF-B79D-492D-8787-A48B430D04C9}"/>
    <cellStyle name="40% - Accent3 7 2 2" xfId="3411" xr:uid="{AAC06110-D6E9-44F3-98F3-4C0E2B519F04}"/>
    <cellStyle name="40% - Accent3 7 2 2 2" xfId="6649" xr:uid="{B8C6291E-A553-4A5C-91AB-24C526427F17}"/>
    <cellStyle name="40% - Accent3 7 2 2 2 2" xfId="10067" xr:uid="{0BEF22F8-5ED2-4E95-AE22-50634590BDBA}"/>
    <cellStyle name="40% - Accent3 7 2 2 2 2 2" xfId="21209" xr:uid="{1CAC0D17-4669-48C3-A1E8-E43FBB1E04DE}"/>
    <cellStyle name="40% - Accent3 7 2 2 2 2 3" xfId="38648" xr:uid="{40A0B6AA-6C45-4D5B-ADAA-D48FFB0B96CE}"/>
    <cellStyle name="40% - Accent3 7 2 2 2 3" xfId="10068" xr:uid="{B67232A2-4C48-4FE0-8CD5-3D8F28A8DB65}"/>
    <cellStyle name="40% - Accent3 7 2 2 2 3 2" xfId="21210" xr:uid="{F95950C2-DE67-42A2-865C-5DD0DF815584}"/>
    <cellStyle name="40% - Accent3 7 2 2 2 3 3" xfId="34681" xr:uid="{72ADB24F-93E6-4761-B74C-F8DBA1D310CE}"/>
    <cellStyle name="40% - Accent3 7 2 2 2 4" xfId="18087" xr:uid="{E0E42992-00A5-40D8-A79B-C6EE4A65F2C7}"/>
    <cellStyle name="40% - Accent3 7 2 2 2 5" xfId="28936" xr:uid="{337D8947-6173-4905-9DAA-20133BEC92BD}"/>
    <cellStyle name="40% - Accent3 7 2 2 2 6" xfId="32917" xr:uid="{7C1678A2-E15E-40BD-9773-FEA252E935DC}"/>
    <cellStyle name="40% - Accent3 7 2 2 2 7" xfId="44210" xr:uid="{5B2E1986-3311-47E7-97D4-9D2F5AECCFF3}"/>
    <cellStyle name="40% - Accent3 7 2 2 3" xfId="10069" xr:uid="{AFD8A9D3-7AB8-4994-8A52-0751E28F4288}"/>
    <cellStyle name="40% - Accent3 7 2 2 3 2" xfId="21211" xr:uid="{2C5A3C36-16F6-4623-A324-CAC7A080C75E}"/>
    <cellStyle name="40% - Accent3 7 2 2 3 3" xfId="36667" xr:uid="{55E18F53-0D50-457F-818A-97916436817B}"/>
    <cellStyle name="40% - Accent3 7 2 2 4" xfId="15031" xr:uid="{BDD07497-E59A-4DB5-B22C-2C02AE791B68}"/>
    <cellStyle name="40% - Accent3 7 2 2 5" xfId="25880" xr:uid="{00786A66-AF5F-4F7E-89F2-B0BC3ABE9A0C}"/>
    <cellStyle name="40% - Accent3 7 2 2 6" xfId="32030" xr:uid="{2F0FB453-239B-48B8-8ECE-88D8C417E189}"/>
    <cellStyle name="40% - Accent3 7 2 2 7" xfId="41154" xr:uid="{49DC0AF7-D8F6-4DE8-8BCF-3573E27F228B}"/>
    <cellStyle name="40% - Accent3 7 2 3" xfId="5669" xr:uid="{CE967528-6B77-4F42-A8D1-F28CD9271C2D}"/>
    <cellStyle name="40% - Accent3 7 2 3 2" xfId="10070" xr:uid="{9E78B9BB-9EC0-4B82-A701-7D6AE3DFC12D}"/>
    <cellStyle name="40% - Accent3 7 2 3 2 2" xfId="21212" xr:uid="{E5CC6C59-5BC1-486A-A385-F4AD94629A2A}"/>
    <cellStyle name="40% - Accent3 7 2 3 2 3" xfId="38020" xr:uid="{0474C2C4-DE19-4CB2-B0CB-369DD5B452B3}"/>
    <cellStyle name="40% - Accent3 7 2 3 3" xfId="10071" xr:uid="{CAC587D1-DDCC-4D9E-802C-1516B6D09093}"/>
    <cellStyle name="40% - Accent3 7 2 3 3 2" xfId="21213" xr:uid="{B220980F-BE7B-43EB-8588-17F3231B631A}"/>
    <cellStyle name="40% - Accent3 7 2 3 3 3" xfId="34065" xr:uid="{4642AAAE-F923-4373-92E9-3A6E37F83516}"/>
    <cellStyle name="40% - Accent3 7 2 3 4" xfId="17107" xr:uid="{5C8205BF-8DA7-47F7-9B08-2F6C851872C4}"/>
    <cellStyle name="40% - Accent3 7 2 3 5" xfId="27956" xr:uid="{C18EC87C-B675-4E88-A885-A0607C36C498}"/>
    <cellStyle name="40% - Accent3 7 2 3 6" xfId="32916" xr:uid="{84337740-0F11-4F1D-9818-D435F5F88DF7}"/>
    <cellStyle name="40% - Accent3 7 2 3 7" xfId="43230" xr:uid="{225FED15-95EE-4C5D-91C9-B321C29AADA0}"/>
    <cellStyle name="40% - Accent3 7 2 4" xfId="10072" xr:uid="{3FB468EA-4B13-4824-AC2F-6A4CAED9BED6}"/>
    <cellStyle name="40% - Accent3 7 2 4 2" xfId="21214" xr:uid="{940B3CC9-31E9-425B-A76B-57B2CC0E0D3A}"/>
    <cellStyle name="40% - Accent3 7 2 4 3" xfId="36037" xr:uid="{C90E9B1D-3DDA-439C-A598-2D39960D7401}"/>
    <cellStyle name="40% - Accent3 7 2 5" xfId="14051" xr:uid="{342ED03F-CC1E-4C07-A814-3CE85F00A3A6}"/>
    <cellStyle name="40% - Accent3 7 2 6" xfId="24900" xr:uid="{90234A5A-E735-4980-AE85-6336CBD528C3}"/>
    <cellStyle name="40% - Accent3 7 2 7" xfId="31050" xr:uid="{AABA2472-087E-44A7-925D-8F89AA2F68F3}"/>
    <cellStyle name="40% - Accent3 7 2 8" xfId="40174" xr:uid="{70202BFD-A27A-4CBB-AE60-71E93B49EB61}"/>
    <cellStyle name="40% - Accent3 7 3" xfId="2918" xr:uid="{9072DEB2-2AF9-448A-B3DC-98BC2A8952CC}"/>
    <cellStyle name="40% - Accent3 7 3 2" xfId="6156" xr:uid="{479C32A2-B9B1-4029-9394-B7E7596F44AA}"/>
    <cellStyle name="40% - Accent3 7 3 2 2" xfId="10073" xr:uid="{19087DB1-3A1C-4EF3-B113-35F84F24CA1A}"/>
    <cellStyle name="40% - Accent3 7 3 2 2 2" xfId="21215" xr:uid="{69762B99-3DC0-476E-AFB5-A6A55E6C16E3}"/>
    <cellStyle name="40% - Accent3 7 3 2 2 3" xfId="38649" xr:uid="{F4BBBCD1-AE8C-4018-BE02-12D709E37235}"/>
    <cellStyle name="40% - Accent3 7 3 2 3" xfId="10074" xr:uid="{21CCC825-CFEC-451D-8DC5-037C804D9BD0}"/>
    <cellStyle name="40% - Accent3 7 3 2 3 2" xfId="21216" xr:uid="{A435CE77-2D4F-4F08-8352-578A2DFA7AFF}"/>
    <cellStyle name="40% - Accent3 7 3 2 3 3" xfId="34682" xr:uid="{0FB90F9E-9FDC-43A9-BBFB-AD9A52A09367}"/>
    <cellStyle name="40% - Accent3 7 3 2 4" xfId="17594" xr:uid="{768DFBCA-340C-4A99-8543-F1C08800D0DC}"/>
    <cellStyle name="40% - Accent3 7 3 2 5" xfId="28443" xr:uid="{CD42C27D-567F-45A3-93D7-86B743FC13D7}"/>
    <cellStyle name="40% - Accent3 7 3 2 6" xfId="32918" xr:uid="{06CF06C7-0DED-4C2A-859F-AE5EACF5294B}"/>
    <cellStyle name="40% - Accent3 7 3 2 7" xfId="43717" xr:uid="{38334BD2-8123-4E70-A5AA-A18096A17556}"/>
    <cellStyle name="40% - Accent3 7 3 3" xfId="10075" xr:uid="{C78A0775-359D-46EE-8238-EF49FAC78D88}"/>
    <cellStyle name="40% - Accent3 7 3 3 2" xfId="21217" xr:uid="{EB8CEA89-2BB6-4CC4-8D3C-F5BA5DA27009}"/>
    <cellStyle name="40% - Accent3 7 3 3 3" xfId="36668" xr:uid="{54728E93-752D-4437-BFD3-2C37D96230E1}"/>
    <cellStyle name="40% - Accent3 7 3 4" xfId="14538" xr:uid="{2D1B323A-BF37-49AB-9629-8A02CB4A6793}"/>
    <cellStyle name="40% - Accent3 7 3 5" xfId="25387" xr:uid="{2F35C99D-04B9-45CD-9601-B1932B9F6D43}"/>
    <cellStyle name="40% - Accent3 7 3 6" xfId="31537" xr:uid="{3E64BEEA-0954-4828-B81F-2345624987BF}"/>
    <cellStyle name="40% - Accent3 7 3 7" xfId="40661" xr:uid="{1B2A1F8D-B3FA-48CB-B0CE-AFF11D5E77DE}"/>
    <cellStyle name="40% - Accent3 7 4" xfId="3899" xr:uid="{ABB0C8E5-01B0-4384-8DA3-A879D0C14114}"/>
    <cellStyle name="40% - Accent3 7 4 2" xfId="7138" xr:uid="{34105BDE-8755-44C2-B6D4-744B5D002C8C}"/>
    <cellStyle name="40% - Accent3 7 4 2 2" xfId="18576" xr:uid="{0302FC62-D781-4F3F-8EF2-D623982C8D33}"/>
    <cellStyle name="40% - Accent3 7 4 2 3" xfId="29425" xr:uid="{1A325939-2682-4883-90C7-08A5955562C2}"/>
    <cellStyle name="40% - Accent3 7 4 2 4" xfId="37736" xr:uid="{41082A2A-8EC2-465F-AC7C-F279AEA4650F}"/>
    <cellStyle name="40% - Accent3 7 4 2 5" xfId="44699" xr:uid="{5BE64F2D-613A-4EED-8F85-DE4A54CD037C}"/>
    <cellStyle name="40% - Accent3 7 4 3" xfId="10076" xr:uid="{8107ABA2-8559-4417-9E7B-B13C85BC4A99}"/>
    <cellStyle name="40% - Accent3 7 4 3 2" xfId="21218" xr:uid="{976946CF-8D85-4162-969F-1E7C17572EC4}"/>
    <cellStyle name="40% - Accent3 7 4 3 3" xfId="33892" xr:uid="{6753E508-7A8D-44FE-9589-31ED4EC1D9D6}"/>
    <cellStyle name="40% - Accent3 7 4 4" xfId="15520" xr:uid="{D85FEA2A-A505-4A4B-9311-C6773B3A9BF2}"/>
    <cellStyle name="40% - Accent3 7 4 5" xfId="26369" xr:uid="{1A6268E5-A40E-4769-A8B1-3EA0A323DDDC}"/>
    <cellStyle name="40% - Accent3 7 4 6" xfId="32919" xr:uid="{3DC3D980-2167-4D8D-B177-B850D8E07899}"/>
    <cellStyle name="40% - Accent3 7 4 7" xfId="41643" xr:uid="{459676FA-3092-4ABF-A460-5545DF95466D}"/>
    <cellStyle name="40% - Accent3 7 5" xfId="4447" xr:uid="{70C49D48-7E48-4A5A-B62A-BB1519D956B7}"/>
    <cellStyle name="40% - Accent3 7 5 2" xfId="7503" xr:uid="{FEC2061E-306F-4D13-996D-DFF4FB8CF3DD}"/>
    <cellStyle name="40% - Accent3 7 5 2 2" xfId="18941" xr:uid="{436F0FE3-0A32-4B24-8C6A-9BA7657DB0B6}"/>
    <cellStyle name="40% - Accent3 7 5 2 3" xfId="29790" xr:uid="{958E7AFB-2DCD-4C4E-ABBC-067DB71AB399}"/>
    <cellStyle name="40% - Accent3 7 5 2 4" xfId="35754" xr:uid="{7504A8F2-7611-493A-A7B1-BAEFDBF6D246}"/>
    <cellStyle name="40% - Accent3 7 5 2 5" xfId="45064" xr:uid="{AA049F49-788A-4942-8BBD-F13C78AD7AFA}"/>
    <cellStyle name="40% - Accent3 7 5 3" xfId="15885" xr:uid="{0A941A6E-1A3D-40C9-B511-7B93FB2F169A}"/>
    <cellStyle name="40% - Accent3 7 5 4" xfId="26734" xr:uid="{9E11618D-1366-4789-927E-10487DB00C76}"/>
    <cellStyle name="40% - Accent3 7 5 5" xfId="32915" xr:uid="{A86E1A91-2AA8-45F4-804D-7D597C7912A5}"/>
    <cellStyle name="40% - Accent3 7 5 6" xfId="42008" xr:uid="{17EAAEB9-2D64-40EE-8553-EAAACCC55499}"/>
    <cellStyle name="40% - Accent3 7 6" xfId="4809" xr:uid="{6ED0800E-3ECF-466F-AC90-6B234E95CDFC}"/>
    <cellStyle name="40% - Accent3 7 6 2" xfId="7865" xr:uid="{306BB8F3-4211-4463-99E6-4CD8DC0071DB}"/>
    <cellStyle name="40% - Accent3 7 6 2 2" xfId="19303" xr:uid="{8F7A2E73-79CE-4828-9C91-DACE7591F137}"/>
    <cellStyle name="40% - Accent3 7 6 2 3" xfId="30152" xr:uid="{F3B27AC3-0D8A-44D1-BDCD-004F2D5C84D9}"/>
    <cellStyle name="40% - Accent3 7 6 2 4" xfId="45426" xr:uid="{3E73D95F-9636-4429-AEED-F0B3EFD81316}"/>
    <cellStyle name="40% - Accent3 7 6 3" xfId="16247" xr:uid="{C11847DE-2A23-4780-9764-DE1047938C12}"/>
    <cellStyle name="40% - Accent3 7 6 4" xfId="27096" xr:uid="{5DB0F971-4C4E-4699-9504-CD5A47FB63A6}"/>
    <cellStyle name="40% - Accent3 7 6 5" xfId="42370" xr:uid="{3111E6D4-9024-4F5B-82B8-49F290F7B8BD}"/>
    <cellStyle name="40% - Accent3 7 7" xfId="5176" xr:uid="{4B523FF3-E093-4BFA-BBAB-58A7816D9647}"/>
    <cellStyle name="40% - Accent3 7 7 2" xfId="16614" xr:uid="{6FA742D8-F16D-442F-8F9E-4B9648AA9C45}"/>
    <cellStyle name="40% - Accent3 7 7 3" xfId="27463" xr:uid="{0A49FBEE-2952-411C-A5F0-A31FE1B08E81}"/>
    <cellStyle name="40% - Accent3 7 7 4" xfId="42737" xr:uid="{DF9A22AA-0F1C-400F-8D84-C3F3E26E24D1}"/>
    <cellStyle name="40% - Accent3 7 8" xfId="13558" xr:uid="{9CDB5A33-0BA4-49C0-A714-AD2DB161F115}"/>
    <cellStyle name="40% - Accent3 7 9" xfId="24407" xr:uid="{20CC82B9-9CAD-490B-86C7-92D513D6D8C7}"/>
    <cellStyle name="40% - Accent3 8" xfId="372" xr:uid="{917FC7F8-A8E0-432C-8C8B-769DFBB588EB}"/>
    <cellStyle name="40% - Accent3 8 10" xfId="30596" xr:uid="{7B6EB9CE-057D-4D70-A409-9E256993C61D}"/>
    <cellStyle name="40% - Accent3 8 11" xfId="39682" xr:uid="{9E39F142-B43E-4B21-97FD-510336678337}"/>
    <cellStyle name="40% - Accent3 8 2" xfId="2431" xr:uid="{FAA274E1-C9E8-49A4-A07D-5B0A5BD2C6EB}"/>
    <cellStyle name="40% - Accent3 8 2 2" xfId="3412" xr:uid="{3737C057-18D2-4DBA-BDCE-C5F002ED57F5}"/>
    <cellStyle name="40% - Accent3 8 2 2 2" xfId="6650" xr:uid="{9FD35875-8061-4E76-84B9-BEA7C204B5F1}"/>
    <cellStyle name="40% - Accent3 8 2 2 2 2" xfId="10077" xr:uid="{567C9ECB-D472-4263-9C36-D74E16EFA752}"/>
    <cellStyle name="40% - Accent3 8 2 2 2 2 2" xfId="21219" xr:uid="{1113F35E-9729-4543-9A67-64923226F52E}"/>
    <cellStyle name="40% - Accent3 8 2 2 2 2 3" xfId="38650" xr:uid="{24D05222-CFAD-4A03-BF41-05C0EAE53EAC}"/>
    <cellStyle name="40% - Accent3 8 2 2 2 3" xfId="10078" xr:uid="{140D1A8A-04C7-4476-A4E4-1A734E33C48C}"/>
    <cellStyle name="40% - Accent3 8 2 2 2 3 2" xfId="21220" xr:uid="{65E02FC2-D430-418F-8535-607999851F8A}"/>
    <cellStyle name="40% - Accent3 8 2 2 2 3 3" xfId="34683" xr:uid="{24A5092B-23E5-45B3-B49A-60A13A946FC9}"/>
    <cellStyle name="40% - Accent3 8 2 2 2 4" xfId="18088" xr:uid="{18558428-B0E8-4D22-B83B-2FC1CBC84E0F}"/>
    <cellStyle name="40% - Accent3 8 2 2 2 5" xfId="28937" xr:uid="{45113A3A-050D-422E-A838-8FCED6EA101D}"/>
    <cellStyle name="40% - Accent3 8 2 2 2 6" xfId="32922" xr:uid="{F9A5573B-3426-4A3F-A05A-3C2549D02813}"/>
    <cellStyle name="40% - Accent3 8 2 2 2 7" xfId="44211" xr:uid="{EB6C79F2-DEA7-401E-8789-12C000A4F6B9}"/>
    <cellStyle name="40% - Accent3 8 2 2 3" xfId="10079" xr:uid="{921B19D8-AECF-498C-98EB-EDB70FF7FA59}"/>
    <cellStyle name="40% - Accent3 8 2 2 3 2" xfId="21221" xr:uid="{FE10688A-18AF-4E54-93FB-B6DC2564B67D}"/>
    <cellStyle name="40% - Accent3 8 2 2 3 3" xfId="36669" xr:uid="{9F0543DA-5839-4FD5-B16A-29479014CE0D}"/>
    <cellStyle name="40% - Accent3 8 2 2 4" xfId="15032" xr:uid="{E07DF6F9-449E-47EC-85F9-9D539A219DF1}"/>
    <cellStyle name="40% - Accent3 8 2 2 5" xfId="25881" xr:uid="{9A0E2E5E-8494-404D-8EB5-6A7BE078A5EF}"/>
    <cellStyle name="40% - Accent3 8 2 2 6" xfId="32031" xr:uid="{C1D89A27-3C11-427F-B28D-A2C4FBAC10D2}"/>
    <cellStyle name="40% - Accent3 8 2 2 7" xfId="41155" xr:uid="{DC35BDE7-5260-4340-B9B5-6D333EFE877A}"/>
    <cellStyle name="40% - Accent3 8 2 3" xfId="5670" xr:uid="{08AACCD2-6A42-4F0B-B21C-FDD29A42B26B}"/>
    <cellStyle name="40% - Accent3 8 2 3 2" xfId="10080" xr:uid="{6C7B2BE8-0FC2-46BA-AF1A-C674B27D42B2}"/>
    <cellStyle name="40% - Accent3 8 2 3 2 2" xfId="21222" xr:uid="{EDAFD41D-5017-4334-AB00-628672BE234F}"/>
    <cellStyle name="40% - Accent3 8 2 3 2 3" xfId="38021" xr:uid="{6858BCBA-56D2-428D-8601-F69921F717EA}"/>
    <cellStyle name="40% - Accent3 8 2 3 3" xfId="10081" xr:uid="{AA19A52B-CA1F-4ED2-ADD0-279075A8A7D8}"/>
    <cellStyle name="40% - Accent3 8 2 3 3 2" xfId="21223" xr:uid="{F083B2DC-54D7-4495-8463-F2A76B90814D}"/>
    <cellStyle name="40% - Accent3 8 2 3 3 3" xfId="34066" xr:uid="{542543DF-B283-4240-AE54-B9CA450AB731}"/>
    <cellStyle name="40% - Accent3 8 2 3 4" xfId="17108" xr:uid="{FD9F092C-9703-4319-AD7D-E646842D046F}"/>
    <cellStyle name="40% - Accent3 8 2 3 5" xfId="27957" xr:uid="{90F5E1FE-137E-4B0E-8311-5ADCDCB1493C}"/>
    <cellStyle name="40% - Accent3 8 2 3 6" xfId="32921" xr:uid="{4A3CCDD9-48FA-46D2-A490-C1CCDA62DF0E}"/>
    <cellStyle name="40% - Accent3 8 2 3 7" xfId="43231" xr:uid="{CBC937C6-FBF0-4383-A942-EDB7614D8DA0}"/>
    <cellStyle name="40% - Accent3 8 2 4" xfId="10082" xr:uid="{C62E89B5-E20B-4317-99B7-1B8F5135CF1F}"/>
    <cellStyle name="40% - Accent3 8 2 4 2" xfId="21224" xr:uid="{00134A5D-F252-4F10-BCAF-F6C6AFD2D385}"/>
    <cellStyle name="40% - Accent3 8 2 4 3" xfId="36038" xr:uid="{DC71DF64-3B99-4DE1-9409-B314C492DFD7}"/>
    <cellStyle name="40% - Accent3 8 2 5" xfId="14052" xr:uid="{DC5BDE35-EC17-45EE-9CE2-653C9FF9670E}"/>
    <cellStyle name="40% - Accent3 8 2 6" xfId="24901" xr:uid="{2BFCA30C-A06F-47F3-BC45-CA89DDE0EF10}"/>
    <cellStyle name="40% - Accent3 8 2 7" xfId="31051" xr:uid="{10953F01-4B65-481B-A38A-D8F9C8B8FD94}"/>
    <cellStyle name="40% - Accent3 8 2 8" xfId="40175" xr:uid="{CAF04C9D-73F2-4794-9532-7344DC7E22F4}"/>
    <cellStyle name="40% - Accent3 8 3" xfId="2919" xr:uid="{BFDDD826-41AA-45B8-A375-EC35FA9A8681}"/>
    <cellStyle name="40% - Accent3 8 3 2" xfId="6157" xr:uid="{5D2463C6-8745-4214-91B6-47D893638BD4}"/>
    <cellStyle name="40% - Accent3 8 3 2 2" xfId="10083" xr:uid="{2D813F43-DA7E-4DF4-9B3A-F5AF1EF3EB50}"/>
    <cellStyle name="40% - Accent3 8 3 2 2 2" xfId="21225" xr:uid="{14F62D1E-CCED-4E18-8B1A-849639C5E7A7}"/>
    <cellStyle name="40% - Accent3 8 3 2 2 3" xfId="38651" xr:uid="{AE76D7BB-6381-4943-B791-E4BC4A805AAF}"/>
    <cellStyle name="40% - Accent3 8 3 2 3" xfId="10084" xr:uid="{3563CB1D-8175-4B1A-B014-30629F76B70D}"/>
    <cellStyle name="40% - Accent3 8 3 2 3 2" xfId="21226" xr:uid="{F4DE185A-69EA-4AD0-92DA-2DCC22A64122}"/>
    <cellStyle name="40% - Accent3 8 3 2 3 3" xfId="34684" xr:uid="{A35F1484-C359-4B60-9DD1-4492A660EF3B}"/>
    <cellStyle name="40% - Accent3 8 3 2 4" xfId="17595" xr:uid="{C0CFAE8D-8AAB-4383-828D-EB10E9F99CEE}"/>
    <cellStyle name="40% - Accent3 8 3 2 5" xfId="28444" xr:uid="{2DD00A89-1838-44D8-AB04-80E68338B1D7}"/>
    <cellStyle name="40% - Accent3 8 3 2 6" xfId="32923" xr:uid="{37799F18-D4F0-4D08-8426-4CAC0731F365}"/>
    <cellStyle name="40% - Accent3 8 3 2 7" xfId="43718" xr:uid="{A12D37BC-FCAC-4F12-9158-C1DA542C9AAE}"/>
    <cellStyle name="40% - Accent3 8 3 3" xfId="10085" xr:uid="{846FFF2D-0A4A-4816-BE05-B90A7252DC41}"/>
    <cellStyle name="40% - Accent3 8 3 3 2" xfId="21227" xr:uid="{312E4350-DA22-4890-AE58-2E5D2562A069}"/>
    <cellStyle name="40% - Accent3 8 3 3 3" xfId="36670" xr:uid="{3370BCE6-E0D0-4A05-8515-1100D1499376}"/>
    <cellStyle name="40% - Accent3 8 3 4" xfId="14539" xr:uid="{6B715734-0E7C-4ED3-8F4C-9AD7B52FE09E}"/>
    <cellStyle name="40% - Accent3 8 3 5" xfId="25388" xr:uid="{DDEFD3AD-4B6E-4356-86A3-7BA1D6D784D5}"/>
    <cellStyle name="40% - Accent3 8 3 6" xfId="31538" xr:uid="{FD660492-E3FD-4AFA-A2D6-275BC22BC007}"/>
    <cellStyle name="40% - Accent3 8 3 7" xfId="40662" xr:uid="{40F7CAB6-F23C-4BF8-A433-BED65B957AB1}"/>
    <cellStyle name="40% - Accent3 8 4" xfId="3900" xr:uid="{58BCC71D-2DE2-4522-9616-B2218FD3E65C}"/>
    <cellStyle name="40% - Accent3 8 4 2" xfId="7139" xr:uid="{E65C07D9-D6E2-4D2E-9708-B73D46401095}"/>
    <cellStyle name="40% - Accent3 8 4 2 2" xfId="18577" xr:uid="{A636ABB7-C23A-4FE6-B810-43C35206B0B5}"/>
    <cellStyle name="40% - Accent3 8 4 2 3" xfId="29426" xr:uid="{701B714A-569E-41B9-92CF-C38751A1CD91}"/>
    <cellStyle name="40% - Accent3 8 4 2 4" xfId="37737" xr:uid="{E3D93028-E5A6-4594-B3A9-B90CCCA7897B}"/>
    <cellStyle name="40% - Accent3 8 4 2 5" xfId="44700" xr:uid="{9B7E4C7B-B1CE-4AEA-912A-4C5BD8D47C52}"/>
    <cellStyle name="40% - Accent3 8 4 3" xfId="10086" xr:uid="{9BA0FF13-53CA-4A91-BD5E-A1582B22944F}"/>
    <cellStyle name="40% - Accent3 8 4 3 2" xfId="21228" xr:uid="{9C350D92-A653-4BAA-9AC4-6088388BB9D6}"/>
    <cellStyle name="40% - Accent3 8 4 3 3" xfId="33893" xr:uid="{A988C556-7CC7-4743-A675-0CAB0ED9DD09}"/>
    <cellStyle name="40% - Accent3 8 4 4" xfId="15521" xr:uid="{087E2081-4DEF-4D45-9AE2-34500A6C408D}"/>
    <cellStyle name="40% - Accent3 8 4 5" xfId="26370" xr:uid="{4A94F961-16F0-4229-A6C7-7FD53F1B4A18}"/>
    <cellStyle name="40% - Accent3 8 4 6" xfId="32924" xr:uid="{FC446B4C-9B6A-42CF-9327-6C9FF3CE6584}"/>
    <cellStyle name="40% - Accent3 8 4 7" xfId="41644" xr:uid="{74AB2EED-5782-4057-9411-457B2E69F5F2}"/>
    <cellStyle name="40% - Accent3 8 5" xfId="4448" xr:uid="{06C69139-3DF1-45DE-BB63-B50AB9B9D118}"/>
    <cellStyle name="40% - Accent3 8 5 2" xfId="7504" xr:uid="{F2A9797C-80E8-441C-872D-305FD1193F30}"/>
    <cellStyle name="40% - Accent3 8 5 2 2" xfId="18942" xr:uid="{11581297-F3C5-46C3-9501-EE6802DF88A0}"/>
    <cellStyle name="40% - Accent3 8 5 2 3" xfId="29791" xr:uid="{134A13D3-F8A6-45D9-BF4C-3D2E595B3B4A}"/>
    <cellStyle name="40% - Accent3 8 5 2 4" xfId="35755" xr:uid="{DD24C3D4-4DDC-419D-92DA-BA7C3B8B5BF6}"/>
    <cellStyle name="40% - Accent3 8 5 2 5" xfId="45065" xr:uid="{F855FCA7-DF0E-4E72-9662-9C85E6C68ABF}"/>
    <cellStyle name="40% - Accent3 8 5 3" xfId="15886" xr:uid="{E9947AFD-1251-4564-8F4F-7A9A87BFE3E5}"/>
    <cellStyle name="40% - Accent3 8 5 4" xfId="26735" xr:uid="{88D5A66E-8232-4E6D-AE2E-C85AFAB28A0F}"/>
    <cellStyle name="40% - Accent3 8 5 5" xfId="32920" xr:uid="{766C6F34-C545-44A1-87E2-441E433F2931}"/>
    <cellStyle name="40% - Accent3 8 5 6" xfId="42009" xr:uid="{8BE9FC90-F337-4891-A20E-6D146186B4E6}"/>
    <cellStyle name="40% - Accent3 8 6" xfId="4810" xr:uid="{2A9179B2-472B-4360-957C-5C6C7A363644}"/>
    <cellStyle name="40% - Accent3 8 6 2" xfId="7866" xr:uid="{2E769080-0828-44C9-87C0-B567BA42D96E}"/>
    <cellStyle name="40% - Accent3 8 6 2 2" xfId="19304" xr:uid="{FAC5811C-6DF2-42E5-AF30-E6C9B7B2E774}"/>
    <cellStyle name="40% - Accent3 8 6 2 3" xfId="30153" xr:uid="{4E5CEB67-63BF-4D6B-B7BC-9EEB47BDA29C}"/>
    <cellStyle name="40% - Accent3 8 6 2 4" xfId="45427" xr:uid="{374B4E1A-7412-4301-8DA4-16DD851CAB13}"/>
    <cellStyle name="40% - Accent3 8 6 3" xfId="16248" xr:uid="{8C373472-1671-4ED8-AEA3-53837C4802B9}"/>
    <cellStyle name="40% - Accent3 8 6 4" xfId="27097" xr:uid="{1FE904A5-F737-42C4-BD4D-368B779D041E}"/>
    <cellStyle name="40% - Accent3 8 6 5" xfId="42371" xr:uid="{2F524B6E-A824-48C2-BB4D-E87930D8AFFA}"/>
    <cellStyle name="40% - Accent3 8 7" xfId="5177" xr:uid="{60E016FE-D507-4CF7-8FBD-5D820AB23C97}"/>
    <cellStyle name="40% - Accent3 8 7 2" xfId="16615" xr:uid="{03AD5820-7E9D-419D-9673-F736B54AF6A4}"/>
    <cellStyle name="40% - Accent3 8 7 3" xfId="27464" xr:uid="{CCA0512A-619A-4017-BB30-956C07949244}"/>
    <cellStyle name="40% - Accent3 8 7 4" xfId="42738" xr:uid="{96149520-9213-47DF-B1C6-8B9023EB6FCC}"/>
    <cellStyle name="40% - Accent3 8 8" xfId="13559" xr:uid="{E7E2F49A-DD84-42CD-89A0-55A0D1D9917D}"/>
    <cellStyle name="40% - Accent3 8 9" xfId="24408" xr:uid="{D56AB37E-D934-4613-B330-E978B269C5C3}"/>
    <cellStyle name="40% - Accent3 9" xfId="373" xr:uid="{70E62DED-0A4C-4DCD-9F3F-D326ADA88FC8}"/>
    <cellStyle name="40% - Accent3 9 10" xfId="30597" xr:uid="{F9AE544F-AAAF-45D3-8971-C76AED2DF2CE}"/>
    <cellStyle name="40% - Accent3 9 11" xfId="39683" xr:uid="{BD2AB972-E886-4ECB-A90D-8A6540DE3043}"/>
    <cellStyle name="40% - Accent3 9 2" xfId="2432" xr:uid="{A874D185-000F-40E2-BE56-09FFB44B0157}"/>
    <cellStyle name="40% - Accent3 9 2 2" xfId="3413" xr:uid="{AC8E27A4-31AE-40F3-901D-BD0BF16F425E}"/>
    <cellStyle name="40% - Accent3 9 2 2 2" xfId="6651" xr:uid="{7AE5EF18-89BD-492C-AD3C-C78F1552A86E}"/>
    <cellStyle name="40% - Accent3 9 2 2 2 2" xfId="10087" xr:uid="{450FA3E5-18E7-441D-9C77-58C9834EB810}"/>
    <cellStyle name="40% - Accent3 9 2 2 2 2 2" xfId="21229" xr:uid="{4903B778-A1A5-4561-951A-FB68E04D7F8B}"/>
    <cellStyle name="40% - Accent3 9 2 2 2 2 3" xfId="38652" xr:uid="{FEC1BE25-734B-4F07-9CE8-33DC8C95BE61}"/>
    <cellStyle name="40% - Accent3 9 2 2 2 3" xfId="10088" xr:uid="{43C75E65-95DD-4E81-A54B-CF1CE1B06D3E}"/>
    <cellStyle name="40% - Accent3 9 2 2 2 3 2" xfId="21230" xr:uid="{79C83C47-CEEA-4DB1-9ED7-6ACFE28869D9}"/>
    <cellStyle name="40% - Accent3 9 2 2 2 3 3" xfId="34685" xr:uid="{A9E55EB8-6579-4781-9921-3C72B6E7A91B}"/>
    <cellStyle name="40% - Accent3 9 2 2 2 4" xfId="18089" xr:uid="{30FB1EEE-6E09-4AFE-8C47-CF2C018EF094}"/>
    <cellStyle name="40% - Accent3 9 2 2 2 5" xfId="28938" xr:uid="{9E0C624A-6383-41AB-BE04-9CE5E057EE5A}"/>
    <cellStyle name="40% - Accent3 9 2 2 2 6" xfId="32927" xr:uid="{DF15CB8D-562F-4043-A3E8-25BE601D2E27}"/>
    <cellStyle name="40% - Accent3 9 2 2 2 7" xfId="44212" xr:uid="{AB0A7DB5-D8D7-40F1-8CF8-487645CEA350}"/>
    <cellStyle name="40% - Accent3 9 2 2 3" xfId="10089" xr:uid="{18F3DE07-384E-43FE-8005-8D5701BC5F6F}"/>
    <cellStyle name="40% - Accent3 9 2 2 3 2" xfId="21231" xr:uid="{10A51C6B-850C-40E6-9F28-02A5BBF5B22A}"/>
    <cellStyle name="40% - Accent3 9 2 2 3 3" xfId="36671" xr:uid="{E4E60ACF-20FB-40E6-AF5C-232CC77D2B4E}"/>
    <cellStyle name="40% - Accent3 9 2 2 4" xfId="15033" xr:uid="{1A7134DE-F2A3-45C1-9E3B-96600D976763}"/>
    <cellStyle name="40% - Accent3 9 2 2 5" xfId="25882" xr:uid="{105A125B-F23B-48F1-A617-FFE716B5E817}"/>
    <cellStyle name="40% - Accent3 9 2 2 6" xfId="32032" xr:uid="{68850621-3EAB-49A5-A395-A51CB65566AD}"/>
    <cellStyle name="40% - Accent3 9 2 2 7" xfId="41156" xr:uid="{A45A8C2E-4DAD-4B86-9725-A381EE99D9C2}"/>
    <cellStyle name="40% - Accent3 9 2 3" xfId="5671" xr:uid="{CB1AF8A2-0CC2-4D2B-8FE1-77E01108C9A1}"/>
    <cellStyle name="40% - Accent3 9 2 3 2" xfId="10090" xr:uid="{91094CE1-A077-4C36-827D-B8E34EE4174C}"/>
    <cellStyle name="40% - Accent3 9 2 3 2 2" xfId="21232" xr:uid="{3C6F9F58-78E7-4502-9DBA-755A13FCFB61}"/>
    <cellStyle name="40% - Accent3 9 2 3 2 3" xfId="38022" xr:uid="{169D99AB-DC96-4E6C-AE76-F035FD433DF1}"/>
    <cellStyle name="40% - Accent3 9 2 3 3" xfId="10091" xr:uid="{00E1FE7F-2563-4AEF-AA09-79F2A12E3759}"/>
    <cellStyle name="40% - Accent3 9 2 3 3 2" xfId="21233" xr:uid="{D6E39ED9-0FD3-4F65-94D5-965BF8081510}"/>
    <cellStyle name="40% - Accent3 9 2 3 3 3" xfId="34067" xr:uid="{28432A00-B59D-4D5C-AE54-961434F7B906}"/>
    <cellStyle name="40% - Accent3 9 2 3 4" xfId="17109" xr:uid="{DF8F0E2B-4E65-4F00-A49A-95659FD7BF14}"/>
    <cellStyle name="40% - Accent3 9 2 3 5" xfId="27958" xr:uid="{44810096-E4BE-4D1F-BE09-F6C21C419B0F}"/>
    <cellStyle name="40% - Accent3 9 2 3 6" xfId="32926" xr:uid="{63834C3C-2353-47CE-804A-B7150578348C}"/>
    <cellStyle name="40% - Accent3 9 2 3 7" xfId="43232" xr:uid="{32590F96-2192-408D-AD25-595D5FEB4767}"/>
    <cellStyle name="40% - Accent3 9 2 4" xfId="10092" xr:uid="{CC7447CF-2031-4A76-A44F-4D7B50510B51}"/>
    <cellStyle name="40% - Accent3 9 2 4 2" xfId="21234" xr:uid="{A1F6A81D-6DC6-497E-BC93-C6B7A74C7A47}"/>
    <cellStyle name="40% - Accent3 9 2 4 3" xfId="36039" xr:uid="{CF5AE354-6604-47F6-A783-A1482A2B8B61}"/>
    <cellStyle name="40% - Accent3 9 2 5" xfId="14053" xr:uid="{D2CCF5F7-3625-43D6-A1C6-266B49ACA5AD}"/>
    <cellStyle name="40% - Accent3 9 2 6" xfId="24902" xr:uid="{A2179D8A-BAC5-4D3A-A5F1-E9DF806B0E44}"/>
    <cellStyle name="40% - Accent3 9 2 7" xfId="31052" xr:uid="{B2695805-987F-4927-BD17-81BDF27B68DF}"/>
    <cellStyle name="40% - Accent3 9 2 8" xfId="40176" xr:uid="{D1E956E1-4BC2-445E-A348-04939C60D41F}"/>
    <cellStyle name="40% - Accent3 9 3" xfId="2920" xr:uid="{8D8D4108-C932-4209-9A99-FB3C53F559E6}"/>
    <cellStyle name="40% - Accent3 9 3 2" xfId="6158" xr:uid="{DC9D4B85-7394-4FE1-BFD8-C2D88C7FC7C8}"/>
    <cellStyle name="40% - Accent3 9 3 2 2" xfId="10093" xr:uid="{2365B4AE-BAF8-459B-8DC4-CDC6EBE77F73}"/>
    <cellStyle name="40% - Accent3 9 3 2 2 2" xfId="21235" xr:uid="{3CEE637E-0E21-491A-88FC-92741BE6A1DA}"/>
    <cellStyle name="40% - Accent3 9 3 2 2 3" xfId="38653" xr:uid="{75AB28A4-1385-4B68-8974-D2C733D67C3E}"/>
    <cellStyle name="40% - Accent3 9 3 2 3" xfId="10094" xr:uid="{7B5961C7-0CEE-4046-BE0F-4E45A6670C05}"/>
    <cellStyle name="40% - Accent3 9 3 2 3 2" xfId="21236" xr:uid="{44C8861C-7046-44A2-8ECC-1A9D7A8EDA22}"/>
    <cellStyle name="40% - Accent3 9 3 2 3 3" xfId="34686" xr:uid="{A992726F-615A-4E53-87B9-CBAA9812C98E}"/>
    <cellStyle name="40% - Accent3 9 3 2 4" xfId="17596" xr:uid="{811B27DA-C4B9-4394-9135-94B74F6124C1}"/>
    <cellStyle name="40% - Accent3 9 3 2 5" xfId="28445" xr:uid="{89C470DD-E710-49F5-85B5-A3E7202E09EF}"/>
    <cellStyle name="40% - Accent3 9 3 2 6" xfId="32928" xr:uid="{531A469B-D35D-44B8-B5F5-AA6E82C564CA}"/>
    <cellStyle name="40% - Accent3 9 3 2 7" xfId="43719" xr:uid="{B265D05E-F161-450F-A459-5729135170B7}"/>
    <cellStyle name="40% - Accent3 9 3 3" xfId="10095" xr:uid="{E3A33799-8A03-4F11-8C1C-F96B8A3A7CC8}"/>
    <cellStyle name="40% - Accent3 9 3 3 2" xfId="21237" xr:uid="{24501F37-FB4C-4139-B9F6-4CC801749C9C}"/>
    <cellStyle name="40% - Accent3 9 3 3 3" xfId="36672" xr:uid="{80557DCB-1F06-4479-AC11-9DC2931BD5EF}"/>
    <cellStyle name="40% - Accent3 9 3 4" xfId="14540" xr:uid="{6679DC34-3673-4ED3-8CD2-41D0991D8E7C}"/>
    <cellStyle name="40% - Accent3 9 3 5" xfId="25389" xr:uid="{2C87C39C-D491-4243-B7E9-75579A3B36FC}"/>
    <cellStyle name="40% - Accent3 9 3 6" xfId="31539" xr:uid="{651AC85F-CEA9-427A-AAE8-431F3EFD2C80}"/>
    <cellStyle name="40% - Accent3 9 3 7" xfId="40663" xr:uid="{D4720F95-05FA-472A-B38D-2960F00F5515}"/>
    <cellStyle name="40% - Accent3 9 4" xfId="3901" xr:uid="{2E6F9356-9848-4A2C-A209-90CDFFE4B301}"/>
    <cellStyle name="40% - Accent3 9 4 2" xfId="7140" xr:uid="{B1368DD9-4F0E-454B-AA6F-9CB530E8D35C}"/>
    <cellStyle name="40% - Accent3 9 4 2 2" xfId="18578" xr:uid="{23267447-28D1-4D7B-91DD-872D672C8F0B}"/>
    <cellStyle name="40% - Accent3 9 4 2 3" xfId="29427" xr:uid="{C6D1B43E-D1E4-4317-9A85-73C68A56EE5E}"/>
    <cellStyle name="40% - Accent3 9 4 2 4" xfId="37738" xr:uid="{0AEB0820-7316-489F-8B6D-8ACE57A2C04A}"/>
    <cellStyle name="40% - Accent3 9 4 2 5" xfId="44701" xr:uid="{60A3FD23-B123-47B5-8D98-C89082FFA01B}"/>
    <cellStyle name="40% - Accent3 9 4 3" xfId="10096" xr:uid="{FFE039E2-7B18-4B0B-A901-E1D0260AB8A0}"/>
    <cellStyle name="40% - Accent3 9 4 3 2" xfId="21238" xr:uid="{5376B173-8654-49D1-95BA-5ECC07882AE0}"/>
    <cellStyle name="40% - Accent3 9 4 3 3" xfId="33894" xr:uid="{131954D6-27E3-4897-8421-8ED7B330E84F}"/>
    <cellStyle name="40% - Accent3 9 4 4" xfId="15522" xr:uid="{AC1E4769-E554-44F3-B1B4-C5ADA9B94C81}"/>
    <cellStyle name="40% - Accent3 9 4 5" xfId="26371" xr:uid="{B625BACC-1022-452E-BEF4-4E81ED3B6E54}"/>
    <cellStyle name="40% - Accent3 9 4 6" xfId="32929" xr:uid="{DE6F4147-8D1C-4BBC-ADCC-FF33F84F80FB}"/>
    <cellStyle name="40% - Accent3 9 4 7" xfId="41645" xr:uid="{6289451B-1ACD-4269-8DED-0CEC69B56178}"/>
    <cellStyle name="40% - Accent3 9 5" xfId="4449" xr:uid="{23FA320E-8F02-47EC-A5C6-DFBDD4116AB8}"/>
    <cellStyle name="40% - Accent3 9 5 2" xfId="7505" xr:uid="{8984629D-441B-420B-8CFC-CEDAAC980D0B}"/>
    <cellStyle name="40% - Accent3 9 5 2 2" xfId="18943" xr:uid="{EAE6FBD4-E726-43FE-91C8-257096812DCC}"/>
    <cellStyle name="40% - Accent3 9 5 2 3" xfId="29792" xr:uid="{D5142961-38B7-4331-971B-F34470522E73}"/>
    <cellStyle name="40% - Accent3 9 5 2 4" xfId="35756" xr:uid="{C07181AD-C507-432A-8045-4B5EDC65DFA5}"/>
    <cellStyle name="40% - Accent3 9 5 2 5" xfId="45066" xr:uid="{A854EF7F-87F7-455B-899C-0A665C441897}"/>
    <cellStyle name="40% - Accent3 9 5 3" xfId="15887" xr:uid="{EC93E897-1FBB-4CCD-8314-063F9AB54538}"/>
    <cellStyle name="40% - Accent3 9 5 4" xfId="26736" xr:uid="{24D175A4-6957-4233-A962-B86686C02232}"/>
    <cellStyle name="40% - Accent3 9 5 5" xfId="32925" xr:uid="{006407C5-B294-449C-8689-50BB8E3096D5}"/>
    <cellStyle name="40% - Accent3 9 5 6" xfId="42010" xr:uid="{FC252CB2-794E-4CE1-BA65-7CA3E2B8B494}"/>
    <cellStyle name="40% - Accent3 9 6" xfId="4811" xr:uid="{E9A0E1CC-7862-4207-B671-151E3A5ACB20}"/>
    <cellStyle name="40% - Accent3 9 6 2" xfId="7867" xr:uid="{50D22C30-F9EA-4ECB-913A-EA14706ED913}"/>
    <cellStyle name="40% - Accent3 9 6 2 2" xfId="19305" xr:uid="{872EBCEF-A0DA-410F-87DC-8504E6A47D23}"/>
    <cellStyle name="40% - Accent3 9 6 2 3" xfId="30154" xr:uid="{F0E4C8F0-AA4A-4CA0-B88C-DDC967B82143}"/>
    <cellStyle name="40% - Accent3 9 6 2 4" xfId="45428" xr:uid="{6420973A-478C-4187-959D-102354F3EE0A}"/>
    <cellStyle name="40% - Accent3 9 6 3" xfId="16249" xr:uid="{8E31763F-F56B-41D7-9E29-3B5F78DD4F50}"/>
    <cellStyle name="40% - Accent3 9 6 4" xfId="27098" xr:uid="{FDBE2858-B8EF-433B-91FA-9851EFCCD634}"/>
    <cellStyle name="40% - Accent3 9 6 5" xfId="42372" xr:uid="{FA665706-5011-4713-ABB2-13BFC187835E}"/>
    <cellStyle name="40% - Accent3 9 7" xfId="5178" xr:uid="{E6D52678-4143-467B-8C90-65DA56E46C12}"/>
    <cellStyle name="40% - Accent3 9 7 2" xfId="16616" xr:uid="{A8B1875D-AB36-4269-AF57-B4E2BF5B792D}"/>
    <cellStyle name="40% - Accent3 9 7 3" xfId="27465" xr:uid="{7EB904A7-7040-4577-B0EC-0D8F28741DDE}"/>
    <cellStyle name="40% - Accent3 9 7 4" xfId="42739" xr:uid="{8AAE91FD-E271-4FF3-9C62-F28DDF261687}"/>
    <cellStyle name="40% - Accent3 9 8" xfId="13560" xr:uid="{54EAC564-E8FE-490D-84B5-861931BB7238}"/>
    <cellStyle name="40% - Accent3 9 9" xfId="24409" xr:uid="{FBA1F6CE-0CD7-4D02-B63D-87652DBA3FD8}"/>
    <cellStyle name="40% - Accent4" xfId="36" builtinId="43" customBuiltin="1"/>
    <cellStyle name="40% - Accent4 10" xfId="374" xr:uid="{E1B8C008-08F5-4870-8FEB-827A61A8CBFE}"/>
    <cellStyle name="40% - Accent4 10 10" xfId="30598" xr:uid="{550C7C3E-53FA-42FE-8C18-D8900A481652}"/>
    <cellStyle name="40% - Accent4 10 11" xfId="39684" xr:uid="{1ECF9987-C1AB-4E94-80B2-02B338CDADCF}"/>
    <cellStyle name="40% - Accent4 10 2" xfId="2433" xr:uid="{2CA5E04A-AD35-4C79-AEB6-B6B32CB24E3F}"/>
    <cellStyle name="40% - Accent4 10 2 2" xfId="3414" xr:uid="{9B667E7B-BC1D-451F-B875-1CB05BAF58E9}"/>
    <cellStyle name="40% - Accent4 10 2 2 2" xfId="6652" xr:uid="{2FC95771-F07E-471E-893F-B90C2AD4840E}"/>
    <cellStyle name="40% - Accent4 10 2 2 2 2" xfId="10097" xr:uid="{CBA2742B-6C1B-48A5-BD1A-EBBC8F507176}"/>
    <cellStyle name="40% - Accent4 10 2 2 2 2 2" xfId="21239" xr:uid="{CBD5FCB9-527B-4FC9-A53E-48B552B18C31}"/>
    <cellStyle name="40% - Accent4 10 2 2 2 2 3" xfId="38654" xr:uid="{46AAFB04-5BAA-4B4B-81CC-5D5D44313C2F}"/>
    <cellStyle name="40% - Accent4 10 2 2 2 3" xfId="10098" xr:uid="{5FC39809-574B-4C60-8BFF-2CF7978653A8}"/>
    <cellStyle name="40% - Accent4 10 2 2 2 3 2" xfId="21240" xr:uid="{134439A1-9CA4-4627-914D-43290B99E4D0}"/>
    <cellStyle name="40% - Accent4 10 2 2 2 3 3" xfId="34687" xr:uid="{7FE3CA68-7CC5-4694-AFEE-AE49BF86B196}"/>
    <cellStyle name="40% - Accent4 10 2 2 2 4" xfId="18090" xr:uid="{A68D6AFF-A571-4EAB-A07B-F634CA6B9BAA}"/>
    <cellStyle name="40% - Accent4 10 2 2 2 5" xfId="28939" xr:uid="{A7AA9E25-61C6-429F-BF6D-5CEBE1A480A1}"/>
    <cellStyle name="40% - Accent4 10 2 2 2 6" xfId="32932" xr:uid="{85450AB6-BC85-4270-B1C5-B77A9C0A82E8}"/>
    <cellStyle name="40% - Accent4 10 2 2 2 7" xfId="44213" xr:uid="{1C45BD7D-9916-4128-B7C1-E79C71CA473B}"/>
    <cellStyle name="40% - Accent4 10 2 2 3" xfId="10099" xr:uid="{196F2B39-31F8-4046-89B3-3FBAEA5FBF54}"/>
    <cellStyle name="40% - Accent4 10 2 2 3 2" xfId="21241" xr:uid="{C1D661BD-34EE-4129-9BE3-41ECB13D7C96}"/>
    <cellStyle name="40% - Accent4 10 2 2 3 3" xfId="36673" xr:uid="{AB0F3CCA-6446-4C44-8092-A4CE24F0FE59}"/>
    <cellStyle name="40% - Accent4 10 2 2 4" xfId="15034" xr:uid="{931D0B58-481E-4A60-884C-F5A166890811}"/>
    <cellStyle name="40% - Accent4 10 2 2 5" xfId="25883" xr:uid="{4459C7F9-6208-48F1-A544-B983D431A771}"/>
    <cellStyle name="40% - Accent4 10 2 2 6" xfId="32033" xr:uid="{D4CABE04-D594-40C9-8C70-A22B2B06E00C}"/>
    <cellStyle name="40% - Accent4 10 2 2 7" xfId="41157" xr:uid="{873943F3-11CF-448C-A344-4F648202CE27}"/>
    <cellStyle name="40% - Accent4 10 2 3" xfId="5672" xr:uid="{FCDC4FB6-A540-42D1-B237-7A60E0AA4479}"/>
    <cellStyle name="40% - Accent4 10 2 3 2" xfId="10100" xr:uid="{6A5232B3-6472-412F-8EDB-B6F401EC9AD4}"/>
    <cellStyle name="40% - Accent4 10 2 3 2 2" xfId="21242" xr:uid="{A6D30995-90D7-44E3-AF2F-C77D2A8E4EA0}"/>
    <cellStyle name="40% - Accent4 10 2 3 2 3" xfId="38023" xr:uid="{3559A45F-80C3-4113-ACA4-669D492121F0}"/>
    <cellStyle name="40% - Accent4 10 2 3 3" xfId="10101" xr:uid="{B311A5D3-7C57-47FF-A80A-958D6810F88F}"/>
    <cellStyle name="40% - Accent4 10 2 3 3 2" xfId="21243" xr:uid="{4A1A6182-14B7-4480-994D-72F669567C23}"/>
    <cellStyle name="40% - Accent4 10 2 3 3 3" xfId="34068" xr:uid="{C2F6F7B9-3E87-4D99-B3FA-3836761FC986}"/>
    <cellStyle name="40% - Accent4 10 2 3 4" xfId="17110" xr:uid="{E6972597-EFA4-46AA-A58A-60F72F885A83}"/>
    <cellStyle name="40% - Accent4 10 2 3 5" xfId="27959" xr:uid="{0195393E-7078-439F-95BC-CFEDBFA4BAE0}"/>
    <cellStyle name="40% - Accent4 10 2 3 6" xfId="32931" xr:uid="{3696A761-B6E1-470D-92CD-1B4AB504789B}"/>
    <cellStyle name="40% - Accent4 10 2 3 7" xfId="43233" xr:uid="{D174E44A-5906-4376-9389-276C023B535D}"/>
    <cellStyle name="40% - Accent4 10 2 4" xfId="10102" xr:uid="{EF44BF9F-38A4-4361-BE16-4E12A104D231}"/>
    <cellStyle name="40% - Accent4 10 2 4 2" xfId="21244" xr:uid="{31FB218B-6FAE-4E2C-94CD-B82A27B559C3}"/>
    <cellStyle name="40% - Accent4 10 2 4 3" xfId="36040" xr:uid="{CA63A745-B8B6-4E41-B302-7795D151588C}"/>
    <cellStyle name="40% - Accent4 10 2 5" xfId="14054" xr:uid="{0299F953-195B-441D-B22D-D907D4392330}"/>
    <cellStyle name="40% - Accent4 10 2 6" xfId="24903" xr:uid="{4B078959-C1F5-4AA0-9956-B4D444FB65D7}"/>
    <cellStyle name="40% - Accent4 10 2 7" xfId="31053" xr:uid="{0A45D3E9-CA3A-47B8-8CAE-34813B3CAAC7}"/>
    <cellStyle name="40% - Accent4 10 2 8" xfId="40177" xr:uid="{A56A4AA2-7EA6-44A5-A30B-3A9A0354C7FA}"/>
    <cellStyle name="40% - Accent4 10 3" xfId="2921" xr:uid="{D700021C-A5C1-4DF8-812C-9E94B6C59C82}"/>
    <cellStyle name="40% - Accent4 10 3 2" xfId="6159" xr:uid="{E17D56C2-FC6F-4E40-AAA8-8CBFC4FA29EE}"/>
    <cellStyle name="40% - Accent4 10 3 2 2" xfId="10103" xr:uid="{14738827-811E-4D60-84BF-3DDA21403727}"/>
    <cellStyle name="40% - Accent4 10 3 2 2 2" xfId="21245" xr:uid="{F5F1FBEC-D456-4B83-A2E4-312BEBAB175A}"/>
    <cellStyle name="40% - Accent4 10 3 2 2 3" xfId="38655" xr:uid="{728D5ABA-06DC-4C25-A57C-B4BAEB5F3538}"/>
    <cellStyle name="40% - Accent4 10 3 2 3" xfId="10104" xr:uid="{B87BECFE-186E-49F9-AE3A-9748144453CB}"/>
    <cellStyle name="40% - Accent4 10 3 2 3 2" xfId="21246" xr:uid="{5CB96D96-55F6-4305-98DD-942A9A474924}"/>
    <cellStyle name="40% - Accent4 10 3 2 3 3" xfId="34688" xr:uid="{12284601-281B-41FF-B585-6E0526893495}"/>
    <cellStyle name="40% - Accent4 10 3 2 4" xfId="17597" xr:uid="{7012495F-C6CD-47CE-AEEF-9C86A670F1CE}"/>
    <cellStyle name="40% - Accent4 10 3 2 5" xfId="28446" xr:uid="{1E97FE8A-5B03-4525-8CCA-4791C02D3900}"/>
    <cellStyle name="40% - Accent4 10 3 2 6" xfId="32933" xr:uid="{B90EDD6A-B821-432A-B5A3-CB187DB67123}"/>
    <cellStyle name="40% - Accent4 10 3 2 7" xfId="43720" xr:uid="{45016FAF-D0D1-4290-9A58-105A220AA494}"/>
    <cellStyle name="40% - Accent4 10 3 3" xfId="10105" xr:uid="{C000CC28-D892-4F9A-9CE4-17AF927FA81E}"/>
    <cellStyle name="40% - Accent4 10 3 3 2" xfId="21247" xr:uid="{4F6E50D0-33B8-4887-9AB2-3BE16369CE8D}"/>
    <cellStyle name="40% - Accent4 10 3 3 3" xfId="36674" xr:uid="{F02574FE-A12F-4D81-85E1-A37E4840AA73}"/>
    <cellStyle name="40% - Accent4 10 3 4" xfId="14541" xr:uid="{D861D812-39CC-4B95-868C-F3499E51AA2D}"/>
    <cellStyle name="40% - Accent4 10 3 5" xfId="25390" xr:uid="{8EC0F380-7BEB-4CC2-BA6D-1795CCFD4838}"/>
    <cellStyle name="40% - Accent4 10 3 6" xfId="31540" xr:uid="{E22EA3A4-134B-4416-B484-DA50DF3F3FF4}"/>
    <cellStyle name="40% - Accent4 10 3 7" xfId="40664" xr:uid="{FFE90989-254F-43D6-B547-DC762D896F00}"/>
    <cellStyle name="40% - Accent4 10 4" xfId="3902" xr:uid="{10269A27-3FE0-4BF4-B6EB-2515970512B8}"/>
    <cellStyle name="40% - Accent4 10 4 2" xfId="7141" xr:uid="{CF73626C-9355-4074-A4FE-6916A979986E}"/>
    <cellStyle name="40% - Accent4 10 4 2 2" xfId="18579" xr:uid="{76DC56C6-8075-48E9-8495-ECB1E4DA1ADE}"/>
    <cellStyle name="40% - Accent4 10 4 2 3" xfId="29428" xr:uid="{A841F7B3-A55F-4FC8-B852-D612D9ADAC8C}"/>
    <cellStyle name="40% - Accent4 10 4 2 4" xfId="37739" xr:uid="{0077CA5C-CA79-431F-AA96-B141AD19035D}"/>
    <cellStyle name="40% - Accent4 10 4 2 5" xfId="44702" xr:uid="{01948392-9649-4247-A97A-9E3BF036A3BB}"/>
    <cellStyle name="40% - Accent4 10 4 3" xfId="10106" xr:uid="{32252720-5B11-488E-BB88-37D27E74FA77}"/>
    <cellStyle name="40% - Accent4 10 4 3 2" xfId="21248" xr:uid="{A8C3F0F5-9854-4F70-9C5F-DB868B272A04}"/>
    <cellStyle name="40% - Accent4 10 4 3 3" xfId="33895" xr:uid="{887DDB03-2DDC-4927-8638-D5F9A6CBB626}"/>
    <cellStyle name="40% - Accent4 10 4 4" xfId="15523" xr:uid="{34788E91-818D-447A-95E6-C6607D493EE7}"/>
    <cellStyle name="40% - Accent4 10 4 5" xfId="26372" xr:uid="{6DBD1B72-7FC1-4530-83FA-6A30D1E2F2B9}"/>
    <cellStyle name="40% - Accent4 10 4 6" xfId="32934" xr:uid="{4FDCC344-4E67-4E3E-95A9-4E16DADA1F2D}"/>
    <cellStyle name="40% - Accent4 10 4 7" xfId="41646" xr:uid="{992FF00C-67C2-46B2-A458-A42F432035BE}"/>
    <cellStyle name="40% - Accent4 10 5" xfId="4450" xr:uid="{9E052C10-A0C4-4C92-9918-CA19A1ECE634}"/>
    <cellStyle name="40% - Accent4 10 5 2" xfId="7506" xr:uid="{CBCBFB17-A5B9-4EC6-89DE-611AABB6BB81}"/>
    <cellStyle name="40% - Accent4 10 5 2 2" xfId="18944" xr:uid="{0022D34C-6FD3-471C-B794-81783497495D}"/>
    <cellStyle name="40% - Accent4 10 5 2 3" xfId="29793" xr:uid="{B33CA3B9-AADD-43BB-829A-4A599BBF00B6}"/>
    <cellStyle name="40% - Accent4 10 5 2 4" xfId="35757" xr:uid="{63CCBE9B-CA78-41F7-A229-EFFB4771B76B}"/>
    <cellStyle name="40% - Accent4 10 5 2 5" xfId="45067" xr:uid="{F1085F98-6BFE-40EA-BD7A-2C041B0AF0D2}"/>
    <cellStyle name="40% - Accent4 10 5 3" xfId="15888" xr:uid="{D0353A97-FF28-4A2A-8ECE-DE944B321F48}"/>
    <cellStyle name="40% - Accent4 10 5 4" xfId="26737" xr:uid="{2D33A253-F28F-46B7-A35A-B55B8E4AEEC2}"/>
    <cellStyle name="40% - Accent4 10 5 5" xfId="32930" xr:uid="{6291856D-4896-420C-AE8C-A305E87C520B}"/>
    <cellStyle name="40% - Accent4 10 5 6" xfId="42011" xr:uid="{46BE60F2-BF2C-4FAD-9533-D58EAFF44E7F}"/>
    <cellStyle name="40% - Accent4 10 6" xfId="4812" xr:uid="{BD706137-22B6-4EEB-95A3-2ABD414918A9}"/>
    <cellStyle name="40% - Accent4 10 6 2" xfId="7868" xr:uid="{D6C825FF-32E6-4E8E-9ECF-ED70D60354F7}"/>
    <cellStyle name="40% - Accent4 10 6 2 2" xfId="19306" xr:uid="{C59040DB-ACF6-465A-9116-D408FD08288C}"/>
    <cellStyle name="40% - Accent4 10 6 2 3" xfId="30155" xr:uid="{DA13FD55-9382-4D6B-9E7D-10A24B7FBA97}"/>
    <cellStyle name="40% - Accent4 10 6 2 4" xfId="45429" xr:uid="{D0A6B615-D1B9-46E1-BBAD-07E4E6626029}"/>
    <cellStyle name="40% - Accent4 10 6 3" xfId="16250" xr:uid="{BD1C9B22-9F6A-4698-80EA-6B351C9D764A}"/>
    <cellStyle name="40% - Accent4 10 6 4" xfId="27099" xr:uid="{3FA52F33-A67F-40DD-93A4-27375F2D0260}"/>
    <cellStyle name="40% - Accent4 10 6 5" xfId="42373" xr:uid="{4D173EEE-53B7-47EE-A930-53FBD1961376}"/>
    <cellStyle name="40% - Accent4 10 7" xfId="5179" xr:uid="{DE9E6A6E-C272-48F1-8421-BA8F2C83EED8}"/>
    <cellStyle name="40% - Accent4 10 7 2" xfId="16617" xr:uid="{9FD827DE-3FF4-4234-82B9-D06B4889CE10}"/>
    <cellStyle name="40% - Accent4 10 7 3" xfId="27466" xr:uid="{BCD39419-4F50-4988-A8E8-9C77A74B5934}"/>
    <cellStyle name="40% - Accent4 10 7 4" xfId="42740" xr:uid="{4CF71BC7-5129-4315-9171-89101D9AD19C}"/>
    <cellStyle name="40% - Accent4 10 8" xfId="13561" xr:uid="{8626E848-D02C-4097-8632-45BAFB0E4D1A}"/>
    <cellStyle name="40% - Accent4 10 9" xfId="24410" xr:uid="{1152F2E6-81A6-4935-BDCB-592A04BECA4C}"/>
    <cellStyle name="40% - Accent4 11" xfId="375" xr:uid="{D913C2DA-1E5F-4FA5-8D87-779784D22E1E}"/>
    <cellStyle name="40% - Accent4 11 10" xfId="30599" xr:uid="{14FE312A-9407-4D87-BA52-64EE498E289D}"/>
    <cellStyle name="40% - Accent4 11 11" xfId="39685" xr:uid="{CC2A1E25-2D90-4830-9465-04C17FB8A7F2}"/>
    <cellStyle name="40% - Accent4 11 2" xfId="2434" xr:uid="{3F438E14-4CE3-40A7-83B9-030C8037519C}"/>
    <cellStyle name="40% - Accent4 11 2 2" xfId="3415" xr:uid="{F4644925-D2AF-408D-BC4D-6374390E33D5}"/>
    <cellStyle name="40% - Accent4 11 2 2 2" xfId="6653" xr:uid="{B1F79FC7-2B70-4625-9D03-3662C252E336}"/>
    <cellStyle name="40% - Accent4 11 2 2 2 2" xfId="10107" xr:uid="{6DA6FD3A-7404-442F-94D6-19278CED278B}"/>
    <cellStyle name="40% - Accent4 11 2 2 2 2 2" xfId="21249" xr:uid="{A2D310EE-B26D-4B65-A6B8-F7A4C7D13A37}"/>
    <cellStyle name="40% - Accent4 11 2 2 2 2 3" xfId="38656" xr:uid="{E3FFBC5B-856C-4CD1-8086-729FCA64D72F}"/>
    <cellStyle name="40% - Accent4 11 2 2 2 3" xfId="10108" xr:uid="{9388DF3C-78AD-42A9-A98B-1F4BAADB5CF9}"/>
    <cellStyle name="40% - Accent4 11 2 2 2 3 2" xfId="21250" xr:uid="{13C5949E-A046-4C75-AEDC-674E6DF1037C}"/>
    <cellStyle name="40% - Accent4 11 2 2 2 3 3" xfId="34689" xr:uid="{12550483-D39F-4076-A740-44828E20F620}"/>
    <cellStyle name="40% - Accent4 11 2 2 2 4" xfId="18091" xr:uid="{997D0800-A75A-4DBF-B958-7946610BE754}"/>
    <cellStyle name="40% - Accent4 11 2 2 2 5" xfId="28940" xr:uid="{5FB74D56-405B-4380-94D3-83B1CECF71CA}"/>
    <cellStyle name="40% - Accent4 11 2 2 2 6" xfId="32937" xr:uid="{8BBBAB1D-4B2A-47C5-BAA8-2839D12A678D}"/>
    <cellStyle name="40% - Accent4 11 2 2 2 7" xfId="44214" xr:uid="{41B0F98B-1E9E-4809-8900-674A74F3112B}"/>
    <cellStyle name="40% - Accent4 11 2 2 3" xfId="10109" xr:uid="{53F81458-E3A0-409F-B851-9342796B08FB}"/>
    <cellStyle name="40% - Accent4 11 2 2 3 2" xfId="21251" xr:uid="{F70E128A-67E4-400E-A0A8-65AFF8E80740}"/>
    <cellStyle name="40% - Accent4 11 2 2 3 3" xfId="36675" xr:uid="{11A630AB-B664-48B0-BB1E-7323CC74E846}"/>
    <cellStyle name="40% - Accent4 11 2 2 4" xfId="15035" xr:uid="{090AB692-FCD4-4AAF-A605-2CB7C96FB2DF}"/>
    <cellStyle name="40% - Accent4 11 2 2 5" xfId="25884" xr:uid="{6102B93E-63E5-439D-B6FE-8BDD5AC40882}"/>
    <cellStyle name="40% - Accent4 11 2 2 6" xfId="32034" xr:uid="{2FEE4CD7-5C28-4049-848A-57D4AECC8DD7}"/>
    <cellStyle name="40% - Accent4 11 2 2 7" xfId="41158" xr:uid="{2299C9B8-1508-4884-A808-1EB5F20C7C94}"/>
    <cellStyle name="40% - Accent4 11 2 3" xfId="5673" xr:uid="{940BFD6A-D124-4827-A293-EBE83E4E228A}"/>
    <cellStyle name="40% - Accent4 11 2 3 2" xfId="10110" xr:uid="{1FA87F8E-C143-4D9A-B167-C6A0ADA8C2B3}"/>
    <cellStyle name="40% - Accent4 11 2 3 2 2" xfId="21252" xr:uid="{190B2F2B-C6CE-4A57-A900-32C8776EE400}"/>
    <cellStyle name="40% - Accent4 11 2 3 2 3" xfId="38024" xr:uid="{8A4B20D3-3DD4-4EAD-AA78-992EF517794D}"/>
    <cellStyle name="40% - Accent4 11 2 3 3" xfId="10111" xr:uid="{97777562-9426-4B95-A1C0-A69BDD0ACEE6}"/>
    <cellStyle name="40% - Accent4 11 2 3 3 2" xfId="21253" xr:uid="{326995CA-9CBC-46F4-AE68-626D416A698F}"/>
    <cellStyle name="40% - Accent4 11 2 3 3 3" xfId="34069" xr:uid="{054095C1-F281-4C99-AEE0-AAF1CF4DD406}"/>
    <cellStyle name="40% - Accent4 11 2 3 4" xfId="17111" xr:uid="{A97CFF50-FA3C-458A-A17C-3E6CD303B70C}"/>
    <cellStyle name="40% - Accent4 11 2 3 5" xfId="27960" xr:uid="{7C9C8A1C-C12D-458D-813B-2787C11DDEDD}"/>
    <cellStyle name="40% - Accent4 11 2 3 6" xfId="32936" xr:uid="{3912A948-73DC-41A4-AF73-C18DEB004593}"/>
    <cellStyle name="40% - Accent4 11 2 3 7" xfId="43234" xr:uid="{0109F784-51F8-4ADB-BAE5-B0FCB03AA5F4}"/>
    <cellStyle name="40% - Accent4 11 2 4" xfId="10112" xr:uid="{BE9CC692-0AD6-4EB7-83E6-B77E229C6896}"/>
    <cellStyle name="40% - Accent4 11 2 4 2" xfId="21254" xr:uid="{B8FC186A-0E70-48BF-BA8A-2DA0550C28DD}"/>
    <cellStyle name="40% - Accent4 11 2 4 3" xfId="36041" xr:uid="{E6AF6BAB-83AF-4006-9D6D-D4F6991D1019}"/>
    <cellStyle name="40% - Accent4 11 2 5" xfId="14055" xr:uid="{13C6A3D7-B14C-46EB-9363-66AEEC104989}"/>
    <cellStyle name="40% - Accent4 11 2 6" xfId="24904" xr:uid="{90392B8C-B2BE-475C-B86A-CDD12CE6DBFB}"/>
    <cellStyle name="40% - Accent4 11 2 7" xfId="31054" xr:uid="{9CB1F886-102B-4914-8B35-6985A770003B}"/>
    <cellStyle name="40% - Accent4 11 2 8" xfId="40178" xr:uid="{B96FF781-315B-4CD0-880E-B5A68889D7B1}"/>
    <cellStyle name="40% - Accent4 11 3" xfId="2922" xr:uid="{1F1023C0-A32C-40CE-ABF4-F9CFDEC10DE8}"/>
    <cellStyle name="40% - Accent4 11 3 2" xfId="6160" xr:uid="{6383E91E-C57E-4160-BE72-168E8603C07F}"/>
    <cellStyle name="40% - Accent4 11 3 2 2" xfId="10113" xr:uid="{5C4029FB-421C-4C5D-B8A1-37CBE3B519C3}"/>
    <cellStyle name="40% - Accent4 11 3 2 2 2" xfId="21255" xr:uid="{7C6C82EE-CC58-489B-A01D-B9F944EABC57}"/>
    <cellStyle name="40% - Accent4 11 3 2 2 3" xfId="38657" xr:uid="{4B99847D-1875-4892-80DD-A8BC762D48BD}"/>
    <cellStyle name="40% - Accent4 11 3 2 3" xfId="10114" xr:uid="{A4BE6C34-B6AD-44E1-8CB2-C30FC98E3AD3}"/>
    <cellStyle name="40% - Accent4 11 3 2 3 2" xfId="21256" xr:uid="{6A7C6224-5AC0-4495-9C47-43482C85A2B4}"/>
    <cellStyle name="40% - Accent4 11 3 2 3 3" xfId="34690" xr:uid="{1746E3B5-73CF-4EC3-A731-4A3C68C9B1D9}"/>
    <cellStyle name="40% - Accent4 11 3 2 4" xfId="17598" xr:uid="{ECAED393-9F3A-4C7A-859E-CED2356B8CAF}"/>
    <cellStyle name="40% - Accent4 11 3 2 5" xfId="28447" xr:uid="{2559F522-4046-434D-808A-D73A2F455D82}"/>
    <cellStyle name="40% - Accent4 11 3 2 6" xfId="32938" xr:uid="{F483020E-7C47-4227-AFEC-E8AD43085931}"/>
    <cellStyle name="40% - Accent4 11 3 2 7" xfId="43721" xr:uid="{5E01FF36-0745-486B-994C-67DB4D989E4A}"/>
    <cellStyle name="40% - Accent4 11 3 3" xfId="10115" xr:uid="{53E35BF8-A3E8-4220-9FFA-2200B2860240}"/>
    <cellStyle name="40% - Accent4 11 3 3 2" xfId="21257" xr:uid="{8AB84703-8C92-48F6-B2E2-FA1C32E905E4}"/>
    <cellStyle name="40% - Accent4 11 3 3 3" xfId="36676" xr:uid="{D3CA119C-10D1-4EF8-9247-020DE890B8A2}"/>
    <cellStyle name="40% - Accent4 11 3 4" xfId="14542" xr:uid="{B8CDBAAB-1078-40CF-AF90-57C3063B2B70}"/>
    <cellStyle name="40% - Accent4 11 3 5" xfId="25391" xr:uid="{70C3835E-F8BC-4E9F-892A-AAA1B26900D6}"/>
    <cellStyle name="40% - Accent4 11 3 6" xfId="31541" xr:uid="{3E198928-4DBE-4535-9645-C3682044680E}"/>
    <cellStyle name="40% - Accent4 11 3 7" xfId="40665" xr:uid="{944C8D18-F707-42D3-8930-8E7E154C50BE}"/>
    <cellStyle name="40% - Accent4 11 4" xfId="3903" xr:uid="{CC7CB925-4C32-47C6-A7DA-9D273C538A58}"/>
    <cellStyle name="40% - Accent4 11 4 2" xfId="7142" xr:uid="{A91B7598-69FB-4F2F-86A8-3D7A76E696E4}"/>
    <cellStyle name="40% - Accent4 11 4 2 2" xfId="18580" xr:uid="{9F8F129B-FD69-4B70-B230-C527D9D796C6}"/>
    <cellStyle name="40% - Accent4 11 4 2 3" xfId="29429" xr:uid="{2EF14CE2-3785-4F04-929B-4ECEB9D241C3}"/>
    <cellStyle name="40% - Accent4 11 4 2 4" xfId="37740" xr:uid="{ABA57286-0579-4E3C-A03D-3AC93FFAB35D}"/>
    <cellStyle name="40% - Accent4 11 4 2 5" xfId="44703" xr:uid="{31748C02-A59D-42C4-BA70-53B04769292C}"/>
    <cellStyle name="40% - Accent4 11 4 3" xfId="10116" xr:uid="{D5D37A42-E394-4CE3-9EB9-2F06FD6A0B56}"/>
    <cellStyle name="40% - Accent4 11 4 3 2" xfId="21258" xr:uid="{569E80D8-0C53-4041-9898-6005396E0732}"/>
    <cellStyle name="40% - Accent4 11 4 3 3" xfId="33896" xr:uid="{5B93C319-C885-4E2C-86A1-FBA8BAED09A5}"/>
    <cellStyle name="40% - Accent4 11 4 4" xfId="15524" xr:uid="{82404DBA-2A7F-46AA-9B31-75EA1193FAFE}"/>
    <cellStyle name="40% - Accent4 11 4 5" xfId="26373" xr:uid="{4D4D751B-1B54-410A-AB8F-75DD42277A23}"/>
    <cellStyle name="40% - Accent4 11 4 6" xfId="32939" xr:uid="{7FAA86BB-234D-4058-829C-51718067D894}"/>
    <cellStyle name="40% - Accent4 11 4 7" xfId="41647" xr:uid="{0C0BABFB-1FEE-4F1D-8895-D3F9CC3891B0}"/>
    <cellStyle name="40% - Accent4 11 5" xfId="4451" xr:uid="{11C80E25-C6F5-4618-9349-6B9E7155F5B1}"/>
    <cellStyle name="40% - Accent4 11 5 2" xfId="7507" xr:uid="{38812F31-BB73-4612-A3A3-D3A643BC67B2}"/>
    <cellStyle name="40% - Accent4 11 5 2 2" xfId="18945" xr:uid="{107A6764-D79D-472B-8503-A453D9DE10BC}"/>
    <cellStyle name="40% - Accent4 11 5 2 3" xfId="29794" xr:uid="{E4F7811A-D3B9-4495-B5CD-CD3B233986AC}"/>
    <cellStyle name="40% - Accent4 11 5 2 4" xfId="35758" xr:uid="{4169E8C2-DA1E-4610-B131-4BD867C79708}"/>
    <cellStyle name="40% - Accent4 11 5 2 5" xfId="45068" xr:uid="{1FA3EBD0-C1EF-4BDB-8848-9FD3909E3235}"/>
    <cellStyle name="40% - Accent4 11 5 3" xfId="15889" xr:uid="{B1E82099-45D2-48F3-9DF3-6E2865D6CD35}"/>
    <cellStyle name="40% - Accent4 11 5 4" xfId="26738" xr:uid="{584A09CF-019D-4CA8-9A50-097D5A722606}"/>
    <cellStyle name="40% - Accent4 11 5 5" xfId="32935" xr:uid="{1982F4EE-E67E-43E0-9CBC-9481F63E5856}"/>
    <cellStyle name="40% - Accent4 11 5 6" xfId="42012" xr:uid="{7A0D8232-DF39-49C8-A90B-AE95031B2B69}"/>
    <cellStyle name="40% - Accent4 11 6" xfId="4813" xr:uid="{0EE8BDDE-A61D-458A-BB66-D9D0CD4C5F4C}"/>
    <cellStyle name="40% - Accent4 11 6 2" xfId="7869" xr:uid="{1B46E60B-7DA4-46E2-AFB3-6A7E6A87ACD2}"/>
    <cellStyle name="40% - Accent4 11 6 2 2" xfId="19307" xr:uid="{C496FA96-A837-4E87-82E9-5683E16474B4}"/>
    <cellStyle name="40% - Accent4 11 6 2 3" xfId="30156" xr:uid="{9B0C71FC-D66E-4E4C-8B90-1BA38BFB4761}"/>
    <cellStyle name="40% - Accent4 11 6 2 4" xfId="45430" xr:uid="{05FB737F-D53C-427C-ABA6-EE483841E1BB}"/>
    <cellStyle name="40% - Accent4 11 6 3" xfId="16251" xr:uid="{B88A5760-AEC8-4E47-8079-F93A87D6844D}"/>
    <cellStyle name="40% - Accent4 11 6 4" xfId="27100" xr:uid="{2571B673-B49C-4AE1-B813-8E356DF1ECA8}"/>
    <cellStyle name="40% - Accent4 11 6 5" xfId="42374" xr:uid="{AA64CE2D-4185-488D-8D16-712D8ACD313F}"/>
    <cellStyle name="40% - Accent4 11 7" xfId="5180" xr:uid="{5DB63F98-AFCE-4F40-9013-633D1F99F581}"/>
    <cellStyle name="40% - Accent4 11 7 2" xfId="16618" xr:uid="{C8B5E89B-C1A9-4BF9-BF2A-190E88958928}"/>
    <cellStyle name="40% - Accent4 11 7 3" xfId="27467" xr:uid="{9B1B0880-88DA-4D3C-B35A-23BEF3FC21E8}"/>
    <cellStyle name="40% - Accent4 11 7 4" xfId="42741" xr:uid="{4230DF93-7012-4471-AB02-83BAEE0384DE}"/>
    <cellStyle name="40% - Accent4 11 8" xfId="13562" xr:uid="{38246E86-589C-4EE3-AC26-C8685467112F}"/>
    <cellStyle name="40% - Accent4 11 9" xfId="24411" xr:uid="{0695D69C-6A00-4817-80EC-1719FC76E780}"/>
    <cellStyle name="40% - Accent4 12" xfId="376" xr:uid="{D11D7AAD-D442-4EA9-94F3-4344B111CDFF}"/>
    <cellStyle name="40% - Accent4 12 10" xfId="30600" xr:uid="{1AB65DE8-9776-4B3D-8D92-6EB7A619471C}"/>
    <cellStyle name="40% - Accent4 12 11" xfId="39686" xr:uid="{827F2D7D-CAFA-4446-8095-D46DF19C4107}"/>
    <cellStyle name="40% - Accent4 12 2" xfId="2435" xr:uid="{E395A4B2-C342-4E29-B163-F5AE9D49E274}"/>
    <cellStyle name="40% - Accent4 12 2 2" xfId="3416" xr:uid="{887F069B-DF2A-41AD-A757-8BE41A79C567}"/>
    <cellStyle name="40% - Accent4 12 2 2 2" xfId="6654" xr:uid="{A6FF7E30-5817-4271-B40F-502D4A8EDDC7}"/>
    <cellStyle name="40% - Accent4 12 2 2 2 2" xfId="10117" xr:uid="{A1A11A1D-9E1E-4C80-8E4E-C2103D577964}"/>
    <cellStyle name="40% - Accent4 12 2 2 2 2 2" xfId="21259" xr:uid="{2E2FD95C-9866-4AC6-97FC-8B951BCEA5B7}"/>
    <cellStyle name="40% - Accent4 12 2 2 2 2 3" xfId="38658" xr:uid="{9F10C3F9-3D2E-4627-A0B3-BD23E3CF2EC5}"/>
    <cellStyle name="40% - Accent4 12 2 2 2 3" xfId="10118" xr:uid="{C92F25FF-F175-4FF8-9618-6F4042438977}"/>
    <cellStyle name="40% - Accent4 12 2 2 2 3 2" xfId="21260" xr:uid="{12AEF49F-2E50-467F-97CC-B2901CB242E4}"/>
    <cellStyle name="40% - Accent4 12 2 2 2 3 3" xfId="34691" xr:uid="{B5FA899D-C15D-4756-A15B-4897E820410A}"/>
    <cellStyle name="40% - Accent4 12 2 2 2 4" xfId="18092" xr:uid="{D6136517-1D23-4F29-A4B2-71FDB9737F24}"/>
    <cellStyle name="40% - Accent4 12 2 2 2 5" xfId="28941" xr:uid="{F14434D8-305B-41C1-BEFC-53B40014C5DE}"/>
    <cellStyle name="40% - Accent4 12 2 2 2 6" xfId="32942" xr:uid="{CDEDB614-631B-4D86-9D3D-6B2E05B2133B}"/>
    <cellStyle name="40% - Accent4 12 2 2 2 7" xfId="44215" xr:uid="{F961BD37-6883-44BB-9A6B-6406AC719431}"/>
    <cellStyle name="40% - Accent4 12 2 2 3" xfId="10119" xr:uid="{6C207373-2F1F-408D-A2C8-8D2798F6DFAC}"/>
    <cellStyle name="40% - Accent4 12 2 2 3 2" xfId="21261" xr:uid="{608E6E5E-A6DC-45EA-B359-C85D56D2BDB2}"/>
    <cellStyle name="40% - Accent4 12 2 2 3 3" xfId="36677" xr:uid="{0A3ECF95-4493-466D-B1BF-4CC649093B11}"/>
    <cellStyle name="40% - Accent4 12 2 2 4" xfId="15036" xr:uid="{4BE3CFA0-D88F-43DB-BBFC-F2ADC37FBD3C}"/>
    <cellStyle name="40% - Accent4 12 2 2 5" xfId="25885" xr:uid="{8DD4F5B0-9CB4-42D3-B42F-C83CDEFDD95B}"/>
    <cellStyle name="40% - Accent4 12 2 2 6" xfId="32035" xr:uid="{47C60979-6E42-470B-95E3-38E2F13D2CC8}"/>
    <cellStyle name="40% - Accent4 12 2 2 7" xfId="41159" xr:uid="{E5D98007-D100-4167-A832-DDEDB6EBF9F3}"/>
    <cellStyle name="40% - Accent4 12 2 3" xfId="5674" xr:uid="{0CDA6D4B-3C21-49E5-A5C3-F4BD3F878DE7}"/>
    <cellStyle name="40% - Accent4 12 2 3 2" xfId="10120" xr:uid="{CB2B5476-578C-4B86-BC0D-BDC29F63140C}"/>
    <cellStyle name="40% - Accent4 12 2 3 2 2" xfId="21262" xr:uid="{2AF2E3E7-11C0-4BB2-889A-254E48DBDF10}"/>
    <cellStyle name="40% - Accent4 12 2 3 2 3" xfId="38025" xr:uid="{6317B4B8-CDBE-4040-88CE-7AF3008B0F1A}"/>
    <cellStyle name="40% - Accent4 12 2 3 3" xfId="10121" xr:uid="{29596521-A7CA-45EB-BC11-ADF83AE8A463}"/>
    <cellStyle name="40% - Accent4 12 2 3 3 2" xfId="21263" xr:uid="{F3661AA6-4D09-4C4E-98CC-67734711F600}"/>
    <cellStyle name="40% - Accent4 12 2 3 3 3" xfId="34070" xr:uid="{EF614C76-B10C-4BCD-8745-A97AB27179E1}"/>
    <cellStyle name="40% - Accent4 12 2 3 4" xfId="17112" xr:uid="{AAD55B9C-385B-4D18-A30F-12F703F2E090}"/>
    <cellStyle name="40% - Accent4 12 2 3 5" xfId="27961" xr:uid="{690E8001-7ADA-40C9-BD4C-672E5B568095}"/>
    <cellStyle name="40% - Accent4 12 2 3 6" xfId="32941" xr:uid="{6E1FE72B-CA52-4695-A810-ABF63F4F2696}"/>
    <cellStyle name="40% - Accent4 12 2 3 7" xfId="43235" xr:uid="{F30C04A5-4454-43CE-9A18-000367BA27AA}"/>
    <cellStyle name="40% - Accent4 12 2 4" xfId="10122" xr:uid="{85680C26-857B-4077-9DCB-F3075E6A09E6}"/>
    <cellStyle name="40% - Accent4 12 2 4 2" xfId="21264" xr:uid="{70732FE0-28A2-49B0-B883-515131EECDCB}"/>
    <cellStyle name="40% - Accent4 12 2 4 3" xfId="36042" xr:uid="{5832CEB0-2C1A-4E94-8614-EC6F69212F9B}"/>
    <cellStyle name="40% - Accent4 12 2 5" xfId="14056" xr:uid="{BF7AFA00-CF35-44A7-BCDD-FCE0587B7851}"/>
    <cellStyle name="40% - Accent4 12 2 6" xfId="24905" xr:uid="{C56F709C-3503-49E6-92EF-F3C283F67C9F}"/>
    <cellStyle name="40% - Accent4 12 2 7" xfId="31055" xr:uid="{5D257049-73A7-43FF-9FFC-23E7566298EC}"/>
    <cellStyle name="40% - Accent4 12 2 8" xfId="40179" xr:uid="{1249FC0E-4130-4782-95CC-D08A429C3640}"/>
    <cellStyle name="40% - Accent4 12 3" xfId="2923" xr:uid="{71B3EDFE-B089-47C7-8E00-A97963365EC8}"/>
    <cellStyle name="40% - Accent4 12 3 2" xfId="6161" xr:uid="{552509B5-104B-4687-89E3-AE0014ECBE35}"/>
    <cellStyle name="40% - Accent4 12 3 2 2" xfId="10123" xr:uid="{60763744-A50C-4D2A-9C86-FD9B2380BDEA}"/>
    <cellStyle name="40% - Accent4 12 3 2 2 2" xfId="21265" xr:uid="{AE5C7F9E-3FDA-4D44-8095-7389833B9E77}"/>
    <cellStyle name="40% - Accent4 12 3 2 2 3" xfId="38659" xr:uid="{30F6E4FA-3355-446D-8BE4-2355F8779E97}"/>
    <cellStyle name="40% - Accent4 12 3 2 3" xfId="10124" xr:uid="{CCDD07C7-DFD3-4DC4-B66C-39280F1BBD49}"/>
    <cellStyle name="40% - Accent4 12 3 2 3 2" xfId="21266" xr:uid="{F7686012-DB24-4561-8F25-E0C074A0729F}"/>
    <cellStyle name="40% - Accent4 12 3 2 3 3" xfId="34692" xr:uid="{659BE70A-7A45-4C3D-B04E-3A4587E31AF3}"/>
    <cellStyle name="40% - Accent4 12 3 2 4" xfId="17599" xr:uid="{B0AAF523-BD24-4211-8062-8DC612176192}"/>
    <cellStyle name="40% - Accent4 12 3 2 5" xfId="28448" xr:uid="{4B7924C6-1C6F-4BC5-8681-30B1DDDDA946}"/>
    <cellStyle name="40% - Accent4 12 3 2 6" xfId="32943" xr:uid="{32507BB2-4B81-4DBC-A473-6E6488B17F09}"/>
    <cellStyle name="40% - Accent4 12 3 2 7" xfId="43722" xr:uid="{9282E92B-42EA-43C4-8445-80BFEE93A165}"/>
    <cellStyle name="40% - Accent4 12 3 3" xfId="10125" xr:uid="{9E25E2D6-4C5E-43A1-BFB1-6AE38C90C272}"/>
    <cellStyle name="40% - Accent4 12 3 3 2" xfId="21267" xr:uid="{9D4F6332-2E8B-434C-9CEC-F2CBC80969D7}"/>
    <cellStyle name="40% - Accent4 12 3 3 3" xfId="36678" xr:uid="{AB054584-78DB-426A-A1E1-D85FAE12836D}"/>
    <cellStyle name="40% - Accent4 12 3 4" xfId="14543" xr:uid="{2A1879A7-0C8D-47D0-AD0F-A0821A194861}"/>
    <cellStyle name="40% - Accent4 12 3 5" xfId="25392" xr:uid="{C12B0B4A-7FBB-48E0-B997-C4092B38D261}"/>
    <cellStyle name="40% - Accent4 12 3 6" xfId="31542" xr:uid="{AB369752-008C-44AF-AB4D-B7FF481018F6}"/>
    <cellStyle name="40% - Accent4 12 3 7" xfId="40666" xr:uid="{7864012C-9591-4830-8672-583B9DE0BC2A}"/>
    <cellStyle name="40% - Accent4 12 4" xfId="3904" xr:uid="{4C9D2680-D573-4476-8AFA-DAC6D8800F53}"/>
    <cellStyle name="40% - Accent4 12 4 2" xfId="7143" xr:uid="{945CD8C3-A603-4BC7-8381-E7B257D05063}"/>
    <cellStyle name="40% - Accent4 12 4 2 2" xfId="18581" xr:uid="{42F2BD09-317F-4135-9AD4-45076302290B}"/>
    <cellStyle name="40% - Accent4 12 4 2 3" xfId="29430" xr:uid="{121921F5-A57F-4C46-A77B-0E714EB5E44C}"/>
    <cellStyle name="40% - Accent4 12 4 2 4" xfId="37741" xr:uid="{6C560E64-4A4F-4EF4-9206-EB14FFA2E21E}"/>
    <cellStyle name="40% - Accent4 12 4 2 5" xfId="44704" xr:uid="{B6420D6F-327C-4E4E-984A-AC5B82F2EC8D}"/>
    <cellStyle name="40% - Accent4 12 4 3" xfId="10126" xr:uid="{EA7386BA-8789-4A8A-8B91-1446A510FC46}"/>
    <cellStyle name="40% - Accent4 12 4 3 2" xfId="21268" xr:uid="{7C3766F7-2454-44B1-BB48-765FF9DE4D36}"/>
    <cellStyle name="40% - Accent4 12 4 3 3" xfId="33897" xr:uid="{973E880A-2770-4508-B5A7-AE427923F7BF}"/>
    <cellStyle name="40% - Accent4 12 4 4" xfId="15525" xr:uid="{182E8E38-E7E1-4158-981A-9905253B0F9A}"/>
    <cellStyle name="40% - Accent4 12 4 5" xfId="26374" xr:uid="{70709C9A-7CDD-4664-B735-FD2AD43E8B00}"/>
    <cellStyle name="40% - Accent4 12 4 6" xfId="32944" xr:uid="{AAFD54EA-AA5E-4520-B6C2-E3C6C3F915B5}"/>
    <cellStyle name="40% - Accent4 12 4 7" xfId="41648" xr:uid="{3C65CA76-FCEC-455A-9E6F-1B6FA18E33CD}"/>
    <cellStyle name="40% - Accent4 12 5" xfId="4452" xr:uid="{914EB22B-3AA6-4B91-82F0-281B5D142F85}"/>
    <cellStyle name="40% - Accent4 12 5 2" xfId="7508" xr:uid="{A1C3E481-16EC-4984-892E-4C4B9AFC98DC}"/>
    <cellStyle name="40% - Accent4 12 5 2 2" xfId="18946" xr:uid="{1D32ABE9-6EA8-4BC1-9531-4222E494EAE0}"/>
    <cellStyle name="40% - Accent4 12 5 2 3" xfId="29795" xr:uid="{F1C1F53B-BCE1-43CC-B659-6F3B6E12D3B1}"/>
    <cellStyle name="40% - Accent4 12 5 2 4" xfId="35759" xr:uid="{07DE90AF-BD50-44EC-8F33-E56A1B2CAF27}"/>
    <cellStyle name="40% - Accent4 12 5 2 5" xfId="45069" xr:uid="{2BCE2E63-F52E-4504-BE7A-4EF6C1DE5B8C}"/>
    <cellStyle name="40% - Accent4 12 5 3" xfId="15890" xr:uid="{871137DB-1542-449F-BEBB-5DEB71E5ECB3}"/>
    <cellStyle name="40% - Accent4 12 5 4" xfId="26739" xr:uid="{5F8C68A0-03DF-4AED-B46C-68DCD60B2801}"/>
    <cellStyle name="40% - Accent4 12 5 5" xfId="32940" xr:uid="{174BDFD7-3827-4CE7-89C5-2042CB7E0F04}"/>
    <cellStyle name="40% - Accent4 12 5 6" xfId="42013" xr:uid="{57C1A29C-9743-475E-B288-7BF536908A0E}"/>
    <cellStyle name="40% - Accent4 12 6" xfId="4814" xr:uid="{02C16280-12D3-4C84-A6EC-EE3FF4999702}"/>
    <cellStyle name="40% - Accent4 12 6 2" xfId="7870" xr:uid="{20F676DD-C0ED-4961-828B-672A380FF8C3}"/>
    <cellStyle name="40% - Accent4 12 6 2 2" xfId="19308" xr:uid="{0802D0CF-D6E3-4C68-B285-BA87E03F4E41}"/>
    <cellStyle name="40% - Accent4 12 6 2 3" xfId="30157" xr:uid="{20C20487-1A52-4CB4-9F97-F2E11E874AEC}"/>
    <cellStyle name="40% - Accent4 12 6 2 4" xfId="45431" xr:uid="{0CAEB586-69D1-42B6-9ABA-780C01869074}"/>
    <cellStyle name="40% - Accent4 12 6 3" xfId="16252" xr:uid="{009F46CC-437B-477B-B6F1-39C5BD9F24EC}"/>
    <cellStyle name="40% - Accent4 12 6 4" xfId="27101" xr:uid="{08A52400-EF7A-4EAF-B4B2-D166132F7361}"/>
    <cellStyle name="40% - Accent4 12 6 5" xfId="42375" xr:uid="{21822866-259B-40EF-9810-EBD4C69283C9}"/>
    <cellStyle name="40% - Accent4 12 7" xfId="5181" xr:uid="{31F2BA20-E47C-45EA-A4B2-CE466874B6AF}"/>
    <cellStyle name="40% - Accent4 12 7 2" xfId="16619" xr:uid="{228F7F9C-CD7B-4D61-8C3A-021AA0321F88}"/>
    <cellStyle name="40% - Accent4 12 7 3" xfId="27468" xr:uid="{A20E4C98-A8A3-4EC0-A042-1E00FA094B02}"/>
    <cellStyle name="40% - Accent4 12 7 4" xfId="42742" xr:uid="{89198748-AC54-4E25-89CC-CCE253702654}"/>
    <cellStyle name="40% - Accent4 12 8" xfId="13563" xr:uid="{ED70D191-A2F2-46E9-9534-9FF60D57998A}"/>
    <cellStyle name="40% - Accent4 12 9" xfId="24412" xr:uid="{568B6C64-AF0D-4139-8D6B-90531255EF8E}"/>
    <cellStyle name="40% - Accent4 13" xfId="377" xr:uid="{DD663B08-B427-4CC6-B435-A09AC8D27801}"/>
    <cellStyle name="40% - Accent4 13 10" xfId="30601" xr:uid="{8D2A6CF5-3970-4A32-BA97-3F7FC8CD32C6}"/>
    <cellStyle name="40% - Accent4 13 11" xfId="39687" xr:uid="{7A0972C9-6FF1-41D9-83B8-79807CCB7BFE}"/>
    <cellStyle name="40% - Accent4 13 2" xfId="2436" xr:uid="{F239D7DC-33EB-40F9-B896-C0B8CB4DEF56}"/>
    <cellStyle name="40% - Accent4 13 2 2" xfId="3417" xr:uid="{B910A8CD-24BE-4EB8-816B-E738ABEF0ECF}"/>
    <cellStyle name="40% - Accent4 13 2 2 2" xfId="6655" xr:uid="{198D8116-5156-480A-828D-FA0884050513}"/>
    <cellStyle name="40% - Accent4 13 2 2 2 2" xfId="10127" xr:uid="{24BB4F67-CF53-46AF-BA2D-C6F95E4507E2}"/>
    <cellStyle name="40% - Accent4 13 2 2 2 2 2" xfId="21269" xr:uid="{2B818B4A-B44A-431A-8BBF-B1E765F66680}"/>
    <cellStyle name="40% - Accent4 13 2 2 2 2 3" xfId="38660" xr:uid="{5DD63EC3-55D3-42AE-AECF-2146E80C5E45}"/>
    <cellStyle name="40% - Accent4 13 2 2 2 3" xfId="10128" xr:uid="{4A65D8AD-E0BC-46BE-BBC9-E3064F726894}"/>
    <cellStyle name="40% - Accent4 13 2 2 2 3 2" xfId="21270" xr:uid="{9D1BC677-9AD0-42F2-8A25-4931AB7F367F}"/>
    <cellStyle name="40% - Accent4 13 2 2 2 3 3" xfId="34693" xr:uid="{5A129290-572E-4E76-B1B8-C6EDAD50CD5B}"/>
    <cellStyle name="40% - Accent4 13 2 2 2 4" xfId="18093" xr:uid="{A2B8A825-1D29-4ACD-9829-16F7C76DD95D}"/>
    <cellStyle name="40% - Accent4 13 2 2 2 5" xfId="28942" xr:uid="{256BA7D9-5156-418D-9B2E-0025B36AD650}"/>
    <cellStyle name="40% - Accent4 13 2 2 2 6" xfId="32947" xr:uid="{47ABD52D-0E2F-4CF2-B072-2958FFAF10B2}"/>
    <cellStyle name="40% - Accent4 13 2 2 2 7" xfId="44216" xr:uid="{B6E1921E-353B-4293-A81C-136F184FAB97}"/>
    <cellStyle name="40% - Accent4 13 2 2 3" xfId="10129" xr:uid="{6F2B8DBA-96BE-412D-B98F-B2C0C9435AA2}"/>
    <cellStyle name="40% - Accent4 13 2 2 3 2" xfId="21271" xr:uid="{D321C08E-7590-4876-86B2-790398950384}"/>
    <cellStyle name="40% - Accent4 13 2 2 3 3" xfId="36679" xr:uid="{F3BD6B1A-0405-410C-B471-112CC3E210E7}"/>
    <cellStyle name="40% - Accent4 13 2 2 4" xfId="15037" xr:uid="{5DF60CA6-F25F-4EBA-8F50-25C1804B0491}"/>
    <cellStyle name="40% - Accent4 13 2 2 5" xfId="25886" xr:uid="{D7A27C2F-87BC-4102-A7AA-CE373E74D5FE}"/>
    <cellStyle name="40% - Accent4 13 2 2 6" xfId="32036" xr:uid="{7AE4E985-0172-4751-9EA4-FC1397E2403A}"/>
    <cellStyle name="40% - Accent4 13 2 2 7" xfId="41160" xr:uid="{CDE60F92-7E9B-4907-AFC9-58A5636260B8}"/>
    <cellStyle name="40% - Accent4 13 2 3" xfId="5675" xr:uid="{D4CFB23E-00CB-47EC-8072-C2A79D3D94B0}"/>
    <cellStyle name="40% - Accent4 13 2 3 2" xfId="10130" xr:uid="{07EC0E06-D561-47B3-8F47-9E7A31C6CE4B}"/>
    <cellStyle name="40% - Accent4 13 2 3 2 2" xfId="21272" xr:uid="{38C6A2B6-D91F-4EF9-B2C7-4F692AAADFDD}"/>
    <cellStyle name="40% - Accent4 13 2 3 2 3" xfId="38026" xr:uid="{33F1AD37-24BF-4D76-8BAA-A8C14F04C152}"/>
    <cellStyle name="40% - Accent4 13 2 3 3" xfId="10131" xr:uid="{1AC2D471-B704-4533-9351-E973D838F64E}"/>
    <cellStyle name="40% - Accent4 13 2 3 3 2" xfId="21273" xr:uid="{4A380A87-C1B2-4455-AB7A-03999F826E1A}"/>
    <cellStyle name="40% - Accent4 13 2 3 3 3" xfId="34071" xr:uid="{D3FFB4D5-C342-402D-9BE8-928A14CDE621}"/>
    <cellStyle name="40% - Accent4 13 2 3 4" xfId="17113" xr:uid="{2B55BD5E-1518-4655-A1B5-9A0453B2663C}"/>
    <cellStyle name="40% - Accent4 13 2 3 5" xfId="27962" xr:uid="{D95DA5E4-497C-4227-9752-B459B5E536E8}"/>
    <cellStyle name="40% - Accent4 13 2 3 6" xfId="32946" xr:uid="{F27C3071-E691-4190-ABE7-5A29441F2728}"/>
    <cellStyle name="40% - Accent4 13 2 3 7" xfId="43236" xr:uid="{90B2EA4C-E642-4969-BF39-18A2BA4E59D8}"/>
    <cellStyle name="40% - Accent4 13 2 4" xfId="10132" xr:uid="{F9485D38-EFEC-482E-A5E8-37D9BD7661B7}"/>
    <cellStyle name="40% - Accent4 13 2 4 2" xfId="21274" xr:uid="{115529B1-38A1-4992-BF1D-064BDE139607}"/>
    <cellStyle name="40% - Accent4 13 2 4 3" xfId="36043" xr:uid="{F6568715-CD42-4686-A2D3-8670246705B6}"/>
    <cellStyle name="40% - Accent4 13 2 5" xfId="14057" xr:uid="{88F35031-5824-4C88-97F9-D5A586772E66}"/>
    <cellStyle name="40% - Accent4 13 2 6" xfId="24906" xr:uid="{6945AFD3-A5EC-400D-927D-1233A4A01718}"/>
    <cellStyle name="40% - Accent4 13 2 7" xfId="31056" xr:uid="{A4EFF56D-23CB-403C-929F-D83F4B6842C2}"/>
    <cellStyle name="40% - Accent4 13 2 8" xfId="40180" xr:uid="{AFDD931D-5E7A-4DBE-B0B2-0952B694A5F3}"/>
    <cellStyle name="40% - Accent4 13 3" xfId="2924" xr:uid="{559DBCEC-35E1-42EA-8B8B-1FF0A52E46CE}"/>
    <cellStyle name="40% - Accent4 13 3 2" xfId="6162" xr:uid="{B98D9CB8-A39F-4AAD-A367-F1631DFF61AC}"/>
    <cellStyle name="40% - Accent4 13 3 2 2" xfId="10133" xr:uid="{39346D5A-49D2-4695-A4E4-259F6FABD06F}"/>
    <cellStyle name="40% - Accent4 13 3 2 2 2" xfId="21275" xr:uid="{DE3E4B92-F54E-4141-AE73-AC71C503621D}"/>
    <cellStyle name="40% - Accent4 13 3 2 2 3" xfId="38661" xr:uid="{749A3277-1EC7-47BC-9635-1EF48528997A}"/>
    <cellStyle name="40% - Accent4 13 3 2 3" xfId="10134" xr:uid="{D7E38CC3-5768-4556-9CEC-E483AC43EBE4}"/>
    <cellStyle name="40% - Accent4 13 3 2 3 2" xfId="21276" xr:uid="{A1A8F29A-50FE-4446-ACF2-3130DB131BAD}"/>
    <cellStyle name="40% - Accent4 13 3 2 3 3" xfId="34694" xr:uid="{ECD8A50E-9BC8-4ABD-9AFE-F257FB9FD43A}"/>
    <cellStyle name="40% - Accent4 13 3 2 4" xfId="17600" xr:uid="{3D5219CD-16B0-4AF6-8AAA-B18B2978171C}"/>
    <cellStyle name="40% - Accent4 13 3 2 5" xfId="28449" xr:uid="{AE983209-1F60-4E80-8D43-C9CFE22D83A0}"/>
    <cellStyle name="40% - Accent4 13 3 2 6" xfId="32948" xr:uid="{3DA5CE0F-B7E2-44EB-8A0A-F0AAD2C3EDD8}"/>
    <cellStyle name="40% - Accent4 13 3 2 7" xfId="43723" xr:uid="{E1E538CA-5B43-4BAA-8C4F-CDE428DA3D8F}"/>
    <cellStyle name="40% - Accent4 13 3 3" xfId="10135" xr:uid="{3EF01FF6-BB62-481F-84FD-C1ECC5804A21}"/>
    <cellStyle name="40% - Accent4 13 3 3 2" xfId="21277" xr:uid="{9DE9B848-188B-44D4-B80B-CDC1423B8112}"/>
    <cellStyle name="40% - Accent4 13 3 3 3" xfId="36680" xr:uid="{1A4308F2-1940-45DE-9565-FA49805CE7BF}"/>
    <cellStyle name="40% - Accent4 13 3 4" xfId="14544" xr:uid="{58FBFAFA-F680-4617-A2EB-0D1A1F214297}"/>
    <cellStyle name="40% - Accent4 13 3 5" xfId="25393" xr:uid="{099A1356-DDE8-4002-B372-A3332E0FC29E}"/>
    <cellStyle name="40% - Accent4 13 3 6" xfId="31543" xr:uid="{F92F8789-8710-4CA3-9204-44403BDC779D}"/>
    <cellStyle name="40% - Accent4 13 3 7" xfId="40667" xr:uid="{3F06448C-9D91-4CE0-8F25-7428838D270A}"/>
    <cellStyle name="40% - Accent4 13 4" xfId="3905" xr:uid="{263290C9-EAC0-4F85-A8B5-FBCE4BDE9208}"/>
    <cellStyle name="40% - Accent4 13 4 2" xfId="7144" xr:uid="{25FB2C3F-B219-40DD-9F70-1F844BC2C45F}"/>
    <cellStyle name="40% - Accent4 13 4 2 2" xfId="18582" xr:uid="{6513D72B-E96A-4CD9-8172-4A5FA0F12A0B}"/>
    <cellStyle name="40% - Accent4 13 4 2 3" xfId="29431" xr:uid="{AC9991FF-E66E-43BB-BCB5-035037EC0462}"/>
    <cellStyle name="40% - Accent4 13 4 2 4" xfId="37742" xr:uid="{5AFF2BAA-0F66-4595-8B12-B01EFD6DBE3D}"/>
    <cellStyle name="40% - Accent4 13 4 2 5" xfId="44705" xr:uid="{D6DE4423-C4D1-4A2C-9F43-4CBCEC801197}"/>
    <cellStyle name="40% - Accent4 13 4 3" xfId="10136" xr:uid="{EF2FE27D-405F-447C-B520-5E3065129D68}"/>
    <cellStyle name="40% - Accent4 13 4 3 2" xfId="21278" xr:uid="{DFA0924F-7504-41F0-BB2D-5896485621D1}"/>
    <cellStyle name="40% - Accent4 13 4 3 3" xfId="33898" xr:uid="{D8938CEB-7117-4D61-BB06-48EA7600F707}"/>
    <cellStyle name="40% - Accent4 13 4 4" xfId="15526" xr:uid="{521EEE0F-ACFF-4ACF-8B70-0B4FB62ECD85}"/>
    <cellStyle name="40% - Accent4 13 4 5" xfId="26375" xr:uid="{8D545DCF-3A45-4AD7-B245-76C48F79CE94}"/>
    <cellStyle name="40% - Accent4 13 4 6" xfId="32949" xr:uid="{084B147E-1791-4AE7-A1E6-8CCFCC91131F}"/>
    <cellStyle name="40% - Accent4 13 4 7" xfId="41649" xr:uid="{B16691C9-F1B4-4E9A-B081-5D879BBA5CFC}"/>
    <cellStyle name="40% - Accent4 13 5" xfId="4453" xr:uid="{658C8D61-360D-4FE7-8490-BAA2C69092BE}"/>
    <cellStyle name="40% - Accent4 13 5 2" xfId="7509" xr:uid="{F1647CD2-CB50-47FD-ABA2-F7C98CCA76A5}"/>
    <cellStyle name="40% - Accent4 13 5 2 2" xfId="18947" xr:uid="{E813A417-156C-4A5E-8B14-87790C3AA950}"/>
    <cellStyle name="40% - Accent4 13 5 2 3" xfId="29796" xr:uid="{1B47704F-3911-4574-9ECB-65A9B26C7BB7}"/>
    <cellStyle name="40% - Accent4 13 5 2 4" xfId="35760" xr:uid="{E1F0C7F1-8436-4B51-96A8-8472FA95D232}"/>
    <cellStyle name="40% - Accent4 13 5 2 5" xfId="45070" xr:uid="{EAAEF361-9541-43AF-813E-0864352848D1}"/>
    <cellStyle name="40% - Accent4 13 5 3" xfId="15891" xr:uid="{2CE6DD92-103E-4AEE-A77F-D91FB8D5E301}"/>
    <cellStyle name="40% - Accent4 13 5 4" xfId="26740" xr:uid="{88EA6FFD-4E6B-49EF-ADE1-0EE7219B0BAE}"/>
    <cellStyle name="40% - Accent4 13 5 5" xfId="32945" xr:uid="{61188AE8-CF4D-407A-A5EE-55514E79D185}"/>
    <cellStyle name="40% - Accent4 13 5 6" xfId="42014" xr:uid="{54C08D32-F7EB-4FA4-B647-AF9756894CF5}"/>
    <cellStyle name="40% - Accent4 13 6" xfId="4815" xr:uid="{D123310D-D5D8-4FF1-9C96-65CDD1DB333A}"/>
    <cellStyle name="40% - Accent4 13 6 2" xfId="7871" xr:uid="{E5D81F7F-B0DB-40DF-BA45-7CCF8797DA1A}"/>
    <cellStyle name="40% - Accent4 13 6 2 2" xfId="19309" xr:uid="{7B93F6A3-97D9-42D6-BEBF-EB15B39A2B09}"/>
    <cellStyle name="40% - Accent4 13 6 2 3" xfId="30158" xr:uid="{85D2E8E3-9CF3-4297-880E-80468D7ECEFA}"/>
    <cellStyle name="40% - Accent4 13 6 2 4" xfId="45432" xr:uid="{AE77339C-2462-4602-A30F-0A309611E932}"/>
    <cellStyle name="40% - Accent4 13 6 3" xfId="16253" xr:uid="{6EFE8C8E-9D85-4A21-988F-43AE29CF3CEE}"/>
    <cellStyle name="40% - Accent4 13 6 4" xfId="27102" xr:uid="{42B4E883-2574-472B-AC67-506009F1F48B}"/>
    <cellStyle name="40% - Accent4 13 6 5" xfId="42376" xr:uid="{0864E38D-E333-4A04-9B88-9B0CC4ABD8DB}"/>
    <cellStyle name="40% - Accent4 13 7" xfId="5182" xr:uid="{4E559AD7-3EEE-495F-9A25-12DD35ED84D4}"/>
    <cellStyle name="40% - Accent4 13 7 2" xfId="16620" xr:uid="{467EDD61-6AC1-40A6-9EFB-99BE89636AD4}"/>
    <cellStyle name="40% - Accent4 13 7 3" xfId="27469" xr:uid="{770D5FC1-16D1-45B3-8498-E88D5DD0AB10}"/>
    <cellStyle name="40% - Accent4 13 7 4" xfId="42743" xr:uid="{F6EBA0C9-61F5-4700-99F0-D9F0C14692DF}"/>
    <cellStyle name="40% - Accent4 13 8" xfId="13564" xr:uid="{2BAA2407-137C-42C1-97EE-860AF5DA9CE5}"/>
    <cellStyle name="40% - Accent4 13 9" xfId="24413" xr:uid="{D52C6FF6-C85F-47A0-8EFE-8DC33C760638}"/>
    <cellStyle name="40% - Accent4 14" xfId="378" xr:uid="{F9257FC5-9083-4A90-B570-27C6BC50F135}"/>
    <cellStyle name="40% - Accent4 14 10" xfId="30602" xr:uid="{48F0C674-6FD3-4884-BB65-4F4A6A28FCCA}"/>
    <cellStyle name="40% - Accent4 14 11" xfId="39688" xr:uid="{CA83A4FF-9ED5-437C-8DE4-CA43641DB6A0}"/>
    <cellStyle name="40% - Accent4 14 2" xfId="2437" xr:uid="{F41FE3EE-5909-4D8A-A931-808E3774469A}"/>
    <cellStyle name="40% - Accent4 14 2 2" xfId="3418" xr:uid="{2CDCB463-9984-462E-A21A-832C8B935E8B}"/>
    <cellStyle name="40% - Accent4 14 2 2 2" xfId="6656" xr:uid="{0F3998C9-AEBC-40FD-8955-B7F34EE2699C}"/>
    <cellStyle name="40% - Accent4 14 2 2 2 2" xfId="10137" xr:uid="{9A6D4E4F-0B29-4A80-BFA6-41E6B538E01F}"/>
    <cellStyle name="40% - Accent4 14 2 2 2 2 2" xfId="21279" xr:uid="{B62E4BEB-E466-4B6E-AD22-FFC2A68FF99E}"/>
    <cellStyle name="40% - Accent4 14 2 2 2 2 3" xfId="38662" xr:uid="{1C42E3D8-B11E-4F9B-BC6D-D99B51CA9FC7}"/>
    <cellStyle name="40% - Accent4 14 2 2 2 3" xfId="10138" xr:uid="{3C352754-0F31-4CE5-90D9-06CFA9E4E55A}"/>
    <cellStyle name="40% - Accent4 14 2 2 2 3 2" xfId="21280" xr:uid="{AC59EE1A-75EF-4D6C-978A-B942DFDC2424}"/>
    <cellStyle name="40% - Accent4 14 2 2 2 3 3" xfId="34695" xr:uid="{CBA4D814-2B59-49BB-9814-2E78D0328EDC}"/>
    <cellStyle name="40% - Accent4 14 2 2 2 4" xfId="18094" xr:uid="{9F8F2DD1-6DF6-4AD5-ABE4-FA5C12F12340}"/>
    <cellStyle name="40% - Accent4 14 2 2 2 5" xfId="28943" xr:uid="{11E20C9A-6C7C-459C-8020-790669A70A8F}"/>
    <cellStyle name="40% - Accent4 14 2 2 2 6" xfId="32952" xr:uid="{2711FF45-5D23-4584-86E5-DC0FAA5D7BFE}"/>
    <cellStyle name="40% - Accent4 14 2 2 2 7" xfId="44217" xr:uid="{ACEE8F3D-2232-4166-9CEA-5BFA2FDA78A2}"/>
    <cellStyle name="40% - Accent4 14 2 2 3" xfId="10139" xr:uid="{AFE46C79-80F1-48CB-9531-176392E7DFB6}"/>
    <cellStyle name="40% - Accent4 14 2 2 3 2" xfId="21281" xr:uid="{B6389713-EFCE-489D-BF33-2025E02A5143}"/>
    <cellStyle name="40% - Accent4 14 2 2 3 3" xfId="36681" xr:uid="{7A9601C6-81AE-434A-A968-A5C2F433D554}"/>
    <cellStyle name="40% - Accent4 14 2 2 4" xfId="15038" xr:uid="{E4BFA076-B582-4B31-B7EC-43B3F70C23A9}"/>
    <cellStyle name="40% - Accent4 14 2 2 5" xfId="25887" xr:uid="{68A7653C-1BFB-4119-8C2B-70FEE491AD26}"/>
    <cellStyle name="40% - Accent4 14 2 2 6" xfId="32037" xr:uid="{735ABD26-BAEA-443A-890A-7D79BD4306C5}"/>
    <cellStyle name="40% - Accent4 14 2 2 7" xfId="41161" xr:uid="{2D3DE7E1-DDD9-47FB-835C-8BFA57D78622}"/>
    <cellStyle name="40% - Accent4 14 2 3" xfId="5676" xr:uid="{00A7C073-9CD7-4C46-9604-862F678DB6D2}"/>
    <cellStyle name="40% - Accent4 14 2 3 2" xfId="10140" xr:uid="{B574FB04-521E-4D99-8AAC-567A4054C8E3}"/>
    <cellStyle name="40% - Accent4 14 2 3 2 2" xfId="21282" xr:uid="{4456FCC6-A7D1-4CEA-898A-6178E67021E0}"/>
    <cellStyle name="40% - Accent4 14 2 3 2 3" xfId="38027" xr:uid="{79C5BC96-326E-434B-9FC2-DBE34783B802}"/>
    <cellStyle name="40% - Accent4 14 2 3 3" xfId="10141" xr:uid="{88F07D49-5901-4FAA-BD97-71DB56DBFF17}"/>
    <cellStyle name="40% - Accent4 14 2 3 3 2" xfId="21283" xr:uid="{22F47A4F-E515-499E-A880-31383A5A7FC9}"/>
    <cellStyle name="40% - Accent4 14 2 3 3 3" xfId="34072" xr:uid="{350EE33C-1823-4194-A186-CCA127D261F0}"/>
    <cellStyle name="40% - Accent4 14 2 3 4" xfId="17114" xr:uid="{07BB3393-1397-4F35-B6FF-221D61C4669A}"/>
    <cellStyle name="40% - Accent4 14 2 3 5" xfId="27963" xr:uid="{8F7CB9A7-2648-4E84-B2F1-71AA72203965}"/>
    <cellStyle name="40% - Accent4 14 2 3 6" xfId="32951" xr:uid="{ABCDE9CC-C742-4B66-AA67-11D1784E9191}"/>
    <cellStyle name="40% - Accent4 14 2 3 7" xfId="43237" xr:uid="{B794086C-872A-48AB-9CCB-5CDB97E30C53}"/>
    <cellStyle name="40% - Accent4 14 2 4" xfId="10142" xr:uid="{2F70968C-7B90-4300-8BDE-DC1B2AFBFACE}"/>
    <cellStyle name="40% - Accent4 14 2 4 2" xfId="21284" xr:uid="{FCEFA327-E746-4F15-BC92-27CE950F49BC}"/>
    <cellStyle name="40% - Accent4 14 2 4 3" xfId="36044" xr:uid="{13D62C9B-87B2-45C8-B11E-1B7295D5D0C4}"/>
    <cellStyle name="40% - Accent4 14 2 5" xfId="14058" xr:uid="{6F986473-9FDB-44D0-A5C8-EC4BE1C0790B}"/>
    <cellStyle name="40% - Accent4 14 2 6" xfId="24907" xr:uid="{EB1D8666-4E96-44B9-9CAA-228FDE41A649}"/>
    <cellStyle name="40% - Accent4 14 2 7" xfId="31057" xr:uid="{D0E8227E-D7F0-42FD-8BA5-DA20AC1FB8D5}"/>
    <cellStyle name="40% - Accent4 14 2 8" xfId="40181" xr:uid="{065839BB-CAAE-4A03-8F2F-60232AFEB8EA}"/>
    <cellStyle name="40% - Accent4 14 3" xfId="2925" xr:uid="{1B2CFB5B-7EBF-43D5-A5C4-A97EB3EAA316}"/>
    <cellStyle name="40% - Accent4 14 3 2" xfId="6163" xr:uid="{CA95E941-849C-4CC6-B878-28FDC640ACE1}"/>
    <cellStyle name="40% - Accent4 14 3 2 2" xfId="10143" xr:uid="{70664A86-3533-4196-9E93-1D62F2E002CD}"/>
    <cellStyle name="40% - Accent4 14 3 2 2 2" xfId="21285" xr:uid="{2A4E4204-C0F7-466F-8A9C-B82CC6783215}"/>
    <cellStyle name="40% - Accent4 14 3 2 2 3" xfId="38663" xr:uid="{17A832F7-897C-432D-85AC-64387F3D70C7}"/>
    <cellStyle name="40% - Accent4 14 3 2 3" xfId="10144" xr:uid="{F97449E6-6C76-47BA-8D16-D30A306FE5CA}"/>
    <cellStyle name="40% - Accent4 14 3 2 3 2" xfId="21286" xr:uid="{8817ACFF-9DC6-4CC9-BED8-7DF5BF61018F}"/>
    <cellStyle name="40% - Accent4 14 3 2 3 3" xfId="34696" xr:uid="{803C3D53-807E-404B-9F20-6C95B9F4C52B}"/>
    <cellStyle name="40% - Accent4 14 3 2 4" xfId="17601" xr:uid="{D0104FFC-2AED-44B9-BD86-CCC7FF9A96BA}"/>
    <cellStyle name="40% - Accent4 14 3 2 5" xfId="28450" xr:uid="{7FBD1C71-161E-4D99-9F55-EB5F02F261EC}"/>
    <cellStyle name="40% - Accent4 14 3 2 6" xfId="32953" xr:uid="{5B7E2288-5AAD-4162-A97D-D9DE53C5938A}"/>
    <cellStyle name="40% - Accent4 14 3 2 7" xfId="43724" xr:uid="{13FA891A-ED28-4FF0-8C0C-ADBB58983B10}"/>
    <cellStyle name="40% - Accent4 14 3 3" xfId="10145" xr:uid="{3AE6E98D-193A-4328-87C6-4E792E9CF60A}"/>
    <cellStyle name="40% - Accent4 14 3 3 2" xfId="21287" xr:uid="{4C3F0749-FE6B-4FF0-AF92-7B986D73AF3B}"/>
    <cellStyle name="40% - Accent4 14 3 3 3" xfId="36682" xr:uid="{CFA7A607-6ECF-4263-AC7B-7125F4E57ABD}"/>
    <cellStyle name="40% - Accent4 14 3 4" xfId="14545" xr:uid="{2B783347-70DA-4355-B235-FAC3376FA1DD}"/>
    <cellStyle name="40% - Accent4 14 3 5" xfId="25394" xr:uid="{FCF9B142-221F-4D0E-99CE-111F40C98EB2}"/>
    <cellStyle name="40% - Accent4 14 3 6" xfId="31544" xr:uid="{BCE7E1B7-9702-452F-A8B7-50DBBD573AAC}"/>
    <cellStyle name="40% - Accent4 14 3 7" xfId="40668" xr:uid="{68F942D9-9AAD-461A-88B5-FA7589B154DD}"/>
    <cellStyle name="40% - Accent4 14 4" xfId="3906" xr:uid="{73AF3094-E8E2-4859-A635-E84B41D28463}"/>
    <cellStyle name="40% - Accent4 14 4 2" xfId="7145" xr:uid="{B3A31E8E-DB57-46DE-8C85-C7D5A75874EE}"/>
    <cellStyle name="40% - Accent4 14 4 2 2" xfId="18583" xr:uid="{CA45CDCD-9098-4F4A-AA72-45BA93D795FF}"/>
    <cellStyle name="40% - Accent4 14 4 2 3" xfId="29432" xr:uid="{A698CA2D-88C6-40A2-B3B8-CBC25FBC314A}"/>
    <cellStyle name="40% - Accent4 14 4 2 4" xfId="37743" xr:uid="{3FA4103F-F5F0-4F99-B2F7-260918AD1934}"/>
    <cellStyle name="40% - Accent4 14 4 2 5" xfId="44706" xr:uid="{547C44DC-A0F5-414F-B10F-7D81126C3E60}"/>
    <cellStyle name="40% - Accent4 14 4 3" xfId="10146" xr:uid="{638D4B81-F66B-4419-9C07-54F344C1E5E8}"/>
    <cellStyle name="40% - Accent4 14 4 3 2" xfId="21288" xr:uid="{8BC98D68-76E4-49E6-921C-F799CC4FE256}"/>
    <cellStyle name="40% - Accent4 14 4 3 3" xfId="33899" xr:uid="{93CE3722-5D98-430B-834D-83259ED4BB89}"/>
    <cellStyle name="40% - Accent4 14 4 4" xfId="15527" xr:uid="{D6357CA4-928A-4D87-9B46-A40CD9E4E397}"/>
    <cellStyle name="40% - Accent4 14 4 5" xfId="26376" xr:uid="{E5F688DA-B356-4013-9CE1-518E2FADD56E}"/>
    <cellStyle name="40% - Accent4 14 4 6" xfId="32954" xr:uid="{1B9CEBDB-7665-41DB-A323-06CDDE2E230C}"/>
    <cellStyle name="40% - Accent4 14 4 7" xfId="41650" xr:uid="{04C597E7-6858-4690-8328-D0EB9BFC8CB4}"/>
    <cellStyle name="40% - Accent4 14 5" xfId="4454" xr:uid="{2D930766-32BE-48A3-9CEE-32CA5DA2FBE0}"/>
    <cellStyle name="40% - Accent4 14 5 2" xfId="7510" xr:uid="{242DEE4F-10DB-486F-84EF-8F61B52D669C}"/>
    <cellStyle name="40% - Accent4 14 5 2 2" xfId="18948" xr:uid="{FF593589-3893-4970-A5CF-8A164FF8603C}"/>
    <cellStyle name="40% - Accent4 14 5 2 3" xfId="29797" xr:uid="{85137BF0-7613-4B1E-A1D4-AEB07AF2D3FA}"/>
    <cellStyle name="40% - Accent4 14 5 2 4" xfId="35761" xr:uid="{55F51343-9B41-44D3-A91E-06C2553A87E1}"/>
    <cellStyle name="40% - Accent4 14 5 2 5" xfId="45071" xr:uid="{DD9F901C-41D0-407D-BA80-B72D37632E3A}"/>
    <cellStyle name="40% - Accent4 14 5 3" xfId="15892" xr:uid="{2D4E5399-8E56-4AF1-9653-26B6942B7913}"/>
    <cellStyle name="40% - Accent4 14 5 4" xfId="26741" xr:uid="{9C45D3D1-6C7A-488B-A1A9-1A2DC4487423}"/>
    <cellStyle name="40% - Accent4 14 5 5" xfId="32950" xr:uid="{B0244E7C-0D30-4706-8BBD-4B0EF70F83E8}"/>
    <cellStyle name="40% - Accent4 14 5 6" xfId="42015" xr:uid="{EE7F00E5-1B74-40AA-A853-5B3AA797A7A6}"/>
    <cellStyle name="40% - Accent4 14 6" xfId="4816" xr:uid="{4163EB19-92DA-48E0-A5B1-954DABB2C9D0}"/>
    <cellStyle name="40% - Accent4 14 6 2" xfId="7872" xr:uid="{B90E217C-CBF5-4A88-A21E-46F3679D8C8C}"/>
    <cellStyle name="40% - Accent4 14 6 2 2" xfId="19310" xr:uid="{8FEA4031-499A-4997-8DD4-D3162D52120B}"/>
    <cellStyle name="40% - Accent4 14 6 2 3" xfId="30159" xr:uid="{6F1AE56F-B921-4577-A604-56B64D9120A5}"/>
    <cellStyle name="40% - Accent4 14 6 2 4" xfId="45433" xr:uid="{FCDC0864-2F2C-485E-A1ED-A806DF1F2C5E}"/>
    <cellStyle name="40% - Accent4 14 6 3" xfId="16254" xr:uid="{1644D19E-39C4-449E-95FD-0C037E862FC5}"/>
    <cellStyle name="40% - Accent4 14 6 4" xfId="27103" xr:uid="{154D14F6-3E9A-47C3-A00C-F56E99DBAE5C}"/>
    <cellStyle name="40% - Accent4 14 6 5" xfId="42377" xr:uid="{E294B042-97CA-4084-99FF-C03FA6A9D8BA}"/>
    <cellStyle name="40% - Accent4 14 7" xfId="5183" xr:uid="{87A09BE3-2DD6-4246-A304-C16BC6DD928E}"/>
    <cellStyle name="40% - Accent4 14 7 2" xfId="16621" xr:uid="{DCADADC4-D8BB-4C22-A06D-F29768B0C13C}"/>
    <cellStyle name="40% - Accent4 14 7 3" xfId="27470" xr:uid="{A1D9AD6A-1B3E-4A08-82E7-21B8192785D9}"/>
    <cellStyle name="40% - Accent4 14 7 4" xfId="42744" xr:uid="{F0071800-3CB6-4087-93C2-2F7350F360F9}"/>
    <cellStyle name="40% - Accent4 14 8" xfId="13565" xr:uid="{6765E2BE-D641-4DEE-98DE-FA3404ABD977}"/>
    <cellStyle name="40% - Accent4 14 9" xfId="24414" xr:uid="{9F554B8F-9B00-41D8-B1D3-E39A736C75F7}"/>
    <cellStyle name="40% - Accent4 15" xfId="379" xr:uid="{721D5CCE-F618-458E-B593-7C2CD228E5F8}"/>
    <cellStyle name="40% - Accent4 15 10" xfId="30603" xr:uid="{21FCF53C-6D16-4D1E-B045-DF59B492B593}"/>
    <cellStyle name="40% - Accent4 15 11" xfId="39689" xr:uid="{E6FBDC4B-6FB7-4864-A177-90280BFAAE20}"/>
    <cellStyle name="40% - Accent4 15 2" xfId="2438" xr:uid="{8ED7271D-EC47-4C59-AF0B-B9B13FF9F8E2}"/>
    <cellStyle name="40% - Accent4 15 2 2" xfId="3419" xr:uid="{6FC175B4-3071-4E13-AE22-9A6A3B286045}"/>
    <cellStyle name="40% - Accent4 15 2 2 2" xfId="6657" xr:uid="{BA9D4A93-7210-4393-A800-E82338BD65E1}"/>
    <cellStyle name="40% - Accent4 15 2 2 2 2" xfId="10147" xr:uid="{BB435649-026A-4BCF-962A-F468102CF151}"/>
    <cellStyle name="40% - Accent4 15 2 2 2 2 2" xfId="21289" xr:uid="{B8405C06-C1DA-4E16-94FA-A5AE25647FBD}"/>
    <cellStyle name="40% - Accent4 15 2 2 2 2 3" xfId="38664" xr:uid="{2DC8C9CC-1789-43AB-BEEA-E1067E3CF2D9}"/>
    <cellStyle name="40% - Accent4 15 2 2 2 3" xfId="10148" xr:uid="{DF954E8D-89D7-4577-BF1D-AE773B369645}"/>
    <cellStyle name="40% - Accent4 15 2 2 2 3 2" xfId="21290" xr:uid="{3597C47D-B525-42A5-B18A-5971705CE710}"/>
    <cellStyle name="40% - Accent4 15 2 2 2 3 3" xfId="34697" xr:uid="{1D8A25EF-4E3F-482C-939B-F2A98503C0DB}"/>
    <cellStyle name="40% - Accent4 15 2 2 2 4" xfId="18095" xr:uid="{2849BC8A-61E2-4354-A0D8-ED72BED07BF0}"/>
    <cellStyle name="40% - Accent4 15 2 2 2 5" xfId="28944" xr:uid="{F9E061E6-9628-4B6E-98A4-396D6043F281}"/>
    <cellStyle name="40% - Accent4 15 2 2 2 6" xfId="32957" xr:uid="{0F6B9E64-34F6-4CA9-B2BC-2D2CCC6B4E90}"/>
    <cellStyle name="40% - Accent4 15 2 2 2 7" xfId="44218" xr:uid="{C3083E03-1BC7-43B9-B587-CA99163F34FF}"/>
    <cellStyle name="40% - Accent4 15 2 2 3" xfId="10149" xr:uid="{8397D541-E15E-4BF5-B6AD-C417F477ECFF}"/>
    <cellStyle name="40% - Accent4 15 2 2 3 2" xfId="21291" xr:uid="{E362955E-AC47-475D-8AAF-F89A9E278F73}"/>
    <cellStyle name="40% - Accent4 15 2 2 3 3" xfId="36683" xr:uid="{E0A17E5F-52AA-4D5D-B759-E79DB0781B56}"/>
    <cellStyle name="40% - Accent4 15 2 2 4" xfId="15039" xr:uid="{40920D6B-7BCE-4064-95C8-5D64CB811317}"/>
    <cellStyle name="40% - Accent4 15 2 2 5" xfId="25888" xr:uid="{127ACB34-82BB-4DC9-B9BC-7BF1DE460FB2}"/>
    <cellStyle name="40% - Accent4 15 2 2 6" xfId="32038" xr:uid="{47A6D3F1-F251-4026-97A0-EAB4101D9992}"/>
    <cellStyle name="40% - Accent4 15 2 2 7" xfId="41162" xr:uid="{D1D77511-638B-4B5B-A0B9-33990A0D0799}"/>
    <cellStyle name="40% - Accent4 15 2 3" xfId="5677" xr:uid="{EA444F87-865C-44DD-80BE-AF0652869667}"/>
    <cellStyle name="40% - Accent4 15 2 3 2" xfId="10150" xr:uid="{504C33C0-D7CC-4020-A81E-B33BC20CD6B9}"/>
    <cellStyle name="40% - Accent4 15 2 3 2 2" xfId="21292" xr:uid="{8F8DF63C-9899-412D-B31B-9306E43A4B88}"/>
    <cellStyle name="40% - Accent4 15 2 3 2 3" xfId="38028" xr:uid="{B91EDBFD-4B51-4648-8BE9-89A3ED3D36FC}"/>
    <cellStyle name="40% - Accent4 15 2 3 3" xfId="10151" xr:uid="{DD71784F-3225-4E55-BFC8-DE948646FBAB}"/>
    <cellStyle name="40% - Accent4 15 2 3 3 2" xfId="21293" xr:uid="{1BBCBE46-7BFC-4434-8408-B40C84AFBCF5}"/>
    <cellStyle name="40% - Accent4 15 2 3 3 3" xfId="34073" xr:uid="{1C9F70A3-F79A-4C0B-8D41-F4410E7054C2}"/>
    <cellStyle name="40% - Accent4 15 2 3 4" xfId="17115" xr:uid="{C1C83265-49B1-4C29-B0C4-53DB02DFF18E}"/>
    <cellStyle name="40% - Accent4 15 2 3 5" xfId="27964" xr:uid="{361B9674-A3B3-435B-8A19-8F681DBC0D0E}"/>
    <cellStyle name="40% - Accent4 15 2 3 6" xfId="32956" xr:uid="{D2167FAB-F9EC-4C1E-A2F7-1EA326276F95}"/>
    <cellStyle name="40% - Accent4 15 2 3 7" xfId="43238" xr:uid="{5902E088-C0C0-448E-B30C-1455E5268040}"/>
    <cellStyle name="40% - Accent4 15 2 4" xfId="10152" xr:uid="{01DB3FB9-0E66-487D-AACF-15C1BDF81BD9}"/>
    <cellStyle name="40% - Accent4 15 2 4 2" xfId="21294" xr:uid="{B0BB5595-5A0A-4B20-87B0-449601C7FC7B}"/>
    <cellStyle name="40% - Accent4 15 2 4 3" xfId="36045" xr:uid="{BF642D4B-B35A-4600-9D0A-14C37E4837A3}"/>
    <cellStyle name="40% - Accent4 15 2 5" xfId="14059" xr:uid="{027B0419-5EFC-4AFE-A956-AEB9B5D2AE28}"/>
    <cellStyle name="40% - Accent4 15 2 6" xfId="24908" xr:uid="{871DB205-2440-46B7-B0D6-5E62DB6E6480}"/>
    <cellStyle name="40% - Accent4 15 2 7" xfId="31058" xr:uid="{EF9A13D4-2C7B-4EC8-9BF3-883EE673AFCB}"/>
    <cellStyle name="40% - Accent4 15 2 8" xfId="40182" xr:uid="{1BCB4C65-6F08-451A-AFD9-6B2746BC219F}"/>
    <cellStyle name="40% - Accent4 15 3" xfId="2926" xr:uid="{88DB1532-ABCE-44BF-B69D-BF5E4BF04BC4}"/>
    <cellStyle name="40% - Accent4 15 3 2" xfId="6164" xr:uid="{E45F35A5-82BE-4F00-B256-E9A2AF5186C7}"/>
    <cellStyle name="40% - Accent4 15 3 2 2" xfId="10153" xr:uid="{98815D0A-5EF0-47FB-A79F-56D6FF2B56D8}"/>
    <cellStyle name="40% - Accent4 15 3 2 2 2" xfId="21295" xr:uid="{E6003049-C31B-485D-8FFA-BEA8760CC500}"/>
    <cellStyle name="40% - Accent4 15 3 2 2 3" xfId="38665" xr:uid="{E3C3954E-C8DB-46C2-9E94-F36374041EF6}"/>
    <cellStyle name="40% - Accent4 15 3 2 3" xfId="10154" xr:uid="{B23E96E2-BFC7-40E2-83AD-524C6C8C83C0}"/>
    <cellStyle name="40% - Accent4 15 3 2 3 2" xfId="21296" xr:uid="{D5D268E8-CA36-4E61-8B1D-C566A3E9E555}"/>
    <cellStyle name="40% - Accent4 15 3 2 3 3" xfId="34698" xr:uid="{F417FC7D-EB8C-4FF1-941A-E650E9E8E45B}"/>
    <cellStyle name="40% - Accent4 15 3 2 4" xfId="17602" xr:uid="{06B19D08-B0DD-4ED4-858F-C1EDD48AFA24}"/>
    <cellStyle name="40% - Accent4 15 3 2 5" xfId="28451" xr:uid="{9F70F7E7-1719-4895-B097-BE887F9F482B}"/>
    <cellStyle name="40% - Accent4 15 3 2 6" xfId="32958" xr:uid="{27842CCA-5685-4D65-A5A7-3E9C5A4708E3}"/>
    <cellStyle name="40% - Accent4 15 3 2 7" xfId="43725" xr:uid="{592785C7-1F25-440B-BCA5-ACB0A6572685}"/>
    <cellStyle name="40% - Accent4 15 3 3" xfId="10155" xr:uid="{94D074BB-5AFA-4945-9EBE-C6325BCADF6F}"/>
    <cellStyle name="40% - Accent4 15 3 3 2" xfId="21297" xr:uid="{D8A86285-3A00-4E85-BD94-B37A81D29196}"/>
    <cellStyle name="40% - Accent4 15 3 3 3" xfId="36684" xr:uid="{71154B04-4FC5-476A-9BD2-A2F0B88BEA3B}"/>
    <cellStyle name="40% - Accent4 15 3 4" xfId="14546" xr:uid="{8D21B80B-1319-4630-96AE-4B60D4455496}"/>
    <cellStyle name="40% - Accent4 15 3 5" xfId="25395" xr:uid="{0B5BE556-92AE-4727-BADA-2AB0FFBACE4C}"/>
    <cellStyle name="40% - Accent4 15 3 6" xfId="31545" xr:uid="{BC2DBD70-C20D-446C-8B50-33D71A023CE2}"/>
    <cellStyle name="40% - Accent4 15 3 7" xfId="40669" xr:uid="{34112380-43E1-407A-8BA6-91BA7FBFC220}"/>
    <cellStyle name="40% - Accent4 15 4" xfId="3907" xr:uid="{0FB88255-A494-4CA7-992D-39B1224570F6}"/>
    <cellStyle name="40% - Accent4 15 4 2" xfId="7146" xr:uid="{1624AA99-CEFC-4818-BD85-6572C264EBC8}"/>
    <cellStyle name="40% - Accent4 15 4 2 2" xfId="18584" xr:uid="{FEBEDC5D-F2F3-4D51-8847-0F4C2BB2AD00}"/>
    <cellStyle name="40% - Accent4 15 4 2 3" xfId="29433" xr:uid="{4B91D954-82D5-4BD0-B2D4-4F3C3300BD5F}"/>
    <cellStyle name="40% - Accent4 15 4 2 4" xfId="37744" xr:uid="{9608C61B-0239-4091-9991-F44883085915}"/>
    <cellStyle name="40% - Accent4 15 4 2 5" xfId="44707" xr:uid="{BC98F958-7AF3-4F1D-B3D6-EE870CD737E8}"/>
    <cellStyle name="40% - Accent4 15 4 3" xfId="10156" xr:uid="{504F4B2E-8E5E-47B3-BB01-26420FBBF4E0}"/>
    <cellStyle name="40% - Accent4 15 4 3 2" xfId="21298" xr:uid="{CA50A6AE-913E-40FA-B3FC-A60578AB47B5}"/>
    <cellStyle name="40% - Accent4 15 4 3 3" xfId="33900" xr:uid="{21AF74D3-B443-4EB5-AB3B-36A7DFA3BCB9}"/>
    <cellStyle name="40% - Accent4 15 4 4" xfId="15528" xr:uid="{BAA47C8C-5C39-4E70-AF00-50DBFA8D2CB2}"/>
    <cellStyle name="40% - Accent4 15 4 5" xfId="26377" xr:uid="{10BD57A9-B204-4516-B67E-AEF9F5269B29}"/>
    <cellStyle name="40% - Accent4 15 4 6" xfId="32959" xr:uid="{4DD74AAD-58DF-428E-A2F9-5876D42140D9}"/>
    <cellStyle name="40% - Accent4 15 4 7" xfId="41651" xr:uid="{573C728C-936D-4A3A-BBE4-965856E8DF1E}"/>
    <cellStyle name="40% - Accent4 15 5" xfId="4455" xr:uid="{64830356-2287-4A95-A2A2-04373C142439}"/>
    <cellStyle name="40% - Accent4 15 5 2" xfId="7511" xr:uid="{B1DBEAF3-A6CB-4B25-818C-5D6BCDF3E919}"/>
    <cellStyle name="40% - Accent4 15 5 2 2" xfId="18949" xr:uid="{FA131C81-AEB9-45C2-9515-D4D2D1A16B10}"/>
    <cellStyle name="40% - Accent4 15 5 2 3" xfId="29798" xr:uid="{883C828F-7471-4088-991F-55AE74B607E4}"/>
    <cellStyle name="40% - Accent4 15 5 2 4" xfId="35762" xr:uid="{BF0CE9A4-802C-46F7-AA0B-F39DF65F5E0E}"/>
    <cellStyle name="40% - Accent4 15 5 2 5" xfId="45072" xr:uid="{F85786EE-9B58-4DDC-B6AE-479761528DA3}"/>
    <cellStyle name="40% - Accent4 15 5 3" xfId="15893" xr:uid="{5EEF47E7-935E-49C7-B967-0DFE54F953BE}"/>
    <cellStyle name="40% - Accent4 15 5 4" xfId="26742" xr:uid="{E788E718-085D-41EB-A5C3-F8A957426788}"/>
    <cellStyle name="40% - Accent4 15 5 5" xfId="32955" xr:uid="{86AAF1C5-7E56-4CDF-9098-3DF5AE9C50E2}"/>
    <cellStyle name="40% - Accent4 15 5 6" xfId="42016" xr:uid="{787AF983-A07B-4529-B43E-967EC4F42980}"/>
    <cellStyle name="40% - Accent4 15 6" xfId="4817" xr:uid="{6CD6C744-FD1D-432D-A68A-3244B05486E1}"/>
    <cellStyle name="40% - Accent4 15 6 2" xfId="7873" xr:uid="{E4BA9FAE-5484-486F-80C1-5955ED17092F}"/>
    <cellStyle name="40% - Accent4 15 6 2 2" xfId="19311" xr:uid="{D7487299-AE84-4678-862C-CF4B890D4813}"/>
    <cellStyle name="40% - Accent4 15 6 2 3" xfId="30160" xr:uid="{10751131-39CE-47D7-B568-72373604BA63}"/>
    <cellStyle name="40% - Accent4 15 6 2 4" xfId="45434" xr:uid="{AAE0D661-7F4B-43EC-B054-C89868A142DD}"/>
    <cellStyle name="40% - Accent4 15 6 3" xfId="16255" xr:uid="{C0FFAD92-DF31-4D40-9DE6-5CF8016E28FC}"/>
    <cellStyle name="40% - Accent4 15 6 4" xfId="27104" xr:uid="{54E6543C-50B7-4122-8702-670CCCBB84D0}"/>
    <cellStyle name="40% - Accent4 15 6 5" xfId="42378" xr:uid="{593D63BF-594F-4CF5-B933-4CF4E5ED38A6}"/>
    <cellStyle name="40% - Accent4 15 7" xfId="5184" xr:uid="{2401D05C-8B35-4474-800E-50EC14FB089E}"/>
    <cellStyle name="40% - Accent4 15 7 2" xfId="16622" xr:uid="{B65D2D4A-12BD-4413-8628-B14AAF91FB77}"/>
    <cellStyle name="40% - Accent4 15 7 3" xfId="27471" xr:uid="{CD7CBA69-070E-4CE5-8B4C-3BE48EC2035B}"/>
    <cellStyle name="40% - Accent4 15 7 4" xfId="42745" xr:uid="{B90054F5-3A09-4D99-A786-5F0FD09BC234}"/>
    <cellStyle name="40% - Accent4 15 8" xfId="13566" xr:uid="{C4BCB7B2-C4F8-4BEB-AF6B-97A31000656E}"/>
    <cellStyle name="40% - Accent4 15 9" xfId="24415" xr:uid="{01AEC9F6-BBA2-4500-AAC4-DBA0885ADFE6}"/>
    <cellStyle name="40% - Accent4 16" xfId="380" xr:uid="{9FC22F28-0B01-4108-B543-A4DB49B79538}"/>
    <cellStyle name="40% - Accent4 16 10" xfId="30604" xr:uid="{3F52560B-BBB5-4701-A8CF-83464F97D5B7}"/>
    <cellStyle name="40% - Accent4 16 11" xfId="39690" xr:uid="{9C0E9A65-8D15-4780-874D-A69AC2F983E5}"/>
    <cellStyle name="40% - Accent4 16 2" xfId="2439" xr:uid="{9CBDE076-A114-41F4-A6C0-66638003086E}"/>
    <cellStyle name="40% - Accent4 16 2 2" xfId="3420" xr:uid="{C2564101-EA02-49BC-84A4-7A3FC410DBC2}"/>
    <cellStyle name="40% - Accent4 16 2 2 2" xfId="6658" xr:uid="{70B0260F-C61C-4252-9F8C-0BBB86B3450E}"/>
    <cellStyle name="40% - Accent4 16 2 2 2 2" xfId="10157" xr:uid="{4FDB63ED-22B4-4F17-99A3-F465247FA207}"/>
    <cellStyle name="40% - Accent4 16 2 2 2 2 2" xfId="21299" xr:uid="{CB22E5B6-B45A-4F39-9F49-F4D41A00EE01}"/>
    <cellStyle name="40% - Accent4 16 2 2 2 2 3" xfId="38666" xr:uid="{EAA90296-962B-4AA9-B6F3-B923A16607F9}"/>
    <cellStyle name="40% - Accent4 16 2 2 2 3" xfId="10158" xr:uid="{84AC42A6-A014-4381-93D8-2C04C247242F}"/>
    <cellStyle name="40% - Accent4 16 2 2 2 3 2" xfId="21300" xr:uid="{DFE84BE7-DC6E-4FE5-BDF0-3A35A71110CC}"/>
    <cellStyle name="40% - Accent4 16 2 2 2 3 3" xfId="34699" xr:uid="{698EC258-4538-4372-B80E-EAE216228D22}"/>
    <cellStyle name="40% - Accent4 16 2 2 2 4" xfId="18096" xr:uid="{6B72406A-BF56-4551-8587-85CEA7758ABF}"/>
    <cellStyle name="40% - Accent4 16 2 2 2 5" xfId="28945" xr:uid="{BA979A14-10D8-4A97-A4E4-A2F43F4FB4F0}"/>
    <cellStyle name="40% - Accent4 16 2 2 2 6" xfId="32962" xr:uid="{3A027E24-4CDC-44C2-87C7-D613B7580099}"/>
    <cellStyle name="40% - Accent4 16 2 2 2 7" xfId="44219" xr:uid="{BAF14398-8F3E-41B7-809D-EF6CC46703AA}"/>
    <cellStyle name="40% - Accent4 16 2 2 3" xfId="10159" xr:uid="{ABA6C950-DF08-49DE-81A0-BF9E1CB460AD}"/>
    <cellStyle name="40% - Accent4 16 2 2 3 2" xfId="21301" xr:uid="{5C291445-E828-4C40-9957-980D9527DE69}"/>
    <cellStyle name="40% - Accent4 16 2 2 3 3" xfId="36685" xr:uid="{DF818B60-3618-4B65-9B00-3CD7EAD64BF5}"/>
    <cellStyle name="40% - Accent4 16 2 2 4" xfId="15040" xr:uid="{B9C5E41C-1F00-4BCC-8565-2D7F4CFECA58}"/>
    <cellStyle name="40% - Accent4 16 2 2 5" xfId="25889" xr:uid="{0E810AD8-7737-4772-89F8-B31B94A06DC3}"/>
    <cellStyle name="40% - Accent4 16 2 2 6" xfId="32039" xr:uid="{1DC0553E-9BBE-41F3-B9F5-768015C71AE6}"/>
    <cellStyle name="40% - Accent4 16 2 2 7" xfId="41163" xr:uid="{C5FE471F-50A2-4C77-817C-704F29D04478}"/>
    <cellStyle name="40% - Accent4 16 2 3" xfId="5678" xr:uid="{C0E67414-60D2-4D4A-B4C4-1F8EAC1F974C}"/>
    <cellStyle name="40% - Accent4 16 2 3 2" xfId="10160" xr:uid="{906090D9-7D06-43DF-9D64-540A40BE6485}"/>
    <cellStyle name="40% - Accent4 16 2 3 2 2" xfId="21302" xr:uid="{C6C70700-E43B-40C3-B91D-7F7E4DAED6F8}"/>
    <cellStyle name="40% - Accent4 16 2 3 2 3" xfId="38029" xr:uid="{9D1424C7-534F-472E-8E56-261A5F6F0923}"/>
    <cellStyle name="40% - Accent4 16 2 3 3" xfId="10161" xr:uid="{7A44008F-29DE-4B9E-9C2E-0128D630FA34}"/>
    <cellStyle name="40% - Accent4 16 2 3 3 2" xfId="21303" xr:uid="{806996D2-5428-4772-A8EC-00B0BB24AF6B}"/>
    <cellStyle name="40% - Accent4 16 2 3 3 3" xfId="34074" xr:uid="{3295DBF8-5FBB-4A7A-824A-A5A99562A99E}"/>
    <cellStyle name="40% - Accent4 16 2 3 4" xfId="17116" xr:uid="{D667CA35-A75F-4A1B-B673-CF3B3F2D9324}"/>
    <cellStyle name="40% - Accent4 16 2 3 5" xfId="27965" xr:uid="{64609E3F-29A1-45EC-B301-6EDB86C9E1E4}"/>
    <cellStyle name="40% - Accent4 16 2 3 6" xfId="32961" xr:uid="{74B22F66-0C86-47CC-84BE-53167D4E01A3}"/>
    <cellStyle name="40% - Accent4 16 2 3 7" xfId="43239" xr:uid="{B589E530-0213-4170-83E7-090B12CBE1EF}"/>
    <cellStyle name="40% - Accent4 16 2 4" xfId="10162" xr:uid="{3A9D3A21-9A0F-4802-8989-4C67992E8578}"/>
    <cellStyle name="40% - Accent4 16 2 4 2" xfId="21304" xr:uid="{B22064CF-E5B7-4465-A9C7-2C62E557D9B5}"/>
    <cellStyle name="40% - Accent4 16 2 4 3" xfId="36046" xr:uid="{50988CAC-55FA-4717-ABAB-7ECBB10C447B}"/>
    <cellStyle name="40% - Accent4 16 2 5" xfId="14060" xr:uid="{24528DCC-D6EF-467C-BFE9-FB6D24AC196A}"/>
    <cellStyle name="40% - Accent4 16 2 6" xfId="24909" xr:uid="{A21ED89B-46D0-4444-AD66-7C7FB85AE23D}"/>
    <cellStyle name="40% - Accent4 16 2 7" xfId="31059" xr:uid="{FFD239E1-8940-4FDA-A537-3A96A564D0F1}"/>
    <cellStyle name="40% - Accent4 16 2 8" xfId="40183" xr:uid="{62BBAE71-6C2A-44E0-8D06-493CF9EFCFD4}"/>
    <cellStyle name="40% - Accent4 16 3" xfId="2927" xr:uid="{9B8A6ADD-A87C-4B51-AC37-51E860A85FD5}"/>
    <cellStyle name="40% - Accent4 16 3 2" xfId="6165" xr:uid="{C35A18B5-3344-4A86-B70D-C8027AC2A72A}"/>
    <cellStyle name="40% - Accent4 16 3 2 2" xfId="10163" xr:uid="{98C7E280-472D-4F5C-AD80-29E9FBA34CD7}"/>
    <cellStyle name="40% - Accent4 16 3 2 2 2" xfId="21305" xr:uid="{54F676E9-28B8-4D17-B35A-CC42A3B8AEE3}"/>
    <cellStyle name="40% - Accent4 16 3 2 2 3" xfId="38667" xr:uid="{23BCD53F-2AB5-4C5A-AAD6-F5B16D60F94D}"/>
    <cellStyle name="40% - Accent4 16 3 2 3" xfId="10164" xr:uid="{F15C87D3-B113-4004-B26F-8120C4EA6896}"/>
    <cellStyle name="40% - Accent4 16 3 2 3 2" xfId="21306" xr:uid="{446FF79C-F127-4CEC-B1C3-DD492276B6E1}"/>
    <cellStyle name="40% - Accent4 16 3 2 3 3" xfId="34700" xr:uid="{65AD158F-E897-45AD-AF48-629A18FD03F1}"/>
    <cellStyle name="40% - Accent4 16 3 2 4" xfId="17603" xr:uid="{F6B7AE3C-5BC6-443F-896B-C1D2C0498F4E}"/>
    <cellStyle name="40% - Accent4 16 3 2 5" xfId="28452" xr:uid="{DAC8524C-7F7E-46A7-9435-05EDDE947999}"/>
    <cellStyle name="40% - Accent4 16 3 2 6" xfId="32963" xr:uid="{CDDF1C71-5367-4EB5-8D79-E64D208E38C7}"/>
    <cellStyle name="40% - Accent4 16 3 2 7" xfId="43726" xr:uid="{A20F1AF5-C041-4C56-9E03-FCBFDB1F73D1}"/>
    <cellStyle name="40% - Accent4 16 3 3" xfId="10165" xr:uid="{DA69A881-3E6C-455B-8018-67B137AFC197}"/>
    <cellStyle name="40% - Accent4 16 3 3 2" xfId="21307" xr:uid="{E08AA1D8-D690-429C-BEBC-4AC89BC09668}"/>
    <cellStyle name="40% - Accent4 16 3 3 3" xfId="36686" xr:uid="{4B0B5F0E-F033-4ADA-9903-E937E158ABFB}"/>
    <cellStyle name="40% - Accent4 16 3 4" xfId="14547" xr:uid="{47226DAD-A5AB-4C8F-9432-D7C65C520731}"/>
    <cellStyle name="40% - Accent4 16 3 5" xfId="25396" xr:uid="{E79EDDBB-B911-4186-BE54-BEED1B3D47B2}"/>
    <cellStyle name="40% - Accent4 16 3 6" xfId="31546" xr:uid="{D7650F15-1FE9-48A6-8F2A-2B654958A416}"/>
    <cellStyle name="40% - Accent4 16 3 7" xfId="40670" xr:uid="{957462D8-D220-4F57-A13A-B7DE34A83DFE}"/>
    <cellStyle name="40% - Accent4 16 4" xfId="3908" xr:uid="{2A63889F-B892-41C5-B206-5C8F58194519}"/>
    <cellStyle name="40% - Accent4 16 4 2" xfId="7147" xr:uid="{25443ECD-5BFE-4B72-8580-24AD2A20A5D8}"/>
    <cellStyle name="40% - Accent4 16 4 2 2" xfId="18585" xr:uid="{144EB4D7-84F5-4076-AAA0-E856EA261874}"/>
    <cellStyle name="40% - Accent4 16 4 2 3" xfId="29434" xr:uid="{B0D56C8D-3538-44B7-AED9-6E74B520F7AB}"/>
    <cellStyle name="40% - Accent4 16 4 2 4" xfId="37745" xr:uid="{39067764-1744-4991-8E7C-A9F82FE89095}"/>
    <cellStyle name="40% - Accent4 16 4 2 5" xfId="44708" xr:uid="{C85F6B53-6A6D-4645-8463-0018C4DB06AB}"/>
    <cellStyle name="40% - Accent4 16 4 3" xfId="10166" xr:uid="{51C95688-4E96-46F0-A7E3-0E0FED4D4647}"/>
    <cellStyle name="40% - Accent4 16 4 3 2" xfId="21308" xr:uid="{F30F0BD4-BFC5-4FEB-88BC-B1F0AF4E5C47}"/>
    <cellStyle name="40% - Accent4 16 4 3 3" xfId="33901" xr:uid="{A41E2203-D781-40FF-A0FF-1C01D45D8027}"/>
    <cellStyle name="40% - Accent4 16 4 4" xfId="15529" xr:uid="{C8282303-1153-4600-8560-EE34D8D748E1}"/>
    <cellStyle name="40% - Accent4 16 4 5" xfId="26378" xr:uid="{F8063380-3E68-4391-8497-E08C59FF2891}"/>
    <cellStyle name="40% - Accent4 16 4 6" xfId="32964" xr:uid="{65124C52-81F9-418B-9202-E1C4A601BE6A}"/>
    <cellStyle name="40% - Accent4 16 4 7" xfId="41652" xr:uid="{7348E01B-E7CA-4E2D-AC7F-88B82750FCAD}"/>
    <cellStyle name="40% - Accent4 16 5" xfId="4456" xr:uid="{E67394B6-FF68-4F9C-9583-D766B723AB35}"/>
    <cellStyle name="40% - Accent4 16 5 2" xfId="7512" xr:uid="{F45FA6F1-752D-42B9-B4DA-C7A1463A951E}"/>
    <cellStyle name="40% - Accent4 16 5 2 2" xfId="18950" xr:uid="{9E2B3CDD-0A8A-4EFA-BC0A-6431D10FA657}"/>
    <cellStyle name="40% - Accent4 16 5 2 3" xfId="29799" xr:uid="{9B51C5E3-5792-4F8A-8CC4-615E9E7D55BF}"/>
    <cellStyle name="40% - Accent4 16 5 2 4" xfId="35763" xr:uid="{3C7DA8A3-2ADB-488C-9D66-56B18153A610}"/>
    <cellStyle name="40% - Accent4 16 5 2 5" xfId="45073" xr:uid="{40ADE994-241E-464D-8A26-EC78E9DFAB3B}"/>
    <cellStyle name="40% - Accent4 16 5 3" xfId="15894" xr:uid="{F13820BA-AC22-46A6-84CD-CBB662B46ECF}"/>
    <cellStyle name="40% - Accent4 16 5 4" xfId="26743" xr:uid="{BED7254D-840B-4C05-98F3-C49FBD1E4A57}"/>
    <cellStyle name="40% - Accent4 16 5 5" xfId="32960" xr:uid="{7CDDEAED-A6BB-4320-BCD8-DCE1260E930B}"/>
    <cellStyle name="40% - Accent4 16 5 6" xfId="42017" xr:uid="{2EEF49A9-0DA7-4CF4-B5CD-A5B300E7FF0B}"/>
    <cellStyle name="40% - Accent4 16 6" xfId="4818" xr:uid="{26D7FAD7-D3A3-4F0E-9628-6D9B95B36438}"/>
    <cellStyle name="40% - Accent4 16 6 2" xfId="7874" xr:uid="{CC5CAC0B-027C-4EDB-8CEF-3889F089E393}"/>
    <cellStyle name="40% - Accent4 16 6 2 2" xfId="19312" xr:uid="{E938CB40-9F44-4ADC-B588-E90E38A2BEAC}"/>
    <cellStyle name="40% - Accent4 16 6 2 3" xfId="30161" xr:uid="{7787A547-37C0-43A8-A8D3-45C848C97882}"/>
    <cellStyle name="40% - Accent4 16 6 2 4" xfId="45435" xr:uid="{27B9C036-D32E-4824-A77B-A0C5E43A44C0}"/>
    <cellStyle name="40% - Accent4 16 6 3" xfId="16256" xr:uid="{C5A5E52A-011E-4788-A76A-72C62A54D6B4}"/>
    <cellStyle name="40% - Accent4 16 6 4" xfId="27105" xr:uid="{4C2295B4-51D3-4902-87A2-6E9E2B7D7388}"/>
    <cellStyle name="40% - Accent4 16 6 5" xfId="42379" xr:uid="{626C48F8-4479-40D9-BC28-FD03425461A7}"/>
    <cellStyle name="40% - Accent4 16 7" xfId="5185" xr:uid="{11465174-A43C-4AA3-872B-B9FFEB7C75B2}"/>
    <cellStyle name="40% - Accent4 16 7 2" xfId="16623" xr:uid="{94B77545-8A0B-4536-B791-38DB5CFE11EC}"/>
    <cellStyle name="40% - Accent4 16 7 3" xfId="27472" xr:uid="{DE69F7CA-EF07-4397-ADE1-C2C139C87D90}"/>
    <cellStyle name="40% - Accent4 16 7 4" xfId="42746" xr:uid="{2D525A46-4B39-40FD-8B2E-7D7C37D91D93}"/>
    <cellStyle name="40% - Accent4 16 8" xfId="13567" xr:uid="{A09D4041-A926-4FDB-9A10-6613C33F57DD}"/>
    <cellStyle name="40% - Accent4 16 9" xfId="24416" xr:uid="{20889AF9-A266-4D5E-8AD6-ABBE00CF622A}"/>
    <cellStyle name="40% - Accent4 17" xfId="1485" xr:uid="{5867CEE3-7D5D-47CA-8B9E-D27DF33FE6EA}"/>
    <cellStyle name="40% - Accent4 18" xfId="1486" xr:uid="{DD52CCCB-3A43-428C-8C6A-2967A11FCB56}"/>
    <cellStyle name="40% - Accent4 19" xfId="1487" xr:uid="{CCC34162-6623-43FB-99E4-E1D579A9DD63}"/>
    <cellStyle name="40% - Accent4 2" xfId="381" xr:uid="{192B05BF-C857-491B-9FD5-FA790BEE3AA3}"/>
    <cellStyle name="40% - Accent4 2 10" xfId="4819" xr:uid="{5DCE61CF-2C40-4B28-8A2D-4CA894FAB118}"/>
    <cellStyle name="40% - Accent4 2 10 2" xfId="7875" xr:uid="{4C2B5A5A-F323-4F70-82E7-A0B3CA5C2A70}"/>
    <cellStyle name="40% - Accent4 2 10 2 2" xfId="19313" xr:uid="{4134BDE1-CE94-498F-AE9B-ABEEFB49F818}"/>
    <cellStyle name="40% - Accent4 2 10 2 3" xfId="30162" xr:uid="{AB1FB081-EFF7-482E-8526-232FAF45EBA6}"/>
    <cellStyle name="40% - Accent4 2 10 2 4" xfId="45436" xr:uid="{FE488BD1-5B76-484A-B63C-075754AF7919}"/>
    <cellStyle name="40% - Accent4 2 10 3" xfId="16257" xr:uid="{3D12D59A-854C-4438-ACAD-808FE38C8E25}"/>
    <cellStyle name="40% - Accent4 2 10 4" xfId="27106" xr:uid="{F5BFDDBE-394F-4CDA-A603-F593137800FD}"/>
    <cellStyle name="40% - Accent4 2 10 5" xfId="42380" xr:uid="{F00F2516-C087-4BF3-B2E7-7AD6A94654D3}"/>
    <cellStyle name="40% - Accent4 2 11" xfId="5186" xr:uid="{337A7E71-6A6E-4B8F-83E2-8FA09943E3B4}"/>
    <cellStyle name="40% - Accent4 2 11 2" xfId="16624" xr:uid="{CD827805-0666-4998-9ACF-50ABF7E5710D}"/>
    <cellStyle name="40% - Accent4 2 11 3" xfId="27473" xr:uid="{D74703F7-4FC8-4A2C-AED1-253BB4513575}"/>
    <cellStyle name="40% - Accent4 2 11 4" xfId="42747" xr:uid="{5E10BE4B-6FB5-49DA-B87D-249C3AD15DEF}"/>
    <cellStyle name="40% - Accent4 2 12" xfId="8403" xr:uid="{8F1E05A0-F55F-4CC7-A95C-483EE52EFE6A}"/>
    <cellStyle name="40% - Accent4 2 12 2" xfId="19575" xr:uid="{11C09DC5-C40B-4316-9492-3E280CC6A5F6}"/>
    <cellStyle name="40% - Accent4 2 13" xfId="13568" xr:uid="{FC489DF8-8BBF-4E10-BF0D-171E1CA706F7}"/>
    <cellStyle name="40% - Accent4 2 14" xfId="24417" xr:uid="{60730873-6077-4D38-B0DD-2CA7609CAD0A}"/>
    <cellStyle name="40% - Accent4 2 15" xfId="30454" xr:uid="{FAFE2207-1BB7-4276-8404-2233E82D245C}"/>
    <cellStyle name="40% - Accent4 2 16" xfId="39691" xr:uid="{BEFD91A1-B141-4CA3-927D-F6748F352A87}"/>
    <cellStyle name="40% - Accent4 2 2" xfId="1488" xr:uid="{135FCED7-934A-4041-8D7F-222BBA366324}"/>
    <cellStyle name="40% - Accent4 2 2 2" xfId="8482" xr:uid="{E63C2425-EBEE-4044-85E6-98FA537B1E39}"/>
    <cellStyle name="40% - Accent4 2 2 2 2" xfId="8562" xr:uid="{A3DC330E-1B31-4D5F-BD1D-644D0DDB7A02}"/>
    <cellStyle name="40% - Accent4 2 2 2 2 2" xfId="8721" xr:uid="{6FB2F7B8-0A81-4AFA-9D54-D8E2E5F55306}"/>
    <cellStyle name="40% - Accent4 2 2 2 2 2 2" xfId="19865" xr:uid="{44DD7FDD-7B73-4BD0-B25C-6028D214A27F}"/>
    <cellStyle name="40% - Accent4 2 2 2 2 3" xfId="8919" xr:uid="{386541F4-9106-41F5-B042-7C2B7629B289}"/>
    <cellStyle name="40% - Accent4 2 2 2 2 3 2" xfId="20063" xr:uid="{6C695E78-9ED1-44AD-B2F2-65010F5CC93C}"/>
    <cellStyle name="40% - Accent4 2 2 2 2 4" xfId="19707" xr:uid="{3EF51434-0D8A-48DB-85CD-F9E38891563B}"/>
    <cellStyle name="40% - Accent4 2 2 2 3" xfId="8642" xr:uid="{0FC4CCF4-29C9-4B15-9F5D-2141FCEEDA77}"/>
    <cellStyle name="40% - Accent4 2 2 2 3 2" xfId="19786" xr:uid="{7BF5DDC2-9DD0-4446-9BD4-E46D72730EF7}"/>
    <cellStyle name="40% - Accent4 2 2 2 4" xfId="8840" xr:uid="{573707DA-9D20-4439-A69E-9B1617804A1A}"/>
    <cellStyle name="40% - Accent4 2 2 2 4 2" xfId="19984" xr:uid="{C271B67B-4E22-4E74-AB19-B379E4B60135}"/>
    <cellStyle name="40% - Accent4 2 2 2 5" xfId="19628" xr:uid="{7FD4D637-6D74-4595-B4C4-646C64D39874}"/>
    <cellStyle name="40% - Accent4 2 2 3" xfId="8521" xr:uid="{A28753F3-988C-47AB-86AF-2B36D84095D4}"/>
    <cellStyle name="40% - Accent4 2 2 3 2" xfId="8681" xr:uid="{93DBAD8F-7C9F-4BF3-B960-8AEC3EA687BA}"/>
    <cellStyle name="40% - Accent4 2 2 3 2 2" xfId="19825" xr:uid="{FC9DC850-A5F2-4A28-B845-FBCB07200525}"/>
    <cellStyle name="40% - Accent4 2 2 3 3" xfId="8879" xr:uid="{DF314F7C-0FA2-4BFC-A575-5AC71A359DF9}"/>
    <cellStyle name="40% - Accent4 2 2 3 3 2" xfId="20023" xr:uid="{3D7DAFDE-6E48-4D21-93BC-8D8576BE86F7}"/>
    <cellStyle name="40% - Accent4 2 2 3 4" xfId="19667" xr:uid="{D94B3193-AB53-435A-9329-2B82B052B591}"/>
    <cellStyle name="40% - Accent4 2 2 4" xfId="8760" xr:uid="{54F92CA9-9E63-4842-97EA-6DFEE1924EDF}"/>
    <cellStyle name="40% - Accent4 2 2 4 2" xfId="8958" xr:uid="{AED2A1B6-F9B8-4665-8B93-BD4D08A00B7E}"/>
    <cellStyle name="40% - Accent4 2 2 4 2 2" xfId="20102" xr:uid="{E2B5EE7A-CE11-4442-8707-7E1C38534741}"/>
    <cellStyle name="40% - Accent4 2 2 4 3" xfId="19904" xr:uid="{FB0FD14B-5D4A-406F-973B-10DFAFFA7789}"/>
    <cellStyle name="40% - Accent4 2 2 5" xfId="8601" xr:uid="{326DA703-9B84-45C8-B8D8-DE588D35127D}"/>
    <cellStyle name="40% - Accent4 2 2 5 2" xfId="19746" xr:uid="{726C04D1-3F9B-4DB5-AAF3-0F2998A9EA37}"/>
    <cellStyle name="40% - Accent4 2 2 6" xfId="8799" xr:uid="{E9DF2D51-EAFA-4E91-9375-5251FCFE4380}"/>
    <cellStyle name="40% - Accent4 2 2 6 2" xfId="19943" xr:uid="{265BDB0F-7F9D-4D71-9848-0E333FB17423}"/>
    <cellStyle name="40% - Accent4 2 2 7" xfId="8441" xr:uid="{58E10728-EC78-4983-8029-511E2BB08AE2}"/>
    <cellStyle name="40% - Accent4 2 2 7 2" xfId="19588" xr:uid="{679F9D47-F544-479E-BE1F-ABF040CD4784}"/>
    <cellStyle name="40% - Accent4 2 3" xfId="1489" xr:uid="{67E284F3-D653-4D29-96F4-6260B00CD74B}"/>
    <cellStyle name="40% - Accent4 2 3 2" xfId="8495" xr:uid="{C55CD523-41B8-4DF6-80C9-BFCA1F53D4A1}"/>
    <cellStyle name="40% - Accent4 2 3 2 2" xfId="8575" xr:uid="{E78BABA3-A8F7-49A5-BE64-C42B49223DFC}"/>
    <cellStyle name="40% - Accent4 2 3 2 2 2" xfId="8734" xr:uid="{38792C20-D15F-4F07-9E22-50F895FA9CB5}"/>
    <cellStyle name="40% - Accent4 2 3 2 2 2 2" xfId="19878" xr:uid="{CEB5E0AA-77DB-4C23-B045-AE647CE6343E}"/>
    <cellStyle name="40% - Accent4 2 3 2 2 3" xfId="8932" xr:uid="{620E3D5A-F027-49F5-8677-7D0C388B5391}"/>
    <cellStyle name="40% - Accent4 2 3 2 2 3 2" xfId="20076" xr:uid="{1F85F108-9119-4E47-BD35-61A0CCA67AC2}"/>
    <cellStyle name="40% - Accent4 2 3 2 2 4" xfId="19720" xr:uid="{EBCB3C72-B3CF-41DC-BED5-AC5613A45713}"/>
    <cellStyle name="40% - Accent4 2 3 2 3" xfId="8655" xr:uid="{E7ED3F90-48F9-4FFF-BBC2-D53DA32AAC44}"/>
    <cellStyle name="40% - Accent4 2 3 2 3 2" xfId="19799" xr:uid="{AB361FDE-77C6-411A-9389-48D219D6D221}"/>
    <cellStyle name="40% - Accent4 2 3 2 4" xfId="8853" xr:uid="{39DC99C4-C051-46D0-9752-F8C849F0841D}"/>
    <cellStyle name="40% - Accent4 2 3 2 4 2" xfId="19997" xr:uid="{2BE7D314-7E00-4699-B42F-90A06410ABDE}"/>
    <cellStyle name="40% - Accent4 2 3 2 5" xfId="19641" xr:uid="{7E8EDBEC-3799-419F-BF4C-18920FE0B1BB}"/>
    <cellStyle name="40% - Accent4 2 3 3" xfId="8534" xr:uid="{85102D4A-E5B0-4AD8-9F4B-7D1120DF325D}"/>
    <cellStyle name="40% - Accent4 2 3 3 2" xfId="8694" xr:uid="{C2180DC5-8552-45F8-B0D2-83C71A2F279B}"/>
    <cellStyle name="40% - Accent4 2 3 3 2 2" xfId="19838" xr:uid="{B032E3C8-0190-4C8F-BF42-44D1FBE191D7}"/>
    <cellStyle name="40% - Accent4 2 3 3 3" xfId="8892" xr:uid="{78F715EA-54BD-4D43-9FFA-4478444CD8F8}"/>
    <cellStyle name="40% - Accent4 2 3 3 3 2" xfId="20036" xr:uid="{00192CA8-774B-485A-92D0-330DD5BFC55F}"/>
    <cellStyle name="40% - Accent4 2 3 3 4" xfId="19680" xr:uid="{B58BAF75-CFFD-4CBD-A9B3-3ED630185799}"/>
    <cellStyle name="40% - Accent4 2 3 4" xfId="8773" xr:uid="{47AED0AB-6E3C-4A10-9656-AA5E52D8F1AD}"/>
    <cellStyle name="40% - Accent4 2 3 4 2" xfId="8971" xr:uid="{9FB4FB23-1620-4CBF-ACF3-B4B3210CFEE3}"/>
    <cellStyle name="40% - Accent4 2 3 4 2 2" xfId="20115" xr:uid="{616083EE-8A58-435B-A3D0-CAA93A6F56B7}"/>
    <cellStyle name="40% - Accent4 2 3 4 3" xfId="19917" xr:uid="{7D44838F-4159-468F-9D47-6ECE9B66B6D3}"/>
    <cellStyle name="40% - Accent4 2 3 5" xfId="8614" xr:uid="{13D1E8AA-CBEA-43B7-A858-F2BF5F0262B0}"/>
    <cellStyle name="40% - Accent4 2 3 5 2" xfId="19759" xr:uid="{ED9EB8FC-A7FF-4B6D-9898-AA56112C5438}"/>
    <cellStyle name="40% - Accent4 2 3 6" xfId="8812" xr:uid="{63CD90A5-2360-4E11-9EAA-EE3C5F205665}"/>
    <cellStyle name="40% - Accent4 2 3 6 2" xfId="19956" xr:uid="{DDF50F7D-1944-4650-8A63-36EC88EE2FF4}"/>
    <cellStyle name="40% - Accent4 2 3 7" xfId="8454" xr:uid="{4158ABB3-3ED4-40BB-81F0-F27966C80E34}"/>
    <cellStyle name="40% - Accent4 2 3 7 2" xfId="19601" xr:uid="{BA651600-1C4E-4599-8DA1-991A2421EADD}"/>
    <cellStyle name="40% - Accent4 2 4" xfId="1490" xr:uid="{E4F32D1C-E1BC-46D6-8651-A9D5DFA01F7D}"/>
    <cellStyle name="40% - Accent4 2 4 2" xfId="8549" xr:uid="{098D378A-2E55-471E-B4AA-124D10C60784}"/>
    <cellStyle name="40% - Accent4 2 4 2 2" xfId="8708" xr:uid="{9571D771-8E23-4707-86C8-AAE489CFF369}"/>
    <cellStyle name="40% - Accent4 2 4 2 2 2" xfId="19852" xr:uid="{DD43930F-D9FD-4187-88E6-1F44B6F503C6}"/>
    <cellStyle name="40% - Accent4 2 4 2 3" xfId="8906" xr:uid="{8D1965F0-29EB-44F8-AD81-AA9EC1DCCD40}"/>
    <cellStyle name="40% - Accent4 2 4 2 3 2" xfId="20050" xr:uid="{619B28ED-CFF3-439F-ABFF-AD5E3CFDC4F3}"/>
    <cellStyle name="40% - Accent4 2 4 2 4" xfId="19694" xr:uid="{320827A1-3FE0-4ED8-B78C-1A3A31E6E5A4}"/>
    <cellStyle name="40% - Accent4 2 4 3" xfId="8629" xr:uid="{E35B5E7F-76A0-4CF7-941D-C968499F70F0}"/>
    <cellStyle name="40% - Accent4 2 4 3 2" xfId="19773" xr:uid="{3CCBDA2F-AA80-4411-BFBF-85360E8CE2DA}"/>
    <cellStyle name="40% - Accent4 2 4 4" xfId="8827" xr:uid="{968CDF6C-461E-4811-8977-C483983769D4}"/>
    <cellStyle name="40% - Accent4 2 4 4 2" xfId="19971" xr:uid="{1683A8D5-8066-4048-9792-70AF92067B8E}"/>
    <cellStyle name="40% - Accent4 2 4 5" xfId="8469" xr:uid="{1023E4A0-2D16-4E1C-A68D-A59D380457D8}"/>
    <cellStyle name="40% - Accent4 2 4 5 2" xfId="19615" xr:uid="{C8FBB7FC-B844-4D2D-A298-5CA0D559CAD5}"/>
    <cellStyle name="40% - Accent4 2 5" xfId="1491" xr:uid="{8FD0C397-300B-4A32-AF91-4D52AF4F3C39}"/>
    <cellStyle name="40% - Accent4 2 5 2" xfId="8668" xr:uid="{B259DC15-5FF8-4BF5-8F20-DCA39B5C9BD6}"/>
    <cellStyle name="40% - Accent4 2 5 2 2" xfId="19812" xr:uid="{2D692096-0CFE-4136-B2C5-89A7A5BAFD90}"/>
    <cellStyle name="40% - Accent4 2 5 3" xfId="8866" xr:uid="{B3E345AE-9708-4248-8ADD-E19B41687CE6}"/>
    <cellStyle name="40% - Accent4 2 5 3 2" xfId="20010" xr:uid="{44DD0E65-2990-4680-8D1D-FC470CAD8FE4}"/>
    <cellStyle name="40% - Accent4 2 5 4" xfId="8508" xr:uid="{522C56E2-4E0D-42DA-9A54-F38C0EC452E5}"/>
    <cellStyle name="40% - Accent4 2 5 4 2" xfId="19654" xr:uid="{98F1940E-909E-467A-B11F-6C6089D1D54C}"/>
    <cellStyle name="40% - Accent4 2 6" xfId="2440" xr:uid="{41526394-4155-41FE-B388-4961AD0E53B0}"/>
    <cellStyle name="40% - Accent4 2 6 2" xfId="3421" xr:uid="{ABC10485-8406-4FED-883C-2344ECCC1460}"/>
    <cellStyle name="40% - Accent4 2 6 2 2" xfId="6659" xr:uid="{C8A56475-14AF-4307-9961-6F48A093F6EA}"/>
    <cellStyle name="40% - Accent4 2 6 2 2 2" xfId="10167" xr:uid="{D48E94E5-243B-47A9-9705-8B189E50E947}"/>
    <cellStyle name="40% - Accent4 2 6 2 2 2 2" xfId="21309" xr:uid="{D4432E3D-938D-4B08-8F1D-4F0BB8C38243}"/>
    <cellStyle name="40% - Accent4 2 6 2 2 2 3" xfId="38668" xr:uid="{A2DEAB6A-135E-46B2-AA1C-56DE7D3C0E11}"/>
    <cellStyle name="40% - Accent4 2 6 2 2 3" xfId="10168" xr:uid="{40E75833-8647-494A-9A83-E1EB2F9021C6}"/>
    <cellStyle name="40% - Accent4 2 6 2 2 3 2" xfId="21310" xr:uid="{4A120E7B-00D3-4C49-8294-AA23850928CB}"/>
    <cellStyle name="40% - Accent4 2 6 2 2 3 3" xfId="34701" xr:uid="{2D7B7A00-DA7F-4F5F-A694-9FAB39D850A2}"/>
    <cellStyle name="40% - Accent4 2 6 2 2 4" xfId="18097" xr:uid="{E7540EED-34EA-41B7-A8D7-E08545589404}"/>
    <cellStyle name="40% - Accent4 2 6 2 2 5" xfId="28946" xr:uid="{EA7FD156-93BA-45E6-8632-FAA73C6C32EC}"/>
    <cellStyle name="40% - Accent4 2 6 2 2 6" xfId="32967" xr:uid="{7D73560A-0E37-4FD9-BC0C-853F840BC433}"/>
    <cellStyle name="40% - Accent4 2 6 2 2 7" xfId="44220" xr:uid="{BC167EA8-9A6B-4FF2-A466-041F551AE3A4}"/>
    <cellStyle name="40% - Accent4 2 6 2 3" xfId="8945" xr:uid="{6B64A350-3CC7-4F88-A3F5-ADDC7B9920C5}"/>
    <cellStyle name="40% - Accent4 2 6 2 3 2" xfId="20089" xr:uid="{903528B7-2383-4EC2-96A2-AEC02D5FCD5A}"/>
    <cellStyle name="40% - Accent4 2 6 2 3 3" xfId="36687" xr:uid="{C7345216-E645-48E0-B6B9-E95982067DF7}"/>
    <cellStyle name="40% - Accent4 2 6 2 3 4" xfId="45728" xr:uid="{17AD1007-51A7-474A-A26B-1E052DC232E5}"/>
    <cellStyle name="40% - Accent4 2 6 2 4" xfId="15041" xr:uid="{C30D05BA-9B97-4934-88D4-8AC685705BC3}"/>
    <cellStyle name="40% - Accent4 2 6 2 5" xfId="25890" xr:uid="{32274564-C0D7-47CE-9046-164001277997}"/>
    <cellStyle name="40% - Accent4 2 6 2 6" xfId="32040" xr:uid="{0BFDB784-3A0F-4783-A039-630F4C6F066C}"/>
    <cellStyle name="40% - Accent4 2 6 2 7" xfId="41164" xr:uid="{7939522A-C05C-406D-B3C4-31B4719EC8BD}"/>
    <cellStyle name="40% - Accent4 2 6 3" xfId="5679" xr:uid="{2054A38C-C900-4DBE-8BDA-FCE1B793F89B}"/>
    <cellStyle name="40% - Accent4 2 6 3 2" xfId="10169" xr:uid="{06320A8E-9A1D-4104-8646-794CAA9A4FD7}"/>
    <cellStyle name="40% - Accent4 2 6 3 2 2" xfId="21311" xr:uid="{D229C683-8630-4C5E-9BD5-20410950BC67}"/>
    <cellStyle name="40% - Accent4 2 6 3 2 3" xfId="38030" xr:uid="{C60C6053-FA2C-44FC-961C-B609E0A871F5}"/>
    <cellStyle name="40% - Accent4 2 6 3 3" xfId="10170" xr:uid="{EA735F6A-F6D4-44B9-B305-5BE86D68FD01}"/>
    <cellStyle name="40% - Accent4 2 6 3 3 2" xfId="21312" xr:uid="{E53AC516-B2B1-4D31-AC9A-1052EE18CCE8}"/>
    <cellStyle name="40% - Accent4 2 6 3 3 3" xfId="34075" xr:uid="{999A673C-35C1-4472-BA14-64EA26AE1A0B}"/>
    <cellStyle name="40% - Accent4 2 6 3 4" xfId="17117" xr:uid="{CA0640BB-1988-46DE-BA3D-809E30F6497B}"/>
    <cellStyle name="40% - Accent4 2 6 3 5" xfId="27966" xr:uid="{572DAFB7-61E4-467A-9376-89A82A04FDFE}"/>
    <cellStyle name="40% - Accent4 2 6 3 6" xfId="32966" xr:uid="{269C9B02-67EA-4270-A9A2-4ACB980B61AE}"/>
    <cellStyle name="40% - Accent4 2 6 3 7" xfId="43240" xr:uid="{6B1C9AE6-DE3A-4A6B-AB47-D75845307FB8}"/>
    <cellStyle name="40% - Accent4 2 6 4" xfId="8747" xr:uid="{BAF823A7-01A7-4149-8142-EB8112317DD4}"/>
    <cellStyle name="40% - Accent4 2 6 4 2" xfId="19891" xr:uid="{9057AC92-8BE7-4C1F-9802-7AD19B73CB78}"/>
    <cellStyle name="40% - Accent4 2 6 4 3" xfId="36047" xr:uid="{008308B8-CA2B-4423-A4A7-9577375A455C}"/>
    <cellStyle name="40% - Accent4 2 6 4 4" xfId="45729" xr:uid="{FBCC6685-A615-41DB-B20C-D6CF32E7784A}"/>
    <cellStyle name="40% - Accent4 2 6 5" xfId="14061" xr:uid="{ECCAA5C0-C79F-4D38-AFB4-0B4F864F15D2}"/>
    <cellStyle name="40% - Accent4 2 6 6" xfId="24910" xr:uid="{F4BDC82B-7C17-499A-BA56-2885D04CB017}"/>
    <cellStyle name="40% - Accent4 2 6 7" xfId="31060" xr:uid="{8CFF0C14-49DE-4E40-8EA7-7FAD442981E6}"/>
    <cellStyle name="40% - Accent4 2 6 8" xfId="40184" xr:uid="{81826300-85ED-43FD-9EE0-D3D0D5E0DE97}"/>
    <cellStyle name="40% - Accent4 2 7" xfId="2928" xr:uid="{D748A555-5C18-43E9-9C16-FF20B3EBEE9D}"/>
    <cellStyle name="40% - Accent4 2 7 2" xfId="6166" xr:uid="{0D7AC9AF-0A55-4E91-8F4D-41671A603252}"/>
    <cellStyle name="40% - Accent4 2 7 2 2" xfId="10171" xr:uid="{CBB65207-31B8-4A54-9B2C-489C7F5FD7D0}"/>
    <cellStyle name="40% - Accent4 2 7 2 2 2" xfId="21313" xr:uid="{7F0D7214-B58E-4962-8CC7-899F58D957BE}"/>
    <cellStyle name="40% - Accent4 2 7 2 2 3" xfId="38669" xr:uid="{234C8AF2-22F4-465D-B3D5-2378DBCC5603}"/>
    <cellStyle name="40% - Accent4 2 7 2 3" xfId="10172" xr:uid="{6C6B7D3C-C1D5-4B1C-A731-5AC8B62B39D7}"/>
    <cellStyle name="40% - Accent4 2 7 2 3 2" xfId="21314" xr:uid="{E9CE259F-EC9C-4DE8-AFE1-861A230F6495}"/>
    <cellStyle name="40% - Accent4 2 7 2 3 3" xfId="34702" xr:uid="{A24165D2-7492-415A-BA15-D7BD199F58AE}"/>
    <cellStyle name="40% - Accent4 2 7 2 4" xfId="17604" xr:uid="{E57B500D-DCC9-4133-82C0-373547852A62}"/>
    <cellStyle name="40% - Accent4 2 7 2 5" xfId="28453" xr:uid="{E1EA0F1A-51B8-4058-80F8-216E200113A2}"/>
    <cellStyle name="40% - Accent4 2 7 2 6" xfId="32968" xr:uid="{85A54890-5982-4B4A-B00B-308C75C42DDB}"/>
    <cellStyle name="40% - Accent4 2 7 2 7" xfId="43727" xr:uid="{4DAE058A-BDD6-4B5E-BFB9-82E9FC7AC1E5}"/>
    <cellStyle name="40% - Accent4 2 7 3" xfId="8588" xr:uid="{9FF86696-5EDE-4BBF-BA1F-45874EFB8F1F}"/>
    <cellStyle name="40% - Accent4 2 7 3 2" xfId="19733" xr:uid="{7C36CFA9-F1DE-4DA3-9E38-66E969C57ABB}"/>
    <cellStyle name="40% - Accent4 2 7 3 3" xfId="36688" xr:uid="{69848793-3E68-4D00-B76A-55EB8AF676AE}"/>
    <cellStyle name="40% - Accent4 2 7 3 4" xfId="45730" xr:uid="{FC1F3DC5-909C-4246-8040-9A57FA234416}"/>
    <cellStyle name="40% - Accent4 2 7 4" xfId="14548" xr:uid="{83BEC5B6-29C7-4C78-846D-EEE26392A72D}"/>
    <cellStyle name="40% - Accent4 2 7 5" xfId="25397" xr:uid="{5972747F-1E28-41D2-8874-ABBE8D3654AE}"/>
    <cellStyle name="40% - Accent4 2 7 6" xfId="31547" xr:uid="{A580E164-9518-4A53-9911-17F964F2B410}"/>
    <cellStyle name="40% - Accent4 2 7 7" xfId="40671" xr:uid="{608994B0-E56E-46CB-8AB1-37CA415BDACC}"/>
    <cellStyle name="40% - Accent4 2 8" xfId="3909" xr:uid="{157757F4-A285-43AF-B9F9-711F0FBE35EC}"/>
    <cellStyle name="40% - Accent4 2 8 2" xfId="7148" xr:uid="{02A6FE7F-A847-4D75-928E-3E9BD9E73820}"/>
    <cellStyle name="40% - Accent4 2 8 2 2" xfId="18586" xr:uid="{9AD48CD3-5B42-4648-90D0-A06D2551134E}"/>
    <cellStyle name="40% - Accent4 2 8 2 3" xfId="29435" xr:uid="{B9DD204C-BC0F-49F4-8B95-D1B7A43F8B52}"/>
    <cellStyle name="40% - Accent4 2 8 2 4" xfId="37582" xr:uid="{0D241750-FBEC-43CB-BF0A-9C0770EC9BA2}"/>
    <cellStyle name="40% - Accent4 2 8 2 5" xfId="44709" xr:uid="{61EA6BD3-FEEF-4549-9A0A-6794BC63CDFD}"/>
    <cellStyle name="40% - Accent4 2 8 3" xfId="8786" xr:uid="{EBCE52F4-64FD-4E71-8BE5-35ABF28D0B51}"/>
    <cellStyle name="40% - Accent4 2 8 3 2" xfId="19930" xr:uid="{1BBE1429-0A58-40FB-A04A-50F36539C18D}"/>
    <cellStyle name="40% - Accent4 2 8 3 3" xfId="33795" xr:uid="{8F97716C-1DC5-4523-AD53-FC8724A4C87E}"/>
    <cellStyle name="40% - Accent4 2 8 3 4" xfId="45731" xr:uid="{D2D5CCF7-6B47-4B8B-8915-65605206F0B1}"/>
    <cellStyle name="40% - Accent4 2 8 4" xfId="15530" xr:uid="{1842B3FB-87F9-4F8D-A902-7505A0CF64BF}"/>
    <cellStyle name="40% - Accent4 2 8 5" xfId="26379" xr:uid="{940E51C4-54D5-4240-B26B-48A3C6F6E787}"/>
    <cellStyle name="40% - Accent4 2 8 6" xfId="32969" xr:uid="{BC66A973-CD2F-4AB6-BF52-F7ABCF9ACBC9}"/>
    <cellStyle name="40% - Accent4 2 8 7" xfId="41653" xr:uid="{DC4FE5DD-4F8D-4D3F-8E4E-A567076B12D9}"/>
    <cellStyle name="40% - Accent4 2 9" xfId="4457" xr:uid="{C4B646A9-F9AE-4F3A-A564-6B75DC20269A}"/>
    <cellStyle name="40% - Accent4 2 9 2" xfId="7513" xr:uid="{3FB547D5-B850-4C2F-9286-258007C63F0C}"/>
    <cellStyle name="40% - Accent4 2 9 2 2" xfId="18951" xr:uid="{D33437ED-981C-48BE-9372-B5B3E8E90100}"/>
    <cellStyle name="40% - Accent4 2 9 2 3" xfId="29800" xr:uid="{45C8F973-5748-49FF-9241-752794047281}"/>
    <cellStyle name="40% - Accent4 2 9 2 4" xfId="35601" xr:uid="{A1C22BD0-0AA7-420B-A758-2C2C9FAF97D1}"/>
    <cellStyle name="40% - Accent4 2 9 2 5" xfId="45074" xr:uid="{946B4349-FFEC-4726-B33F-06BF6201B9D3}"/>
    <cellStyle name="40% - Accent4 2 9 3" xfId="15895" xr:uid="{0A17EBE7-E4DD-497E-901D-4D03336CD435}"/>
    <cellStyle name="40% - Accent4 2 9 4" xfId="26744" xr:uid="{56473FAC-E4F3-46E2-9821-6B02010B7A0C}"/>
    <cellStyle name="40% - Accent4 2 9 5" xfId="32965" xr:uid="{098D94C6-BAAB-4BCD-9E55-2A685ED37293}"/>
    <cellStyle name="40% - Accent4 2 9 6" xfId="42018" xr:uid="{9204656A-04BB-4282-91DB-6652E27BAE41}"/>
    <cellStyle name="40% - Accent4 20" xfId="1492" xr:uid="{18A8FF13-3DD0-4D3A-A740-76BC8E026F43}"/>
    <cellStyle name="40% - Accent4 21" xfId="1493" xr:uid="{A38B145C-560C-4FD6-9A5A-A97676B0C471}"/>
    <cellStyle name="40% - Accent4 22" xfId="8126" xr:uid="{4ACB880E-8838-488C-B65D-1B58F8DAB2D3}"/>
    <cellStyle name="40% - Accent4 23" xfId="8127" xr:uid="{E9C276BE-2C85-4FA4-A8BD-1D6CD084E4E5}"/>
    <cellStyle name="40% - Accent4 24" xfId="127" xr:uid="{74A490B6-2581-4E57-954B-F5350C17856C}"/>
    <cellStyle name="40% - Accent4 3" xfId="382" xr:uid="{4109CBCA-D1AF-43CD-908F-E50B9345D1A4}"/>
    <cellStyle name="40% - Accent4 3 10" xfId="30455" xr:uid="{6F4550C8-804A-4066-9391-33252B504ABB}"/>
    <cellStyle name="40% - Accent4 3 11" xfId="39692" xr:uid="{8EBB4788-41B6-4DED-94EA-5F6511480A09}"/>
    <cellStyle name="40% - Accent4 3 2" xfId="2441" xr:uid="{E692A9A0-3651-4971-8844-066FE69D29EF}"/>
    <cellStyle name="40% - Accent4 3 2 2" xfId="3422" xr:uid="{CA164104-949F-47C1-9287-BA3E2C1F60A9}"/>
    <cellStyle name="40% - Accent4 3 2 2 2" xfId="6660" xr:uid="{FBBE9B51-9701-4E7A-B74D-7A0798EA2A5C}"/>
    <cellStyle name="40% - Accent4 3 2 2 2 2" xfId="10173" xr:uid="{D12E9A5B-F586-4643-B77E-39BD13A12530}"/>
    <cellStyle name="40% - Accent4 3 2 2 2 2 2" xfId="21315" xr:uid="{7F6B537E-D24A-4518-A8F5-71E106696B68}"/>
    <cellStyle name="40% - Accent4 3 2 2 2 2 3" xfId="38670" xr:uid="{782FC737-EB53-479E-839F-E9AB091E5AC1}"/>
    <cellStyle name="40% - Accent4 3 2 2 2 3" xfId="10174" xr:uid="{32AC2C58-7FCC-4E36-A41E-8EAC9BE1BB32}"/>
    <cellStyle name="40% - Accent4 3 2 2 2 3 2" xfId="21316" xr:uid="{2A5A75BC-8E3C-4690-B1FD-E2CA976F02AC}"/>
    <cellStyle name="40% - Accent4 3 2 2 2 3 3" xfId="34703" xr:uid="{54D852DA-0646-4CFB-8B07-96ABC1881651}"/>
    <cellStyle name="40% - Accent4 3 2 2 2 4" xfId="18098" xr:uid="{A3A11343-C4A2-45BA-97EB-9B985DEFA670}"/>
    <cellStyle name="40% - Accent4 3 2 2 2 5" xfId="28947" xr:uid="{A85E569D-27B3-44AE-978D-3D684854842C}"/>
    <cellStyle name="40% - Accent4 3 2 2 2 6" xfId="32972" xr:uid="{6F03B928-C0D9-4AEB-BCBF-ED63F8E15AA8}"/>
    <cellStyle name="40% - Accent4 3 2 2 2 7" xfId="44221" xr:uid="{0DAEF314-FF2D-4F5A-ACFA-7FD1F3938D97}"/>
    <cellStyle name="40% - Accent4 3 2 2 3" xfId="10175" xr:uid="{C81BD10A-7C6F-49F5-89EC-01645BAB1A7A}"/>
    <cellStyle name="40% - Accent4 3 2 2 3 2" xfId="21317" xr:uid="{314699C6-2F48-41DF-A58E-B9750800B8E3}"/>
    <cellStyle name="40% - Accent4 3 2 2 3 3" xfId="36689" xr:uid="{070A2846-F9FA-486D-8785-0CE862964672}"/>
    <cellStyle name="40% - Accent4 3 2 2 4" xfId="15042" xr:uid="{D4C9BC14-36E2-4E89-9B26-CDE553E12192}"/>
    <cellStyle name="40% - Accent4 3 2 2 5" xfId="25891" xr:uid="{9C350490-2B8F-4C33-B927-44E9FCDC5695}"/>
    <cellStyle name="40% - Accent4 3 2 2 6" xfId="32041" xr:uid="{6DA8538D-26FE-4D9F-9938-3D5154118827}"/>
    <cellStyle name="40% - Accent4 3 2 2 7" xfId="41165" xr:uid="{8D0D9F7D-B77D-460B-A5D6-550A8407A028}"/>
    <cellStyle name="40% - Accent4 3 2 3" xfId="5680" xr:uid="{9434C5BB-7570-4E94-9696-56F1C05F5AA1}"/>
    <cellStyle name="40% - Accent4 3 2 3 2" xfId="10176" xr:uid="{330D383E-6960-42B1-AEFC-4C1BCB1F818C}"/>
    <cellStyle name="40% - Accent4 3 2 3 2 2" xfId="21318" xr:uid="{4E43BF84-F251-4F38-9E27-6DE053C894C6}"/>
    <cellStyle name="40% - Accent4 3 2 3 2 3" xfId="38031" xr:uid="{2D59E120-5868-4B0F-934A-71983ED9CCA4}"/>
    <cellStyle name="40% - Accent4 3 2 3 3" xfId="10177" xr:uid="{CFBDDC0A-A92D-422C-B405-48E866F28384}"/>
    <cellStyle name="40% - Accent4 3 2 3 3 2" xfId="21319" xr:uid="{7D406DF8-BB58-40FC-9B19-E0ADB5629A1B}"/>
    <cellStyle name="40% - Accent4 3 2 3 3 3" xfId="34076" xr:uid="{8435B269-D944-4C4F-A8D0-E57F2B1271C9}"/>
    <cellStyle name="40% - Accent4 3 2 3 4" xfId="17118" xr:uid="{F694B018-C9F3-4F61-A3A8-DCD3EADFBD99}"/>
    <cellStyle name="40% - Accent4 3 2 3 5" xfId="27967" xr:uid="{0ED48648-F2CD-44AE-A155-A5FBEA587D4B}"/>
    <cellStyle name="40% - Accent4 3 2 3 6" xfId="32971" xr:uid="{C4F2EE3C-1017-4FBA-AD6D-07E4C8D667E9}"/>
    <cellStyle name="40% - Accent4 3 2 3 7" xfId="43241" xr:uid="{CFAB548B-E4C4-481F-9B19-E19A411FB556}"/>
    <cellStyle name="40% - Accent4 3 2 4" xfId="10178" xr:uid="{F3F21800-221B-4698-9DF3-6462D443C792}"/>
    <cellStyle name="40% - Accent4 3 2 4 2" xfId="21320" xr:uid="{1EE639CE-800B-49EB-A90F-4C214C59BF72}"/>
    <cellStyle name="40% - Accent4 3 2 4 3" xfId="36048" xr:uid="{2AE56608-74DB-4F51-92DD-F4619E634144}"/>
    <cellStyle name="40% - Accent4 3 2 5" xfId="14062" xr:uid="{C91F0F12-DB4E-492E-948F-B5079D9E5AEC}"/>
    <cellStyle name="40% - Accent4 3 2 6" xfId="24911" xr:uid="{7469E7C1-F686-4159-A53B-DD515A627BFE}"/>
    <cellStyle name="40% - Accent4 3 2 7" xfId="31061" xr:uid="{209219F9-086D-4A75-92E3-626E75EBC2BD}"/>
    <cellStyle name="40% - Accent4 3 2 8" xfId="40185" xr:uid="{BAF79BAD-D897-4E90-AD5E-31334DD3B7C9}"/>
    <cellStyle name="40% - Accent4 3 3" xfId="2929" xr:uid="{C498E35A-0F10-48A4-A334-61707B7DA78E}"/>
    <cellStyle name="40% - Accent4 3 3 2" xfId="6167" xr:uid="{674CE4F7-B6B8-4EB6-A5C2-E71F67DCFFA9}"/>
    <cellStyle name="40% - Accent4 3 3 2 2" xfId="10179" xr:uid="{C276D8A4-D39B-4523-BA75-E403722709E9}"/>
    <cellStyle name="40% - Accent4 3 3 2 2 2" xfId="21321" xr:uid="{E6955952-237F-4FDB-A198-858EECB3167A}"/>
    <cellStyle name="40% - Accent4 3 3 2 2 3" xfId="38671" xr:uid="{59F3579F-5711-4A1B-898F-DA97EAECB7ED}"/>
    <cellStyle name="40% - Accent4 3 3 2 3" xfId="10180" xr:uid="{55F92F93-0F9B-4B3D-983B-3A8B44485688}"/>
    <cellStyle name="40% - Accent4 3 3 2 3 2" xfId="21322" xr:uid="{24381ABE-8A65-43DC-ACF8-571678600B05}"/>
    <cellStyle name="40% - Accent4 3 3 2 3 3" xfId="34704" xr:uid="{EE3FF5F6-19D9-43B3-834A-AEE8399634FE}"/>
    <cellStyle name="40% - Accent4 3 3 2 4" xfId="17605" xr:uid="{769A3628-081B-4F67-AED5-3C585CCEC3F2}"/>
    <cellStyle name="40% - Accent4 3 3 2 5" xfId="28454" xr:uid="{0F02033A-310A-4E05-ADE1-1114504367B2}"/>
    <cellStyle name="40% - Accent4 3 3 2 6" xfId="32973" xr:uid="{57885D96-4BBE-4C01-B9AC-D7F5413386FC}"/>
    <cellStyle name="40% - Accent4 3 3 2 7" xfId="43728" xr:uid="{E612E2D1-2A4F-4BA7-8CC0-F0464909C97B}"/>
    <cellStyle name="40% - Accent4 3 3 3" xfId="10181" xr:uid="{D0F2255F-FAE2-4A1A-9E6F-A6B35551AA13}"/>
    <cellStyle name="40% - Accent4 3 3 3 2" xfId="21323" xr:uid="{BBCAAD23-A730-4AF3-AC9D-0E644C08381F}"/>
    <cellStyle name="40% - Accent4 3 3 3 3" xfId="36690" xr:uid="{A7193DEF-F35E-4C04-99B3-F8C67E5421DA}"/>
    <cellStyle name="40% - Accent4 3 3 4" xfId="14549" xr:uid="{092BE7B4-65B6-4743-A4BA-A8824C850439}"/>
    <cellStyle name="40% - Accent4 3 3 5" xfId="25398" xr:uid="{DDCBA699-234D-4534-8863-2A4BE0FB3FD8}"/>
    <cellStyle name="40% - Accent4 3 3 6" xfId="31548" xr:uid="{36D2ECEB-A0DF-4BD1-BCA9-00D8562852DC}"/>
    <cellStyle name="40% - Accent4 3 3 7" xfId="40672" xr:uid="{65DE9B75-10A5-49F9-89A6-9E391D59E928}"/>
    <cellStyle name="40% - Accent4 3 4" xfId="3910" xr:uid="{FAC3437A-1586-4095-BB63-76722938E818}"/>
    <cellStyle name="40% - Accent4 3 4 2" xfId="7149" xr:uid="{27D15FFF-F294-460F-834C-7F84538FE1F2}"/>
    <cellStyle name="40% - Accent4 3 4 2 2" xfId="18587" xr:uid="{772259E2-8359-46F2-BC73-F2D25A04458C}"/>
    <cellStyle name="40% - Accent4 3 4 2 3" xfId="29436" xr:uid="{8ABF2AD3-D092-4533-A1CF-2327C1CDE6A9}"/>
    <cellStyle name="40% - Accent4 3 4 2 4" xfId="37596" xr:uid="{CC16A8D2-2192-4E53-92B3-6EA73A86F149}"/>
    <cellStyle name="40% - Accent4 3 4 2 5" xfId="44710" xr:uid="{D156A745-2C92-4B5E-969F-0607AC14DDC1}"/>
    <cellStyle name="40% - Accent4 3 4 3" xfId="10182" xr:uid="{07280FE5-E0D2-4258-8A87-8EBA0F35611A}"/>
    <cellStyle name="40% - Accent4 3 4 3 2" xfId="21324" xr:uid="{2628A18D-7E38-4303-AD85-F1052D670760}"/>
    <cellStyle name="40% - Accent4 3 4 3 3" xfId="33804" xr:uid="{A0E90A85-AC3E-441B-B4A5-47DA26C557DC}"/>
    <cellStyle name="40% - Accent4 3 4 4" xfId="15531" xr:uid="{B173BE2C-58D8-4585-BAA5-E4951B8159A2}"/>
    <cellStyle name="40% - Accent4 3 4 5" xfId="26380" xr:uid="{03E92CFA-D480-4613-9929-061E4911E4C8}"/>
    <cellStyle name="40% - Accent4 3 4 6" xfId="32974" xr:uid="{76942F14-BECB-46CA-A5A4-DCD1A3899C90}"/>
    <cellStyle name="40% - Accent4 3 4 7" xfId="41654" xr:uid="{39526520-E0FE-487A-B20D-3E6FCACE540A}"/>
    <cellStyle name="40% - Accent4 3 5" xfId="4458" xr:uid="{D317DA85-A5EE-49FD-81DA-34D85631F262}"/>
    <cellStyle name="40% - Accent4 3 5 2" xfId="7514" xr:uid="{929F2C53-3B38-45CE-B64A-0B5D20F793FD}"/>
    <cellStyle name="40% - Accent4 3 5 2 2" xfId="18952" xr:uid="{026D9F5F-9D7A-4DFD-B70E-BDFC7AD89948}"/>
    <cellStyle name="40% - Accent4 3 5 2 3" xfId="29801" xr:uid="{12A3D134-3E00-406C-9BCB-3E5EAB9FAF81}"/>
    <cellStyle name="40% - Accent4 3 5 2 4" xfId="35615" xr:uid="{4378DAC8-C1AA-4362-8252-4EBB5CCB59DE}"/>
    <cellStyle name="40% - Accent4 3 5 2 5" xfId="45075" xr:uid="{B473D357-59A7-4DFF-91D2-E14140509184}"/>
    <cellStyle name="40% - Accent4 3 5 3" xfId="15896" xr:uid="{729EB18B-E871-4D42-B060-E2DCD4F6BF48}"/>
    <cellStyle name="40% - Accent4 3 5 4" xfId="26745" xr:uid="{61A758FA-9A47-4D49-A587-BCBD0E48B445}"/>
    <cellStyle name="40% - Accent4 3 5 5" xfId="32970" xr:uid="{8D301547-C1F7-4003-8BD0-37A85F3D19A9}"/>
    <cellStyle name="40% - Accent4 3 5 6" xfId="42019" xr:uid="{87515396-F2AF-41E8-84FC-504518A7128B}"/>
    <cellStyle name="40% - Accent4 3 6" xfId="4820" xr:uid="{263CB8EE-83E1-40C5-82FF-E5105EA29ED5}"/>
    <cellStyle name="40% - Accent4 3 6 2" xfId="7876" xr:uid="{A9ABB45E-7E47-429F-9B93-3AEA84333559}"/>
    <cellStyle name="40% - Accent4 3 6 2 2" xfId="19314" xr:uid="{2E0350E1-DB97-4909-BE6A-85D7CBD0A8B2}"/>
    <cellStyle name="40% - Accent4 3 6 2 3" xfId="30163" xr:uid="{A52AE5FA-CB1F-4A16-A763-BD506B402B86}"/>
    <cellStyle name="40% - Accent4 3 6 2 4" xfId="45437" xr:uid="{B072F2BA-FCD8-4590-960B-95C203BA07A7}"/>
    <cellStyle name="40% - Accent4 3 6 3" xfId="16258" xr:uid="{A705B91F-D5CF-44EC-A383-9B24C001A200}"/>
    <cellStyle name="40% - Accent4 3 6 4" xfId="27107" xr:uid="{24AB068D-9BE4-4EBF-9D41-F13479217A1C}"/>
    <cellStyle name="40% - Accent4 3 6 5" xfId="42381" xr:uid="{11D954B5-7915-49E6-802C-B896C40ABA5D}"/>
    <cellStyle name="40% - Accent4 3 7" xfId="5187" xr:uid="{43666F0E-689F-41D2-8F35-5C5FC4B78A50}"/>
    <cellStyle name="40% - Accent4 3 7 2" xfId="16625" xr:uid="{524D1523-E990-4B06-B124-39D809C1A4F5}"/>
    <cellStyle name="40% - Accent4 3 7 3" xfId="27474" xr:uid="{A6AA5D27-984A-4A74-9BE3-ABB905D877D5}"/>
    <cellStyle name="40% - Accent4 3 7 4" xfId="42748" xr:uid="{BD15E13D-EE21-4B0E-8461-57007BF5CE1B}"/>
    <cellStyle name="40% - Accent4 3 8" xfId="13569" xr:uid="{BF85B481-A48C-41AF-B298-EF1EAD46E193}"/>
    <cellStyle name="40% - Accent4 3 9" xfId="24418" xr:uid="{8CD886C0-6EC8-4419-B2A7-37E8F575BFF6}"/>
    <cellStyle name="40% - Accent4 4" xfId="383" xr:uid="{2AB784B9-E7E7-4B06-A734-56ED83B2A5FB}"/>
    <cellStyle name="40% - Accent4 4 10" xfId="30456" xr:uid="{7D365730-9BAA-4B52-A260-4C86DA4D3B0A}"/>
    <cellStyle name="40% - Accent4 4 11" xfId="39693" xr:uid="{1C320AF2-66A6-45C1-975E-27511908AF6B}"/>
    <cellStyle name="40% - Accent4 4 2" xfId="2442" xr:uid="{33434A34-45C7-46CC-82DC-D3540EC2EAB3}"/>
    <cellStyle name="40% - Accent4 4 2 2" xfId="3423" xr:uid="{D81E6F18-5F41-4FC7-9FD0-AA2B0F96EF15}"/>
    <cellStyle name="40% - Accent4 4 2 2 2" xfId="6661" xr:uid="{0EACBBAB-154A-42EB-AA13-12679B4BC40B}"/>
    <cellStyle name="40% - Accent4 4 2 2 2 2" xfId="10183" xr:uid="{6A534787-62A5-4AD9-8EC0-7D349424F5A7}"/>
    <cellStyle name="40% - Accent4 4 2 2 2 2 2" xfId="21325" xr:uid="{CA4DBCE9-DA3E-4980-B686-AEF9A34336E1}"/>
    <cellStyle name="40% - Accent4 4 2 2 2 2 3" xfId="38672" xr:uid="{71539201-39B7-4E22-B303-D23AC7366998}"/>
    <cellStyle name="40% - Accent4 4 2 2 2 3" xfId="10184" xr:uid="{41B540D4-2F73-4D01-B60A-7A479E45D81F}"/>
    <cellStyle name="40% - Accent4 4 2 2 2 3 2" xfId="21326" xr:uid="{241029E5-7B7B-4E26-922E-1E135229D1C8}"/>
    <cellStyle name="40% - Accent4 4 2 2 2 3 3" xfId="34705" xr:uid="{532C3189-7048-4586-A6C8-50C8D5E8274D}"/>
    <cellStyle name="40% - Accent4 4 2 2 2 4" xfId="18099" xr:uid="{005DC242-00C7-44B6-ADDB-DA8989A758E3}"/>
    <cellStyle name="40% - Accent4 4 2 2 2 5" xfId="28948" xr:uid="{83072C19-9F4B-4D62-89EA-18F6B41CD75D}"/>
    <cellStyle name="40% - Accent4 4 2 2 2 6" xfId="32977" xr:uid="{74D3C239-EF98-47DA-B4F9-E6C4B88D4034}"/>
    <cellStyle name="40% - Accent4 4 2 2 2 7" xfId="44222" xr:uid="{02952F60-1490-4AC1-B5FB-366F08B9B621}"/>
    <cellStyle name="40% - Accent4 4 2 2 3" xfId="10185" xr:uid="{9C590A2F-17FA-4A12-844F-6F784CD23BEA}"/>
    <cellStyle name="40% - Accent4 4 2 2 3 2" xfId="21327" xr:uid="{67185F7C-9D88-4777-A6C7-C19CCC501A56}"/>
    <cellStyle name="40% - Accent4 4 2 2 3 3" xfId="36691" xr:uid="{F7639799-8883-4A7E-8319-8A1BA05F13D4}"/>
    <cellStyle name="40% - Accent4 4 2 2 4" xfId="15043" xr:uid="{5CE77CD5-2A4B-49E7-86B7-7111054383F0}"/>
    <cellStyle name="40% - Accent4 4 2 2 5" xfId="25892" xr:uid="{26FDA4AA-6EC5-4B92-82F2-0DA6C39087AB}"/>
    <cellStyle name="40% - Accent4 4 2 2 6" xfId="32042" xr:uid="{76541063-4508-41DB-8E79-1BD9ABE8EDB9}"/>
    <cellStyle name="40% - Accent4 4 2 2 7" xfId="41166" xr:uid="{8F47CA92-6789-4756-A1E9-111EDB0166A6}"/>
    <cellStyle name="40% - Accent4 4 2 3" xfId="5681" xr:uid="{A6B16A8B-7357-4672-A025-B9CDDFF1D96D}"/>
    <cellStyle name="40% - Accent4 4 2 3 2" xfId="10186" xr:uid="{B149F553-9296-4E34-9437-F1B3B7E721AD}"/>
    <cellStyle name="40% - Accent4 4 2 3 2 2" xfId="21328" xr:uid="{75D11E6C-33D5-4414-B29D-CC5DDB783BC4}"/>
    <cellStyle name="40% - Accent4 4 2 3 2 3" xfId="38032" xr:uid="{1B0C9C64-0FBB-46AE-A126-0A45C5AF418D}"/>
    <cellStyle name="40% - Accent4 4 2 3 3" xfId="10187" xr:uid="{FACDCA0F-2967-45E6-86F4-71934C0DA99E}"/>
    <cellStyle name="40% - Accent4 4 2 3 3 2" xfId="21329" xr:uid="{34A41A0F-4ED2-419B-B299-DCB8D4691803}"/>
    <cellStyle name="40% - Accent4 4 2 3 3 3" xfId="34077" xr:uid="{F9787D75-89B3-4467-8FAA-93B7F2A9A7AE}"/>
    <cellStyle name="40% - Accent4 4 2 3 4" xfId="17119" xr:uid="{2973A4DE-3B43-4181-A05A-943404D33668}"/>
    <cellStyle name="40% - Accent4 4 2 3 5" xfId="27968" xr:uid="{081D8487-BA21-4827-B504-6673FC2192F7}"/>
    <cellStyle name="40% - Accent4 4 2 3 6" xfId="32976" xr:uid="{26A2F740-4D42-4106-A055-9C0437717F91}"/>
    <cellStyle name="40% - Accent4 4 2 3 7" xfId="43242" xr:uid="{236C08C0-4212-4FE7-8643-7C44DB588E35}"/>
    <cellStyle name="40% - Accent4 4 2 4" xfId="10188" xr:uid="{C7B401E2-9434-404E-A54D-480E94D4D174}"/>
    <cellStyle name="40% - Accent4 4 2 4 2" xfId="21330" xr:uid="{4D8F5BE1-BC38-45D2-A83F-3C08EF11B3A3}"/>
    <cellStyle name="40% - Accent4 4 2 4 3" xfId="36049" xr:uid="{D89170A7-68AA-4448-9902-70ECAC9F5497}"/>
    <cellStyle name="40% - Accent4 4 2 5" xfId="14063" xr:uid="{8140B957-D373-42D8-9264-737C1E0B975F}"/>
    <cellStyle name="40% - Accent4 4 2 6" xfId="24912" xr:uid="{B87BB9F7-2A70-47A3-B13B-E06EE9E84934}"/>
    <cellStyle name="40% - Accent4 4 2 7" xfId="31062" xr:uid="{D56F92EE-70D5-4108-902F-8CDDE7B2AFD9}"/>
    <cellStyle name="40% - Accent4 4 2 8" xfId="40186" xr:uid="{46D0B7C0-F6CA-42A1-AAF2-43512FD8ED3C}"/>
    <cellStyle name="40% - Accent4 4 3" xfId="2930" xr:uid="{06F1C89B-469E-408A-989D-0FC1120F0BF2}"/>
    <cellStyle name="40% - Accent4 4 3 2" xfId="6168" xr:uid="{C90E17EC-A5E1-4DEA-9180-E20EED6033D3}"/>
    <cellStyle name="40% - Accent4 4 3 2 2" xfId="10189" xr:uid="{B0FF645D-11C4-49EB-97D8-2F59E3BA16AA}"/>
    <cellStyle name="40% - Accent4 4 3 2 2 2" xfId="21331" xr:uid="{1D78684A-CD81-4C04-A8BD-24FE7FE1E358}"/>
    <cellStyle name="40% - Accent4 4 3 2 2 3" xfId="38673" xr:uid="{6FBB0529-346A-41EA-B16D-1C96CB47C9DD}"/>
    <cellStyle name="40% - Accent4 4 3 2 3" xfId="10190" xr:uid="{AEE91B60-710A-4508-BDAE-D7D9F012270C}"/>
    <cellStyle name="40% - Accent4 4 3 2 3 2" xfId="21332" xr:uid="{2FB26D47-6C7A-48BD-98BA-CB5112A0DD7E}"/>
    <cellStyle name="40% - Accent4 4 3 2 3 3" xfId="34706" xr:uid="{4AF6E4C5-7574-466D-BE4D-8AA92F63FB9F}"/>
    <cellStyle name="40% - Accent4 4 3 2 4" xfId="17606" xr:uid="{DC2B2AA9-B09A-4A83-BE6B-9998160A600B}"/>
    <cellStyle name="40% - Accent4 4 3 2 5" xfId="28455" xr:uid="{F43BA040-25A9-421F-999D-F653B80803B2}"/>
    <cellStyle name="40% - Accent4 4 3 2 6" xfId="32978" xr:uid="{83985274-0328-41F5-83CB-3890F1DD5AE8}"/>
    <cellStyle name="40% - Accent4 4 3 2 7" xfId="43729" xr:uid="{CC62E5C9-F5EB-49F1-9C23-28202A65F3C3}"/>
    <cellStyle name="40% - Accent4 4 3 3" xfId="10191" xr:uid="{DD0AC5F9-4E67-4F68-AEE1-092940F61AC5}"/>
    <cellStyle name="40% - Accent4 4 3 3 2" xfId="21333" xr:uid="{F22D70CD-4625-43C5-9E08-96310A700065}"/>
    <cellStyle name="40% - Accent4 4 3 3 3" xfId="36692" xr:uid="{91E8BF3B-56F0-4D33-A76C-FB09D98DDCD4}"/>
    <cellStyle name="40% - Accent4 4 3 4" xfId="14550" xr:uid="{5B01F07F-CCE5-4F6A-A3BB-CA9D58372E12}"/>
    <cellStyle name="40% - Accent4 4 3 5" xfId="25399" xr:uid="{0FE9CA63-7C23-409A-B3CB-35E465895935}"/>
    <cellStyle name="40% - Accent4 4 3 6" xfId="31549" xr:uid="{966AD551-57B6-4331-A9C8-F722CF182770}"/>
    <cellStyle name="40% - Accent4 4 3 7" xfId="40673" xr:uid="{2CD3F798-1384-4F04-ADAF-AE133430DA4D}"/>
    <cellStyle name="40% - Accent4 4 4" xfId="3911" xr:uid="{A245FA90-DE57-42F0-9093-22AB4DADD90A}"/>
    <cellStyle name="40% - Accent4 4 4 2" xfId="7150" xr:uid="{AAA68289-320D-4018-ACA8-EC9FA2DB3477}"/>
    <cellStyle name="40% - Accent4 4 4 2 2" xfId="18588" xr:uid="{5010CBED-BC2D-4AD9-A7EE-9244ACC98884}"/>
    <cellStyle name="40% - Accent4 4 4 2 3" xfId="29437" xr:uid="{46E5FB6F-8803-4EE8-BEA5-395160A45714}"/>
    <cellStyle name="40% - Accent4 4 4 2 4" xfId="37610" xr:uid="{783F220E-58AF-40A9-8D4E-90DE9127B134}"/>
    <cellStyle name="40% - Accent4 4 4 2 5" xfId="44711" xr:uid="{0D71008C-3A5A-4091-ABDB-526B67EBBC0E}"/>
    <cellStyle name="40% - Accent4 4 4 3" xfId="10192" xr:uid="{AF4B091E-0E88-4EB2-AE14-8E970EFB12F7}"/>
    <cellStyle name="40% - Accent4 4 4 3 2" xfId="21334" xr:uid="{BF6ADC97-8CA9-49A4-8AC8-6F5A3E9C996B}"/>
    <cellStyle name="40% - Accent4 4 4 3 3" xfId="33813" xr:uid="{3179CEED-436D-4E22-9C9D-72D6BDA040AC}"/>
    <cellStyle name="40% - Accent4 4 4 4" xfId="15532" xr:uid="{CB57CF85-3EAC-484E-BCA6-D28D1C69114E}"/>
    <cellStyle name="40% - Accent4 4 4 5" xfId="26381" xr:uid="{50EDBDAF-C468-48EE-AA21-367FA0253C42}"/>
    <cellStyle name="40% - Accent4 4 4 6" xfId="32979" xr:uid="{F54A3B6E-C487-487B-985A-75471088A057}"/>
    <cellStyle name="40% - Accent4 4 4 7" xfId="41655" xr:uid="{D5B0366C-FD92-4B88-A547-798CCB6CE885}"/>
    <cellStyle name="40% - Accent4 4 5" xfId="4459" xr:uid="{5BCFF9F4-7716-443A-BDBF-26879499B199}"/>
    <cellStyle name="40% - Accent4 4 5 2" xfId="7515" xr:uid="{064A5323-8745-4EB6-A1B6-547842EAF469}"/>
    <cellStyle name="40% - Accent4 4 5 2 2" xfId="18953" xr:uid="{694A1B68-7C8E-4E47-9F64-44B7E957E930}"/>
    <cellStyle name="40% - Accent4 4 5 2 3" xfId="29802" xr:uid="{7FE30EEA-8D6F-4463-B6D4-0E91447CA3DF}"/>
    <cellStyle name="40% - Accent4 4 5 2 4" xfId="35629" xr:uid="{73AF8891-7666-4E97-97EB-D1D37A873256}"/>
    <cellStyle name="40% - Accent4 4 5 2 5" xfId="45076" xr:uid="{A1B28072-6D31-41BA-8C73-C36D55509103}"/>
    <cellStyle name="40% - Accent4 4 5 3" xfId="15897" xr:uid="{89945E46-7DBB-45CD-B1BB-3AAFD95C99C6}"/>
    <cellStyle name="40% - Accent4 4 5 4" xfId="26746" xr:uid="{F52CA5DE-AC8F-46B2-B84B-7257A4CA6B07}"/>
    <cellStyle name="40% - Accent4 4 5 5" xfId="32975" xr:uid="{E7E62993-D979-4B2D-AC6B-C3903EA3AE36}"/>
    <cellStyle name="40% - Accent4 4 5 6" xfId="42020" xr:uid="{B6DEB2AD-0C9C-49EB-BE93-DC2EAADB37A6}"/>
    <cellStyle name="40% - Accent4 4 6" xfId="4821" xr:uid="{BE4F2DE5-9F71-49C7-93BE-8C77688BF298}"/>
    <cellStyle name="40% - Accent4 4 6 2" xfId="7877" xr:uid="{E361662D-FF32-411C-BE9C-966E3466BE6C}"/>
    <cellStyle name="40% - Accent4 4 6 2 2" xfId="19315" xr:uid="{2C06450B-6174-4997-9CBD-0E726BFAEE6D}"/>
    <cellStyle name="40% - Accent4 4 6 2 3" xfId="30164" xr:uid="{10CE49BA-818E-4D78-8595-BD49E80C99E0}"/>
    <cellStyle name="40% - Accent4 4 6 2 4" xfId="45438" xr:uid="{B0031F6A-C5D8-4FBF-A4DA-9D0AD752CBBD}"/>
    <cellStyle name="40% - Accent4 4 6 3" xfId="16259" xr:uid="{2A4747BC-9270-461E-A12B-30238F98EECF}"/>
    <cellStyle name="40% - Accent4 4 6 4" xfId="27108" xr:uid="{0A4DD5BD-BF7B-48D5-98DF-75764F49631B}"/>
    <cellStyle name="40% - Accent4 4 6 5" xfId="42382" xr:uid="{E0B812F1-C420-4724-A7C4-32BAC513A77B}"/>
    <cellStyle name="40% - Accent4 4 7" xfId="5188" xr:uid="{85AEC773-63BB-4460-A0F4-81322A01D1C3}"/>
    <cellStyle name="40% - Accent4 4 7 2" xfId="16626" xr:uid="{1861B14B-0926-4604-A5C1-0BB9B139EACE}"/>
    <cellStyle name="40% - Accent4 4 7 3" xfId="27475" xr:uid="{9DD1A066-78F1-4597-9FF2-827AF2FA0E72}"/>
    <cellStyle name="40% - Accent4 4 7 4" xfId="42749" xr:uid="{E2FDC6B4-B567-4EA5-8998-392E77F6D3AC}"/>
    <cellStyle name="40% - Accent4 4 8" xfId="13570" xr:uid="{7B973DE9-1A07-48F9-BAC4-2A2646EFF69F}"/>
    <cellStyle name="40% - Accent4 4 9" xfId="24419" xr:uid="{62269304-DE93-4F7C-ADEF-3C3B87B637AD}"/>
    <cellStyle name="40% - Accent4 5" xfId="384" xr:uid="{BB015762-3E49-47D8-BE07-D7BCA8CD7694}"/>
    <cellStyle name="40% - Accent4 5 10" xfId="30457" xr:uid="{B38DC941-F01F-4727-8F27-B2FAC2D3EC7D}"/>
    <cellStyle name="40% - Accent4 5 11" xfId="39694" xr:uid="{77CA0794-9459-4ADC-9C42-B89A2342780F}"/>
    <cellStyle name="40% - Accent4 5 2" xfId="2443" xr:uid="{F366AC20-B51A-4384-B760-9D1D4363EFB7}"/>
    <cellStyle name="40% - Accent4 5 2 2" xfId="3424" xr:uid="{C5839652-1C8C-4556-996A-0BBA4AA84973}"/>
    <cellStyle name="40% - Accent4 5 2 2 2" xfId="6662" xr:uid="{9A111F87-7B33-44F8-A05F-03C3C0E31070}"/>
    <cellStyle name="40% - Accent4 5 2 2 2 2" xfId="10193" xr:uid="{EBBDA32C-E69E-4FA9-908E-0043A187B905}"/>
    <cellStyle name="40% - Accent4 5 2 2 2 2 2" xfId="21335" xr:uid="{902812FA-E3A1-49F6-857E-9E47C6C333B8}"/>
    <cellStyle name="40% - Accent4 5 2 2 2 2 3" xfId="38674" xr:uid="{3AB34132-D98A-4806-972D-841115404D76}"/>
    <cellStyle name="40% - Accent4 5 2 2 2 3" xfId="10194" xr:uid="{B31BD83C-EA4D-46EA-98BC-8F818FF45952}"/>
    <cellStyle name="40% - Accent4 5 2 2 2 3 2" xfId="21336" xr:uid="{BD74CD61-7ABD-479C-BBC9-CF23F87FA1FF}"/>
    <cellStyle name="40% - Accent4 5 2 2 2 3 3" xfId="34707" xr:uid="{87AD83B7-93E1-426F-94EA-1D63282826C1}"/>
    <cellStyle name="40% - Accent4 5 2 2 2 4" xfId="18100" xr:uid="{BE4D4F1E-8491-45F1-955D-4F5CDCC82F84}"/>
    <cellStyle name="40% - Accent4 5 2 2 2 5" xfId="28949" xr:uid="{DC7B7CAC-9502-4A41-BB08-B05845D039C2}"/>
    <cellStyle name="40% - Accent4 5 2 2 2 6" xfId="32982" xr:uid="{010CD6AC-CC75-4A85-B386-CFE23B3CBF76}"/>
    <cellStyle name="40% - Accent4 5 2 2 2 7" xfId="44223" xr:uid="{3C435D5F-A363-447A-927B-CE30E89C0FD0}"/>
    <cellStyle name="40% - Accent4 5 2 2 3" xfId="10195" xr:uid="{EE10D795-8630-41ED-BD31-F98BCA9B731E}"/>
    <cellStyle name="40% - Accent4 5 2 2 3 2" xfId="21337" xr:uid="{85623551-2D8C-447D-82B6-967D6FF45B5D}"/>
    <cellStyle name="40% - Accent4 5 2 2 3 3" xfId="36693" xr:uid="{6E05BC24-BAA6-47AB-8D73-09C916A1B6AA}"/>
    <cellStyle name="40% - Accent4 5 2 2 4" xfId="15044" xr:uid="{553C6ABC-C260-4C38-8F56-3A88CB515D1B}"/>
    <cellStyle name="40% - Accent4 5 2 2 5" xfId="25893" xr:uid="{C70C7B02-9995-4454-9AC4-396712A639E6}"/>
    <cellStyle name="40% - Accent4 5 2 2 6" xfId="32043" xr:uid="{C4847F4E-82D4-4F17-AF6C-63D8C9826325}"/>
    <cellStyle name="40% - Accent4 5 2 2 7" xfId="41167" xr:uid="{18EE560C-8F1D-440A-BDED-5734B40983D4}"/>
    <cellStyle name="40% - Accent4 5 2 3" xfId="5682" xr:uid="{8D9553ED-465A-4306-A115-F98D70D11290}"/>
    <cellStyle name="40% - Accent4 5 2 3 2" xfId="10196" xr:uid="{17F61EAB-6561-4618-AED8-0A19E5772AB2}"/>
    <cellStyle name="40% - Accent4 5 2 3 2 2" xfId="21338" xr:uid="{3151B609-9D63-46D0-B261-7C47E7E5051A}"/>
    <cellStyle name="40% - Accent4 5 2 3 2 3" xfId="38033" xr:uid="{EAA1CA45-0CA4-4019-8DA2-51C7AEC40DC2}"/>
    <cellStyle name="40% - Accent4 5 2 3 3" xfId="10197" xr:uid="{71738542-1EE5-4903-8E3B-203C36D7E862}"/>
    <cellStyle name="40% - Accent4 5 2 3 3 2" xfId="21339" xr:uid="{EC54B89F-CB4C-4032-8EC2-E0C90373E161}"/>
    <cellStyle name="40% - Accent4 5 2 3 3 3" xfId="34078" xr:uid="{3CC4258D-5114-4BB4-B6EC-7C69749F083A}"/>
    <cellStyle name="40% - Accent4 5 2 3 4" xfId="17120" xr:uid="{B122E261-76CB-4000-B45E-3F67433B8F75}"/>
    <cellStyle name="40% - Accent4 5 2 3 5" xfId="27969" xr:uid="{ACA66FD1-E574-4032-A453-AE6FFE20B137}"/>
    <cellStyle name="40% - Accent4 5 2 3 6" xfId="32981" xr:uid="{31A3EDAF-B8FC-4ACA-AA9F-AA6B70825A3A}"/>
    <cellStyle name="40% - Accent4 5 2 3 7" xfId="43243" xr:uid="{3E570556-FD26-482C-8BB9-F8DCC5D605E1}"/>
    <cellStyle name="40% - Accent4 5 2 4" xfId="10198" xr:uid="{00BCD26B-9D4E-4F3C-AC5F-904A6D786ED2}"/>
    <cellStyle name="40% - Accent4 5 2 4 2" xfId="21340" xr:uid="{C258D41D-9875-4E69-AAFE-719B9739C22F}"/>
    <cellStyle name="40% - Accent4 5 2 4 3" xfId="36050" xr:uid="{A5DF5741-364C-49CD-AB44-C9CE1DBC70A8}"/>
    <cellStyle name="40% - Accent4 5 2 5" xfId="14064" xr:uid="{7C1471C2-F8D9-4F7C-8B99-A8B577A61F86}"/>
    <cellStyle name="40% - Accent4 5 2 6" xfId="24913" xr:uid="{4668D3B7-2047-496F-9EB4-3E8092D828C7}"/>
    <cellStyle name="40% - Accent4 5 2 7" xfId="31063" xr:uid="{19B2963D-51FD-470C-B10B-253E9348F341}"/>
    <cellStyle name="40% - Accent4 5 2 8" xfId="40187" xr:uid="{789AC281-BD88-45F4-8BD7-4ED3489192F7}"/>
    <cellStyle name="40% - Accent4 5 3" xfId="2931" xr:uid="{D0C63E18-C903-47B4-9B93-99D228F1C1E4}"/>
    <cellStyle name="40% - Accent4 5 3 2" xfId="6169" xr:uid="{8BE2E917-939D-43DC-8FC4-19E6C99AA703}"/>
    <cellStyle name="40% - Accent4 5 3 2 2" xfId="10199" xr:uid="{75A1CF3D-6DD5-4F53-B99E-EFB458053E80}"/>
    <cellStyle name="40% - Accent4 5 3 2 2 2" xfId="21341" xr:uid="{2EE5CB78-B08E-4EEE-B2B1-F2E4DBC030A0}"/>
    <cellStyle name="40% - Accent4 5 3 2 2 3" xfId="38675" xr:uid="{8CD3E20F-4276-4AF7-93C9-E35014AA0384}"/>
    <cellStyle name="40% - Accent4 5 3 2 3" xfId="10200" xr:uid="{A0AE6B1C-8FC8-49C8-96FB-272131C1801B}"/>
    <cellStyle name="40% - Accent4 5 3 2 3 2" xfId="21342" xr:uid="{9F4E1921-3661-406B-BAA5-592B11D2A0E8}"/>
    <cellStyle name="40% - Accent4 5 3 2 3 3" xfId="34708" xr:uid="{861719B4-11AB-4BA4-9D04-EF7C066D4443}"/>
    <cellStyle name="40% - Accent4 5 3 2 4" xfId="17607" xr:uid="{C438DDA7-0ACC-4684-A66B-C047D9E09C5E}"/>
    <cellStyle name="40% - Accent4 5 3 2 5" xfId="28456" xr:uid="{24BB30B0-2080-40F2-84DE-658A93904EAA}"/>
    <cellStyle name="40% - Accent4 5 3 2 6" xfId="32983" xr:uid="{0EDCAD98-A20E-4A46-BEAD-CFE3769C906E}"/>
    <cellStyle name="40% - Accent4 5 3 2 7" xfId="43730" xr:uid="{0B29103F-280D-47FE-BD0E-B25EDC2FEAB4}"/>
    <cellStyle name="40% - Accent4 5 3 3" xfId="10201" xr:uid="{92CC8711-0C92-49DD-AE18-940D7FE492D3}"/>
    <cellStyle name="40% - Accent4 5 3 3 2" xfId="21343" xr:uid="{A0D48DF3-8BA0-4C5F-980B-9F8F778D27EC}"/>
    <cellStyle name="40% - Accent4 5 3 3 3" xfId="36694" xr:uid="{8A6AB128-B582-47F3-9A0D-958524CAAFFA}"/>
    <cellStyle name="40% - Accent4 5 3 4" xfId="14551" xr:uid="{DE2BC136-A49A-41AD-ADCF-8D6397BAF39A}"/>
    <cellStyle name="40% - Accent4 5 3 5" xfId="25400" xr:uid="{85B6CFC0-A8C0-495F-B4D0-BB2BA6C08544}"/>
    <cellStyle name="40% - Accent4 5 3 6" xfId="31550" xr:uid="{2B59EE19-5573-4FC6-AC9C-5D4332DC13FD}"/>
    <cellStyle name="40% - Accent4 5 3 7" xfId="40674" xr:uid="{B7F98C67-863E-4F70-B9CE-0A2558770958}"/>
    <cellStyle name="40% - Accent4 5 4" xfId="3912" xr:uid="{EE30CA07-A331-4BD0-9158-405815A92817}"/>
    <cellStyle name="40% - Accent4 5 4 2" xfId="7151" xr:uid="{B7FAF99E-35B8-44D3-AAE4-71E89504FB47}"/>
    <cellStyle name="40% - Accent4 5 4 2 2" xfId="18589" xr:uid="{21324687-45F8-489A-80B2-2394C7AF9734}"/>
    <cellStyle name="40% - Accent4 5 4 2 3" xfId="29438" xr:uid="{2DA8B47C-1D94-431F-8CE4-1121BF32A48D}"/>
    <cellStyle name="40% - Accent4 5 4 2 4" xfId="37624" xr:uid="{4F301666-A9CE-4991-AF1D-857C8C93E290}"/>
    <cellStyle name="40% - Accent4 5 4 2 5" xfId="44712" xr:uid="{91A3DFCA-57C9-48B5-9976-081E348F8EEF}"/>
    <cellStyle name="40% - Accent4 5 4 3" xfId="10202" xr:uid="{899C5FF4-D4C3-49C4-8007-C6D02A1A4327}"/>
    <cellStyle name="40% - Accent4 5 4 3 2" xfId="21344" xr:uid="{93901850-7957-48B9-B073-3FA8280FDEB1}"/>
    <cellStyle name="40% - Accent4 5 4 3 3" xfId="33822" xr:uid="{55497B8C-321E-4595-A88C-EB9688613958}"/>
    <cellStyle name="40% - Accent4 5 4 4" xfId="15533" xr:uid="{3C0CFC2D-1AE9-443B-8EEC-98F4A467E8E9}"/>
    <cellStyle name="40% - Accent4 5 4 5" xfId="26382" xr:uid="{5F1F79ED-BFC9-4545-86EA-F191CD361B6A}"/>
    <cellStyle name="40% - Accent4 5 4 6" xfId="32984" xr:uid="{FA03033F-4406-4AA2-89B5-718F218387CF}"/>
    <cellStyle name="40% - Accent4 5 4 7" xfId="41656" xr:uid="{1A4AE284-6F74-46F7-9BBF-E9936DF8C35B}"/>
    <cellStyle name="40% - Accent4 5 5" xfId="4460" xr:uid="{5BABD762-FA4D-4495-B4BE-4DD29DAA00DF}"/>
    <cellStyle name="40% - Accent4 5 5 2" xfId="7516" xr:uid="{B44401F6-2F9F-4EE5-865D-FFC9FBBBB26F}"/>
    <cellStyle name="40% - Accent4 5 5 2 2" xfId="18954" xr:uid="{B45CD672-49C4-4276-998F-EEA2B5A44E38}"/>
    <cellStyle name="40% - Accent4 5 5 2 3" xfId="29803" xr:uid="{447A3898-9DF5-4166-85D1-4688F1D61DFE}"/>
    <cellStyle name="40% - Accent4 5 5 2 4" xfId="35643" xr:uid="{ADA5A977-406F-4737-839C-E4649E085902}"/>
    <cellStyle name="40% - Accent4 5 5 2 5" xfId="45077" xr:uid="{DE35ABFA-541F-47E0-8CB3-42EE2A930EE1}"/>
    <cellStyle name="40% - Accent4 5 5 3" xfId="15898" xr:uid="{3B9CEA03-6363-412A-B4DE-3E294E634CF1}"/>
    <cellStyle name="40% - Accent4 5 5 4" xfId="26747" xr:uid="{75DD0129-5D26-4AC1-BB1F-3071A6029FEB}"/>
    <cellStyle name="40% - Accent4 5 5 5" xfId="32980" xr:uid="{9427BC79-48A8-4052-B1EB-93CB665A4F60}"/>
    <cellStyle name="40% - Accent4 5 5 6" xfId="42021" xr:uid="{7B17FA36-318D-4A10-B15B-680708D27B43}"/>
    <cellStyle name="40% - Accent4 5 6" xfId="4822" xr:uid="{35113A8C-7E06-440E-A85F-44A19D971E81}"/>
    <cellStyle name="40% - Accent4 5 6 2" xfId="7878" xr:uid="{3AAE1500-2608-4139-BFA4-92D3D6E7A23A}"/>
    <cellStyle name="40% - Accent4 5 6 2 2" xfId="19316" xr:uid="{77B73274-CB83-48B5-B0F1-2EDC3B23AFFF}"/>
    <cellStyle name="40% - Accent4 5 6 2 3" xfId="30165" xr:uid="{53309F86-EF9C-4F6D-A06E-EAC62451EEC8}"/>
    <cellStyle name="40% - Accent4 5 6 2 4" xfId="45439" xr:uid="{2908E69A-281F-406D-9F22-904FF7260431}"/>
    <cellStyle name="40% - Accent4 5 6 3" xfId="16260" xr:uid="{AD2DE0BA-B6E0-42C2-8DA6-46E041E91550}"/>
    <cellStyle name="40% - Accent4 5 6 4" xfId="27109" xr:uid="{08FCE392-7F4A-43ED-AC44-7F412B7109D9}"/>
    <cellStyle name="40% - Accent4 5 6 5" xfId="42383" xr:uid="{17E7E55E-6049-47A4-8AE2-8A162B597891}"/>
    <cellStyle name="40% - Accent4 5 7" xfId="5189" xr:uid="{87810543-24B5-4F0A-B27E-28270B3BDB82}"/>
    <cellStyle name="40% - Accent4 5 7 2" xfId="16627" xr:uid="{85DC42A9-F0A7-40DD-B90A-A93CDC6C1123}"/>
    <cellStyle name="40% - Accent4 5 7 3" xfId="27476" xr:uid="{A6F1BB83-4898-4DC4-AEC3-6E2D0765A2FF}"/>
    <cellStyle name="40% - Accent4 5 7 4" xfId="42750" xr:uid="{09963987-6740-4AB3-A904-F31089403903}"/>
    <cellStyle name="40% - Accent4 5 8" xfId="13571" xr:uid="{613D4080-0C25-4B08-A404-937890E2F271}"/>
    <cellStyle name="40% - Accent4 5 9" xfId="24420" xr:uid="{A42FAECF-241C-43CB-900E-E425F2859ACF}"/>
    <cellStyle name="40% - Accent4 6" xfId="385" xr:uid="{3A95ADEC-D92D-43D3-8375-9D7212BE25C2}"/>
    <cellStyle name="40% - Accent4 6 10" xfId="30605" xr:uid="{5AAB6488-CBB5-45BB-A153-7FDD4338A73B}"/>
    <cellStyle name="40% - Accent4 6 11" xfId="39695" xr:uid="{901DD17D-566D-42B8-98B5-329024B2366E}"/>
    <cellStyle name="40% - Accent4 6 2" xfId="2444" xr:uid="{DB61C880-6B65-4982-B0A1-9FC9EBEE328C}"/>
    <cellStyle name="40% - Accent4 6 2 2" xfId="3425" xr:uid="{54DFDC87-6BB9-4D02-BF76-C815987C194B}"/>
    <cellStyle name="40% - Accent4 6 2 2 2" xfId="6663" xr:uid="{55B05449-C16F-4B27-8E5D-2AC9BB28C447}"/>
    <cellStyle name="40% - Accent4 6 2 2 2 2" xfId="10203" xr:uid="{1147B04F-C032-440C-A883-22393FB7684E}"/>
    <cellStyle name="40% - Accent4 6 2 2 2 2 2" xfId="21345" xr:uid="{5A9D536F-5305-4732-BAF0-EA3A7E97B8E1}"/>
    <cellStyle name="40% - Accent4 6 2 2 2 2 3" xfId="38676" xr:uid="{02387168-C2A7-464E-A300-F8510BA44433}"/>
    <cellStyle name="40% - Accent4 6 2 2 2 3" xfId="10204" xr:uid="{5E039D2C-6768-4E89-90A6-5C4BBA068373}"/>
    <cellStyle name="40% - Accent4 6 2 2 2 3 2" xfId="21346" xr:uid="{E8A9A6F0-3DF6-4645-859A-5F92FED04603}"/>
    <cellStyle name="40% - Accent4 6 2 2 2 3 3" xfId="34709" xr:uid="{45938CC9-EA38-4E03-BAF6-F8E2C887C92B}"/>
    <cellStyle name="40% - Accent4 6 2 2 2 4" xfId="18101" xr:uid="{34CEDDCC-ECA1-4DDE-8777-D0B6627F33E6}"/>
    <cellStyle name="40% - Accent4 6 2 2 2 5" xfId="28950" xr:uid="{7D4C86CA-8098-4B89-9430-D9B57B5C34C4}"/>
    <cellStyle name="40% - Accent4 6 2 2 2 6" xfId="32987" xr:uid="{99DA8281-335A-45C8-ABDA-4367B206DEF0}"/>
    <cellStyle name="40% - Accent4 6 2 2 2 7" xfId="44224" xr:uid="{FEF0D346-37E7-4801-B53C-8D8A106E783A}"/>
    <cellStyle name="40% - Accent4 6 2 2 3" xfId="10205" xr:uid="{4E7DE542-B417-4D47-8AD3-A05EAE03366C}"/>
    <cellStyle name="40% - Accent4 6 2 2 3 2" xfId="21347" xr:uid="{9A5760A8-96B0-4C33-A8AA-9A1F9A28FFB5}"/>
    <cellStyle name="40% - Accent4 6 2 2 3 3" xfId="36695" xr:uid="{C2252058-2DF2-421C-8D21-21E1D4334146}"/>
    <cellStyle name="40% - Accent4 6 2 2 4" xfId="15045" xr:uid="{FBAAD226-9BCB-4E5F-B0F5-0FF83E5E2120}"/>
    <cellStyle name="40% - Accent4 6 2 2 5" xfId="25894" xr:uid="{44C60A35-1112-4951-9636-EAFDE2D234DA}"/>
    <cellStyle name="40% - Accent4 6 2 2 6" xfId="32044" xr:uid="{50E840D0-032A-49E8-8BA0-F9AAFB683323}"/>
    <cellStyle name="40% - Accent4 6 2 2 7" xfId="41168" xr:uid="{1B2167D6-95F2-48C3-9788-BA8DCC4804C1}"/>
    <cellStyle name="40% - Accent4 6 2 3" xfId="5683" xr:uid="{B63C994A-62AF-4AE1-9391-5369C1181763}"/>
    <cellStyle name="40% - Accent4 6 2 3 2" xfId="10206" xr:uid="{6005A745-34B6-45B3-9F1C-F36FC9BC3B8E}"/>
    <cellStyle name="40% - Accent4 6 2 3 2 2" xfId="21348" xr:uid="{56C10F41-09C3-4787-A589-1C939F16D8CA}"/>
    <cellStyle name="40% - Accent4 6 2 3 2 3" xfId="38034" xr:uid="{D2370DF2-5896-4DE6-A033-9729F4A1002D}"/>
    <cellStyle name="40% - Accent4 6 2 3 3" xfId="10207" xr:uid="{CC30BA07-FCF2-479E-9145-5ABCB6E32882}"/>
    <cellStyle name="40% - Accent4 6 2 3 3 2" xfId="21349" xr:uid="{75C39339-FDFF-4C5A-91EF-4256B2301687}"/>
    <cellStyle name="40% - Accent4 6 2 3 3 3" xfId="34079" xr:uid="{A224EF11-2F14-468D-80B3-8FCD132F7D50}"/>
    <cellStyle name="40% - Accent4 6 2 3 4" xfId="17121" xr:uid="{BE3B451A-3BF5-4DB3-BAD6-5382066C63B7}"/>
    <cellStyle name="40% - Accent4 6 2 3 5" xfId="27970" xr:uid="{8DCF5ACB-C3EB-4E13-8577-1C824FBC3C76}"/>
    <cellStyle name="40% - Accent4 6 2 3 6" xfId="32986" xr:uid="{E505B15E-4A09-4F66-856E-A7533CD78B54}"/>
    <cellStyle name="40% - Accent4 6 2 3 7" xfId="43244" xr:uid="{8BB1D01F-0C06-47BF-AB4A-B3C6C5EA23CA}"/>
    <cellStyle name="40% - Accent4 6 2 4" xfId="10208" xr:uid="{149CFC2E-A83B-4339-8DB0-809692932168}"/>
    <cellStyle name="40% - Accent4 6 2 4 2" xfId="21350" xr:uid="{DEC35F05-BD45-4E82-B2CD-0AA80044963E}"/>
    <cellStyle name="40% - Accent4 6 2 4 3" xfId="36051" xr:uid="{64191E97-89C4-454E-8B19-E2C5148DCA5F}"/>
    <cellStyle name="40% - Accent4 6 2 5" xfId="14065" xr:uid="{CB418E9E-103E-4E8B-BEE3-3FCDB996FC05}"/>
    <cellStyle name="40% - Accent4 6 2 6" xfId="24914" xr:uid="{275221A9-0B7A-4CFD-A69F-A719C1FA24E9}"/>
    <cellStyle name="40% - Accent4 6 2 7" xfId="31064" xr:uid="{2048CDAB-30BA-40CF-AED5-46AE2B016BC5}"/>
    <cellStyle name="40% - Accent4 6 2 8" xfId="40188" xr:uid="{8F36E488-4A64-488D-9762-0F2B907AB695}"/>
    <cellStyle name="40% - Accent4 6 3" xfId="2932" xr:uid="{3D78B875-0FB2-4FE0-B9CA-A0CE790CE449}"/>
    <cellStyle name="40% - Accent4 6 3 2" xfId="6170" xr:uid="{0A9CEE8A-0C22-4B7E-82D8-BECB87649EB2}"/>
    <cellStyle name="40% - Accent4 6 3 2 2" xfId="10209" xr:uid="{CE2C4FA9-E994-468F-AC69-1314E2AFC127}"/>
    <cellStyle name="40% - Accent4 6 3 2 2 2" xfId="21351" xr:uid="{0E23AF95-A272-4EF6-86A0-2FF5EBC9AF74}"/>
    <cellStyle name="40% - Accent4 6 3 2 2 3" xfId="38677" xr:uid="{C16A0770-1633-48A4-AA13-0CD73D1D603C}"/>
    <cellStyle name="40% - Accent4 6 3 2 3" xfId="10210" xr:uid="{D32DFB67-BB14-46D5-A6CF-F2CD8D816966}"/>
    <cellStyle name="40% - Accent4 6 3 2 3 2" xfId="21352" xr:uid="{37C0DA58-AD34-42C3-9580-ABAAAD0DA901}"/>
    <cellStyle name="40% - Accent4 6 3 2 3 3" xfId="34710" xr:uid="{509860C3-B009-4D40-B9DE-A8F9378F4D6C}"/>
    <cellStyle name="40% - Accent4 6 3 2 4" xfId="17608" xr:uid="{3FD128B7-8378-4AF6-8D3E-E5E4AD0397C7}"/>
    <cellStyle name="40% - Accent4 6 3 2 5" xfId="28457" xr:uid="{819BE931-4F83-4E10-97B0-11AC4CB4AD10}"/>
    <cellStyle name="40% - Accent4 6 3 2 6" xfId="32988" xr:uid="{3A254961-FB72-4E88-8C0D-14360BDF2EC1}"/>
    <cellStyle name="40% - Accent4 6 3 2 7" xfId="43731" xr:uid="{C387CA57-638C-4A11-B11F-98AECE3BCD40}"/>
    <cellStyle name="40% - Accent4 6 3 3" xfId="10211" xr:uid="{0E73A327-23EC-44F4-851A-17CC7C4D7DEA}"/>
    <cellStyle name="40% - Accent4 6 3 3 2" xfId="21353" xr:uid="{C0728847-1330-4436-B732-F6369B6B1098}"/>
    <cellStyle name="40% - Accent4 6 3 3 3" xfId="36696" xr:uid="{2DDC5E9A-11EE-455A-88C9-CB637E54AE5B}"/>
    <cellStyle name="40% - Accent4 6 3 4" xfId="14552" xr:uid="{DDA9E7D9-3827-4862-AB67-84E4478EAF90}"/>
    <cellStyle name="40% - Accent4 6 3 5" xfId="25401" xr:uid="{B842ACD2-14EC-4DE5-9C5E-F3CE7849533A}"/>
    <cellStyle name="40% - Accent4 6 3 6" xfId="31551" xr:uid="{E86E0AD4-4986-4C27-A68A-10EAE0551635}"/>
    <cellStyle name="40% - Accent4 6 3 7" xfId="40675" xr:uid="{64DCB4DD-5A65-429A-BF57-B6ADEFC1C19A}"/>
    <cellStyle name="40% - Accent4 6 4" xfId="3913" xr:uid="{4E0E7810-280A-4529-A99B-F59603F06C99}"/>
    <cellStyle name="40% - Accent4 6 4 2" xfId="7152" xr:uid="{3F5FC552-C0CD-4F06-AFA4-549B9A8A6A79}"/>
    <cellStyle name="40% - Accent4 6 4 2 2" xfId="18590" xr:uid="{266DCE4F-FC49-4093-BA5B-F114CB24C14F}"/>
    <cellStyle name="40% - Accent4 6 4 2 3" xfId="29439" xr:uid="{75CC4F63-6EAB-437F-8FC1-A1D4D0B2107E}"/>
    <cellStyle name="40% - Accent4 6 4 2 4" xfId="37746" xr:uid="{62920DFE-80BA-4A77-9C91-448BB1192E74}"/>
    <cellStyle name="40% - Accent4 6 4 2 5" xfId="44713" xr:uid="{40A44F49-837B-413C-BB45-92DD34B45975}"/>
    <cellStyle name="40% - Accent4 6 4 3" xfId="10212" xr:uid="{88C97B39-8EC2-4B78-B320-899C8668C969}"/>
    <cellStyle name="40% - Accent4 6 4 3 2" xfId="21354" xr:uid="{0A0B055E-04F2-4B34-A1D2-0A0DB0C2E0BA}"/>
    <cellStyle name="40% - Accent4 6 4 3 3" xfId="33902" xr:uid="{06280E4D-9444-4970-A455-B74ACFB41E06}"/>
    <cellStyle name="40% - Accent4 6 4 4" xfId="15534" xr:uid="{548CFF78-1C8A-4BF2-B168-FECE49399447}"/>
    <cellStyle name="40% - Accent4 6 4 5" xfId="26383" xr:uid="{1F26B7A4-87B3-487E-87F1-8C1E5502C051}"/>
    <cellStyle name="40% - Accent4 6 4 6" xfId="32989" xr:uid="{02612826-6A4A-4347-B11A-141F493C94E2}"/>
    <cellStyle name="40% - Accent4 6 4 7" xfId="41657" xr:uid="{D8A57403-83A5-4C6D-BEB6-916A9BB0C506}"/>
    <cellStyle name="40% - Accent4 6 5" xfId="4461" xr:uid="{F04F740C-EF90-4E1D-94D8-622AF1868F56}"/>
    <cellStyle name="40% - Accent4 6 5 2" xfId="7517" xr:uid="{3AA05F75-D74A-40BF-BE99-49DF80ECCBA3}"/>
    <cellStyle name="40% - Accent4 6 5 2 2" xfId="18955" xr:uid="{50E773A1-A8F4-4E43-AECA-E9A58CD1C480}"/>
    <cellStyle name="40% - Accent4 6 5 2 3" xfId="29804" xr:uid="{F846E13C-B113-4684-87FD-8AE4C9CA7165}"/>
    <cellStyle name="40% - Accent4 6 5 2 4" xfId="35764" xr:uid="{079095B4-3BBB-4238-A21A-66C2D0D3332B}"/>
    <cellStyle name="40% - Accent4 6 5 2 5" xfId="45078" xr:uid="{B88881C7-8013-4513-B1C3-E13C794AEE28}"/>
    <cellStyle name="40% - Accent4 6 5 3" xfId="15899" xr:uid="{34B060F6-BF1F-4513-85B6-CC2DB636F971}"/>
    <cellStyle name="40% - Accent4 6 5 4" xfId="26748" xr:uid="{60B43EAA-C12E-495F-8BFB-84A517D2D4AC}"/>
    <cellStyle name="40% - Accent4 6 5 5" xfId="32985" xr:uid="{A47BD3CC-764B-493F-A021-E8C3FCBB6744}"/>
    <cellStyle name="40% - Accent4 6 5 6" xfId="42022" xr:uid="{C905DBC7-06E8-479A-B222-B1425327B386}"/>
    <cellStyle name="40% - Accent4 6 6" xfId="4823" xr:uid="{A54B24B1-2F91-4B9B-8F21-12D6FA09823C}"/>
    <cellStyle name="40% - Accent4 6 6 2" xfId="7879" xr:uid="{5FF92957-AA1D-4247-BBEB-A54AF99A23D1}"/>
    <cellStyle name="40% - Accent4 6 6 2 2" xfId="19317" xr:uid="{4AAF4A18-4444-473D-B50F-2BC80DB1DB0F}"/>
    <cellStyle name="40% - Accent4 6 6 2 3" xfId="30166" xr:uid="{B37454D9-B748-40BF-8724-57DEEF42F7F5}"/>
    <cellStyle name="40% - Accent4 6 6 2 4" xfId="45440" xr:uid="{797BC041-126B-4B2A-8BBE-9DC7B3218A59}"/>
    <cellStyle name="40% - Accent4 6 6 3" xfId="16261" xr:uid="{A29FB264-168A-49A1-A84F-B0D43395F992}"/>
    <cellStyle name="40% - Accent4 6 6 4" xfId="27110" xr:uid="{62CC9F4E-35EC-40D2-A641-8325E9B24919}"/>
    <cellStyle name="40% - Accent4 6 6 5" xfId="42384" xr:uid="{80B775F9-C777-413C-B16F-E2EF4AC81225}"/>
    <cellStyle name="40% - Accent4 6 7" xfId="5190" xr:uid="{34A97259-C205-4788-8793-63A8F186934D}"/>
    <cellStyle name="40% - Accent4 6 7 2" xfId="16628" xr:uid="{4F9E4188-10FB-4961-AC66-B54A37CA7EA7}"/>
    <cellStyle name="40% - Accent4 6 7 3" xfId="27477" xr:uid="{7A05D681-4476-4B29-BF79-7398FFDD8587}"/>
    <cellStyle name="40% - Accent4 6 7 4" xfId="42751" xr:uid="{E48D351A-FAF2-4DCB-95B4-2DC30690D669}"/>
    <cellStyle name="40% - Accent4 6 8" xfId="13572" xr:uid="{154109C5-3510-4128-AE26-7CDDCBF473FD}"/>
    <cellStyle name="40% - Accent4 6 9" xfId="24421" xr:uid="{9289A773-1FE8-40A7-8889-DFEA4DE9D40E}"/>
    <cellStyle name="40% - Accent4 7" xfId="386" xr:uid="{20F0124F-EAD9-402E-BB90-D95E2A7DEEE6}"/>
    <cellStyle name="40% - Accent4 7 10" xfId="30606" xr:uid="{2751075A-2790-42A3-B7D1-180A86A64098}"/>
    <cellStyle name="40% - Accent4 7 11" xfId="39696" xr:uid="{26B5261C-D92B-4059-BE78-DF14A35474D9}"/>
    <cellStyle name="40% - Accent4 7 2" xfId="2445" xr:uid="{CFEBAC71-A510-436E-BADD-B365E401095A}"/>
    <cellStyle name="40% - Accent4 7 2 2" xfId="3426" xr:uid="{3B796230-86A5-4D52-93DD-810BFE7A829C}"/>
    <cellStyle name="40% - Accent4 7 2 2 2" xfId="6664" xr:uid="{D0AFEE29-7F9E-4C62-AF07-436D27CB5597}"/>
    <cellStyle name="40% - Accent4 7 2 2 2 2" xfId="10213" xr:uid="{FB691B4D-8219-4D67-AB3E-45F28445F2DD}"/>
    <cellStyle name="40% - Accent4 7 2 2 2 2 2" xfId="21355" xr:uid="{552D259F-B04B-4D48-9915-D94129B1ED35}"/>
    <cellStyle name="40% - Accent4 7 2 2 2 2 3" xfId="38678" xr:uid="{5897272F-3195-4E49-ACAD-D0B1710A58E8}"/>
    <cellStyle name="40% - Accent4 7 2 2 2 3" xfId="10214" xr:uid="{2C57485E-7C49-4792-8819-0B0AB159AC0D}"/>
    <cellStyle name="40% - Accent4 7 2 2 2 3 2" xfId="21356" xr:uid="{F8E4F31B-9A30-409F-A354-1CB75CD71229}"/>
    <cellStyle name="40% - Accent4 7 2 2 2 3 3" xfId="34711" xr:uid="{67C48B99-DC15-445D-B768-DAB22BC7E748}"/>
    <cellStyle name="40% - Accent4 7 2 2 2 4" xfId="18102" xr:uid="{DF29A86C-7133-4C93-B277-227B24B0E382}"/>
    <cellStyle name="40% - Accent4 7 2 2 2 5" xfId="28951" xr:uid="{C038605F-2A67-4974-BF40-30C190849EBE}"/>
    <cellStyle name="40% - Accent4 7 2 2 2 6" xfId="32992" xr:uid="{02F3093D-4183-4704-8B51-AF9239C8A92E}"/>
    <cellStyle name="40% - Accent4 7 2 2 2 7" xfId="44225" xr:uid="{22B365DD-742E-4F78-A66A-3B22A9B45DA6}"/>
    <cellStyle name="40% - Accent4 7 2 2 3" xfId="10215" xr:uid="{AE4C311B-2A46-4944-B29F-19BD04F352E5}"/>
    <cellStyle name="40% - Accent4 7 2 2 3 2" xfId="21357" xr:uid="{D898FEC8-8DCD-42E0-9526-7678DF225EAA}"/>
    <cellStyle name="40% - Accent4 7 2 2 3 3" xfId="36697" xr:uid="{56AEBADE-A6CA-4CB5-A462-56634834CCE3}"/>
    <cellStyle name="40% - Accent4 7 2 2 4" xfId="15046" xr:uid="{BBCC303F-4E9C-44A5-A2F2-0D6D249531A9}"/>
    <cellStyle name="40% - Accent4 7 2 2 5" xfId="25895" xr:uid="{79EE31A6-6007-4CF0-B401-7DE7FE22C0AC}"/>
    <cellStyle name="40% - Accent4 7 2 2 6" xfId="32045" xr:uid="{C65A1A35-A2DE-4AD5-BA17-B8FCBEB2E4CC}"/>
    <cellStyle name="40% - Accent4 7 2 2 7" xfId="41169" xr:uid="{1DEAE7FC-132E-4704-99FF-2239EA8A5971}"/>
    <cellStyle name="40% - Accent4 7 2 3" xfId="5684" xr:uid="{C526BC1D-0C77-416D-9B82-661B97702A1D}"/>
    <cellStyle name="40% - Accent4 7 2 3 2" xfId="10216" xr:uid="{61EAE857-66F9-4CE4-BB6E-08A5ED8CD0A4}"/>
    <cellStyle name="40% - Accent4 7 2 3 2 2" xfId="21358" xr:uid="{02452675-01D6-4158-BA2C-2B5446ADC79A}"/>
    <cellStyle name="40% - Accent4 7 2 3 2 3" xfId="38035" xr:uid="{8CD0E084-0F40-489A-8588-0FA5F4919084}"/>
    <cellStyle name="40% - Accent4 7 2 3 3" xfId="10217" xr:uid="{B33A69F6-8F4D-4C3C-A7DF-3B0B565AE6D4}"/>
    <cellStyle name="40% - Accent4 7 2 3 3 2" xfId="21359" xr:uid="{93F4F729-680A-456E-8C5A-08FC7927FDF1}"/>
    <cellStyle name="40% - Accent4 7 2 3 3 3" xfId="34080" xr:uid="{D93B52A1-4100-4BDA-A0CC-3B8D9355A419}"/>
    <cellStyle name="40% - Accent4 7 2 3 4" xfId="17122" xr:uid="{4750D71B-4C63-4FD4-A9A9-EC04626E118B}"/>
    <cellStyle name="40% - Accent4 7 2 3 5" xfId="27971" xr:uid="{CD0092CC-11C5-4196-92C6-25B51E69B4AC}"/>
    <cellStyle name="40% - Accent4 7 2 3 6" xfId="32991" xr:uid="{31BA7699-7AAD-44B0-ACCA-31AE9BA1FEEA}"/>
    <cellStyle name="40% - Accent4 7 2 3 7" xfId="43245" xr:uid="{C7636F6E-BA57-4D94-9AC9-715AFBDEF03B}"/>
    <cellStyle name="40% - Accent4 7 2 4" xfId="10218" xr:uid="{D74EF0B6-3F24-4111-89F9-34A151C71FE6}"/>
    <cellStyle name="40% - Accent4 7 2 4 2" xfId="21360" xr:uid="{421374D0-5B28-4AFA-AF18-E9E92251A2AA}"/>
    <cellStyle name="40% - Accent4 7 2 4 3" xfId="36052" xr:uid="{F2BC5B8E-E0D4-416D-8FB6-643F282DB430}"/>
    <cellStyle name="40% - Accent4 7 2 5" xfId="14066" xr:uid="{0C0AE9B5-EE0F-405F-BE69-56D641BFF401}"/>
    <cellStyle name="40% - Accent4 7 2 6" xfId="24915" xr:uid="{5EE0F45C-794B-4868-BCC0-460EFF153446}"/>
    <cellStyle name="40% - Accent4 7 2 7" xfId="31065" xr:uid="{4DC6F64D-5E47-4AD7-9F16-8DB95B542B0E}"/>
    <cellStyle name="40% - Accent4 7 2 8" xfId="40189" xr:uid="{CD4654C5-55B6-441E-B5B6-31400ACA2A81}"/>
    <cellStyle name="40% - Accent4 7 3" xfId="2933" xr:uid="{1A52CEB7-ED74-455B-A3EF-0231256BB33B}"/>
    <cellStyle name="40% - Accent4 7 3 2" xfId="6171" xr:uid="{B472A3C9-7100-4A35-BD3C-8E90182C6ABB}"/>
    <cellStyle name="40% - Accent4 7 3 2 2" xfId="10219" xr:uid="{20AF29B6-D4BD-4BA8-A8FF-221732607DD1}"/>
    <cellStyle name="40% - Accent4 7 3 2 2 2" xfId="21361" xr:uid="{93D042E2-70F8-4E79-B1BC-02E3F81CA9D8}"/>
    <cellStyle name="40% - Accent4 7 3 2 2 3" xfId="38679" xr:uid="{2A1EA88A-05E7-4B4B-851C-72004E03EDA1}"/>
    <cellStyle name="40% - Accent4 7 3 2 3" xfId="10220" xr:uid="{27903732-056A-43C8-9308-5946436F90D1}"/>
    <cellStyle name="40% - Accent4 7 3 2 3 2" xfId="21362" xr:uid="{DDC3AFF7-C8E4-4BCA-A1D7-F7278909F6EE}"/>
    <cellStyle name="40% - Accent4 7 3 2 3 3" xfId="34712" xr:uid="{3EA9FD66-B8C1-4190-B287-F4661C53F93F}"/>
    <cellStyle name="40% - Accent4 7 3 2 4" xfId="17609" xr:uid="{8F88503B-3B60-4ECA-BB33-D9ACFCC882E1}"/>
    <cellStyle name="40% - Accent4 7 3 2 5" xfId="28458" xr:uid="{79ACA74B-C6A7-4B7F-AB29-6B1532BB8DCE}"/>
    <cellStyle name="40% - Accent4 7 3 2 6" xfId="32993" xr:uid="{B418B9C4-4C87-4A79-840E-D25E3CA86222}"/>
    <cellStyle name="40% - Accent4 7 3 2 7" xfId="43732" xr:uid="{ADB5F776-E403-405E-9518-2EE14937F0B9}"/>
    <cellStyle name="40% - Accent4 7 3 3" xfId="10221" xr:uid="{DD808E40-D809-41DD-A124-DD9536E54884}"/>
    <cellStyle name="40% - Accent4 7 3 3 2" xfId="21363" xr:uid="{A8B6DAD6-BD95-4B90-A3CE-F2FC81001939}"/>
    <cellStyle name="40% - Accent4 7 3 3 3" xfId="36698" xr:uid="{390DE4EF-6F8F-4729-82BC-A4A6144715AF}"/>
    <cellStyle name="40% - Accent4 7 3 4" xfId="14553" xr:uid="{7E58333E-5562-4E87-BAE9-2C834BF81326}"/>
    <cellStyle name="40% - Accent4 7 3 5" xfId="25402" xr:uid="{2EA15BE5-0CF8-4321-87BF-E43FFE1C7A5F}"/>
    <cellStyle name="40% - Accent4 7 3 6" xfId="31552" xr:uid="{444DA8C1-B15A-4EF1-BAA1-54E989352B56}"/>
    <cellStyle name="40% - Accent4 7 3 7" xfId="40676" xr:uid="{24207E0C-24DA-4FEA-BCA3-6D803CC0C0E0}"/>
    <cellStyle name="40% - Accent4 7 4" xfId="3914" xr:uid="{7DC0CB45-C8DF-4752-9FF9-3E7A35AC584C}"/>
    <cellStyle name="40% - Accent4 7 4 2" xfId="7153" xr:uid="{F4156E61-4F9C-4DAC-AF37-E5842795C296}"/>
    <cellStyle name="40% - Accent4 7 4 2 2" xfId="18591" xr:uid="{00FFA899-58DE-4365-A5B0-80F13A76CC6F}"/>
    <cellStyle name="40% - Accent4 7 4 2 3" xfId="29440" xr:uid="{3A5226EA-00E7-44DA-8BB7-F95516EBB196}"/>
    <cellStyle name="40% - Accent4 7 4 2 4" xfId="37747" xr:uid="{332611A2-653C-42F9-B5EE-025E76B55B76}"/>
    <cellStyle name="40% - Accent4 7 4 2 5" xfId="44714" xr:uid="{63A04E6C-6498-4798-B95E-9E85378086E7}"/>
    <cellStyle name="40% - Accent4 7 4 3" xfId="10222" xr:uid="{69EC1548-D6FE-4467-BE61-56AC41187EA4}"/>
    <cellStyle name="40% - Accent4 7 4 3 2" xfId="21364" xr:uid="{FBEA4C95-CC46-48E5-937A-EE7E7F6A4704}"/>
    <cellStyle name="40% - Accent4 7 4 3 3" xfId="33903" xr:uid="{4FA1310F-07CE-4D6B-BF57-F812E9172BE4}"/>
    <cellStyle name="40% - Accent4 7 4 4" xfId="15535" xr:uid="{E3795F9E-ECAF-45AA-9580-77609DDFBD87}"/>
    <cellStyle name="40% - Accent4 7 4 5" xfId="26384" xr:uid="{790F473B-7807-4EAE-9DB2-239F5F1690C4}"/>
    <cellStyle name="40% - Accent4 7 4 6" xfId="32994" xr:uid="{591F84CD-5389-4032-9C1B-8DC1FC9673D7}"/>
    <cellStyle name="40% - Accent4 7 4 7" xfId="41658" xr:uid="{877D84BE-13D3-42CA-BA1D-91A51F58D6F9}"/>
    <cellStyle name="40% - Accent4 7 5" xfId="4462" xr:uid="{427C1765-1AFA-4E2D-874F-C0584F873F44}"/>
    <cellStyle name="40% - Accent4 7 5 2" xfId="7518" xr:uid="{59B4D3EA-A41D-4EA2-A3AC-2742B323C963}"/>
    <cellStyle name="40% - Accent4 7 5 2 2" xfId="18956" xr:uid="{A96D8BFD-5D47-4B3F-B08E-9710F728B013}"/>
    <cellStyle name="40% - Accent4 7 5 2 3" xfId="29805" xr:uid="{182B791D-D23C-4BE8-90D2-D84FB4BB1D3A}"/>
    <cellStyle name="40% - Accent4 7 5 2 4" xfId="35765" xr:uid="{4590E8D2-07F8-4755-BC88-B8632B500970}"/>
    <cellStyle name="40% - Accent4 7 5 2 5" xfId="45079" xr:uid="{FB65C053-BCCF-4778-A2E2-374086D004CA}"/>
    <cellStyle name="40% - Accent4 7 5 3" xfId="15900" xr:uid="{2823673F-2A54-41FD-940F-E5933C31DF49}"/>
    <cellStyle name="40% - Accent4 7 5 4" xfId="26749" xr:uid="{086B50C2-EC39-4868-ABAC-A650ED36D08C}"/>
    <cellStyle name="40% - Accent4 7 5 5" xfId="32990" xr:uid="{17D66270-AE54-4E57-8BE7-FCC4B2F08E4C}"/>
    <cellStyle name="40% - Accent4 7 5 6" xfId="42023" xr:uid="{4BD2EA70-1041-4B57-B2C2-FE268105D691}"/>
    <cellStyle name="40% - Accent4 7 6" xfId="4824" xr:uid="{855D819B-E23F-4D3B-9C5D-0FD30EE44242}"/>
    <cellStyle name="40% - Accent4 7 6 2" xfId="7880" xr:uid="{CC68E7FF-5391-4B4A-A380-2DE2AFE28034}"/>
    <cellStyle name="40% - Accent4 7 6 2 2" xfId="19318" xr:uid="{E4F2DC39-C52E-4B2C-9B49-B39AC5CEBEF2}"/>
    <cellStyle name="40% - Accent4 7 6 2 3" xfId="30167" xr:uid="{1B15D08E-3050-4D3C-84FA-38788DF4065E}"/>
    <cellStyle name="40% - Accent4 7 6 2 4" xfId="45441" xr:uid="{6746D522-088F-4FF6-835F-F69C819EC1A8}"/>
    <cellStyle name="40% - Accent4 7 6 3" xfId="16262" xr:uid="{7E16D19A-1871-4ABF-B145-2BED34558E1D}"/>
    <cellStyle name="40% - Accent4 7 6 4" xfId="27111" xr:uid="{EF38C000-7877-42C3-BE44-343B51ADA0BC}"/>
    <cellStyle name="40% - Accent4 7 6 5" xfId="42385" xr:uid="{823FF4D5-3760-4D09-8322-47710B302BF8}"/>
    <cellStyle name="40% - Accent4 7 7" xfId="5191" xr:uid="{50A564ED-0179-4E92-82F0-9FF4EAB681E6}"/>
    <cellStyle name="40% - Accent4 7 7 2" xfId="16629" xr:uid="{CF9D215C-EC44-4627-9606-DEDF089FF1FA}"/>
    <cellStyle name="40% - Accent4 7 7 3" xfId="27478" xr:uid="{CBB9A4B7-6C12-48DE-A695-C4AADC7BC957}"/>
    <cellStyle name="40% - Accent4 7 7 4" xfId="42752" xr:uid="{E8383486-9922-49F9-875F-0509C88D6BB5}"/>
    <cellStyle name="40% - Accent4 7 8" xfId="13573" xr:uid="{D8CA2E7A-4B73-47FF-9168-6BC0338CAE57}"/>
    <cellStyle name="40% - Accent4 7 9" xfId="24422" xr:uid="{46685710-8E3E-478A-936E-94278A34DA97}"/>
    <cellStyle name="40% - Accent4 8" xfId="387" xr:uid="{18F7CF53-0EAF-482D-85D7-DC34B274A494}"/>
    <cellStyle name="40% - Accent4 8 10" xfId="30607" xr:uid="{11E6E8A5-2B18-4ADF-8324-3C626B64EDDB}"/>
    <cellStyle name="40% - Accent4 8 11" xfId="39697" xr:uid="{0825DCAC-0DB8-448C-BF91-3B154784C358}"/>
    <cellStyle name="40% - Accent4 8 2" xfId="2446" xr:uid="{9914D247-DF9B-452F-8544-329F8E2283BC}"/>
    <cellStyle name="40% - Accent4 8 2 2" xfId="3427" xr:uid="{613B3632-8A1D-4E3E-9065-5DEF35F621FE}"/>
    <cellStyle name="40% - Accent4 8 2 2 2" xfId="6665" xr:uid="{21FD5F0C-CF12-4C4C-ABE6-5203F24C4728}"/>
    <cellStyle name="40% - Accent4 8 2 2 2 2" xfId="10223" xr:uid="{39C6496B-DA43-46FD-BE45-383C1985C4BA}"/>
    <cellStyle name="40% - Accent4 8 2 2 2 2 2" xfId="21365" xr:uid="{25EE7967-24C5-4232-A7B5-17B66AFD1DCE}"/>
    <cellStyle name="40% - Accent4 8 2 2 2 2 3" xfId="38680" xr:uid="{FBA380C1-E1A1-4A82-87B2-812FF674C46F}"/>
    <cellStyle name="40% - Accent4 8 2 2 2 3" xfId="10224" xr:uid="{78AB1E41-5C2F-4B70-9822-80AE025E3B49}"/>
    <cellStyle name="40% - Accent4 8 2 2 2 3 2" xfId="21366" xr:uid="{AA376B76-6DC3-4E11-BC93-F0EAE0C2A05C}"/>
    <cellStyle name="40% - Accent4 8 2 2 2 3 3" xfId="34713" xr:uid="{3C5A08FA-BB64-46F0-B13A-7D8A8E5F5CE2}"/>
    <cellStyle name="40% - Accent4 8 2 2 2 4" xfId="18103" xr:uid="{CC6C140C-3D24-4ADC-A806-C666C537D0DB}"/>
    <cellStyle name="40% - Accent4 8 2 2 2 5" xfId="28952" xr:uid="{83E1198A-9250-4191-B13B-2ECC291F65CC}"/>
    <cellStyle name="40% - Accent4 8 2 2 2 6" xfId="32997" xr:uid="{060B34AC-6A63-4C34-918A-A773D676E33A}"/>
    <cellStyle name="40% - Accent4 8 2 2 2 7" xfId="44226" xr:uid="{8FC58F22-6AA9-47BB-9C28-9EE8B0A840BE}"/>
    <cellStyle name="40% - Accent4 8 2 2 3" xfId="10225" xr:uid="{178A0814-90F0-44E6-ABEC-C5D2EC6F4FF2}"/>
    <cellStyle name="40% - Accent4 8 2 2 3 2" xfId="21367" xr:uid="{491276BD-7143-4CCC-A813-696563A7B152}"/>
    <cellStyle name="40% - Accent4 8 2 2 3 3" xfId="36699" xr:uid="{8F53478D-54A3-4A5D-BD36-4EFAB31F5F16}"/>
    <cellStyle name="40% - Accent4 8 2 2 4" xfId="15047" xr:uid="{DB3E4BFD-4112-4C51-9959-FED1EED558FA}"/>
    <cellStyle name="40% - Accent4 8 2 2 5" xfId="25896" xr:uid="{216F014D-2674-4A42-806A-4988D439C44E}"/>
    <cellStyle name="40% - Accent4 8 2 2 6" xfId="32046" xr:uid="{C8BF482C-D59C-408D-874C-A75638240604}"/>
    <cellStyle name="40% - Accent4 8 2 2 7" xfId="41170" xr:uid="{B4FB5617-FC98-4A41-B586-1246D8ED78D7}"/>
    <cellStyle name="40% - Accent4 8 2 3" xfId="5685" xr:uid="{A4CB4A5E-22FE-454C-8E9B-583D3EC5B70F}"/>
    <cellStyle name="40% - Accent4 8 2 3 2" xfId="10226" xr:uid="{A21B0CFB-17D8-4829-8307-EE3EE419A513}"/>
    <cellStyle name="40% - Accent4 8 2 3 2 2" xfId="21368" xr:uid="{59D63610-9536-47FA-8437-5B2BC46FFF25}"/>
    <cellStyle name="40% - Accent4 8 2 3 2 3" xfId="38036" xr:uid="{B04E0C7A-8742-4F79-801D-FF8B895B33A5}"/>
    <cellStyle name="40% - Accent4 8 2 3 3" xfId="10227" xr:uid="{D399BAD2-E9FF-473E-AD08-032F7A31EFDA}"/>
    <cellStyle name="40% - Accent4 8 2 3 3 2" xfId="21369" xr:uid="{59B285AD-9F61-4274-87CB-06CB0D6870E0}"/>
    <cellStyle name="40% - Accent4 8 2 3 3 3" xfId="34081" xr:uid="{CF550596-8C60-4CDA-A234-9EAEB2C1F2C8}"/>
    <cellStyle name="40% - Accent4 8 2 3 4" xfId="17123" xr:uid="{2E580BD0-7E28-4563-99ED-E0571C08E86A}"/>
    <cellStyle name="40% - Accent4 8 2 3 5" xfId="27972" xr:uid="{1D4310EE-9F3D-4125-848A-1E53B6599A24}"/>
    <cellStyle name="40% - Accent4 8 2 3 6" xfId="32996" xr:uid="{B49B8B71-FD0E-42FD-A40E-D880B3E6BED5}"/>
    <cellStyle name="40% - Accent4 8 2 3 7" xfId="43246" xr:uid="{F2A746EE-6EC0-43AA-81AF-F110805C9070}"/>
    <cellStyle name="40% - Accent4 8 2 4" xfId="10228" xr:uid="{AAE8FB01-2712-4D2E-9912-697BB87AF095}"/>
    <cellStyle name="40% - Accent4 8 2 4 2" xfId="21370" xr:uid="{50AC2BFC-7548-4484-A658-B5E84B230026}"/>
    <cellStyle name="40% - Accent4 8 2 4 3" xfId="36053" xr:uid="{F0D56A56-F438-4EBF-A643-C84294A51D0A}"/>
    <cellStyle name="40% - Accent4 8 2 5" xfId="14067" xr:uid="{76CC0D21-C29C-453C-AB2E-10261F8DAE1C}"/>
    <cellStyle name="40% - Accent4 8 2 6" xfId="24916" xr:uid="{0B326E2A-358C-469C-9A01-B147EC0FBE5D}"/>
    <cellStyle name="40% - Accent4 8 2 7" xfId="31066" xr:uid="{4AABCECB-3399-445F-A7B8-99CE06699DE1}"/>
    <cellStyle name="40% - Accent4 8 2 8" xfId="40190" xr:uid="{E3A1C07B-A99A-419F-837F-84F1D3527046}"/>
    <cellStyle name="40% - Accent4 8 3" xfId="2934" xr:uid="{691DC6F1-7998-4482-8DD7-71B1DFA951BD}"/>
    <cellStyle name="40% - Accent4 8 3 2" xfId="6172" xr:uid="{D0476FEE-AB75-4488-8F87-5099F3AB0BC5}"/>
    <cellStyle name="40% - Accent4 8 3 2 2" xfId="10229" xr:uid="{F087BA9D-C231-455B-B138-FB37BA8B2DE3}"/>
    <cellStyle name="40% - Accent4 8 3 2 2 2" xfId="21371" xr:uid="{4D52551E-FA1D-403C-9949-48E4FB153D4C}"/>
    <cellStyle name="40% - Accent4 8 3 2 2 3" xfId="38681" xr:uid="{56BA8A51-A618-4463-8F40-DAEE0B776C68}"/>
    <cellStyle name="40% - Accent4 8 3 2 3" xfId="10230" xr:uid="{9265AAB6-EFF0-4AC0-96E2-EF934BBD613C}"/>
    <cellStyle name="40% - Accent4 8 3 2 3 2" xfId="21372" xr:uid="{718DC61F-E3C3-4DF8-B411-546F1020EB44}"/>
    <cellStyle name="40% - Accent4 8 3 2 3 3" xfId="34714" xr:uid="{48333F4F-9996-4008-9C5D-1A5593E8E779}"/>
    <cellStyle name="40% - Accent4 8 3 2 4" xfId="17610" xr:uid="{3FE5C190-FFE4-41B1-928E-2831079DECB6}"/>
    <cellStyle name="40% - Accent4 8 3 2 5" xfId="28459" xr:uid="{C4E4ACF8-C922-405F-A0BA-1BE3DA804EE0}"/>
    <cellStyle name="40% - Accent4 8 3 2 6" xfId="32998" xr:uid="{B461EDBB-5A8F-4E55-A802-2DBC042404EF}"/>
    <cellStyle name="40% - Accent4 8 3 2 7" xfId="43733" xr:uid="{49A7AB21-2E3F-4ADF-95B7-D96E94E1EB45}"/>
    <cellStyle name="40% - Accent4 8 3 3" xfId="10231" xr:uid="{09D6190C-ADD5-4A3D-AD6F-1DD1235B9883}"/>
    <cellStyle name="40% - Accent4 8 3 3 2" xfId="21373" xr:uid="{796D964E-1AAF-4F6C-A6A8-8A81F9AE0CA8}"/>
    <cellStyle name="40% - Accent4 8 3 3 3" xfId="36700" xr:uid="{6C270B2F-6A8B-4C32-A5C9-F86252A0AEFE}"/>
    <cellStyle name="40% - Accent4 8 3 4" xfId="14554" xr:uid="{068960C1-5FA5-4D32-9DDB-A2F75B4E24F7}"/>
    <cellStyle name="40% - Accent4 8 3 5" xfId="25403" xr:uid="{8685C7E5-8F4C-4C36-BFC8-883CCA14A4CF}"/>
    <cellStyle name="40% - Accent4 8 3 6" xfId="31553" xr:uid="{5EA70C73-57CC-437F-A7AC-B155E9815354}"/>
    <cellStyle name="40% - Accent4 8 3 7" xfId="40677" xr:uid="{AEA975B0-3DC1-406B-88A2-D545EA6CBB07}"/>
    <cellStyle name="40% - Accent4 8 4" xfId="3915" xr:uid="{98DE6FFB-2359-49C6-B810-74245B83EC4D}"/>
    <cellStyle name="40% - Accent4 8 4 2" xfId="7154" xr:uid="{BA963DCE-D2E0-4059-AA97-EEFF30C26D1D}"/>
    <cellStyle name="40% - Accent4 8 4 2 2" xfId="18592" xr:uid="{596A4A25-9CBA-488D-B93E-088FFC0394C1}"/>
    <cellStyle name="40% - Accent4 8 4 2 3" xfId="29441" xr:uid="{96D5AFB6-F7B0-45C5-9D1B-BBA1818E3A58}"/>
    <cellStyle name="40% - Accent4 8 4 2 4" xfId="37748" xr:uid="{FB150B34-FFDC-44DF-B246-35A92458728B}"/>
    <cellStyle name="40% - Accent4 8 4 2 5" xfId="44715" xr:uid="{EA54B5C8-D893-460F-897F-26B544100DC2}"/>
    <cellStyle name="40% - Accent4 8 4 3" xfId="10232" xr:uid="{CB993EDF-C90B-4656-9E03-C896A70C0B37}"/>
    <cellStyle name="40% - Accent4 8 4 3 2" xfId="21374" xr:uid="{D47AD32D-43B1-4AED-A2FD-5DEC46AEB469}"/>
    <cellStyle name="40% - Accent4 8 4 3 3" xfId="33904" xr:uid="{AB350E80-588F-4385-92C4-407342023590}"/>
    <cellStyle name="40% - Accent4 8 4 4" xfId="15536" xr:uid="{B4CF040B-5AC1-4A31-8D6F-7722803D6103}"/>
    <cellStyle name="40% - Accent4 8 4 5" xfId="26385" xr:uid="{9189D4E2-20DE-448F-9D8F-58A0EF93EDB8}"/>
    <cellStyle name="40% - Accent4 8 4 6" xfId="32999" xr:uid="{AD464FBD-8452-423B-8B2B-9596BBDEAE7B}"/>
    <cellStyle name="40% - Accent4 8 4 7" xfId="41659" xr:uid="{8023635D-B589-450F-B436-48282C6B100A}"/>
    <cellStyle name="40% - Accent4 8 5" xfId="4463" xr:uid="{5A6E490B-A83A-4C80-837F-9EBF754315E9}"/>
    <cellStyle name="40% - Accent4 8 5 2" xfId="7519" xr:uid="{CC42530D-BB05-4852-91AD-A38F3DB09B94}"/>
    <cellStyle name="40% - Accent4 8 5 2 2" xfId="18957" xr:uid="{819D4F9B-8559-4788-A98B-A231885664C3}"/>
    <cellStyle name="40% - Accent4 8 5 2 3" xfId="29806" xr:uid="{F14F1984-B6F5-41A4-ABD7-74BE90A97405}"/>
    <cellStyle name="40% - Accent4 8 5 2 4" xfId="35766" xr:uid="{79616548-435C-4441-98DA-BE845481D707}"/>
    <cellStyle name="40% - Accent4 8 5 2 5" xfId="45080" xr:uid="{27F8AC75-154E-4BAF-A9F7-A0AE0A9F0908}"/>
    <cellStyle name="40% - Accent4 8 5 3" xfId="15901" xr:uid="{468EFE91-C538-429A-A940-1B2159066B21}"/>
    <cellStyle name="40% - Accent4 8 5 4" xfId="26750" xr:uid="{9878ABEC-D6C9-4038-997D-B38C6E2907E5}"/>
    <cellStyle name="40% - Accent4 8 5 5" xfId="32995" xr:uid="{B6D91B5E-B70F-4288-93EB-DA9C4D0CAF36}"/>
    <cellStyle name="40% - Accent4 8 5 6" xfId="42024" xr:uid="{A4769233-B31C-4CFF-8846-2CB425248772}"/>
    <cellStyle name="40% - Accent4 8 6" xfId="4825" xr:uid="{925A6CAB-B0AF-4207-B2A6-CE238E4A2348}"/>
    <cellStyle name="40% - Accent4 8 6 2" xfId="7881" xr:uid="{9F9C807F-A3C3-4B52-B8A8-63287E266E29}"/>
    <cellStyle name="40% - Accent4 8 6 2 2" xfId="19319" xr:uid="{29446127-1425-4578-8D01-A55CE2E23EFE}"/>
    <cellStyle name="40% - Accent4 8 6 2 3" xfId="30168" xr:uid="{7EDB1A8C-5E01-464D-BA52-75C34FB295C0}"/>
    <cellStyle name="40% - Accent4 8 6 2 4" xfId="45442" xr:uid="{2B3F0B64-46BD-49AD-A704-A5090B7D447D}"/>
    <cellStyle name="40% - Accent4 8 6 3" xfId="16263" xr:uid="{89E541F3-B6FA-4154-B1B3-A4EEC18838E4}"/>
    <cellStyle name="40% - Accent4 8 6 4" xfId="27112" xr:uid="{345BAEC1-C90C-49FE-9A9C-11FBAB6503A7}"/>
    <cellStyle name="40% - Accent4 8 6 5" xfId="42386" xr:uid="{2806914A-FFAA-4C5B-AD14-030F251A10E9}"/>
    <cellStyle name="40% - Accent4 8 7" xfId="5192" xr:uid="{5D95FF4A-275D-4525-9561-28939E297BBC}"/>
    <cellStyle name="40% - Accent4 8 7 2" xfId="16630" xr:uid="{E7A59E9D-8BF7-42A3-A505-5D878DE263CA}"/>
    <cellStyle name="40% - Accent4 8 7 3" xfId="27479" xr:uid="{012C82BE-920E-4808-905C-1055D0209E35}"/>
    <cellStyle name="40% - Accent4 8 7 4" xfId="42753" xr:uid="{23175253-C0B8-48A0-8032-8C88B4258F2F}"/>
    <cellStyle name="40% - Accent4 8 8" xfId="13574" xr:uid="{F77D748B-EF1E-46FD-9646-EBCDF2FB0324}"/>
    <cellStyle name="40% - Accent4 8 9" xfId="24423" xr:uid="{C5F2638C-8CC5-4613-BB77-A30B9CF8E866}"/>
    <cellStyle name="40% - Accent4 9" xfId="388" xr:uid="{9930C687-4CB4-4240-8EEE-10E9583E6C16}"/>
    <cellStyle name="40% - Accent4 9 10" xfId="30608" xr:uid="{EB335482-53C4-4D9A-8F97-3E705FDACB4F}"/>
    <cellStyle name="40% - Accent4 9 11" xfId="39698" xr:uid="{E7564EA8-82FE-4C50-9342-E3900FA08653}"/>
    <cellStyle name="40% - Accent4 9 2" xfId="2447" xr:uid="{80C2C93F-A50D-4D1D-8C62-13F0A39C0339}"/>
    <cellStyle name="40% - Accent4 9 2 2" xfId="3428" xr:uid="{9B78C85B-A2EA-4210-8270-0ECF4E3EE3B9}"/>
    <cellStyle name="40% - Accent4 9 2 2 2" xfId="6666" xr:uid="{FCC2901D-6EFC-479F-9FB9-951E1B0669CD}"/>
    <cellStyle name="40% - Accent4 9 2 2 2 2" xfId="10233" xr:uid="{5BC2EEF0-D75B-447C-892F-A708EBDFF139}"/>
    <cellStyle name="40% - Accent4 9 2 2 2 2 2" xfId="21375" xr:uid="{2AEB15AB-F3ED-495D-A683-164939ED5A9C}"/>
    <cellStyle name="40% - Accent4 9 2 2 2 2 3" xfId="38682" xr:uid="{73EC3C61-C28C-420D-9C0D-EDB1736510B1}"/>
    <cellStyle name="40% - Accent4 9 2 2 2 3" xfId="10234" xr:uid="{5DBDE511-BBBD-43AB-B8BE-A9E9FACAB956}"/>
    <cellStyle name="40% - Accent4 9 2 2 2 3 2" xfId="21376" xr:uid="{8002CFA1-13AC-4ECD-9FCE-040F14C72BB2}"/>
    <cellStyle name="40% - Accent4 9 2 2 2 3 3" xfId="34715" xr:uid="{E40920E6-D7E7-4D05-A91A-22EB623A7B76}"/>
    <cellStyle name="40% - Accent4 9 2 2 2 4" xfId="18104" xr:uid="{FF227729-2FE1-4491-B073-51C93AFFD038}"/>
    <cellStyle name="40% - Accent4 9 2 2 2 5" xfId="28953" xr:uid="{402A4D30-BF56-4609-BFAE-205407AAEDF5}"/>
    <cellStyle name="40% - Accent4 9 2 2 2 6" xfId="33002" xr:uid="{6CB11281-B579-4D46-A385-6C72C45D72C2}"/>
    <cellStyle name="40% - Accent4 9 2 2 2 7" xfId="44227" xr:uid="{2A3102D7-2815-4994-89BA-33C616A794EE}"/>
    <cellStyle name="40% - Accent4 9 2 2 3" xfId="10235" xr:uid="{6AFE631C-DD9E-4A38-B6EC-42E68831A6E9}"/>
    <cellStyle name="40% - Accent4 9 2 2 3 2" xfId="21377" xr:uid="{D19F9B1C-960C-4020-B499-8E6BFE6E74B1}"/>
    <cellStyle name="40% - Accent4 9 2 2 3 3" xfId="36701" xr:uid="{1E646C72-E495-472C-BEB3-11139BC4A91D}"/>
    <cellStyle name="40% - Accent4 9 2 2 4" xfId="15048" xr:uid="{E27E757F-F433-4DF3-BB8E-E8A09EA24E39}"/>
    <cellStyle name="40% - Accent4 9 2 2 5" xfId="25897" xr:uid="{1A94C031-4C05-4B34-AB2F-E4CBB5BEED61}"/>
    <cellStyle name="40% - Accent4 9 2 2 6" xfId="32047" xr:uid="{8C349989-11BA-47C9-925B-B58DDF26832B}"/>
    <cellStyle name="40% - Accent4 9 2 2 7" xfId="41171" xr:uid="{15BFEB98-A2B5-46FA-9C76-405231AC63C7}"/>
    <cellStyle name="40% - Accent4 9 2 3" xfId="5686" xr:uid="{128032BC-2FD0-4567-986B-AE724039BF44}"/>
    <cellStyle name="40% - Accent4 9 2 3 2" xfId="10236" xr:uid="{1CFC7A5E-48AC-4EF8-848C-19E2D8476F12}"/>
    <cellStyle name="40% - Accent4 9 2 3 2 2" xfId="21378" xr:uid="{29D5FBEE-D1E1-43CC-A836-FBE27A0870A1}"/>
    <cellStyle name="40% - Accent4 9 2 3 2 3" xfId="38037" xr:uid="{29BA5F3F-082E-4F9E-8AA4-CEA042F18E71}"/>
    <cellStyle name="40% - Accent4 9 2 3 3" xfId="10237" xr:uid="{0E5DA415-431C-4EED-8CDB-AD73D67A4CE2}"/>
    <cellStyle name="40% - Accent4 9 2 3 3 2" xfId="21379" xr:uid="{FB25A6ED-D089-4AE9-AB28-F12ACEDF5D86}"/>
    <cellStyle name="40% - Accent4 9 2 3 3 3" xfId="34082" xr:uid="{31E1EEC6-AB11-4374-B7BB-7C535FEED947}"/>
    <cellStyle name="40% - Accent4 9 2 3 4" xfId="17124" xr:uid="{5DBAAF7C-E745-4B66-8E93-37F8FC3DC5AD}"/>
    <cellStyle name="40% - Accent4 9 2 3 5" xfId="27973" xr:uid="{FA5FDFFA-AE95-44A0-82BA-DD600A5D294D}"/>
    <cellStyle name="40% - Accent4 9 2 3 6" xfId="33001" xr:uid="{82E727D2-4DDD-4479-B35A-3784134111B5}"/>
    <cellStyle name="40% - Accent4 9 2 3 7" xfId="43247" xr:uid="{8F31016E-E447-407D-8573-C3C1174FA49E}"/>
    <cellStyle name="40% - Accent4 9 2 4" xfId="10238" xr:uid="{CCD48431-542A-4430-935C-BE9B99641308}"/>
    <cellStyle name="40% - Accent4 9 2 4 2" xfId="21380" xr:uid="{2750320A-8C46-49FA-802B-562201B12172}"/>
    <cellStyle name="40% - Accent4 9 2 4 3" xfId="36054" xr:uid="{EF3F5DF6-1B3E-4CB6-8916-A2B42728CDFF}"/>
    <cellStyle name="40% - Accent4 9 2 5" xfId="14068" xr:uid="{A036D43D-50BC-430B-B431-2F13833D93A5}"/>
    <cellStyle name="40% - Accent4 9 2 6" xfId="24917" xr:uid="{CE1E1155-2312-4DCE-8B8E-5147C06F6FBC}"/>
    <cellStyle name="40% - Accent4 9 2 7" xfId="31067" xr:uid="{6AC7BE1F-52C2-4DA7-8B51-9DA5658CC4C4}"/>
    <cellStyle name="40% - Accent4 9 2 8" xfId="40191" xr:uid="{BD3FDB30-9E20-4E46-9227-AD3129468F87}"/>
    <cellStyle name="40% - Accent4 9 3" xfId="2935" xr:uid="{7AA4B094-96BF-46D0-9C8A-4BF0A8670E06}"/>
    <cellStyle name="40% - Accent4 9 3 2" xfId="6173" xr:uid="{F922E01B-0F90-4340-8BE2-55F6E69503FD}"/>
    <cellStyle name="40% - Accent4 9 3 2 2" xfId="10239" xr:uid="{330AE71E-A2CD-475F-9085-2A957DB6F283}"/>
    <cellStyle name="40% - Accent4 9 3 2 2 2" xfId="21381" xr:uid="{AFFDEC41-0288-41F2-947A-C5D8F842C0C4}"/>
    <cellStyle name="40% - Accent4 9 3 2 2 3" xfId="38683" xr:uid="{89FD265E-A921-4B63-B904-F6FCEF8E8FE2}"/>
    <cellStyle name="40% - Accent4 9 3 2 3" xfId="10240" xr:uid="{A1E0F705-53B2-4678-94B8-305891002F0D}"/>
    <cellStyle name="40% - Accent4 9 3 2 3 2" xfId="21382" xr:uid="{A14AE5E3-084F-4DA4-9A98-1A218F8C3743}"/>
    <cellStyle name="40% - Accent4 9 3 2 3 3" xfId="34716" xr:uid="{069CFC35-2BDE-4F7B-8946-86C16F013ECE}"/>
    <cellStyle name="40% - Accent4 9 3 2 4" xfId="17611" xr:uid="{82168D5A-0CE7-4A21-A94A-5DCC3AEEC0E7}"/>
    <cellStyle name="40% - Accent4 9 3 2 5" xfId="28460" xr:uid="{16E9456B-902D-4D09-8860-CCA6FABEF0B4}"/>
    <cellStyle name="40% - Accent4 9 3 2 6" xfId="33003" xr:uid="{708B756F-80F0-4F26-B9B9-F5BA10EF4048}"/>
    <cellStyle name="40% - Accent4 9 3 2 7" xfId="43734" xr:uid="{7EF52313-73E7-420D-8FF0-5AF28A34754E}"/>
    <cellStyle name="40% - Accent4 9 3 3" xfId="10241" xr:uid="{2A1DBB06-0B91-4C44-B229-DC561E04B08C}"/>
    <cellStyle name="40% - Accent4 9 3 3 2" xfId="21383" xr:uid="{1390EEB4-CB83-497E-8A63-38D1B5E6C3E7}"/>
    <cellStyle name="40% - Accent4 9 3 3 3" xfId="36702" xr:uid="{B5C51D8A-802B-4B92-95D0-74B657A52764}"/>
    <cellStyle name="40% - Accent4 9 3 4" xfId="14555" xr:uid="{76403DA2-3998-4115-828B-0552C74A928F}"/>
    <cellStyle name="40% - Accent4 9 3 5" xfId="25404" xr:uid="{AB52F295-914B-46A9-BB03-55D1F70831AA}"/>
    <cellStyle name="40% - Accent4 9 3 6" xfId="31554" xr:uid="{BC80134D-EA43-4295-868E-125F345789D9}"/>
    <cellStyle name="40% - Accent4 9 3 7" xfId="40678" xr:uid="{529040D6-6A24-4C72-9A5A-22DE2EA8E56B}"/>
    <cellStyle name="40% - Accent4 9 4" xfId="3916" xr:uid="{AEF6C287-7D5A-4159-9812-5B0D46CDED9C}"/>
    <cellStyle name="40% - Accent4 9 4 2" xfId="7155" xr:uid="{93856D96-B37D-4E93-AC76-DB639FBCC069}"/>
    <cellStyle name="40% - Accent4 9 4 2 2" xfId="18593" xr:uid="{DE753165-C466-4739-8337-70EB1D6A486A}"/>
    <cellStyle name="40% - Accent4 9 4 2 3" xfId="29442" xr:uid="{32E9BC32-9A5A-4D79-9750-E04593944278}"/>
    <cellStyle name="40% - Accent4 9 4 2 4" xfId="37749" xr:uid="{FAF83E54-E3B9-44EF-A6E6-B9EE40810E7C}"/>
    <cellStyle name="40% - Accent4 9 4 2 5" xfId="44716" xr:uid="{D82434BB-7E41-4AFC-869B-AF557EB0344D}"/>
    <cellStyle name="40% - Accent4 9 4 3" xfId="10242" xr:uid="{B77DAB5A-6BD1-44CC-9C1E-A1321CAAF91C}"/>
    <cellStyle name="40% - Accent4 9 4 3 2" xfId="21384" xr:uid="{46C3BCDB-7688-430C-8820-AEEC4F505239}"/>
    <cellStyle name="40% - Accent4 9 4 3 3" xfId="33905" xr:uid="{40F5170E-CEFF-436B-A4A8-FD5FF3438C2C}"/>
    <cellStyle name="40% - Accent4 9 4 4" xfId="15537" xr:uid="{F772829C-E04D-4242-AFAA-B2F0997C3170}"/>
    <cellStyle name="40% - Accent4 9 4 5" xfId="26386" xr:uid="{9F56B755-DEBF-4225-A7D7-B6E7D59EDFA5}"/>
    <cellStyle name="40% - Accent4 9 4 6" xfId="33004" xr:uid="{6A97B5D2-9AA6-48A0-82F1-06C111E8764A}"/>
    <cellStyle name="40% - Accent4 9 4 7" xfId="41660" xr:uid="{670363B9-4C12-4621-8E2B-2344C1E15B55}"/>
    <cellStyle name="40% - Accent4 9 5" xfId="4464" xr:uid="{F762E60F-321B-40C0-B903-55004D66E630}"/>
    <cellStyle name="40% - Accent4 9 5 2" xfId="7520" xr:uid="{DF96DA5C-C6DA-49EE-B1FF-C0BA7B03C0D7}"/>
    <cellStyle name="40% - Accent4 9 5 2 2" xfId="18958" xr:uid="{02CC9055-7183-4882-8F1C-E17CC57A46C3}"/>
    <cellStyle name="40% - Accent4 9 5 2 3" xfId="29807" xr:uid="{D4617098-D1A7-40C0-9A9E-05C19170C59A}"/>
    <cellStyle name="40% - Accent4 9 5 2 4" xfId="35767" xr:uid="{6E8AA246-035B-4D4E-87D2-CBF94D30C3DC}"/>
    <cellStyle name="40% - Accent4 9 5 2 5" xfId="45081" xr:uid="{D9DE750A-C780-432B-946E-8F851E4A04DE}"/>
    <cellStyle name="40% - Accent4 9 5 3" xfId="15902" xr:uid="{AE34ADEB-37C0-4D51-8AD7-1E18045FC386}"/>
    <cellStyle name="40% - Accent4 9 5 4" xfId="26751" xr:uid="{49DAD246-7634-447F-903C-93FDB0DD69D4}"/>
    <cellStyle name="40% - Accent4 9 5 5" xfId="33000" xr:uid="{0E203D5B-A9CC-44B3-A846-82DBCADBCF75}"/>
    <cellStyle name="40% - Accent4 9 5 6" xfId="42025" xr:uid="{31BAFED7-B3E8-43FB-AD20-11B7F58138F5}"/>
    <cellStyle name="40% - Accent4 9 6" xfId="4826" xr:uid="{04FA6008-1901-46DA-A54C-D7353990635B}"/>
    <cellStyle name="40% - Accent4 9 6 2" xfId="7882" xr:uid="{4B3E335F-A306-4602-AFD8-6953FA83072D}"/>
    <cellStyle name="40% - Accent4 9 6 2 2" xfId="19320" xr:uid="{04A5AE37-F71B-4D43-9679-0AB7DB5BDB89}"/>
    <cellStyle name="40% - Accent4 9 6 2 3" xfId="30169" xr:uid="{E3DB88AF-E831-485B-B50C-741F6A8EEECF}"/>
    <cellStyle name="40% - Accent4 9 6 2 4" xfId="45443" xr:uid="{5E0E93FF-EB40-4C98-A748-CA4C20C56C04}"/>
    <cellStyle name="40% - Accent4 9 6 3" xfId="16264" xr:uid="{3A45CBF9-9BD5-4ADB-B463-8C815391FCB2}"/>
    <cellStyle name="40% - Accent4 9 6 4" xfId="27113" xr:uid="{889991F5-C5BB-4D82-AE19-C414D0B4A859}"/>
    <cellStyle name="40% - Accent4 9 6 5" xfId="42387" xr:uid="{69603793-2A50-455B-9B8D-E21DF45521B8}"/>
    <cellStyle name="40% - Accent4 9 7" xfId="5193" xr:uid="{828DBDCC-9AC1-492E-BA6C-89A87D4E581D}"/>
    <cellStyle name="40% - Accent4 9 7 2" xfId="16631" xr:uid="{49B452C8-33BC-4B64-A3AB-7686EE7314CB}"/>
    <cellStyle name="40% - Accent4 9 7 3" xfId="27480" xr:uid="{AF74F948-9289-4DB2-85D7-CA4ADCD834BC}"/>
    <cellStyle name="40% - Accent4 9 7 4" xfId="42754" xr:uid="{5DF652C8-5C49-4CA4-86E8-953D485181B1}"/>
    <cellStyle name="40% - Accent4 9 8" xfId="13575" xr:uid="{959BAA96-ACE0-4CA9-9AAD-B5A82A641309}"/>
    <cellStyle name="40% - Accent4 9 9" xfId="24424" xr:uid="{811E23E1-F32F-449C-8370-93AA610A62BE}"/>
    <cellStyle name="40% - Accent5" xfId="40" builtinId="47" customBuiltin="1"/>
    <cellStyle name="40% - Accent5 10" xfId="389" xr:uid="{1918A693-CF8F-4156-AEC4-8471F10B1B6D}"/>
    <cellStyle name="40% - Accent5 10 10" xfId="30609" xr:uid="{DF69DCCA-6886-4D99-8788-6F62BB3DC46C}"/>
    <cellStyle name="40% - Accent5 10 11" xfId="39699" xr:uid="{0BC74655-6E1E-4711-88E9-54D653EAF914}"/>
    <cellStyle name="40% - Accent5 10 2" xfId="2448" xr:uid="{2F19C121-6C88-4302-8482-6526AA0C28B0}"/>
    <cellStyle name="40% - Accent5 10 2 2" xfId="3429" xr:uid="{D7D20317-7914-4EF3-AAD4-679632CB89F6}"/>
    <cellStyle name="40% - Accent5 10 2 2 2" xfId="6667" xr:uid="{12A55723-AF35-4954-A4FA-F5544017F8B3}"/>
    <cellStyle name="40% - Accent5 10 2 2 2 2" xfId="10243" xr:uid="{ADF55007-2834-4C57-9697-DDD48F6401BA}"/>
    <cellStyle name="40% - Accent5 10 2 2 2 2 2" xfId="21385" xr:uid="{5556CA39-F2C7-428F-8DCE-9C186C91904B}"/>
    <cellStyle name="40% - Accent5 10 2 2 2 2 3" xfId="38684" xr:uid="{DFBF98F6-C4C8-4C5C-9003-EB2C65A216A6}"/>
    <cellStyle name="40% - Accent5 10 2 2 2 3" xfId="18105" xr:uid="{C828DE71-9A1C-4074-B537-FE1194CA9BF6}"/>
    <cellStyle name="40% - Accent5 10 2 2 2 4" xfId="28954" xr:uid="{6F55E892-B9AF-47CB-9D8A-01B3C8B435A0}"/>
    <cellStyle name="40% - Accent5 10 2 2 2 5" xfId="34717" xr:uid="{B24F3737-DFDA-4942-A1EF-AE5EBD78D788}"/>
    <cellStyle name="40% - Accent5 10 2 2 2 6" xfId="44228" xr:uid="{452CF8F8-4EF3-440E-ABFE-EA615CA0EA98}"/>
    <cellStyle name="40% - Accent5 10 2 2 3" xfId="10244" xr:uid="{05B8141D-BC49-45EB-9C9A-5ADE0E41B4DB}"/>
    <cellStyle name="40% - Accent5 10 2 2 3 2" xfId="21386" xr:uid="{80EBAC95-A753-4E1C-AEA8-F6C06E077FFF}"/>
    <cellStyle name="40% - Accent5 10 2 2 3 3" xfId="36703" xr:uid="{66F91BB2-4011-4D49-9A89-1E4FD0DC2A2F}"/>
    <cellStyle name="40% - Accent5 10 2 2 4" xfId="15049" xr:uid="{4ACDDD56-7C75-45E7-A23B-DE91DF439E55}"/>
    <cellStyle name="40% - Accent5 10 2 2 5" xfId="25898" xr:uid="{BA6F6264-B8FD-4E5C-92C4-FCBBD3FF51C5}"/>
    <cellStyle name="40% - Accent5 10 2 2 6" xfId="32048" xr:uid="{0B36DF66-D587-44F1-9AAC-CD511D0D5532}"/>
    <cellStyle name="40% - Accent5 10 2 2 7" xfId="41172" xr:uid="{84F17450-015D-4C52-803B-591915A55A33}"/>
    <cellStyle name="40% - Accent5 10 2 3" xfId="5687" xr:uid="{553227CD-ABAF-4A7C-99B3-9CB1B3A612A7}"/>
    <cellStyle name="40% - Accent5 10 2 3 2" xfId="10245" xr:uid="{5A3E7CAD-C075-4333-8985-BF98321D0A5A}"/>
    <cellStyle name="40% - Accent5 10 2 3 2 2" xfId="21387" xr:uid="{2A6C122B-F457-4477-82BB-9DF2C8919FA1}"/>
    <cellStyle name="40% - Accent5 10 2 3 2 3" xfId="38038" xr:uid="{24395507-5634-441C-AC39-EE2D1FB538C7}"/>
    <cellStyle name="40% - Accent5 10 2 3 3" xfId="17125" xr:uid="{5755F82E-014A-4578-ADDA-3ACFAD1ECE6C}"/>
    <cellStyle name="40% - Accent5 10 2 3 4" xfId="27974" xr:uid="{A6488CFD-792A-4ADC-BFB0-3A7B63A69365}"/>
    <cellStyle name="40% - Accent5 10 2 3 5" xfId="34083" xr:uid="{41CEFCBF-F4C6-4B80-A33F-7E423F40C52B}"/>
    <cellStyle name="40% - Accent5 10 2 3 6" xfId="43248" xr:uid="{9A5D9E8F-9889-486E-A83A-0674A9B44E32}"/>
    <cellStyle name="40% - Accent5 10 2 4" xfId="10246" xr:uid="{7707BE87-3E0B-4507-9872-82FD9F2ECB46}"/>
    <cellStyle name="40% - Accent5 10 2 4 2" xfId="21388" xr:uid="{CCBEF864-BE36-41FD-BF68-205DAAF3BA15}"/>
    <cellStyle name="40% - Accent5 10 2 4 3" xfId="36055" xr:uid="{C53E1BFF-23CC-412A-972C-E46A84BE539A}"/>
    <cellStyle name="40% - Accent5 10 2 5" xfId="14069" xr:uid="{C9AC1A70-E218-442E-A13B-FA82B4779AEC}"/>
    <cellStyle name="40% - Accent5 10 2 6" xfId="24918" xr:uid="{D8FC5898-660C-42E7-A367-00FFED9C9C24}"/>
    <cellStyle name="40% - Accent5 10 2 7" xfId="31068" xr:uid="{D077DB75-0F11-4FA3-B7BB-578C81673F9C}"/>
    <cellStyle name="40% - Accent5 10 2 8" xfId="40192" xr:uid="{1CF89F62-A3E7-4375-BBD0-550A3997ECFD}"/>
    <cellStyle name="40% - Accent5 10 3" xfId="2936" xr:uid="{2438A130-8AD0-4939-970D-B9E15FAF302A}"/>
    <cellStyle name="40% - Accent5 10 3 2" xfId="6174" xr:uid="{027A1E56-28A7-423F-99D6-5EC93B60C149}"/>
    <cellStyle name="40% - Accent5 10 3 2 2" xfId="10247" xr:uid="{E2AD5458-0BF1-41A3-840C-0C67F43A6BEC}"/>
    <cellStyle name="40% - Accent5 10 3 2 2 2" xfId="21389" xr:uid="{8F2EF0DB-08A0-48AE-A8F0-945758B96B3F}"/>
    <cellStyle name="40% - Accent5 10 3 2 2 3" xfId="38685" xr:uid="{7C460BFF-8877-42F3-8D67-3DE1E31DE71A}"/>
    <cellStyle name="40% - Accent5 10 3 2 3" xfId="17612" xr:uid="{98F1AD9C-3A8D-4B7C-AE74-3D5F35E9F6D0}"/>
    <cellStyle name="40% - Accent5 10 3 2 4" xfId="28461" xr:uid="{162E5CEA-D7CE-48B1-91DF-FCE49B4375F0}"/>
    <cellStyle name="40% - Accent5 10 3 2 5" xfId="34718" xr:uid="{1FAF8F09-C5E0-4762-BB5D-239F83C867AC}"/>
    <cellStyle name="40% - Accent5 10 3 2 6" xfId="43735" xr:uid="{FDEE7789-0223-4F7E-83F1-57CA05DFFB49}"/>
    <cellStyle name="40% - Accent5 10 3 3" xfId="10248" xr:uid="{570E050B-9150-4257-BC81-FB08D9FCBB93}"/>
    <cellStyle name="40% - Accent5 10 3 3 2" xfId="21390" xr:uid="{0237C10A-AE84-4B86-B5EF-BA412AFA0E73}"/>
    <cellStyle name="40% - Accent5 10 3 3 3" xfId="36704" xr:uid="{C3CF37A5-9856-4B21-8126-B8D1BB34CD7F}"/>
    <cellStyle name="40% - Accent5 10 3 4" xfId="14556" xr:uid="{7CD8DFD0-57D6-4312-A647-3CF4BD711F62}"/>
    <cellStyle name="40% - Accent5 10 3 5" xfId="25405" xr:uid="{70C88CF0-EF3D-4FBA-931B-B76419129894}"/>
    <cellStyle name="40% - Accent5 10 3 6" xfId="31555" xr:uid="{7D897081-873D-4F9F-9E07-5BD7267194E3}"/>
    <cellStyle name="40% - Accent5 10 3 7" xfId="40679" xr:uid="{2469CFF5-3DB9-4CD1-A5E3-28E0E3BBBFFB}"/>
    <cellStyle name="40% - Accent5 10 4" xfId="3917" xr:uid="{8628AEC9-4A1D-49F5-BF0F-D87B7125D4BA}"/>
    <cellStyle name="40% - Accent5 10 4 2" xfId="7156" xr:uid="{1C9487DE-AFC2-4987-8F95-7719C85F368C}"/>
    <cellStyle name="40% - Accent5 10 4 2 2" xfId="18594" xr:uid="{CB816AF3-7776-409A-AD78-A5EE0CCA1D21}"/>
    <cellStyle name="40% - Accent5 10 4 2 3" xfId="29443" xr:uid="{EC636135-51FE-4B41-851B-C377F8CD3DF5}"/>
    <cellStyle name="40% - Accent5 10 4 2 4" xfId="37750" xr:uid="{D9BDCD90-5E9C-439F-A6A1-00D6E1DCD725}"/>
    <cellStyle name="40% - Accent5 10 4 2 5" xfId="44717" xr:uid="{B1E01BFE-4FC6-4C82-BE7C-9CFC8C35B518}"/>
    <cellStyle name="40% - Accent5 10 4 3" xfId="15538" xr:uid="{E57C053C-EF7B-4A46-833C-B7A72D08905D}"/>
    <cellStyle name="40% - Accent5 10 4 4" xfId="26387" xr:uid="{1932B787-EBCE-4CB7-92D5-4C01DFB68073}"/>
    <cellStyle name="40% - Accent5 10 4 5" xfId="33005" xr:uid="{652DA039-3952-49C9-8D48-2E81EEA7FDBA}"/>
    <cellStyle name="40% - Accent5 10 4 6" xfId="41661" xr:uid="{565512C9-6249-4A39-B031-06851C72AD76}"/>
    <cellStyle name="40% - Accent5 10 5" xfId="4465" xr:uid="{3A8CD7EF-3853-4143-A0C5-56DBAF9975DB}"/>
    <cellStyle name="40% - Accent5 10 5 2" xfId="7521" xr:uid="{B2D24760-18EC-42F9-ADDC-D07F8483E20B}"/>
    <cellStyle name="40% - Accent5 10 5 2 2" xfId="18959" xr:uid="{78B54C2E-F739-4055-BD97-73727BCD06C7}"/>
    <cellStyle name="40% - Accent5 10 5 2 3" xfId="29808" xr:uid="{B5BAEE99-4B3A-474F-8E17-0BE321306205}"/>
    <cellStyle name="40% - Accent5 10 5 2 4" xfId="45082" xr:uid="{A70DC21D-68D3-4153-90E3-C5DA89B731FB}"/>
    <cellStyle name="40% - Accent5 10 5 3" xfId="15903" xr:uid="{F9BC20B0-7EA3-4432-982E-676FFC51F4D0}"/>
    <cellStyle name="40% - Accent5 10 5 4" xfId="26752" xr:uid="{E44A1BB6-8DDA-4776-8C16-91E649DE50CC}"/>
    <cellStyle name="40% - Accent5 10 5 5" xfId="35768" xr:uid="{C06659B1-8F88-4D71-AF6B-37A76FAD4713}"/>
    <cellStyle name="40% - Accent5 10 5 6" xfId="42026" xr:uid="{15C436A1-BD2C-472C-AB96-5A21ECAB9FF4}"/>
    <cellStyle name="40% - Accent5 10 6" xfId="4827" xr:uid="{E97E44F6-5781-444F-A116-9C5BAF3B798A}"/>
    <cellStyle name="40% - Accent5 10 6 2" xfId="7883" xr:uid="{9A451ABE-245C-4123-A931-DBF5693986AA}"/>
    <cellStyle name="40% - Accent5 10 6 2 2" xfId="19321" xr:uid="{03F5C9A9-F00B-4376-91C1-C5A20C961B04}"/>
    <cellStyle name="40% - Accent5 10 6 2 3" xfId="30170" xr:uid="{0A34654A-9F74-46F6-BB53-DF387EC67DCF}"/>
    <cellStyle name="40% - Accent5 10 6 2 4" xfId="45444" xr:uid="{C2C41CE4-CFDD-4D39-AB4C-578A3D0D8AD9}"/>
    <cellStyle name="40% - Accent5 10 6 3" xfId="16265" xr:uid="{F43CEC2A-095A-4818-BDEB-D307E16D52F7}"/>
    <cellStyle name="40% - Accent5 10 6 4" xfId="27114" xr:uid="{4E117789-DB43-4049-9E7D-64DF57106D61}"/>
    <cellStyle name="40% - Accent5 10 6 5" xfId="42388" xr:uid="{D26508C2-C409-4151-B362-F392BDA2600E}"/>
    <cellStyle name="40% - Accent5 10 7" xfId="5194" xr:uid="{A1D04308-EEC5-4ADA-A46D-EBFB18D2A450}"/>
    <cellStyle name="40% - Accent5 10 7 2" xfId="16632" xr:uid="{6D181465-EEED-4F88-BBD8-AFFD1049DF1C}"/>
    <cellStyle name="40% - Accent5 10 7 3" xfId="27481" xr:uid="{5BFD50E9-975E-42B3-AA64-68CB26D1A9B1}"/>
    <cellStyle name="40% - Accent5 10 7 4" xfId="42755" xr:uid="{1591B4BD-271B-4332-A650-503FFBE57876}"/>
    <cellStyle name="40% - Accent5 10 8" xfId="13576" xr:uid="{8B1B6EA3-866F-4117-ACF4-AD6B4674F61A}"/>
    <cellStyle name="40% - Accent5 10 9" xfId="24425" xr:uid="{BB29703F-1D0F-4250-9C80-7E88F3A865D8}"/>
    <cellStyle name="40% - Accent5 11" xfId="390" xr:uid="{6B3E51F5-4E36-42EF-8C8F-F99AABD022C7}"/>
    <cellStyle name="40% - Accent5 11 10" xfId="30610" xr:uid="{9CFFC274-CB52-4B5C-8B2E-9B875C3971CD}"/>
    <cellStyle name="40% - Accent5 11 11" xfId="39700" xr:uid="{02892490-D8C6-4A59-82A5-55EA1AB919EE}"/>
    <cellStyle name="40% - Accent5 11 2" xfId="2449" xr:uid="{E6EFAE20-792A-4F17-BD92-FF82AAA033F8}"/>
    <cellStyle name="40% - Accent5 11 2 2" xfId="3430" xr:uid="{79DCF8CA-96E2-4AB7-A5B2-52F56E55FDEB}"/>
    <cellStyle name="40% - Accent5 11 2 2 2" xfId="6668" xr:uid="{61F01A35-B6A9-4187-8C65-18F2E32DC186}"/>
    <cellStyle name="40% - Accent5 11 2 2 2 2" xfId="10249" xr:uid="{2230320E-E40B-4E9D-8C55-A2B5FF9032C1}"/>
    <cellStyle name="40% - Accent5 11 2 2 2 2 2" xfId="21391" xr:uid="{2035C491-E658-4FEA-BCBC-A4A31D1AEC27}"/>
    <cellStyle name="40% - Accent5 11 2 2 2 2 3" xfId="38686" xr:uid="{4385EC62-D589-4C51-80C7-22465D6BC6F4}"/>
    <cellStyle name="40% - Accent5 11 2 2 2 3" xfId="18106" xr:uid="{9C7C936A-8CBB-47E2-A61B-BC27940515FD}"/>
    <cellStyle name="40% - Accent5 11 2 2 2 4" xfId="28955" xr:uid="{F093DA62-DC25-47BF-8980-F76643B85A65}"/>
    <cellStyle name="40% - Accent5 11 2 2 2 5" xfId="34719" xr:uid="{568D2CBD-9341-416F-8C48-D154967564E1}"/>
    <cellStyle name="40% - Accent5 11 2 2 2 6" xfId="44229" xr:uid="{1DAC4B88-E1BE-4778-BA74-24932BFF1C29}"/>
    <cellStyle name="40% - Accent5 11 2 2 3" xfId="10250" xr:uid="{EFEFAEE8-D27D-49BB-9DF4-78C14013F0CE}"/>
    <cellStyle name="40% - Accent5 11 2 2 3 2" xfId="21392" xr:uid="{313E624D-F7A2-4019-B26C-508161CD01E3}"/>
    <cellStyle name="40% - Accent5 11 2 2 3 3" xfId="36705" xr:uid="{8F41587F-7A81-47EA-B1B4-5E5A50CC7FCF}"/>
    <cellStyle name="40% - Accent5 11 2 2 4" xfId="15050" xr:uid="{33D8AE64-E756-4C52-AF1C-0D95BEA6038F}"/>
    <cellStyle name="40% - Accent5 11 2 2 5" xfId="25899" xr:uid="{F1033C66-DA52-491B-B303-FA302069B460}"/>
    <cellStyle name="40% - Accent5 11 2 2 6" xfId="32049" xr:uid="{F69932A7-0C89-4599-B0C0-56926B08C65D}"/>
    <cellStyle name="40% - Accent5 11 2 2 7" xfId="41173" xr:uid="{7023BF5B-960C-4E75-937A-74029DBB4265}"/>
    <cellStyle name="40% - Accent5 11 2 3" xfId="5688" xr:uid="{4F20511C-7E32-4DE2-AEE2-6C36BB3BD1D4}"/>
    <cellStyle name="40% - Accent5 11 2 3 2" xfId="10251" xr:uid="{226309BA-7669-4910-974F-27939C883B22}"/>
    <cellStyle name="40% - Accent5 11 2 3 2 2" xfId="21393" xr:uid="{3E1DCE5D-8077-4ACA-A61A-A5B1D0600909}"/>
    <cellStyle name="40% - Accent5 11 2 3 2 3" xfId="38039" xr:uid="{D4C7A976-C0F0-43AE-94E8-9F30B7BFC735}"/>
    <cellStyle name="40% - Accent5 11 2 3 3" xfId="17126" xr:uid="{D84D58ED-A682-40C5-A931-F85A98DC45BC}"/>
    <cellStyle name="40% - Accent5 11 2 3 4" xfId="27975" xr:uid="{5BBF7C1F-94BA-47FC-8D17-CE539EFF2DFC}"/>
    <cellStyle name="40% - Accent5 11 2 3 5" xfId="34084" xr:uid="{51552C48-D9FE-4EFE-A0CD-D2DB8B650FF8}"/>
    <cellStyle name="40% - Accent5 11 2 3 6" xfId="43249" xr:uid="{CB8F5519-F2D6-4098-BC73-15080D193F7B}"/>
    <cellStyle name="40% - Accent5 11 2 4" xfId="10252" xr:uid="{2582D572-F1F5-4AB8-8C9C-FEF0EEF62DD5}"/>
    <cellStyle name="40% - Accent5 11 2 4 2" xfId="21394" xr:uid="{874FD3AC-4AAE-4FF0-8E4E-807F3F84048B}"/>
    <cellStyle name="40% - Accent5 11 2 4 3" xfId="36056" xr:uid="{9A7CD7F3-B064-44E6-BDB6-875E784C9530}"/>
    <cellStyle name="40% - Accent5 11 2 5" xfId="14070" xr:uid="{C74E0B4B-5946-401F-872D-90DC0D1B054F}"/>
    <cellStyle name="40% - Accent5 11 2 6" xfId="24919" xr:uid="{94829B53-AEF6-4B52-82B0-DC666202373D}"/>
    <cellStyle name="40% - Accent5 11 2 7" xfId="31069" xr:uid="{10DD5EE3-D61A-4702-A1D3-D1A4396A92E8}"/>
    <cellStyle name="40% - Accent5 11 2 8" xfId="40193" xr:uid="{C2B81ACF-1363-4A52-8B39-9AA6EFC111B5}"/>
    <cellStyle name="40% - Accent5 11 3" xfId="2937" xr:uid="{A570199E-930D-408E-A3EF-A2904B327EF1}"/>
    <cellStyle name="40% - Accent5 11 3 2" xfId="6175" xr:uid="{163B9EE0-B0AB-45C4-8035-10C640EE55E8}"/>
    <cellStyle name="40% - Accent5 11 3 2 2" xfId="10253" xr:uid="{AC377453-9972-46A7-A69D-5BADA8942359}"/>
    <cellStyle name="40% - Accent5 11 3 2 2 2" xfId="21395" xr:uid="{D1DBD0F7-FBFE-4A7B-8095-6EE8CFD84158}"/>
    <cellStyle name="40% - Accent5 11 3 2 2 3" xfId="38687" xr:uid="{00749307-304D-498F-8B61-6DC314E2901E}"/>
    <cellStyle name="40% - Accent5 11 3 2 3" xfId="17613" xr:uid="{2A239963-9E4C-4C28-A3A4-84CBF130126D}"/>
    <cellStyle name="40% - Accent5 11 3 2 4" xfId="28462" xr:uid="{5D4A110E-8808-4553-AA45-8760EE1526A2}"/>
    <cellStyle name="40% - Accent5 11 3 2 5" xfId="34720" xr:uid="{CB110BFD-7B29-4D03-B907-54A743B2CCD0}"/>
    <cellStyle name="40% - Accent5 11 3 2 6" xfId="43736" xr:uid="{876BA4F8-FD8E-4322-9E67-067EA06A45E1}"/>
    <cellStyle name="40% - Accent5 11 3 3" xfId="10254" xr:uid="{9DA67C1B-B889-4BEF-ADB9-0A830BA9CAAA}"/>
    <cellStyle name="40% - Accent5 11 3 3 2" xfId="21396" xr:uid="{04439E34-F488-490D-B749-9C7D00F64EE9}"/>
    <cellStyle name="40% - Accent5 11 3 3 3" xfId="36706" xr:uid="{95F67840-5C3F-4C36-8A3A-24ED24CE9EEE}"/>
    <cellStyle name="40% - Accent5 11 3 4" xfId="14557" xr:uid="{5E792537-EDFE-4114-9C09-17CBA058BB8D}"/>
    <cellStyle name="40% - Accent5 11 3 5" xfId="25406" xr:uid="{D848EE5C-0D43-4839-89FF-EAA33D20FEAA}"/>
    <cellStyle name="40% - Accent5 11 3 6" xfId="31556" xr:uid="{9B22452D-7E83-4D4D-BE83-C77928629097}"/>
    <cellStyle name="40% - Accent5 11 3 7" xfId="40680" xr:uid="{690EDC81-86C2-47B7-8536-926217711C14}"/>
    <cellStyle name="40% - Accent5 11 4" xfId="3918" xr:uid="{5E953596-B5C5-4678-A82C-3AD9844B0FEC}"/>
    <cellStyle name="40% - Accent5 11 4 2" xfId="7157" xr:uid="{0350A605-BF76-4A7D-9757-9FF19E2FD2D3}"/>
    <cellStyle name="40% - Accent5 11 4 2 2" xfId="18595" xr:uid="{C7D4F224-504B-460C-8DDF-DD166CA9244D}"/>
    <cellStyle name="40% - Accent5 11 4 2 3" xfId="29444" xr:uid="{81CFF473-A4B4-4B6A-B3A8-00069696D4DF}"/>
    <cellStyle name="40% - Accent5 11 4 2 4" xfId="37751" xr:uid="{BD95A9F1-3FC4-4D75-8DC0-9DC9D0574064}"/>
    <cellStyle name="40% - Accent5 11 4 2 5" xfId="44718" xr:uid="{830DECF1-4668-4966-847E-4E5751B1F7FB}"/>
    <cellStyle name="40% - Accent5 11 4 3" xfId="15539" xr:uid="{5CE386E8-425B-4E70-8F90-425468046A93}"/>
    <cellStyle name="40% - Accent5 11 4 4" xfId="26388" xr:uid="{6FA82CEA-D3FC-4378-A884-4E6E1EB2E9A8}"/>
    <cellStyle name="40% - Accent5 11 4 5" xfId="33006" xr:uid="{BACB7E7D-9F4A-44F4-9503-AE364ED195C9}"/>
    <cellStyle name="40% - Accent5 11 4 6" xfId="41662" xr:uid="{35869873-E668-48D0-8F9B-2C00960D701F}"/>
    <cellStyle name="40% - Accent5 11 5" xfId="4466" xr:uid="{9DFA80EE-425C-47C2-A227-92D5DDAD969B}"/>
    <cellStyle name="40% - Accent5 11 5 2" xfId="7522" xr:uid="{FA6DBF13-E121-4CC3-ADF6-AA8434F1BC2C}"/>
    <cellStyle name="40% - Accent5 11 5 2 2" xfId="18960" xr:uid="{666F6E26-B81B-490C-90F2-7B9D685AFB8A}"/>
    <cellStyle name="40% - Accent5 11 5 2 3" xfId="29809" xr:uid="{0A04BB65-EDCA-4C26-A3E2-FB320F95260C}"/>
    <cellStyle name="40% - Accent5 11 5 2 4" xfId="45083" xr:uid="{D558CCD9-D0B4-4201-B109-8BFB236C651B}"/>
    <cellStyle name="40% - Accent5 11 5 3" xfId="15904" xr:uid="{EB633BA3-DA07-44FF-A0BF-B6FFA64D2F16}"/>
    <cellStyle name="40% - Accent5 11 5 4" xfId="26753" xr:uid="{07EA98B8-A023-472C-8967-BC6E35BA2C0E}"/>
    <cellStyle name="40% - Accent5 11 5 5" xfId="35769" xr:uid="{819C23B2-D095-4122-9FDA-C10EA6947B41}"/>
    <cellStyle name="40% - Accent5 11 5 6" xfId="42027" xr:uid="{08762AB6-865B-45D6-A5F1-FB26EFFE8EEF}"/>
    <cellStyle name="40% - Accent5 11 6" xfId="4828" xr:uid="{E10565D8-08DA-4C9A-A63F-E48FF37C965A}"/>
    <cellStyle name="40% - Accent5 11 6 2" xfId="7884" xr:uid="{A49EC55D-36DC-4FAD-9AF3-FBCA80FD3880}"/>
    <cellStyle name="40% - Accent5 11 6 2 2" xfId="19322" xr:uid="{A66337B7-9F89-4944-99B3-1A54D6293668}"/>
    <cellStyle name="40% - Accent5 11 6 2 3" xfId="30171" xr:uid="{38BC1F92-2F2C-4642-9989-B33BA71DCEBF}"/>
    <cellStyle name="40% - Accent5 11 6 2 4" xfId="45445" xr:uid="{83720E63-CABB-4133-8B89-9E9A42ED8D2F}"/>
    <cellStyle name="40% - Accent5 11 6 3" xfId="16266" xr:uid="{0AC08B31-C4A3-4000-A009-C8D5B8B60EB7}"/>
    <cellStyle name="40% - Accent5 11 6 4" xfId="27115" xr:uid="{5E38AB9B-EC6C-4930-A54D-361D9AEA3B2F}"/>
    <cellStyle name="40% - Accent5 11 6 5" xfId="42389" xr:uid="{DD5E8A38-758E-4E8E-B578-3CD7343AED00}"/>
    <cellStyle name="40% - Accent5 11 7" xfId="5195" xr:uid="{8377783D-AB49-42B5-9B29-8B5F1AB411B9}"/>
    <cellStyle name="40% - Accent5 11 7 2" xfId="16633" xr:uid="{865AFC37-91F3-42BE-A4FD-4EF4F6A617BE}"/>
    <cellStyle name="40% - Accent5 11 7 3" xfId="27482" xr:uid="{BCC7EE2F-0514-4479-8EF3-84277A905554}"/>
    <cellStyle name="40% - Accent5 11 7 4" xfId="42756" xr:uid="{94904633-D38B-41A3-BA2D-5B3FC96F7BBC}"/>
    <cellStyle name="40% - Accent5 11 8" xfId="13577" xr:uid="{ACB71066-9332-4160-BC6C-14F0379FE664}"/>
    <cellStyle name="40% - Accent5 11 9" xfId="24426" xr:uid="{B87C44BB-0082-4527-8927-768CEB376F0A}"/>
    <cellStyle name="40% - Accent5 12" xfId="391" xr:uid="{3F097233-92FC-4B31-9F86-E9B80D149203}"/>
    <cellStyle name="40% - Accent5 12 10" xfId="30611" xr:uid="{4D20ABF2-A54C-48A0-BBC4-BBB7969CB976}"/>
    <cellStyle name="40% - Accent5 12 11" xfId="39701" xr:uid="{70C8CE42-E8AC-40BB-8841-CC74109FDD20}"/>
    <cellStyle name="40% - Accent5 12 2" xfId="2450" xr:uid="{BAF05484-B815-40CE-A601-D1F6EE5F385C}"/>
    <cellStyle name="40% - Accent5 12 2 2" xfId="3431" xr:uid="{B4C64F93-BD72-42C0-A4D1-CE8B2576EC16}"/>
    <cellStyle name="40% - Accent5 12 2 2 2" xfId="6669" xr:uid="{58DBD5E7-2FAF-47AA-8D00-4A3BEE338A4C}"/>
    <cellStyle name="40% - Accent5 12 2 2 2 2" xfId="10255" xr:uid="{7960637D-AC54-412E-A496-B62B930848BA}"/>
    <cellStyle name="40% - Accent5 12 2 2 2 2 2" xfId="21397" xr:uid="{691612CA-0A8D-41BA-B67F-305B2DD622B3}"/>
    <cellStyle name="40% - Accent5 12 2 2 2 2 3" xfId="38688" xr:uid="{CBE3F981-DF7A-410B-9C1D-2C958F0A2235}"/>
    <cellStyle name="40% - Accent5 12 2 2 2 3" xfId="18107" xr:uid="{C0F15C33-BD84-47D0-84FA-8F594BA5C9E9}"/>
    <cellStyle name="40% - Accent5 12 2 2 2 4" xfId="28956" xr:uid="{F41AF994-E4CD-4A80-9482-E56F66041C7D}"/>
    <cellStyle name="40% - Accent5 12 2 2 2 5" xfId="34721" xr:uid="{B4893E21-E80F-4925-8CFB-4E5AA1885FDF}"/>
    <cellStyle name="40% - Accent5 12 2 2 2 6" xfId="44230" xr:uid="{5B34F1F2-2005-48BC-91E8-C9EC72166A6D}"/>
    <cellStyle name="40% - Accent5 12 2 2 3" xfId="10256" xr:uid="{7071EBD9-8D12-4E53-B37F-9B5A13A849D4}"/>
    <cellStyle name="40% - Accent5 12 2 2 3 2" xfId="21398" xr:uid="{B6317C07-4B4C-4194-AD39-2EE41E1F7595}"/>
    <cellStyle name="40% - Accent5 12 2 2 3 3" xfId="36707" xr:uid="{DAF56DA3-B01F-42F9-B52A-18B17D494387}"/>
    <cellStyle name="40% - Accent5 12 2 2 4" xfId="15051" xr:uid="{57D59849-55E6-41EA-81ED-F88A8B3AFA5A}"/>
    <cellStyle name="40% - Accent5 12 2 2 5" xfId="25900" xr:uid="{9F26CA1A-102F-4996-97BC-9D67F039F58C}"/>
    <cellStyle name="40% - Accent5 12 2 2 6" xfId="32050" xr:uid="{1EABA384-D6EC-42F9-9728-C99B669686CA}"/>
    <cellStyle name="40% - Accent5 12 2 2 7" xfId="41174" xr:uid="{DA5D35D2-0653-4CA1-B3D4-6B621FE6F7EF}"/>
    <cellStyle name="40% - Accent5 12 2 3" xfId="5689" xr:uid="{C4B3A69E-23DE-473F-A205-C6D6258A4C9F}"/>
    <cellStyle name="40% - Accent5 12 2 3 2" xfId="10257" xr:uid="{926E3CC2-0F70-45E0-BF44-EBA344B7D9A9}"/>
    <cellStyle name="40% - Accent5 12 2 3 2 2" xfId="21399" xr:uid="{D33EF4ED-1C53-4ACC-B76B-90B0458FD2AE}"/>
    <cellStyle name="40% - Accent5 12 2 3 2 3" xfId="38040" xr:uid="{1CA47962-AE09-4537-B062-8268697879A9}"/>
    <cellStyle name="40% - Accent5 12 2 3 3" xfId="17127" xr:uid="{9E4F6AB1-20D1-4CBD-8FEB-7CFF9A8031A1}"/>
    <cellStyle name="40% - Accent5 12 2 3 4" xfId="27976" xr:uid="{9339E794-83B3-4517-9F2F-193C4EFB36FE}"/>
    <cellStyle name="40% - Accent5 12 2 3 5" xfId="34085" xr:uid="{B41E4BE6-4989-4E3D-BF03-4C2DE5678181}"/>
    <cellStyle name="40% - Accent5 12 2 3 6" xfId="43250" xr:uid="{C1C5D0A2-BD5B-4CEA-9EA5-A8BC247CD37B}"/>
    <cellStyle name="40% - Accent5 12 2 4" xfId="10258" xr:uid="{13C5C6F6-854D-44E1-ACC0-20175B08D75D}"/>
    <cellStyle name="40% - Accent5 12 2 4 2" xfId="21400" xr:uid="{DB409948-FBCB-45FC-A568-07B11C8431B1}"/>
    <cellStyle name="40% - Accent5 12 2 4 3" xfId="36057" xr:uid="{B054C7A8-246B-46E9-983E-0EF5D1E46823}"/>
    <cellStyle name="40% - Accent5 12 2 5" xfId="14071" xr:uid="{D9A3B2BA-1991-490B-9098-543ABB85722E}"/>
    <cellStyle name="40% - Accent5 12 2 6" xfId="24920" xr:uid="{5E4C2875-83D7-4596-B712-BB77E6E60623}"/>
    <cellStyle name="40% - Accent5 12 2 7" xfId="31070" xr:uid="{E69FD962-F96A-46F4-AECA-24BD0B17CF06}"/>
    <cellStyle name="40% - Accent5 12 2 8" xfId="40194" xr:uid="{53C2F870-1D2E-4315-ABB5-4CE794D3445D}"/>
    <cellStyle name="40% - Accent5 12 3" xfId="2938" xr:uid="{ECBFD975-3E3D-4FDF-94F9-6115AC9AE7B1}"/>
    <cellStyle name="40% - Accent5 12 3 2" xfId="6176" xr:uid="{393FD531-FC53-4CFA-86B8-DDC6E3502314}"/>
    <cellStyle name="40% - Accent5 12 3 2 2" xfId="10259" xr:uid="{23FE0EC0-4496-4969-81E8-524EF0FCC33F}"/>
    <cellStyle name="40% - Accent5 12 3 2 2 2" xfId="21401" xr:uid="{6685576E-0F9C-426E-B8E1-5BC6663017D6}"/>
    <cellStyle name="40% - Accent5 12 3 2 2 3" xfId="38689" xr:uid="{CDFB9D40-55F9-4211-981B-48863371D399}"/>
    <cellStyle name="40% - Accent5 12 3 2 3" xfId="17614" xr:uid="{EB6F3068-EB89-4559-BC98-9E00623C1B46}"/>
    <cellStyle name="40% - Accent5 12 3 2 4" xfId="28463" xr:uid="{EB3526F4-3C38-4DD5-A3C8-32DE5265EA50}"/>
    <cellStyle name="40% - Accent5 12 3 2 5" xfId="34722" xr:uid="{AEEC5979-C6CE-4640-859B-059F8769112E}"/>
    <cellStyle name="40% - Accent5 12 3 2 6" xfId="43737" xr:uid="{B5E9C9E4-142B-4457-A4F2-E2FECE100051}"/>
    <cellStyle name="40% - Accent5 12 3 3" xfId="10260" xr:uid="{DD6B2F2B-524F-4AF6-A71A-16DF2EDD79C1}"/>
    <cellStyle name="40% - Accent5 12 3 3 2" xfId="21402" xr:uid="{C46297A7-F803-454A-836C-FCF0B3CC50F4}"/>
    <cellStyle name="40% - Accent5 12 3 3 3" xfId="36708" xr:uid="{A854DF4B-DD61-4D4D-8EFF-3884AA0E743C}"/>
    <cellStyle name="40% - Accent5 12 3 4" xfId="14558" xr:uid="{895C5A4C-E242-4633-8CD4-561464BA71A4}"/>
    <cellStyle name="40% - Accent5 12 3 5" xfId="25407" xr:uid="{E4C4A96B-508F-4B88-B203-EC6239E2E846}"/>
    <cellStyle name="40% - Accent5 12 3 6" xfId="31557" xr:uid="{D614FDB6-26E4-4297-8A19-C81FFF84E7CE}"/>
    <cellStyle name="40% - Accent5 12 3 7" xfId="40681" xr:uid="{CC49CCFB-C961-4E3F-9165-C59D9D81B801}"/>
    <cellStyle name="40% - Accent5 12 4" xfId="3919" xr:uid="{720492F4-C162-4DB9-9CB9-31658833CB0E}"/>
    <cellStyle name="40% - Accent5 12 4 2" xfId="7158" xr:uid="{A87380D5-9B02-44B8-BFF0-69789847F0CF}"/>
    <cellStyle name="40% - Accent5 12 4 2 2" xfId="18596" xr:uid="{252EE8CC-A794-43CC-A92F-3B12DB5B3FC9}"/>
    <cellStyle name="40% - Accent5 12 4 2 3" xfId="29445" xr:uid="{AB6A7118-5037-485A-9EE5-9C45674CAD25}"/>
    <cellStyle name="40% - Accent5 12 4 2 4" xfId="37752" xr:uid="{C2BBA58B-5F5F-48AF-9771-79ACC4DE0357}"/>
    <cellStyle name="40% - Accent5 12 4 2 5" xfId="44719" xr:uid="{A27D4B97-4FB2-4185-BE44-B8E885773BA6}"/>
    <cellStyle name="40% - Accent5 12 4 3" xfId="15540" xr:uid="{46120A0C-5B14-4735-95ED-47815A2E05E1}"/>
    <cellStyle name="40% - Accent5 12 4 4" xfId="26389" xr:uid="{A31F094B-C5DC-42BD-9672-012F5899744B}"/>
    <cellStyle name="40% - Accent5 12 4 5" xfId="33007" xr:uid="{2BC1A2DB-93B7-4AFD-8A1E-1E13EB1649D2}"/>
    <cellStyle name="40% - Accent5 12 4 6" xfId="41663" xr:uid="{12BA6B45-7DCF-4746-A454-1234CEA0278F}"/>
    <cellStyle name="40% - Accent5 12 5" xfId="4467" xr:uid="{3B371043-575A-4F78-8C6D-E1EFB1BF5781}"/>
    <cellStyle name="40% - Accent5 12 5 2" xfId="7523" xr:uid="{279C7DDC-C1F6-4703-AC84-E4518F379C12}"/>
    <cellStyle name="40% - Accent5 12 5 2 2" xfId="18961" xr:uid="{DCC990E1-4674-4EA4-B18A-C8F8B00BBAAA}"/>
    <cellStyle name="40% - Accent5 12 5 2 3" xfId="29810" xr:uid="{ABA5CECB-C5B9-4719-987F-0BBC851D69C8}"/>
    <cellStyle name="40% - Accent5 12 5 2 4" xfId="45084" xr:uid="{EFE4469D-4893-4EA5-A8B0-E1FDDED576C4}"/>
    <cellStyle name="40% - Accent5 12 5 3" xfId="15905" xr:uid="{5EE9D317-16D3-4038-8E8A-37F052BAFCD2}"/>
    <cellStyle name="40% - Accent5 12 5 4" xfId="26754" xr:uid="{30BB1109-5EBD-4DE1-AE14-2F10FA07EE38}"/>
    <cellStyle name="40% - Accent5 12 5 5" xfId="35770" xr:uid="{9DE453D8-F78D-4AEE-8D0B-7739A1168043}"/>
    <cellStyle name="40% - Accent5 12 5 6" xfId="42028" xr:uid="{98323142-D30D-4A48-A53D-7ADEC6F3F765}"/>
    <cellStyle name="40% - Accent5 12 6" xfId="4829" xr:uid="{32CAA2BE-4065-49CC-B157-25EE0CDAB3CE}"/>
    <cellStyle name="40% - Accent5 12 6 2" xfId="7885" xr:uid="{9C12ADCB-95AE-42FB-8864-13DEBDE12654}"/>
    <cellStyle name="40% - Accent5 12 6 2 2" xfId="19323" xr:uid="{F2C5BE3B-3907-499B-AA3A-60B879A81DF3}"/>
    <cellStyle name="40% - Accent5 12 6 2 3" xfId="30172" xr:uid="{3AEFBF37-1890-4B0A-A45F-D0DF6854FC0A}"/>
    <cellStyle name="40% - Accent5 12 6 2 4" xfId="45446" xr:uid="{56DC101A-2198-4DB1-8C27-E108243B43F8}"/>
    <cellStyle name="40% - Accent5 12 6 3" xfId="16267" xr:uid="{FA9885AD-73E1-4E7E-8627-4739310D426F}"/>
    <cellStyle name="40% - Accent5 12 6 4" xfId="27116" xr:uid="{654378FE-4EC0-49CB-9161-DC97903EB940}"/>
    <cellStyle name="40% - Accent5 12 6 5" xfId="42390" xr:uid="{D66251FE-A7C4-43E2-82D9-FB467E41FE9F}"/>
    <cellStyle name="40% - Accent5 12 7" xfId="5196" xr:uid="{EA971846-ADAE-4420-84A8-64AAFAFAA142}"/>
    <cellStyle name="40% - Accent5 12 7 2" xfId="16634" xr:uid="{8EF10AB1-CAA0-46E3-932E-19725409C4EA}"/>
    <cellStyle name="40% - Accent5 12 7 3" xfId="27483" xr:uid="{08F55E2F-253D-45F4-B505-53698B7901FC}"/>
    <cellStyle name="40% - Accent5 12 7 4" xfId="42757" xr:uid="{9271129F-70B9-4FA9-8E12-19AD7CFD4551}"/>
    <cellStyle name="40% - Accent5 12 8" xfId="13578" xr:uid="{41FC14AC-826D-4BC8-85E9-C41322D850ED}"/>
    <cellStyle name="40% - Accent5 12 9" xfId="24427" xr:uid="{15449686-5B42-4BCE-A8DB-57E86B327DF0}"/>
    <cellStyle name="40% - Accent5 13" xfId="392" xr:uid="{E23D68EE-942F-4C5A-ABA6-7C6AE2FBBC1E}"/>
    <cellStyle name="40% - Accent5 13 10" xfId="30612" xr:uid="{AAD34F1F-BDDC-4AAD-BC67-92B083453835}"/>
    <cellStyle name="40% - Accent5 13 11" xfId="39702" xr:uid="{CFE301AC-6DF0-4C90-9ADD-2D9C72586E1D}"/>
    <cellStyle name="40% - Accent5 13 2" xfId="2451" xr:uid="{05B58CED-AE28-44AB-8CB8-3FD6701ED277}"/>
    <cellStyle name="40% - Accent5 13 2 2" xfId="3432" xr:uid="{83D135C1-B94F-4825-8B37-77A37480F5DA}"/>
    <cellStyle name="40% - Accent5 13 2 2 2" xfId="6670" xr:uid="{D188C20A-1425-43A3-A9D4-E78D2EFB8556}"/>
    <cellStyle name="40% - Accent5 13 2 2 2 2" xfId="10261" xr:uid="{0BF50307-2F73-47D9-9EB4-704DDDB3E0CA}"/>
    <cellStyle name="40% - Accent5 13 2 2 2 2 2" xfId="21403" xr:uid="{669F014F-095C-49CB-A10E-C85779D739DD}"/>
    <cellStyle name="40% - Accent5 13 2 2 2 2 3" xfId="38690" xr:uid="{6338B6DA-1B86-47E3-8AB1-857D6A5A3C74}"/>
    <cellStyle name="40% - Accent5 13 2 2 2 3" xfId="18108" xr:uid="{343B9D5C-3F62-4EAC-A19B-EF682C4D246B}"/>
    <cellStyle name="40% - Accent5 13 2 2 2 4" xfId="28957" xr:uid="{FA8B5F4C-46F0-4BAD-A4CD-361DB8FF536B}"/>
    <cellStyle name="40% - Accent5 13 2 2 2 5" xfId="34723" xr:uid="{6B07B38B-37F9-4525-ADF5-867B9BF2DED3}"/>
    <cellStyle name="40% - Accent5 13 2 2 2 6" xfId="44231" xr:uid="{CE91755F-B83C-4638-BE8B-F658FAAFD8D7}"/>
    <cellStyle name="40% - Accent5 13 2 2 3" xfId="10262" xr:uid="{F5776A61-56E2-4686-99B0-906611F3F853}"/>
    <cellStyle name="40% - Accent5 13 2 2 3 2" xfId="21404" xr:uid="{249CF64A-11C0-40E1-B093-5DF0EC656AF4}"/>
    <cellStyle name="40% - Accent5 13 2 2 3 3" xfId="36709" xr:uid="{CCF6E1B2-0584-4746-87E6-27B29CBBB0EA}"/>
    <cellStyle name="40% - Accent5 13 2 2 4" xfId="15052" xr:uid="{7605388C-C5AC-4FA9-99A5-3163BF5F92D6}"/>
    <cellStyle name="40% - Accent5 13 2 2 5" xfId="25901" xr:uid="{D859D16E-5B50-4436-A250-140232D0154B}"/>
    <cellStyle name="40% - Accent5 13 2 2 6" xfId="32051" xr:uid="{8E2DD4C4-230A-456D-BB58-1BB723939053}"/>
    <cellStyle name="40% - Accent5 13 2 2 7" xfId="41175" xr:uid="{65F16C20-EE59-4DBE-92BD-7DE34309F66B}"/>
    <cellStyle name="40% - Accent5 13 2 3" xfId="5690" xr:uid="{0E15D7CD-DB69-4A89-B2C6-9863C323C9C3}"/>
    <cellStyle name="40% - Accent5 13 2 3 2" xfId="10263" xr:uid="{E21E8AFA-B904-4D71-A108-DBD143B6A449}"/>
    <cellStyle name="40% - Accent5 13 2 3 2 2" xfId="21405" xr:uid="{05030969-6F2F-4299-8BBC-21A33415FE0B}"/>
    <cellStyle name="40% - Accent5 13 2 3 2 3" xfId="38041" xr:uid="{7494980C-38D4-494E-BFA1-D3093DEC5167}"/>
    <cellStyle name="40% - Accent5 13 2 3 3" xfId="17128" xr:uid="{9FB4B257-AAC8-4E5F-8110-A8D51A8419C7}"/>
    <cellStyle name="40% - Accent5 13 2 3 4" xfId="27977" xr:uid="{3FCD0F4F-652B-4CA6-AF4F-685D8A16C7A9}"/>
    <cellStyle name="40% - Accent5 13 2 3 5" xfId="34086" xr:uid="{5B8BA1E8-C8DD-4FB5-AC9E-2ABFB6135E24}"/>
    <cellStyle name="40% - Accent5 13 2 3 6" xfId="43251" xr:uid="{B9843B62-DEF7-404E-A649-B5D09F916986}"/>
    <cellStyle name="40% - Accent5 13 2 4" xfId="10264" xr:uid="{A59F5EB3-7814-4767-A859-32BCC6756500}"/>
    <cellStyle name="40% - Accent5 13 2 4 2" xfId="21406" xr:uid="{0AB2F96E-1594-46F4-956F-BF29F132DAE0}"/>
    <cellStyle name="40% - Accent5 13 2 4 3" xfId="36058" xr:uid="{46BC4EF0-FA77-4620-BF97-3F93CBA39C70}"/>
    <cellStyle name="40% - Accent5 13 2 5" xfId="14072" xr:uid="{770E1D0F-C36A-4E32-AED4-D5D17F4E3F38}"/>
    <cellStyle name="40% - Accent5 13 2 6" xfId="24921" xr:uid="{7274BF29-271E-46C7-8789-B9CB866AB5F7}"/>
    <cellStyle name="40% - Accent5 13 2 7" xfId="31071" xr:uid="{8EEFF17C-15D5-4C96-A6F9-1CEBDD68EAEE}"/>
    <cellStyle name="40% - Accent5 13 2 8" xfId="40195" xr:uid="{E0A3931E-ED5C-45E6-9FF7-FE536B24C0B6}"/>
    <cellStyle name="40% - Accent5 13 3" xfId="2939" xr:uid="{B0563C65-60DA-4EDE-9063-C3D16006E357}"/>
    <cellStyle name="40% - Accent5 13 3 2" xfId="6177" xr:uid="{782602C5-8D27-4976-9F4C-F99434183EEA}"/>
    <cellStyle name="40% - Accent5 13 3 2 2" xfId="10265" xr:uid="{4F85816B-5121-47D8-B5FE-1D85208BE9FD}"/>
    <cellStyle name="40% - Accent5 13 3 2 2 2" xfId="21407" xr:uid="{35EBC5F7-E7F4-4273-88B4-C69C8F7B1255}"/>
    <cellStyle name="40% - Accent5 13 3 2 2 3" xfId="38691" xr:uid="{34707A4F-E175-49F9-B607-C2C9FFC59433}"/>
    <cellStyle name="40% - Accent5 13 3 2 3" xfId="17615" xr:uid="{A66743B5-6D30-4B08-9780-5AEC0376FAD1}"/>
    <cellStyle name="40% - Accent5 13 3 2 4" xfId="28464" xr:uid="{EA4BCD28-DF03-49FD-A0F2-821C15D8C24F}"/>
    <cellStyle name="40% - Accent5 13 3 2 5" xfId="34724" xr:uid="{AD3AA4D3-9A96-439E-B890-43926D9E0ADD}"/>
    <cellStyle name="40% - Accent5 13 3 2 6" xfId="43738" xr:uid="{83CAAC4E-F6F3-44A4-8353-8CE045F28847}"/>
    <cellStyle name="40% - Accent5 13 3 3" xfId="10266" xr:uid="{66675119-CB34-4E49-ADD5-47577DFFB447}"/>
    <cellStyle name="40% - Accent5 13 3 3 2" xfId="21408" xr:uid="{40BDA039-E9E7-4178-9C0E-CF998C4B2655}"/>
    <cellStyle name="40% - Accent5 13 3 3 3" xfId="36710" xr:uid="{743F03BF-C6BC-429C-A058-1D24D8914AB9}"/>
    <cellStyle name="40% - Accent5 13 3 4" xfId="14559" xr:uid="{B293F9B9-E7C5-4377-A0DA-8C5C4CD2C51B}"/>
    <cellStyle name="40% - Accent5 13 3 5" xfId="25408" xr:uid="{4B359E43-9BAF-4789-B56A-C7A8C3F3E753}"/>
    <cellStyle name="40% - Accent5 13 3 6" xfId="31558" xr:uid="{3EE4D58C-F42F-490B-BD67-528A2435D1C5}"/>
    <cellStyle name="40% - Accent5 13 3 7" xfId="40682" xr:uid="{4A693E1D-8DC5-4A1C-8541-5C012E399BFD}"/>
    <cellStyle name="40% - Accent5 13 4" xfId="3920" xr:uid="{D46080C5-9E51-4A0E-8DB7-5C4BB3924127}"/>
    <cellStyle name="40% - Accent5 13 4 2" xfId="7159" xr:uid="{B332D9F9-1F5A-4B0B-85F0-0477D121C9C9}"/>
    <cellStyle name="40% - Accent5 13 4 2 2" xfId="18597" xr:uid="{054D2A11-DF5B-44B8-A130-517DFF8F642E}"/>
    <cellStyle name="40% - Accent5 13 4 2 3" xfId="29446" xr:uid="{06D5E47C-A702-40CB-9B12-FF14C59FCEEC}"/>
    <cellStyle name="40% - Accent5 13 4 2 4" xfId="37753" xr:uid="{2EE4964F-CF26-4D6F-9111-E3BFA665E0B2}"/>
    <cellStyle name="40% - Accent5 13 4 2 5" xfId="44720" xr:uid="{190F3356-C134-4156-A308-6AF4A5231316}"/>
    <cellStyle name="40% - Accent5 13 4 3" xfId="15541" xr:uid="{2577B70E-643B-4C5C-91B7-D0A8ECCE65A7}"/>
    <cellStyle name="40% - Accent5 13 4 4" xfId="26390" xr:uid="{D1490D19-4935-49EC-9ABA-BA6D130C9A02}"/>
    <cellStyle name="40% - Accent5 13 4 5" xfId="33008" xr:uid="{9F23472A-ADEC-423E-9D56-C53D01935903}"/>
    <cellStyle name="40% - Accent5 13 4 6" xfId="41664" xr:uid="{0A9A32C8-CB6D-4442-9A96-148FA9B42BEA}"/>
    <cellStyle name="40% - Accent5 13 5" xfId="4468" xr:uid="{FAE2394D-1F8B-44C3-B511-5356A1176F15}"/>
    <cellStyle name="40% - Accent5 13 5 2" xfId="7524" xr:uid="{15B5E197-2F5A-4102-B997-33F67F81217A}"/>
    <cellStyle name="40% - Accent5 13 5 2 2" xfId="18962" xr:uid="{AECD7CD8-4230-4FF6-AC76-5ABFEC789EC4}"/>
    <cellStyle name="40% - Accent5 13 5 2 3" xfId="29811" xr:uid="{FA165B6C-C769-4FFC-9067-A466DB60F2AA}"/>
    <cellStyle name="40% - Accent5 13 5 2 4" xfId="45085" xr:uid="{0A20976A-FFEB-4D60-8D32-65D982AE8FBA}"/>
    <cellStyle name="40% - Accent5 13 5 3" xfId="15906" xr:uid="{24C83067-370E-4C84-9471-313B1D87EA0F}"/>
    <cellStyle name="40% - Accent5 13 5 4" xfId="26755" xr:uid="{E21D8E5E-2854-4F63-BFDC-47E55C2882AC}"/>
    <cellStyle name="40% - Accent5 13 5 5" xfId="35771" xr:uid="{05679345-BA76-4CC7-8A12-4B7C172A04E9}"/>
    <cellStyle name="40% - Accent5 13 5 6" xfId="42029" xr:uid="{07822A94-F506-4760-B752-2096FAD2BC9F}"/>
    <cellStyle name="40% - Accent5 13 6" xfId="4830" xr:uid="{11302CBD-63D1-4787-B13D-B91662A109C0}"/>
    <cellStyle name="40% - Accent5 13 6 2" xfId="7886" xr:uid="{7EF0CBDE-CE83-467D-80C7-CDABFABE8420}"/>
    <cellStyle name="40% - Accent5 13 6 2 2" xfId="19324" xr:uid="{9ACFBD60-246B-4AEB-9B6B-F1EE2F6F8F81}"/>
    <cellStyle name="40% - Accent5 13 6 2 3" xfId="30173" xr:uid="{E9FD6554-A9D6-4422-93F3-90792C4B00D9}"/>
    <cellStyle name="40% - Accent5 13 6 2 4" xfId="45447" xr:uid="{64418D1C-0474-4CE9-BA83-757D3F207A0C}"/>
    <cellStyle name="40% - Accent5 13 6 3" xfId="16268" xr:uid="{0D0BEC9D-005C-4602-9FBF-92DB4DC9948E}"/>
    <cellStyle name="40% - Accent5 13 6 4" xfId="27117" xr:uid="{8E08BA77-DA59-4D21-9AEB-06E6D7D44DE4}"/>
    <cellStyle name="40% - Accent5 13 6 5" xfId="42391" xr:uid="{FBABDDAD-E43E-4109-A62A-41F88EDE24A6}"/>
    <cellStyle name="40% - Accent5 13 7" xfId="5197" xr:uid="{CA856C92-9CF1-435A-AF7B-E0450B449D00}"/>
    <cellStyle name="40% - Accent5 13 7 2" xfId="16635" xr:uid="{050E1DD2-DC9A-44B5-BDB5-191DC4D1D39B}"/>
    <cellStyle name="40% - Accent5 13 7 3" xfId="27484" xr:uid="{06754C30-1B0C-43C4-930C-37334B9350E2}"/>
    <cellStyle name="40% - Accent5 13 7 4" xfId="42758" xr:uid="{9666931D-36B2-45FD-A082-6AC87B72C097}"/>
    <cellStyle name="40% - Accent5 13 8" xfId="13579" xr:uid="{327E44FA-07A3-4710-8B29-493A6550B3B2}"/>
    <cellStyle name="40% - Accent5 13 9" xfId="24428" xr:uid="{BBCC9231-80FD-439C-B481-0101EB7D09F3}"/>
    <cellStyle name="40% - Accent5 14" xfId="393" xr:uid="{1AF5112D-8469-4675-8B54-429CCF222E78}"/>
    <cellStyle name="40% - Accent5 14 10" xfId="30613" xr:uid="{16C8D4B9-E5DF-4320-A40B-AD716D9C2583}"/>
    <cellStyle name="40% - Accent5 14 11" xfId="39703" xr:uid="{6ACDE151-C743-4E3B-934D-7CDE7F2D9E9C}"/>
    <cellStyle name="40% - Accent5 14 2" xfId="2452" xr:uid="{A585B652-C788-48DC-AC4C-B3B6EB07827F}"/>
    <cellStyle name="40% - Accent5 14 2 2" xfId="3433" xr:uid="{7E5ACE09-07C5-4E55-AAC3-39721639C721}"/>
    <cellStyle name="40% - Accent5 14 2 2 2" xfId="6671" xr:uid="{79840C8A-EF73-4AEA-8963-6EB50E31CFFE}"/>
    <cellStyle name="40% - Accent5 14 2 2 2 2" xfId="10267" xr:uid="{802E984E-98A0-4075-AA7F-D0B33EA03143}"/>
    <cellStyle name="40% - Accent5 14 2 2 2 2 2" xfId="21409" xr:uid="{F3A0F1A9-6424-4467-8C45-1274E4DBD2F2}"/>
    <cellStyle name="40% - Accent5 14 2 2 2 2 3" xfId="38692" xr:uid="{2D837AF8-CAA2-4CA8-ADC5-FB6CA6003089}"/>
    <cellStyle name="40% - Accent5 14 2 2 2 3" xfId="18109" xr:uid="{00944B56-C5C9-4C0C-BC66-88AB82739679}"/>
    <cellStyle name="40% - Accent5 14 2 2 2 4" xfId="28958" xr:uid="{EF35FCD4-004A-4694-9B27-1966B616AAE3}"/>
    <cellStyle name="40% - Accent5 14 2 2 2 5" xfId="34725" xr:uid="{B7D6984C-4248-40C7-BAE2-6650C225E4D3}"/>
    <cellStyle name="40% - Accent5 14 2 2 2 6" xfId="44232" xr:uid="{0642EE95-6A2B-478E-A732-3CEC849F20CF}"/>
    <cellStyle name="40% - Accent5 14 2 2 3" xfId="10268" xr:uid="{C12C07B1-619B-4B34-84A7-6C2897C1467F}"/>
    <cellStyle name="40% - Accent5 14 2 2 3 2" xfId="21410" xr:uid="{C641D263-0440-489C-8563-BD4158B89954}"/>
    <cellStyle name="40% - Accent5 14 2 2 3 3" xfId="36711" xr:uid="{FC165526-F186-4234-A507-BB250BC21213}"/>
    <cellStyle name="40% - Accent5 14 2 2 4" xfId="15053" xr:uid="{BC2AA2B7-ED01-4C1E-8068-3EEAB66A7ADC}"/>
    <cellStyle name="40% - Accent5 14 2 2 5" xfId="25902" xr:uid="{40E4418B-2F46-44C8-9505-22829BF21BE3}"/>
    <cellStyle name="40% - Accent5 14 2 2 6" xfId="32052" xr:uid="{EF1C83E7-C1BC-4CF8-8668-B2151D73A428}"/>
    <cellStyle name="40% - Accent5 14 2 2 7" xfId="41176" xr:uid="{E4D64ABA-D14C-4E50-B46E-8165B57F3EFA}"/>
    <cellStyle name="40% - Accent5 14 2 3" xfId="5691" xr:uid="{91F01BBB-0B28-4D51-A06B-352C287D4BEC}"/>
    <cellStyle name="40% - Accent5 14 2 3 2" xfId="10269" xr:uid="{2BC854C1-4FB6-4AE1-A24C-82279A01F133}"/>
    <cellStyle name="40% - Accent5 14 2 3 2 2" xfId="21411" xr:uid="{F48EF711-C523-4DE0-B36A-251312F04C62}"/>
    <cellStyle name="40% - Accent5 14 2 3 2 3" xfId="38042" xr:uid="{6BBD78DA-D134-4679-9397-0D4CDD0CF7D8}"/>
    <cellStyle name="40% - Accent5 14 2 3 3" xfId="17129" xr:uid="{23A22A64-A0F9-4F97-B3B3-6684627BB609}"/>
    <cellStyle name="40% - Accent5 14 2 3 4" xfId="27978" xr:uid="{74BEC98B-A8CA-4816-8740-A0921F746A51}"/>
    <cellStyle name="40% - Accent5 14 2 3 5" xfId="34087" xr:uid="{ADA120D2-3677-4410-BB64-BA2EEEAC445A}"/>
    <cellStyle name="40% - Accent5 14 2 3 6" xfId="43252" xr:uid="{0538ADE2-8B98-4C63-9979-D8B399A4337E}"/>
    <cellStyle name="40% - Accent5 14 2 4" xfId="10270" xr:uid="{1580E369-16C4-4817-9FCC-05A0E9C0E3CC}"/>
    <cellStyle name="40% - Accent5 14 2 4 2" xfId="21412" xr:uid="{B5ED9E9F-B60B-4BD6-A0E3-8ED3914D2F52}"/>
    <cellStyle name="40% - Accent5 14 2 4 3" xfId="36059" xr:uid="{5ACBD42E-3618-49D6-A3CF-95CE3F8283EA}"/>
    <cellStyle name="40% - Accent5 14 2 5" xfId="14073" xr:uid="{9254C1A2-9B82-4DBC-A777-C15897EB7DE3}"/>
    <cellStyle name="40% - Accent5 14 2 6" xfId="24922" xr:uid="{BA01C72E-101D-45E8-B5E8-DC6766330AA2}"/>
    <cellStyle name="40% - Accent5 14 2 7" xfId="31072" xr:uid="{09D4B4D8-5F3C-4F07-9711-A22B9B9BB9A7}"/>
    <cellStyle name="40% - Accent5 14 2 8" xfId="40196" xr:uid="{8A3512A3-EED5-40CF-AEFF-F468A348BAFF}"/>
    <cellStyle name="40% - Accent5 14 3" xfId="2940" xr:uid="{0F5C7E0B-1A7C-4FF2-A979-BC2578FEC9E0}"/>
    <cellStyle name="40% - Accent5 14 3 2" xfId="6178" xr:uid="{9BC5A340-A03B-4D83-BA19-627D1F71C280}"/>
    <cellStyle name="40% - Accent5 14 3 2 2" xfId="10271" xr:uid="{BCC96161-C033-46DF-AFF7-B06C08C88EB4}"/>
    <cellStyle name="40% - Accent5 14 3 2 2 2" xfId="21413" xr:uid="{02DCC4CF-F32E-4B16-8041-61C33D2F8B43}"/>
    <cellStyle name="40% - Accent5 14 3 2 2 3" xfId="38693" xr:uid="{3D130CCA-F1B5-4E69-BD79-4BA16B2239F9}"/>
    <cellStyle name="40% - Accent5 14 3 2 3" xfId="17616" xr:uid="{1AF8C5E9-DB7C-4356-8423-4E7FF942D4A6}"/>
    <cellStyle name="40% - Accent5 14 3 2 4" xfId="28465" xr:uid="{78F94821-D929-4C85-BAC9-D92782D70344}"/>
    <cellStyle name="40% - Accent5 14 3 2 5" xfId="34726" xr:uid="{F287846D-05F7-46C5-A771-82935117A6E2}"/>
    <cellStyle name="40% - Accent5 14 3 2 6" xfId="43739" xr:uid="{E6141231-DAAF-47CD-83ED-86270E9B65B9}"/>
    <cellStyle name="40% - Accent5 14 3 3" xfId="10272" xr:uid="{EDE12BF2-6535-41D1-8F44-F64694C4E6F8}"/>
    <cellStyle name="40% - Accent5 14 3 3 2" xfId="21414" xr:uid="{63C84CE0-9103-47D8-AFEF-66110CFF2745}"/>
    <cellStyle name="40% - Accent5 14 3 3 3" xfId="36712" xr:uid="{53932C9D-3CD6-4237-A8EB-7B1440B1D554}"/>
    <cellStyle name="40% - Accent5 14 3 4" xfId="14560" xr:uid="{8464255E-A4F1-4E8A-ACAB-C34F5BCBABC3}"/>
    <cellStyle name="40% - Accent5 14 3 5" xfId="25409" xr:uid="{26FAD2C9-8C29-4F3B-A599-167FFF545976}"/>
    <cellStyle name="40% - Accent5 14 3 6" xfId="31559" xr:uid="{20C374B3-3D71-4617-B4E7-16BA3694388F}"/>
    <cellStyle name="40% - Accent5 14 3 7" xfId="40683" xr:uid="{3AB588DB-B55A-4FD3-A816-935003ACC97B}"/>
    <cellStyle name="40% - Accent5 14 4" xfId="3921" xr:uid="{2C0C5C48-A1D5-483F-95DD-6502AA86F504}"/>
    <cellStyle name="40% - Accent5 14 4 2" xfId="7160" xr:uid="{15D50DB3-373B-4E31-966A-74BC6E8B98A7}"/>
    <cellStyle name="40% - Accent5 14 4 2 2" xfId="18598" xr:uid="{143F85A6-4124-4F9E-91C1-570C7DD79CA2}"/>
    <cellStyle name="40% - Accent5 14 4 2 3" xfId="29447" xr:uid="{6EC7B1FA-EB28-4629-B2AA-F1339A86E38B}"/>
    <cellStyle name="40% - Accent5 14 4 2 4" xfId="37754" xr:uid="{A1450443-B50B-4684-A905-CBBCCDB08B1C}"/>
    <cellStyle name="40% - Accent5 14 4 2 5" xfId="44721" xr:uid="{0E685197-FF1E-44A5-84B5-265ACE0BF491}"/>
    <cellStyle name="40% - Accent5 14 4 3" xfId="15542" xr:uid="{C193F694-D693-47F3-B550-B7DE9002A8C9}"/>
    <cellStyle name="40% - Accent5 14 4 4" xfId="26391" xr:uid="{6E335302-DE42-40A5-9D39-56D6C6C51120}"/>
    <cellStyle name="40% - Accent5 14 4 5" xfId="33009" xr:uid="{97FB8AFE-2C79-4B5F-A063-DCE68AC03CCC}"/>
    <cellStyle name="40% - Accent5 14 4 6" xfId="41665" xr:uid="{ED5B01CB-5129-4601-9A17-DFF1F9CB23DA}"/>
    <cellStyle name="40% - Accent5 14 5" xfId="4469" xr:uid="{91B0FFA3-EC32-4472-94A6-818FCB7ACF4B}"/>
    <cellStyle name="40% - Accent5 14 5 2" xfId="7525" xr:uid="{E8E6E433-C493-4740-93F5-E63A7F81498D}"/>
    <cellStyle name="40% - Accent5 14 5 2 2" xfId="18963" xr:uid="{B731DBF8-87A4-4FAE-A8C1-DFA48052AE8C}"/>
    <cellStyle name="40% - Accent5 14 5 2 3" xfId="29812" xr:uid="{06A629D9-467A-40DC-837E-D2D628DFBC13}"/>
    <cellStyle name="40% - Accent5 14 5 2 4" xfId="45086" xr:uid="{E4324216-500A-49F0-8A1B-A85D5AC4F6FA}"/>
    <cellStyle name="40% - Accent5 14 5 3" xfId="15907" xr:uid="{C1152496-8F4C-48C1-AA18-133D8196FBEB}"/>
    <cellStyle name="40% - Accent5 14 5 4" xfId="26756" xr:uid="{AEA421EA-B474-41A1-9748-C4C9957E6FDC}"/>
    <cellStyle name="40% - Accent5 14 5 5" xfId="35772" xr:uid="{47AF50BD-5A12-4275-B0E7-8981FEB65A75}"/>
    <cellStyle name="40% - Accent5 14 5 6" xfId="42030" xr:uid="{B06439FC-4A98-47EF-ACF7-7DDF607F04E2}"/>
    <cellStyle name="40% - Accent5 14 6" xfId="4831" xr:uid="{83E93884-3628-4B69-9DCF-F017187B65CB}"/>
    <cellStyle name="40% - Accent5 14 6 2" xfId="7887" xr:uid="{43826035-BA07-4213-B317-53466A80358A}"/>
    <cellStyle name="40% - Accent5 14 6 2 2" xfId="19325" xr:uid="{BE7B745C-3DB0-42E6-B8B1-FD4178BD35AD}"/>
    <cellStyle name="40% - Accent5 14 6 2 3" xfId="30174" xr:uid="{04112B75-A31A-4233-A7CF-F226DB17B906}"/>
    <cellStyle name="40% - Accent5 14 6 2 4" xfId="45448" xr:uid="{30B6400B-8F56-444D-95D4-B50C1FB50C4A}"/>
    <cellStyle name="40% - Accent5 14 6 3" xfId="16269" xr:uid="{8328FE61-CB37-49F4-8DDA-E22F4E3B29F9}"/>
    <cellStyle name="40% - Accent5 14 6 4" xfId="27118" xr:uid="{B332C68F-6051-4C8F-ADD2-4A1811901240}"/>
    <cellStyle name="40% - Accent5 14 6 5" xfId="42392" xr:uid="{1530A50E-980B-4129-BF75-65CA434422B2}"/>
    <cellStyle name="40% - Accent5 14 7" xfId="5198" xr:uid="{5A309DE5-5CB1-4D5A-B2A8-4AC5B703F194}"/>
    <cellStyle name="40% - Accent5 14 7 2" xfId="16636" xr:uid="{9FA3E205-CD3E-40D1-827E-3D48A49D9AE7}"/>
    <cellStyle name="40% - Accent5 14 7 3" xfId="27485" xr:uid="{2C73EF85-7903-444F-AB0A-76021DBBB022}"/>
    <cellStyle name="40% - Accent5 14 7 4" xfId="42759" xr:uid="{6D42D867-CF1F-49EF-AEE5-8AAA79E0AF3C}"/>
    <cellStyle name="40% - Accent5 14 8" xfId="13580" xr:uid="{38855050-C15D-424E-A0DB-BB6C2D19C424}"/>
    <cellStyle name="40% - Accent5 14 9" xfId="24429" xr:uid="{80E25216-21DD-4EEC-A3F5-17E9D8484746}"/>
    <cellStyle name="40% - Accent5 15" xfId="394" xr:uid="{B4EDD4E4-9644-449D-AA6A-D6BADAA25F8F}"/>
    <cellStyle name="40% - Accent5 15 10" xfId="30614" xr:uid="{6A2F71F7-2517-4C8C-B70D-B8A583615BB2}"/>
    <cellStyle name="40% - Accent5 15 11" xfId="39704" xr:uid="{CD660282-BBB3-40CE-9E11-50CF8DFCE73D}"/>
    <cellStyle name="40% - Accent5 15 2" xfId="2453" xr:uid="{52D42ADB-EB02-4F62-856D-FFE031971536}"/>
    <cellStyle name="40% - Accent5 15 2 2" xfId="3434" xr:uid="{5D690D29-60B0-4E85-A5CF-D8DE9440C214}"/>
    <cellStyle name="40% - Accent5 15 2 2 2" xfId="6672" xr:uid="{A0746259-D4C3-43C4-9C10-943ACF901B12}"/>
    <cellStyle name="40% - Accent5 15 2 2 2 2" xfId="10273" xr:uid="{9655D5EC-8B77-413C-9413-DEC24CC5A634}"/>
    <cellStyle name="40% - Accent5 15 2 2 2 2 2" xfId="21415" xr:uid="{2D034937-BD5A-486F-987C-09DB7AA4769D}"/>
    <cellStyle name="40% - Accent5 15 2 2 2 2 3" xfId="38694" xr:uid="{E0991686-7462-4C14-A966-52DF7A70AFE5}"/>
    <cellStyle name="40% - Accent5 15 2 2 2 3" xfId="18110" xr:uid="{1B31CFD7-25EE-4AD1-9D4B-E039713D46C0}"/>
    <cellStyle name="40% - Accent5 15 2 2 2 4" xfId="28959" xr:uid="{CA9D387A-D947-45C2-9159-588E27B011BB}"/>
    <cellStyle name="40% - Accent5 15 2 2 2 5" xfId="34727" xr:uid="{DB2614C2-7FA2-4C17-B255-B9C1CBE5D953}"/>
    <cellStyle name="40% - Accent5 15 2 2 2 6" xfId="44233" xr:uid="{866B68F1-F059-4853-A3E0-F8D9315529B4}"/>
    <cellStyle name="40% - Accent5 15 2 2 3" xfId="10274" xr:uid="{B07D1CE9-7A5E-45B8-9CF1-CA3C9EBBB76C}"/>
    <cellStyle name="40% - Accent5 15 2 2 3 2" xfId="21416" xr:uid="{24C592F0-AA9B-44B2-BF71-F05118EAD0A7}"/>
    <cellStyle name="40% - Accent5 15 2 2 3 3" xfId="36713" xr:uid="{95FF1DB1-001E-4DC5-A8DA-005F8686E066}"/>
    <cellStyle name="40% - Accent5 15 2 2 4" xfId="15054" xr:uid="{EA83AE6F-5FA5-4761-B8AE-D8C3CEAC0080}"/>
    <cellStyle name="40% - Accent5 15 2 2 5" xfId="25903" xr:uid="{74396C66-5A06-4B48-B8C1-1379221BBD43}"/>
    <cellStyle name="40% - Accent5 15 2 2 6" xfId="32053" xr:uid="{D15DD531-82E6-48EE-8889-CD203215E86B}"/>
    <cellStyle name="40% - Accent5 15 2 2 7" xfId="41177" xr:uid="{08963602-67D6-490C-A113-97E8DDC83E32}"/>
    <cellStyle name="40% - Accent5 15 2 3" xfId="5692" xr:uid="{7B5CFDC3-6F87-4BA6-BE70-724FB7010B54}"/>
    <cellStyle name="40% - Accent5 15 2 3 2" xfId="10275" xr:uid="{89684DD9-F347-4A21-AB73-CFA1BC563C38}"/>
    <cellStyle name="40% - Accent5 15 2 3 2 2" xfId="21417" xr:uid="{AB4B3B13-1457-48DD-BEEB-894E0B9A3E96}"/>
    <cellStyle name="40% - Accent5 15 2 3 2 3" xfId="38043" xr:uid="{78E621F7-23CC-4C86-919F-650105ABF4CD}"/>
    <cellStyle name="40% - Accent5 15 2 3 3" xfId="17130" xr:uid="{EDDB7EBD-8A2D-4B67-8FAF-47C9DAE64618}"/>
    <cellStyle name="40% - Accent5 15 2 3 4" xfId="27979" xr:uid="{D43BE301-091D-4948-AE10-825ECE6289B6}"/>
    <cellStyle name="40% - Accent5 15 2 3 5" xfId="34088" xr:uid="{5690C564-008E-4B3A-AEF1-B9F1B1C1F291}"/>
    <cellStyle name="40% - Accent5 15 2 3 6" xfId="43253" xr:uid="{C91DFE13-C324-4595-A711-0F921B1E1544}"/>
    <cellStyle name="40% - Accent5 15 2 4" xfId="10276" xr:uid="{4F252296-E63D-4689-8978-0AC7FBF0CE36}"/>
    <cellStyle name="40% - Accent5 15 2 4 2" xfId="21418" xr:uid="{8F5F8312-83A4-4DB5-9541-8B8C4BBFF111}"/>
    <cellStyle name="40% - Accent5 15 2 4 3" xfId="36060" xr:uid="{159AFDDC-A77F-4A23-8CAC-585F887E9019}"/>
    <cellStyle name="40% - Accent5 15 2 5" xfId="14074" xr:uid="{A2BCEB78-2B87-4889-879B-94ADF207E13C}"/>
    <cellStyle name="40% - Accent5 15 2 6" xfId="24923" xr:uid="{9DC77E87-3C12-4A52-95F5-577824C6139A}"/>
    <cellStyle name="40% - Accent5 15 2 7" xfId="31073" xr:uid="{1F64FE8B-42F4-4E9A-887D-5929ECF71E00}"/>
    <cellStyle name="40% - Accent5 15 2 8" xfId="40197" xr:uid="{39E1E87C-E815-4D06-9112-196AE6EB5878}"/>
    <cellStyle name="40% - Accent5 15 3" xfId="2941" xr:uid="{6EB59A55-27DF-4E26-8BAD-C4C3DC000FC2}"/>
    <cellStyle name="40% - Accent5 15 3 2" xfId="6179" xr:uid="{19E1FC31-0679-4F86-9273-836DAF789E51}"/>
    <cellStyle name="40% - Accent5 15 3 2 2" xfId="10277" xr:uid="{CCC05936-6BD6-4448-BBD0-DD47D106F88D}"/>
    <cellStyle name="40% - Accent5 15 3 2 2 2" xfId="21419" xr:uid="{77BCA73F-1ED4-405E-B7AF-40291EB92D5B}"/>
    <cellStyle name="40% - Accent5 15 3 2 2 3" xfId="38695" xr:uid="{2FB4C80C-BB0A-4C2F-837A-AEF79D1ACCE0}"/>
    <cellStyle name="40% - Accent5 15 3 2 3" xfId="17617" xr:uid="{1CF0E10B-39C2-4F60-98F7-0CEBFAA9B8B5}"/>
    <cellStyle name="40% - Accent5 15 3 2 4" xfId="28466" xr:uid="{BC52B0D2-01B3-4EC5-832E-B6C6FA7A8EF8}"/>
    <cellStyle name="40% - Accent5 15 3 2 5" xfId="34728" xr:uid="{9547DDB8-9A8A-4D49-BBB2-4881A591D69A}"/>
    <cellStyle name="40% - Accent5 15 3 2 6" xfId="43740" xr:uid="{BCC8C1E6-37F2-4BBC-9DED-81B68927F209}"/>
    <cellStyle name="40% - Accent5 15 3 3" xfId="10278" xr:uid="{FEE0A55F-A415-48DE-9AEA-E40B001B9712}"/>
    <cellStyle name="40% - Accent5 15 3 3 2" xfId="21420" xr:uid="{139AD260-B7C7-4601-A610-952004D3FFC3}"/>
    <cellStyle name="40% - Accent5 15 3 3 3" xfId="36714" xr:uid="{420201F0-7C96-4028-8D13-4CB9D8487837}"/>
    <cellStyle name="40% - Accent5 15 3 4" xfId="14561" xr:uid="{64B1EF82-D610-4675-8986-46C33E2B9357}"/>
    <cellStyle name="40% - Accent5 15 3 5" xfId="25410" xr:uid="{1FDEBE03-820E-47CE-9602-9D75D0BEA910}"/>
    <cellStyle name="40% - Accent5 15 3 6" xfId="31560" xr:uid="{C3D2AAD7-3856-4413-A636-953CB36D8F5F}"/>
    <cellStyle name="40% - Accent5 15 3 7" xfId="40684" xr:uid="{0D5CF698-9F03-4FC9-8426-6F3F82F9881A}"/>
    <cellStyle name="40% - Accent5 15 4" xfId="3922" xr:uid="{B3AEBBDD-615E-4E6C-A5E7-44AC16DE1FEF}"/>
    <cellStyle name="40% - Accent5 15 4 2" xfId="7161" xr:uid="{F3243EB0-9EA1-4BEB-B405-203D12730281}"/>
    <cellStyle name="40% - Accent5 15 4 2 2" xfId="18599" xr:uid="{42577632-E0A0-469C-BFE4-BFC9DB5F46E3}"/>
    <cellStyle name="40% - Accent5 15 4 2 3" xfId="29448" xr:uid="{AD88352D-F29E-41BE-B4C3-C786837946A3}"/>
    <cellStyle name="40% - Accent5 15 4 2 4" xfId="37755" xr:uid="{44F2F67D-0DD3-434E-BAF1-AAB65FF36864}"/>
    <cellStyle name="40% - Accent5 15 4 2 5" xfId="44722" xr:uid="{23273493-CB17-4A6A-8672-B7EB7511CB47}"/>
    <cellStyle name="40% - Accent5 15 4 3" xfId="15543" xr:uid="{95C1201B-3D39-410D-B144-B3F7B9339FAA}"/>
    <cellStyle name="40% - Accent5 15 4 4" xfId="26392" xr:uid="{D2415070-6220-49BE-89D1-85BC685F1B02}"/>
    <cellStyle name="40% - Accent5 15 4 5" xfId="33010" xr:uid="{5AF578CF-50AD-4F2D-9CD5-F75D973C7DB2}"/>
    <cellStyle name="40% - Accent5 15 4 6" xfId="41666" xr:uid="{B4B32B17-46BA-4097-98FF-5B81BD204A05}"/>
    <cellStyle name="40% - Accent5 15 5" xfId="4470" xr:uid="{912C0356-D45C-4E53-AE36-970A2279F3FB}"/>
    <cellStyle name="40% - Accent5 15 5 2" xfId="7526" xr:uid="{34AC8D2B-8BB7-431C-9D10-9D273F84AEB7}"/>
    <cellStyle name="40% - Accent5 15 5 2 2" xfId="18964" xr:uid="{C50E8A65-0631-4CC2-BD1C-A1A2B56EADB4}"/>
    <cellStyle name="40% - Accent5 15 5 2 3" xfId="29813" xr:uid="{74484D4E-B6F5-46A0-908C-B30A16303791}"/>
    <cellStyle name="40% - Accent5 15 5 2 4" xfId="45087" xr:uid="{EC99CA8B-9237-4A30-9F14-BE32B328A538}"/>
    <cellStyle name="40% - Accent5 15 5 3" xfId="15908" xr:uid="{307A1510-E160-4020-99B5-EB3E5530E7FF}"/>
    <cellStyle name="40% - Accent5 15 5 4" xfId="26757" xr:uid="{0B9CBC6F-F4C1-47EC-BDE8-9343ABD1A73E}"/>
    <cellStyle name="40% - Accent5 15 5 5" xfId="35773" xr:uid="{D74E11FC-5A05-4B11-8C70-32CB76D2C2DD}"/>
    <cellStyle name="40% - Accent5 15 5 6" xfId="42031" xr:uid="{897F943C-23F3-4846-9444-E2AF40E6BA14}"/>
    <cellStyle name="40% - Accent5 15 6" xfId="4832" xr:uid="{B67483B8-0126-4C40-8A40-453A35E4CC8F}"/>
    <cellStyle name="40% - Accent5 15 6 2" xfId="7888" xr:uid="{75311AC7-1812-4858-A601-A1D4225C03B1}"/>
    <cellStyle name="40% - Accent5 15 6 2 2" xfId="19326" xr:uid="{16EA41FE-D858-45D8-93C7-C24BEC9E7344}"/>
    <cellStyle name="40% - Accent5 15 6 2 3" xfId="30175" xr:uid="{785BFA88-A271-489D-BD82-589CC5AB86AB}"/>
    <cellStyle name="40% - Accent5 15 6 2 4" xfId="45449" xr:uid="{9D586802-0463-408C-BE24-61A01E678E11}"/>
    <cellStyle name="40% - Accent5 15 6 3" xfId="16270" xr:uid="{88410946-AB0D-45EF-B1B9-B226202CD21D}"/>
    <cellStyle name="40% - Accent5 15 6 4" xfId="27119" xr:uid="{8FE28E0C-2D8E-46A4-BA67-AF1CB26140F2}"/>
    <cellStyle name="40% - Accent5 15 6 5" xfId="42393" xr:uid="{7404FD9E-F12B-4298-B803-759B117C3ACB}"/>
    <cellStyle name="40% - Accent5 15 7" xfId="5199" xr:uid="{0985C134-5CA8-4CC9-955E-2668FA28862B}"/>
    <cellStyle name="40% - Accent5 15 7 2" xfId="16637" xr:uid="{8FA3E9D6-4FB4-42D1-BB77-D774F582853F}"/>
    <cellStyle name="40% - Accent5 15 7 3" xfId="27486" xr:uid="{50A295BC-C050-475A-81F7-A08C7F2F952E}"/>
    <cellStyle name="40% - Accent5 15 7 4" xfId="42760" xr:uid="{FE235C5A-F8E0-4A9E-B462-0604862B35EA}"/>
    <cellStyle name="40% - Accent5 15 8" xfId="13581" xr:uid="{1B2B2581-2247-4435-8F88-AB8352CA35D8}"/>
    <cellStyle name="40% - Accent5 15 9" xfId="24430" xr:uid="{70C02917-60F4-4C4A-B365-293A0D60BDF3}"/>
    <cellStyle name="40% - Accent5 16" xfId="395" xr:uid="{7D8AAD41-0838-4418-A415-B1FF745BEA17}"/>
    <cellStyle name="40% - Accent5 16 10" xfId="30615" xr:uid="{366733D1-E4B6-4011-95BC-AB756C126216}"/>
    <cellStyle name="40% - Accent5 16 11" xfId="39705" xr:uid="{2EF182B0-8A23-4024-A3E0-B079E142E69E}"/>
    <cellStyle name="40% - Accent5 16 2" xfId="2454" xr:uid="{389001A5-AF10-4F95-9D83-8CC5B11C4D19}"/>
    <cellStyle name="40% - Accent5 16 2 2" xfId="3435" xr:uid="{10B4F78C-B76F-4AF1-9F45-13B6789D67DD}"/>
    <cellStyle name="40% - Accent5 16 2 2 2" xfId="6673" xr:uid="{E1A2E7CF-C152-48F4-8283-E79C89906517}"/>
    <cellStyle name="40% - Accent5 16 2 2 2 2" xfId="10279" xr:uid="{27348118-BC31-4DE7-BE3F-9590EBC7D2AC}"/>
    <cellStyle name="40% - Accent5 16 2 2 2 2 2" xfId="21421" xr:uid="{CFF220AE-2970-4D0F-9565-5FF1C9996614}"/>
    <cellStyle name="40% - Accent5 16 2 2 2 2 3" xfId="38696" xr:uid="{6CA0965F-D982-4622-A28B-BAAF271F542A}"/>
    <cellStyle name="40% - Accent5 16 2 2 2 3" xfId="18111" xr:uid="{0BBD8226-8CEF-4F1E-AE8C-3C37A506EEB0}"/>
    <cellStyle name="40% - Accent5 16 2 2 2 4" xfId="28960" xr:uid="{AB5CD820-91A7-4DDF-93B5-2AC8D362025F}"/>
    <cellStyle name="40% - Accent5 16 2 2 2 5" xfId="34729" xr:uid="{E7936538-62B8-41E5-BA22-8920FF5F1153}"/>
    <cellStyle name="40% - Accent5 16 2 2 2 6" xfId="44234" xr:uid="{5727D227-A64F-431E-B72D-45819F905BDF}"/>
    <cellStyle name="40% - Accent5 16 2 2 3" xfId="10280" xr:uid="{256D0925-314E-47A8-AAA0-5EBA3697D376}"/>
    <cellStyle name="40% - Accent5 16 2 2 3 2" xfId="21422" xr:uid="{A8F9222F-5DD4-4631-8BE4-1CEC058203F5}"/>
    <cellStyle name="40% - Accent5 16 2 2 3 3" xfId="36715" xr:uid="{85655A44-9D19-49DA-9191-C4F029D0A122}"/>
    <cellStyle name="40% - Accent5 16 2 2 4" xfId="15055" xr:uid="{9AA2329A-15D4-4212-9D0F-6238DF19D1F0}"/>
    <cellStyle name="40% - Accent5 16 2 2 5" xfId="25904" xr:uid="{EF2575D1-D479-42CA-BAE5-A914FDA902AB}"/>
    <cellStyle name="40% - Accent5 16 2 2 6" xfId="32054" xr:uid="{C9353661-C686-467C-AE44-D55BB06218A5}"/>
    <cellStyle name="40% - Accent5 16 2 2 7" xfId="41178" xr:uid="{A2F9BE61-C550-4A8F-B9C0-BBE55D9BD994}"/>
    <cellStyle name="40% - Accent5 16 2 3" xfId="5693" xr:uid="{BF2C3886-28A7-49E3-B34E-C5CEEFC05915}"/>
    <cellStyle name="40% - Accent5 16 2 3 2" xfId="10281" xr:uid="{68A2EBC3-43B6-4D07-978B-49C576051298}"/>
    <cellStyle name="40% - Accent5 16 2 3 2 2" xfId="21423" xr:uid="{88A0E542-CF24-4723-8314-58E0249774E8}"/>
    <cellStyle name="40% - Accent5 16 2 3 2 3" xfId="38044" xr:uid="{B05F8976-02B2-4DE6-8122-60E820B4C625}"/>
    <cellStyle name="40% - Accent5 16 2 3 3" xfId="17131" xr:uid="{5EA07EA6-44F0-4F69-9F6E-44A86C3B83BE}"/>
    <cellStyle name="40% - Accent5 16 2 3 4" xfId="27980" xr:uid="{9F6B418B-98F3-441B-886F-2C2713AD19F1}"/>
    <cellStyle name="40% - Accent5 16 2 3 5" xfId="34089" xr:uid="{C3C12973-096F-4DFC-874D-2190DBEEF44A}"/>
    <cellStyle name="40% - Accent5 16 2 3 6" xfId="43254" xr:uid="{3EA9EA03-2204-4511-AA64-A9F771C4405F}"/>
    <cellStyle name="40% - Accent5 16 2 4" xfId="10282" xr:uid="{1C315154-22F6-4914-AEE6-A6F24FF416D5}"/>
    <cellStyle name="40% - Accent5 16 2 4 2" xfId="21424" xr:uid="{5972BE38-BB98-4665-ACA4-17B6B2E2BAF4}"/>
    <cellStyle name="40% - Accent5 16 2 4 3" xfId="36061" xr:uid="{899A73FD-9032-4FDF-A768-6EAC471D25D6}"/>
    <cellStyle name="40% - Accent5 16 2 5" xfId="14075" xr:uid="{38FA14B7-587A-4BB4-8E5E-58E73B670EE0}"/>
    <cellStyle name="40% - Accent5 16 2 6" xfId="24924" xr:uid="{EF9097B3-CF46-4C43-98AF-0B3C3AF882EF}"/>
    <cellStyle name="40% - Accent5 16 2 7" xfId="31074" xr:uid="{00344198-B1C5-40CC-B21C-DB232C0FB2B4}"/>
    <cellStyle name="40% - Accent5 16 2 8" xfId="40198" xr:uid="{1F3C5AD4-6AC4-471B-91E6-486669D6C2C3}"/>
    <cellStyle name="40% - Accent5 16 3" xfId="2942" xr:uid="{7FAA2D09-5008-408C-8F7B-7F48B10371C8}"/>
    <cellStyle name="40% - Accent5 16 3 2" xfId="6180" xr:uid="{EC7C2677-3A06-4446-89E5-167E988F2F9C}"/>
    <cellStyle name="40% - Accent5 16 3 2 2" xfId="10283" xr:uid="{45DFF5D1-A394-4AFE-A184-FF61E2268824}"/>
    <cellStyle name="40% - Accent5 16 3 2 2 2" xfId="21425" xr:uid="{203BC849-14CA-461B-B4D5-80FB82FDC910}"/>
    <cellStyle name="40% - Accent5 16 3 2 2 3" xfId="38697" xr:uid="{B65CB547-6307-4B76-9469-BD6ABD0380B6}"/>
    <cellStyle name="40% - Accent5 16 3 2 3" xfId="17618" xr:uid="{66F5FD9E-3C0B-4C45-8FEB-02A8C19424D5}"/>
    <cellStyle name="40% - Accent5 16 3 2 4" xfId="28467" xr:uid="{4846C4D1-F123-4035-9053-875AF0040DC3}"/>
    <cellStyle name="40% - Accent5 16 3 2 5" xfId="34730" xr:uid="{76607569-66C1-478F-B98E-43BD45452741}"/>
    <cellStyle name="40% - Accent5 16 3 2 6" xfId="43741" xr:uid="{E5C1515D-8B4C-4188-995B-CB57F34C6574}"/>
    <cellStyle name="40% - Accent5 16 3 3" xfId="10284" xr:uid="{F85210DD-7F52-433C-A0AF-EACDF7513A85}"/>
    <cellStyle name="40% - Accent5 16 3 3 2" xfId="21426" xr:uid="{F9BAD725-AC2D-40F7-8D51-A279352377B7}"/>
    <cellStyle name="40% - Accent5 16 3 3 3" xfId="36716" xr:uid="{95BBF049-973A-4041-9A10-98307442453D}"/>
    <cellStyle name="40% - Accent5 16 3 4" xfId="14562" xr:uid="{77501129-9B48-4631-806E-BE4A61542EA2}"/>
    <cellStyle name="40% - Accent5 16 3 5" xfId="25411" xr:uid="{B24616FC-BF80-4101-A1A2-74E0EE3C6037}"/>
    <cellStyle name="40% - Accent5 16 3 6" xfId="31561" xr:uid="{7AB6EED5-F921-49F1-A7B1-9CE5566FED2D}"/>
    <cellStyle name="40% - Accent5 16 3 7" xfId="40685" xr:uid="{879045FD-995C-44EE-9FCF-DF8BE222835E}"/>
    <cellStyle name="40% - Accent5 16 4" xfId="3923" xr:uid="{C7951DCD-FEDC-49AC-8C43-E5D09744AABB}"/>
    <cellStyle name="40% - Accent5 16 4 2" xfId="7162" xr:uid="{E0DBC6D2-4BB8-495D-A7D6-29D6B46DBF88}"/>
    <cellStyle name="40% - Accent5 16 4 2 2" xfId="18600" xr:uid="{18BBF75C-27EF-4739-8138-3DE1F937D80F}"/>
    <cellStyle name="40% - Accent5 16 4 2 3" xfId="29449" xr:uid="{D85D8650-A574-4B5D-A130-67211038A4E4}"/>
    <cellStyle name="40% - Accent5 16 4 2 4" xfId="37756" xr:uid="{54BF9279-206E-4CBC-88A1-1E35F887A6FC}"/>
    <cellStyle name="40% - Accent5 16 4 2 5" xfId="44723" xr:uid="{91903F4C-ED7C-4FF3-882D-91D00A0E71D3}"/>
    <cellStyle name="40% - Accent5 16 4 3" xfId="15544" xr:uid="{B2226C6C-AB87-41B3-96A3-EFAAAF6FC92B}"/>
    <cellStyle name="40% - Accent5 16 4 4" xfId="26393" xr:uid="{5A9B99F4-6FC1-45A2-B42D-137A3DC758AC}"/>
    <cellStyle name="40% - Accent5 16 4 5" xfId="33011" xr:uid="{7A93BF6F-9FE1-456E-84AD-C8BCB0541834}"/>
    <cellStyle name="40% - Accent5 16 4 6" xfId="41667" xr:uid="{9B2C1174-2C66-4A64-87C3-C719AC5428F4}"/>
    <cellStyle name="40% - Accent5 16 5" xfId="4471" xr:uid="{07A0C1A1-88B7-4CC8-B702-8D34F2BCE88A}"/>
    <cellStyle name="40% - Accent5 16 5 2" xfId="7527" xr:uid="{B47930A3-8C0F-490D-948B-B927FD389E11}"/>
    <cellStyle name="40% - Accent5 16 5 2 2" xfId="18965" xr:uid="{EBBE7027-2921-448E-9590-DB827D63215E}"/>
    <cellStyle name="40% - Accent5 16 5 2 3" xfId="29814" xr:uid="{3C95EC91-3C04-4CF9-B8A9-16BA01F1DC3F}"/>
    <cellStyle name="40% - Accent5 16 5 2 4" xfId="45088" xr:uid="{647EF91B-CDC1-45F5-8D52-4E093C4EA8B3}"/>
    <cellStyle name="40% - Accent5 16 5 3" xfId="15909" xr:uid="{CB606E0D-0AA0-4E39-A995-5778CF5F33FB}"/>
    <cellStyle name="40% - Accent5 16 5 4" xfId="26758" xr:uid="{4B2A534C-0423-42D8-A3D6-525337F9622E}"/>
    <cellStyle name="40% - Accent5 16 5 5" xfId="35774" xr:uid="{4FBD670F-66DE-466E-955E-41E66723ADA5}"/>
    <cellStyle name="40% - Accent5 16 5 6" xfId="42032" xr:uid="{0826D86F-8C36-4C3F-93DC-778BFF25B4B0}"/>
    <cellStyle name="40% - Accent5 16 6" xfId="4833" xr:uid="{3AF502BC-9793-44EF-8CDD-05D33D979DF4}"/>
    <cellStyle name="40% - Accent5 16 6 2" xfId="7889" xr:uid="{059505E5-00CB-459F-B548-67C2103E934F}"/>
    <cellStyle name="40% - Accent5 16 6 2 2" xfId="19327" xr:uid="{5CB1CF56-BAC9-4BAC-BDD4-E1D9600553FC}"/>
    <cellStyle name="40% - Accent5 16 6 2 3" xfId="30176" xr:uid="{E6D92BA5-BB0A-459C-B821-FA9BE8805182}"/>
    <cellStyle name="40% - Accent5 16 6 2 4" xfId="45450" xr:uid="{D91C8D95-B3EA-4E0B-B9F6-0CA4D9A7DF0D}"/>
    <cellStyle name="40% - Accent5 16 6 3" xfId="16271" xr:uid="{32AC1370-1C5A-46E3-899D-EF28E1F6DA2C}"/>
    <cellStyle name="40% - Accent5 16 6 4" xfId="27120" xr:uid="{A429BD91-3790-49B5-A032-7D6C779F3AED}"/>
    <cellStyle name="40% - Accent5 16 6 5" xfId="42394" xr:uid="{BB5B95BE-FF40-4A87-AE44-A0969746673F}"/>
    <cellStyle name="40% - Accent5 16 7" xfId="5200" xr:uid="{660D9D8B-84F7-4933-8FB6-EB47937950C1}"/>
    <cellStyle name="40% - Accent5 16 7 2" xfId="16638" xr:uid="{A09D84DB-FEE2-4EC9-9C19-FAAF60F12E86}"/>
    <cellStyle name="40% - Accent5 16 7 3" xfId="27487" xr:uid="{9E703A9A-68D4-4CBA-8BFF-471E842DC43E}"/>
    <cellStyle name="40% - Accent5 16 7 4" xfId="42761" xr:uid="{F89C9559-AF48-4B09-81E3-B2386D95092F}"/>
    <cellStyle name="40% - Accent5 16 8" xfId="13582" xr:uid="{05454A1A-66D1-47C3-AA48-79682968DF16}"/>
    <cellStyle name="40% - Accent5 16 9" xfId="24431" xr:uid="{42946C1F-57F0-4A6F-B7DB-4E3A61072AFA}"/>
    <cellStyle name="40% - Accent5 17" xfId="1494" xr:uid="{DF8C6024-0D84-4BF4-AC73-21E825CCC6EF}"/>
    <cellStyle name="40% - Accent5 18" xfId="1495" xr:uid="{3865C048-3B96-4C44-8551-48CAB20712A6}"/>
    <cellStyle name="40% - Accent5 19" xfId="1496" xr:uid="{8FB11779-6A0D-43AB-870A-BD176D040958}"/>
    <cellStyle name="40% - Accent5 2" xfId="396" xr:uid="{A576687E-B068-4FB4-9867-19679BC9BBE1}"/>
    <cellStyle name="40% - Accent5 2 10" xfId="4834" xr:uid="{5F2E4023-A1BE-4C8B-81E8-0CC289532C26}"/>
    <cellStyle name="40% - Accent5 2 10 2" xfId="7890" xr:uid="{B672EAB8-521A-4C77-9E7C-5F57F965FC16}"/>
    <cellStyle name="40% - Accent5 2 10 2 2" xfId="19328" xr:uid="{BE9DD965-38E6-4537-990A-6C22F991F2E1}"/>
    <cellStyle name="40% - Accent5 2 10 2 3" xfId="30177" xr:uid="{9A9D64B2-FDA3-465B-A93D-19110F42A0EF}"/>
    <cellStyle name="40% - Accent5 2 10 2 4" xfId="45451" xr:uid="{B91B4824-FFC0-4552-9742-AFAF00BA28D4}"/>
    <cellStyle name="40% - Accent5 2 10 3" xfId="16272" xr:uid="{1C7E2641-06C6-415D-B733-2AF29F5BD4C4}"/>
    <cellStyle name="40% - Accent5 2 10 4" xfId="27121" xr:uid="{B2D759A1-4B3D-4EF1-AA44-C7331BD5782D}"/>
    <cellStyle name="40% - Accent5 2 10 5" xfId="42395" xr:uid="{A6E0EE51-19A4-48A7-B611-785A845866F4}"/>
    <cellStyle name="40% - Accent5 2 11" xfId="5201" xr:uid="{F949A068-53EB-4889-9B55-19BB17BF32AC}"/>
    <cellStyle name="40% - Accent5 2 11 2" xfId="16639" xr:uid="{8C8B4581-B27C-4A3D-95C9-86E97210EAD3}"/>
    <cellStyle name="40% - Accent5 2 11 3" xfId="27488" xr:uid="{C0FA1FC3-7E85-44E1-BC6F-CC1257DA8893}"/>
    <cellStyle name="40% - Accent5 2 11 4" xfId="42762" xr:uid="{4C951A79-9981-4521-996D-A4B66D0109A6}"/>
    <cellStyle name="40% - Accent5 2 12" xfId="8404" xr:uid="{E70216BB-55C7-42C3-A1DD-45F61224CB08}"/>
    <cellStyle name="40% - Accent5 2 12 2" xfId="19576" xr:uid="{41DD3BBE-0F15-484C-BC26-A1B15D3C356C}"/>
    <cellStyle name="40% - Accent5 2 13" xfId="13583" xr:uid="{FF85BA47-AC3F-4D17-9899-B5B655627C16}"/>
    <cellStyle name="40% - Accent5 2 14" xfId="24432" xr:uid="{411C37C3-C7C2-411F-BAD5-4A5B20C476F1}"/>
    <cellStyle name="40% - Accent5 2 15" xfId="30458" xr:uid="{171FD006-62E4-4702-8238-7BAE8134D92E}"/>
    <cellStyle name="40% - Accent5 2 16" xfId="39706" xr:uid="{911B0B4F-F8B5-4D98-9823-275B850B568E}"/>
    <cellStyle name="40% - Accent5 2 2" xfId="1497" xr:uid="{B4BE13ED-8832-4E49-83D8-07EB8FEBA204}"/>
    <cellStyle name="40% - Accent5 2 2 2" xfId="8483" xr:uid="{49F1D3EA-4A1B-4AFB-AF5A-56167BCA10C0}"/>
    <cellStyle name="40% - Accent5 2 2 2 2" xfId="8563" xr:uid="{96593F2D-2F28-405A-BF9F-6864F37452B1}"/>
    <cellStyle name="40% - Accent5 2 2 2 2 2" xfId="8722" xr:uid="{831D586E-E488-4ABB-8A91-C335138379DA}"/>
    <cellStyle name="40% - Accent5 2 2 2 2 2 2" xfId="19866" xr:uid="{BBC18C2F-13F2-4320-8B04-B02E8A2216DB}"/>
    <cellStyle name="40% - Accent5 2 2 2 2 3" xfId="8920" xr:uid="{2E8D266C-30AC-451D-B9C3-D50D9C662C06}"/>
    <cellStyle name="40% - Accent5 2 2 2 2 3 2" xfId="20064" xr:uid="{990084FA-E758-4152-9AEB-7F9D3A6B882F}"/>
    <cellStyle name="40% - Accent5 2 2 2 2 4" xfId="19708" xr:uid="{0016DC7C-AF5D-4E59-813A-A82AB73C66C9}"/>
    <cellStyle name="40% - Accent5 2 2 2 3" xfId="8643" xr:uid="{13942D0A-E198-4D77-820B-2330EA8A71BE}"/>
    <cellStyle name="40% - Accent5 2 2 2 3 2" xfId="19787" xr:uid="{CEA4E1DC-7944-439A-AF0B-F17AA88CFBB8}"/>
    <cellStyle name="40% - Accent5 2 2 2 4" xfId="8841" xr:uid="{60DE1F2B-0863-431C-96F3-F7CED74A7CB2}"/>
    <cellStyle name="40% - Accent5 2 2 2 4 2" xfId="19985" xr:uid="{F954AE32-7149-4059-B77F-9D383324E442}"/>
    <cellStyle name="40% - Accent5 2 2 2 5" xfId="19629" xr:uid="{20585EDC-F0AA-46D0-85BC-D2406D044718}"/>
    <cellStyle name="40% - Accent5 2 2 3" xfId="8522" xr:uid="{46156CB4-3E5D-4CE7-A590-7BA7CBC29F5F}"/>
    <cellStyle name="40% - Accent5 2 2 3 2" xfId="8682" xr:uid="{E3792603-BD59-4C50-8AF9-0D8C332F0A6C}"/>
    <cellStyle name="40% - Accent5 2 2 3 2 2" xfId="19826" xr:uid="{DF526A0D-D420-4E2F-94D2-B05B77E5944C}"/>
    <cellStyle name="40% - Accent5 2 2 3 3" xfId="8880" xr:uid="{80CDC8BB-0FED-4B78-9E5C-4AEC661623DF}"/>
    <cellStyle name="40% - Accent5 2 2 3 3 2" xfId="20024" xr:uid="{BD0BD994-EB3A-4749-B63C-211157829172}"/>
    <cellStyle name="40% - Accent5 2 2 3 4" xfId="19668" xr:uid="{59CE1E6E-1496-409B-9A98-FEE518678AB2}"/>
    <cellStyle name="40% - Accent5 2 2 4" xfId="8761" xr:uid="{EF214BB9-C9C2-4FE7-B719-29F69DF56C1B}"/>
    <cellStyle name="40% - Accent5 2 2 4 2" xfId="8959" xr:uid="{C59A03BF-251C-4BF0-ABDF-19C16E2B735A}"/>
    <cellStyle name="40% - Accent5 2 2 4 2 2" xfId="20103" xr:uid="{1B85DFA0-1E45-44D3-909A-7787F2F74E06}"/>
    <cellStyle name="40% - Accent5 2 2 4 3" xfId="19905" xr:uid="{96037C1A-7A4E-4637-99A5-1F23DA97DF3E}"/>
    <cellStyle name="40% - Accent5 2 2 5" xfId="8602" xr:uid="{A0C864DD-79DB-466B-BCCB-702AB1D81088}"/>
    <cellStyle name="40% - Accent5 2 2 5 2" xfId="19747" xr:uid="{5105211F-A4B9-46BA-9954-8276B9B38B53}"/>
    <cellStyle name="40% - Accent5 2 2 6" xfId="8800" xr:uid="{7D9B482D-CB6C-41BA-99E1-04B1AF532294}"/>
    <cellStyle name="40% - Accent5 2 2 6 2" xfId="19944" xr:uid="{F31553CA-0C6D-4CF1-AAD0-33894B391147}"/>
    <cellStyle name="40% - Accent5 2 2 7" xfId="8442" xr:uid="{833BA51F-9AAB-4A39-995B-FBA83797813E}"/>
    <cellStyle name="40% - Accent5 2 2 7 2" xfId="19589" xr:uid="{AAA4523D-03D1-44CB-98E1-90408B385437}"/>
    <cellStyle name="40% - Accent5 2 3" xfId="1498" xr:uid="{6A48DA2D-D008-439F-873B-9CF61A75651A}"/>
    <cellStyle name="40% - Accent5 2 3 2" xfId="8496" xr:uid="{1EF5A6F5-9F7C-484D-B7CA-7DD64FC9D224}"/>
    <cellStyle name="40% - Accent5 2 3 2 2" xfId="8576" xr:uid="{F5DE1679-05B4-446F-A6A2-D4FB7512F50C}"/>
    <cellStyle name="40% - Accent5 2 3 2 2 2" xfId="8735" xr:uid="{60B36DB8-36FB-48B1-85A4-B75361369D6E}"/>
    <cellStyle name="40% - Accent5 2 3 2 2 2 2" xfId="19879" xr:uid="{D1F4BFA3-41F2-4826-A0D1-6D2319C884C3}"/>
    <cellStyle name="40% - Accent5 2 3 2 2 3" xfId="8933" xr:uid="{C8336F96-486E-4F3F-ADAF-76BBBE7F8C8B}"/>
    <cellStyle name="40% - Accent5 2 3 2 2 3 2" xfId="20077" xr:uid="{E0BC8443-AF2A-4C73-8EF1-720C6D701F5D}"/>
    <cellStyle name="40% - Accent5 2 3 2 2 4" xfId="19721" xr:uid="{2D416586-B800-40B1-AAEB-42E0A705A0A0}"/>
    <cellStyle name="40% - Accent5 2 3 2 3" xfId="8656" xr:uid="{9327E232-7D1F-49E3-B448-38AB64035D78}"/>
    <cellStyle name="40% - Accent5 2 3 2 3 2" xfId="19800" xr:uid="{D6AD10C6-5665-40F2-AB5B-196805F747F5}"/>
    <cellStyle name="40% - Accent5 2 3 2 4" xfId="8854" xr:uid="{14C4720C-30F8-4D91-A0C1-7AD122F4B1E3}"/>
    <cellStyle name="40% - Accent5 2 3 2 4 2" xfId="19998" xr:uid="{11AFAB0D-D1D6-448B-B032-F9D852DE1643}"/>
    <cellStyle name="40% - Accent5 2 3 2 5" xfId="19642" xr:uid="{F2D86B48-1A18-4AC1-A836-0924DB3267BF}"/>
    <cellStyle name="40% - Accent5 2 3 3" xfId="8535" xr:uid="{B0B1BCD6-0B05-4D4C-8D25-F29295DC27FC}"/>
    <cellStyle name="40% - Accent5 2 3 3 2" xfId="8695" xr:uid="{B019809E-6593-4B9D-B2EC-66DB4640352F}"/>
    <cellStyle name="40% - Accent5 2 3 3 2 2" xfId="19839" xr:uid="{AF33C7B3-858E-4FCA-9B24-54A3BBAE63B3}"/>
    <cellStyle name="40% - Accent5 2 3 3 3" xfId="8893" xr:uid="{393F3C68-B3CD-4662-A097-015FB29C63A0}"/>
    <cellStyle name="40% - Accent5 2 3 3 3 2" xfId="20037" xr:uid="{EA8A1D27-1B1C-4E73-969A-17D89580B593}"/>
    <cellStyle name="40% - Accent5 2 3 3 4" xfId="19681" xr:uid="{9BF408A5-BC0F-41D6-A699-28A9FC5F69AB}"/>
    <cellStyle name="40% - Accent5 2 3 4" xfId="8774" xr:uid="{73A0FFAD-FC05-4D50-A25C-9D37BE61F64E}"/>
    <cellStyle name="40% - Accent5 2 3 4 2" xfId="8972" xr:uid="{DFFB2FB4-370F-4787-8D41-8A2BF00C49A2}"/>
    <cellStyle name="40% - Accent5 2 3 4 2 2" xfId="20116" xr:uid="{0EE99E4F-0E80-4D07-956B-20E1A174E4DF}"/>
    <cellStyle name="40% - Accent5 2 3 4 3" xfId="19918" xr:uid="{B724EDFD-245E-479C-B524-24A6B7744AC7}"/>
    <cellStyle name="40% - Accent5 2 3 5" xfId="8615" xr:uid="{BD7F4A8C-698C-4DCD-BC8A-A765890BAF0B}"/>
    <cellStyle name="40% - Accent5 2 3 5 2" xfId="19760" xr:uid="{D172D16E-EDBD-472C-9B14-02E76793A6EF}"/>
    <cellStyle name="40% - Accent5 2 3 6" xfId="8813" xr:uid="{22B95B09-B081-43C3-930D-24BD7500BAB7}"/>
    <cellStyle name="40% - Accent5 2 3 6 2" xfId="19957" xr:uid="{85C1F340-9181-40F1-B72D-2F6416258C89}"/>
    <cellStyle name="40% - Accent5 2 3 7" xfId="8455" xr:uid="{890CB9CB-6FBC-4DBF-8EBA-62A53470A8C3}"/>
    <cellStyle name="40% - Accent5 2 3 7 2" xfId="19602" xr:uid="{A3AC5404-4C77-44DA-BEE5-FE911E3AE90F}"/>
    <cellStyle name="40% - Accent5 2 4" xfId="1499" xr:uid="{D48A380C-01CA-4FA9-879E-0EA9AB2A6988}"/>
    <cellStyle name="40% - Accent5 2 4 2" xfId="8550" xr:uid="{BC95C587-86A8-46D5-95E2-974C2AF15F15}"/>
    <cellStyle name="40% - Accent5 2 4 2 2" xfId="8709" xr:uid="{418EF6DD-51EB-45D0-9CE7-4DD48C0D6B26}"/>
    <cellStyle name="40% - Accent5 2 4 2 2 2" xfId="19853" xr:uid="{CA4A0A41-8992-4E1B-9CE8-A4985235DBED}"/>
    <cellStyle name="40% - Accent5 2 4 2 3" xfId="8907" xr:uid="{26220207-92B1-474B-B7CF-E146B95391B6}"/>
    <cellStyle name="40% - Accent5 2 4 2 3 2" xfId="20051" xr:uid="{B857FAD5-2C01-40AB-8268-65DE58A69986}"/>
    <cellStyle name="40% - Accent5 2 4 2 4" xfId="19695" xr:uid="{ECC4A292-5E09-467F-9D43-A33D4D9D7726}"/>
    <cellStyle name="40% - Accent5 2 4 3" xfId="8630" xr:uid="{15524E09-51CC-48CA-B25A-EB40201F8FA2}"/>
    <cellStyle name="40% - Accent5 2 4 3 2" xfId="19774" xr:uid="{DA26857B-9AB3-4444-815A-B3C42DDA79ED}"/>
    <cellStyle name="40% - Accent5 2 4 4" xfId="8828" xr:uid="{511040FF-D911-46A7-9420-4F325F78A96F}"/>
    <cellStyle name="40% - Accent5 2 4 4 2" xfId="19972" xr:uid="{EDA97BFA-E5AB-4E42-A178-74BC5D596033}"/>
    <cellStyle name="40% - Accent5 2 4 5" xfId="8470" xr:uid="{034908ED-F4F8-4401-9D0B-9EFAAEACE9D9}"/>
    <cellStyle name="40% - Accent5 2 4 5 2" xfId="19616" xr:uid="{62486E9B-7162-47D0-AC69-5BE4CF3BD18C}"/>
    <cellStyle name="40% - Accent5 2 5" xfId="1500" xr:uid="{675219C0-1038-44D6-A3D6-CEA4DA1D94F8}"/>
    <cellStyle name="40% - Accent5 2 5 2" xfId="8669" xr:uid="{802AF087-10BC-4D28-A8D2-0695F8025658}"/>
    <cellStyle name="40% - Accent5 2 5 2 2" xfId="19813" xr:uid="{795640DB-B916-45DB-9070-CD8EF39AB52F}"/>
    <cellStyle name="40% - Accent5 2 5 3" xfId="8867" xr:uid="{AA8A9166-ED20-4C79-A3F3-6FC5861A006C}"/>
    <cellStyle name="40% - Accent5 2 5 3 2" xfId="20011" xr:uid="{F2AFBC83-B7D8-4B55-953D-1EB189AF22D1}"/>
    <cellStyle name="40% - Accent5 2 5 4" xfId="8509" xr:uid="{43AB981A-F123-4B93-AE93-4BE1BDF45F9C}"/>
    <cellStyle name="40% - Accent5 2 5 4 2" xfId="19655" xr:uid="{AD4CECAD-777A-4E3B-A0C7-7A902196E048}"/>
    <cellStyle name="40% - Accent5 2 6" xfId="2455" xr:uid="{EE68AF75-DEEB-4D44-A1D2-FF03B93A5C98}"/>
    <cellStyle name="40% - Accent5 2 6 2" xfId="3436" xr:uid="{8FD15D3C-764A-47A6-8360-1EFB6A972DC3}"/>
    <cellStyle name="40% - Accent5 2 6 2 2" xfId="6674" xr:uid="{51004B77-7226-4E25-B8CF-10169B871525}"/>
    <cellStyle name="40% - Accent5 2 6 2 2 2" xfId="10285" xr:uid="{83BB539D-7B44-418D-9D2A-466CC5C3566C}"/>
    <cellStyle name="40% - Accent5 2 6 2 2 2 2" xfId="21427" xr:uid="{B60AD073-18DF-4DEB-B9AE-F3787B298661}"/>
    <cellStyle name="40% - Accent5 2 6 2 2 2 3" xfId="38698" xr:uid="{D0A8BAF9-45B7-455F-98D2-69F37534FB81}"/>
    <cellStyle name="40% - Accent5 2 6 2 2 3" xfId="18112" xr:uid="{F48B13E6-0CA9-4A80-A4C8-A6B60FF7B17F}"/>
    <cellStyle name="40% - Accent5 2 6 2 2 4" xfId="28961" xr:uid="{8CA81130-F00B-447D-ACC4-F80958A00DDC}"/>
    <cellStyle name="40% - Accent5 2 6 2 2 5" xfId="34731" xr:uid="{D882AD0D-3C38-4BB2-A8F2-3D4C92DE048D}"/>
    <cellStyle name="40% - Accent5 2 6 2 2 6" xfId="44235" xr:uid="{C83A9D9D-6C6A-4561-B0F4-1095BC1EF290}"/>
    <cellStyle name="40% - Accent5 2 6 2 3" xfId="8946" xr:uid="{BABAF84B-7C27-4699-8E88-61C9154B1695}"/>
    <cellStyle name="40% - Accent5 2 6 2 3 2" xfId="20090" xr:uid="{54A8667B-4065-488A-9162-8E66C36781F1}"/>
    <cellStyle name="40% - Accent5 2 6 2 3 3" xfId="36717" xr:uid="{54C5F959-E019-41B7-86C5-B43ABEB86996}"/>
    <cellStyle name="40% - Accent5 2 6 2 3 4" xfId="45732" xr:uid="{DF76C75B-F8A4-4E62-A233-62250AE8B9C8}"/>
    <cellStyle name="40% - Accent5 2 6 2 4" xfId="15056" xr:uid="{77F2D87F-A580-4AAA-B81A-08350BC177D4}"/>
    <cellStyle name="40% - Accent5 2 6 2 5" xfId="25905" xr:uid="{3EF0B003-7F4C-4701-A70E-7E1B541E37D8}"/>
    <cellStyle name="40% - Accent5 2 6 2 6" xfId="32055" xr:uid="{8EB39A63-9B43-42C1-B1EF-2C7FF85EC3B7}"/>
    <cellStyle name="40% - Accent5 2 6 2 7" xfId="41179" xr:uid="{2E20A529-B542-4F20-8057-BB96D4A7F98C}"/>
    <cellStyle name="40% - Accent5 2 6 3" xfId="5694" xr:uid="{C27F836B-F7E0-400C-B4C0-AC1F39C4E90B}"/>
    <cellStyle name="40% - Accent5 2 6 3 2" xfId="10286" xr:uid="{536CF607-BC09-46A9-8804-BD908E3086B5}"/>
    <cellStyle name="40% - Accent5 2 6 3 2 2" xfId="21428" xr:uid="{CC322046-1601-4A97-A98E-D71887779F72}"/>
    <cellStyle name="40% - Accent5 2 6 3 2 3" xfId="38045" xr:uid="{66D2CD59-6862-455B-B236-171729D4A2B1}"/>
    <cellStyle name="40% - Accent5 2 6 3 3" xfId="17132" xr:uid="{41C066C3-D49A-4E05-BF2A-41B3400D3574}"/>
    <cellStyle name="40% - Accent5 2 6 3 4" xfId="27981" xr:uid="{67FFEB29-117D-4335-AAB7-1B8ADD9EEF16}"/>
    <cellStyle name="40% - Accent5 2 6 3 5" xfId="34090" xr:uid="{0ABE9083-75BF-43BE-AA55-F3A76C5EACAF}"/>
    <cellStyle name="40% - Accent5 2 6 3 6" xfId="43255" xr:uid="{ED5FCC73-99F7-4954-9D7B-926C7ED5B6B9}"/>
    <cellStyle name="40% - Accent5 2 6 4" xfId="8748" xr:uid="{F32C34A0-58B3-4710-A0AD-BA0C56B6F1E1}"/>
    <cellStyle name="40% - Accent5 2 6 4 2" xfId="19892" xr:uid="{F54E73BF-61BC-49C8-B38C-95D5E64E90B0}"/>
    <cellStyle name="40% - Accent5 2 6 4 3" xfId="36062" xr:uid="{B97207B5-75AE-401C-9136-09CDE8F1E341}"/>
    <cellStyle name="40% - Accent5 2 6 4 4" xfId="45733" xr:uid="{19E54E81-707D-438F-A7AC-8B65AD7BE368}"/>
    <cellStyle name="40% - Accent5 2 6 5" xfId="14076" xr:uid="{A91D9029-59F1-4D4A-82D3-BCA1ACC48BD4}"/>
    <cellStyle name="40% - Accent5 2 6 6" xfId="24925" xr:uid="{D66238F8-80FC-4A1B-8667-FE92061E1AF1}"/>
    <cellStyle name="40% - Accent5 2 6 7" xfId="31075" xr:uid="{D9C901AD-3C38-4828-9BD8-0B182EAFA5AD}"/>
    <cellStyle name="40% - Accent5 2 6 8" xfId="40199" xr:uid="{9BCDDF3F-6512-4C25-9C3A-F7F9CBDADF3B}"/>
    <cellStyle name="40% - Accent5 2 7" xfId="2943" xr:uid="{A350FE95-0470-47C4-9B76-C9BA7F8590F9}"/>
    <cellStyle name="40% - Accent5 2 7 2" xfId="6181" xr:uid="{392745F3-08B7-4362-AF0F-534281B00078}"/>
    <cellStyle name="40% - Accent5 2 7 2 2" xfId="10287" xr:uid="{AF8BF1B1-C4E6-42A1-85BE-921C0149EF30}"/>
    <cellStyle name="40% - Accent5 2 7 2 2 2" xfId="21429" xr:uid="{9B134DF3-E020-4E09-BA73-B0F7D559AD77}"/>
    <cellStyle name="40% - Accent5 2 7 2 2 3" xfId="38699" xr:uid="{78BDF760-EB4D-4088-B367-FB42FB6DF3A1}"/>
    <cellStyle name="40% - Accent5 2 7 2 3" xfId="17619" xr:uid="{51C3338F-3303-4E81-82F9-E40828C57EEC}"/>
    <cellStyle name="40% - Accent5 2 7 2 4" xfId="28468" xr:uid="{7BDBE286-D967-43C5-BFD6-5336B8BD9C8D}"/>
    <cellStyle name="40% - Accent5 2 7 2 5" xfId="34732" xr:uid="{E576EF87-C0C2-46B8-9CDC-EC3959ED42B1}"/>
    <cellStyle name="40% - Accent5 2 7 2 6" xfId="43742" xr:uid="{242D5DBD-FEBE-4A2B-BF0F-03D03BEAE78B}"/>
    <cellStyle name="40% - Accent5 2 7 3" xfId="8589" xr:uid="{941E29B7-3B02-4C08-B221-31D829538351}"/>
    <cellStyle name="40% - Accent5 2 7 3 2" xfId="19734" xr:uid="{D2D14A8E-265E-4BE9-AA59-079814FCC59C}"/>
    <cellStyle name="40% - Accent5 2 7 3 3" xfId="36718" xr:uid="{9FC140A4-62D6-4986-B512-868AC4934F29}"/>
    <cellStyle name="40% - Accent5 2 7 3 4" xfId="45734" xr:uid="{59B72918-A243-4086-BE38-1924C413FED4}"/>
    <cellStyle name="40% - Accent5 2 7 4" xfId="14563" xr:uid="{37B690AB-E407-4D61-AAE8-1F64F248A0C6}"/>
    <cellStyle name="40% - Accent5 2 7 5" xfId="25412" xr:uid="{1F61287E-B490-4740-9281-8B00B80813F5}"/>
    <cellStyle name="40% - Accent5 2 7 6" xfId="31562" xr:uid="{6C6173F0-4B15-40B8-BC87-04B9F5C23CA8}"/>
    <cellStyle name="40% - Accent5 2 7 7" xfId="40686" xr:uid="{55072317-0B17-4953-B82F-11B54949E814}"/>
    <cellStyle name="40% - Accent5 2 8" xfId="3924" xr:uid="{F162B2F1-575C-4E9C-ACA8-5DAE161C45A4}"/>
    <cellStyle name="40% - Accent5 2 8 2" xfId="7163" xr:uid="{4395789D-F563-4C8B-AD21-830E2E81DEE3}"/>
    <cellStyle name="40% - Accent5 2 8 2 2" xfId="18601" xr:uid="{1A48821E-D290-4EE2-AA08-812B3BED7EFB}"/>
    <cellStyle name="40% - Accent5 2 8 2 3" xfId="29450" xr:uid="{C9EC16F5-B331-419D-B95E-14684C884916}"/>
    <cellStyle name="40% - Accent5 2 8 2 4" xfId="37584" xr:uid="{4A53A045-1756-4A6D-ACDA-2CA499EA2DD3}"/>
    <cellStyle name="40% - Accent5 2 8 2 5" xfId="44724" xr:uid="{5409A984-7176-432E-A4CF-E01B911DD8E3}"/>
    <cellStyle name="40% - Accent5 2 8 3" xfId="8787" xr:uid="{7F660CB5-EE28-4F3A-9882-057E01CA35EE}"/>
    <cellStyle name="40% - Accent5 2 8 3 2" xfId="19931" xr:uid="{E02FC136-64DE-4F07-96F3-8D1F38B5B0CE}"/>
    <cellStyle name="40% - Accent5 2 8 4" xfId="15545" xr:uid="{32B15BAF-575B-4544-8187-3E2F94C35E8B}"/>
    <cellStyle name="40% - Accent5 2 8 5" xfId="26394" xr:uid="{1DD89384-8CDD-4CEF-B75A-7C4F44144484}"/>
    <cellStyle name="40% - Accent5 2 8 6" xfId="33012" xr:uid="{5EA0FAED-7967-44BA-AFC9-1E31E4FDB6E2}"/>
    <cellStyle name="40% - Accent5 2 8 7" xfId="41668" xr:uid="{E99E3694-D298-4AF0-BD7C-7760D7B99E07}"/>
    <cellStyle name="40% - Accent5 2 9" xfId="4472" xr:uid="{505BD1B2-BC18-43E2-82EC-69BA7B15C3B8}"/>
    <cellStyle name="40% - Accent5 2 9 2" xfId="7528" xr:uid="{F540540C-50FA-43CE-8C0E-A4EDDAFD5A44}"/>
    <cellStyle name="40% - Accent5 2 9 2 2" xfId="18966" xr:uid="{C79FBB1D-6D86-41A9-BE59-DB12E547E804}"/>
    <cellStyle name="40% - Accent5 2 9 2 3" xfId="29815" xr:uid="{1853BB90-B072-452C-9191-D8555786637E}"/>
    <cellStyle name="40% - Accent5 2 9 2 4" xfId="45089" xr:uid="{1A617A3C-9106-4518-9AD8-83D44FF713D9}"/>
    <cellStyle name="40% - Accent5 2 9 3" xfId="15910" xr:uid="{40C33832-F161-4509-89C5-A31A3E462633}"/>
    <cellStyle name="40% - Accent5 2 9 4" xfId="26759" xr:uid="{E1D32E64-D2E0-4B12-B7FE-65834121298D}"/>
    <cellStyle name="40% - Accent5 2 9 5" xfId="35603" xr:uid="{E37DA23C-58D2-47A6-8483-206B15FF50CE}"/>
    <cellStyle name="40% - Accent5 2 9 6" xfId="42033" xr:uid="{29C95B76-07B3-4D69-ADC8-806795C5E49C}"/>
    <cellStyle name="40% - Accent5 20" xfId="1501" xr:uid="{9C0CD343-A91F-429E-B597-03C3CC1F7558}"/>
    <cellStyle name="40% - Accent5 21" xfId="1502" xr:uid="{45654E93-A8AB-4CE6-BEEB-CDC0B107B3FE}"/>
    <cellStyle name="40% - Accent5 22" xfId="8128" xr:uid="{E4158997-F59D-48CA-9DB6-F19D802670CF}"/>
    <cellStyle name="40% - Accent5 23" xfId="8129" xr:uid="{B08DBF2C-9060-40A4-AD45-46582153DF8A}"/>
    <cellStyle name="40% - Accent5 24" xfId="128" xr:uid="{BC76D9DF-8241-45B4-BCEF-3599636397A2}"/>
    <cellStyle name="40% - Accent5 3" xfId="397" xr:uid="{EC423C14-0C63-48A4-A887-F761AC3A2270}"/>
    <cellStyle name="40% - Accent5 3 10" xfId="30459" xr:uid="{67E7E27A-05A2-4908-B87C-BEB39816D1EE}"/>
    <cellStyle name="40% - Accent5 3 11" xfId="39707" xr:uid="{82CFCCC8-932A-46B7-8C11-3A717E4579EA}"/>
    <cellStyle name="40% - Accent5 3 2" xfId="2456" xr:uid="{F9F52747-ECE3-4146-9868-E2C54429E963}"/>
    <cellStyle name="40% - Accent5 3 2 2" xfId="3437" xr:uid="{CDF1B72E-F5CA-42B8-9C7F-0559CB4D5D9F}"/>
    <cellStyle name="40% - Accent5 3 2 2 2" xfId="6675" xr:uid="{167FA2FA-03BD-4C62-A634-2DD5F3033504}"/>
    <cellStyle name="40% - Accent5 3 2 2 2 2" xfId="10288" xr:uid="{0B1E1C6C-B5DD-45A0-8DD7-FCF5A4672794}"/>
    <cellStyle name="40% - Accent5 3 2 2 2 2 2" xfId="21430" xr:uid="{7DDA0950-7C85-4FF2-81FF-305CC8E0E937}"/>
    <cellStyle name="40% - Accent5 3 2 2 2 2 3" xfId="38700" xr:uid="{D678C14A-3EF5-408A-9FA9-02B170242496}"/>
    <cellStyle name="40% - Accent5 3 2 2 2 3" xfId="18113" xr:uid="{A15CD321-1AA5-4231-A450-322BA1CBD8F7}"/>
    <cellStyle name="40% - Accent5 3 2 2 2 4" xfId="28962" xr:uid="{BC84DBB6-CBB7-4B3A-854F-8322A13D1B6D}"/>
    <cellStyle name="40% - Accent5 3 2 2 2 5" xfId="34733" xr:uid="{68C39F56-7269-4D58-A2B5-F4D4B6FC09A4}"/>
    <cellStyle name="40% - Accent5 3 2 2 2 6" xfId="44236" xr:uid="{1DFD78FA-66F4-4D07-954A-2844E6CE9D45}"/>
    <cellStyle name="40% - Accent5 3 2 2 3" xfId="10289" xr:uid="{8A6813B5-662C-49B6-9088-7269EFCB3829}"/>
    <cellStyle name="40% - Accent5 3 2 2 3 2" xfId="21431" xr:uid="{52253A56-2EA2-4FAA-B650-677A5D8F71F7}"/>
    <cellStyle name="40% - Accent5 3 2 2 3 3" xfId="36719" xr:uid="{879A4821-93C0-4348-A4BD-BFAEFA298970}"/>
    <cellStyle name="40% - Accent5 3 2 2 4" xfId="15057" xr:uid="{172B8316-54BF-4177-991B-9F2BF3E0E696}"/>
    <cellStyle name="40% - Accent5 3 2 2 5" xfId="25906" xr:uid="{E6C46F42-C641-4F53-BAE6-D7E3B567C398}"/>
    <cellStyle name="40% - Accent5 3 2 2 6" xfId="32056" xr:uid="{B9A9CC37-5558-4F57-AA52-337B408A0DA3}"/>
    <cellStyle name="40% - Accent5 3 2 2 7" xfId="41180" xr:uid="{325BD108-350F-4E1C-B7CC-9ABB17B50A20}"/>
    <cellStyle name="40% - Accent5 3 2 3" xfId="5695" xr:uid="{3FBF3CA8-9ED2-43ED-9042-A0FACB222890}"/>
    <cellStyle name="40% - Accent5 3 2 3 2" xfId="10290" xr:uid="{98098331-2CC8-4F1C-B5EF-D5FBC927C98A}"/>
    <cellStyle name="40% - Accent5 3 2 3 2 2" xfId="21432" xr:uid="{DE017146-9651-41F7-BE58-49AD35AE9663}"/>
    <cellStyle name="40% - Accent5 3 2 3 2 3" xfId="38046" xr:uid="{6E4EAB00-9BDB-4504-91E5-8D211EF74FD4}"/>
    <cellStyle name="40% - Accent5 3 2 3 3" xfId="17133" xr:uid="{835FF6DF-6AA6-49C0-804C-7597C735E0EB}"/>
    <cellStyle name="40% - Accent5 3 2 3 4" xfId="27982" xr:uid="{5CBC7046-F91E-44FA-8EE4-AE997E2ACAF7}"/>
    <cellStyle name="40% - Accent5 3 2 3 5" xfId="34091" xr:uid="{F4920D70-B445-4778-A180-7201D398DA82}"/>
    <cellStyle name="40% - Accent5 3 2 3 6" xfId="43256" xr:uid="{2F87F773-CC4F-4AE6-86B8-F4285BA227C2}"/>
    <cellStyle name="40% - Accent5 3 2 4" xfId="10291" xr:uid="{E0860194-0591-4D20-9800-981CD3F297A8}"/>
    <cellStyle name="40% - Accent5 3 2 4 2" xfId="21433" xr:uid="{A152C28E-8AA3-4E68-B260-9FE06140C2A7}"/>
    <cellStyle name="40% - Accent5 3 2 4 3" xfId="36063" xr:uid="{3C2DA4F0-70F3-4701-8322-AFA3732395A1}"/>
    <cellStyle name="40% - Accent5 3 2 5" xfId="14077" xr:uid="{94FB4935-A563-4D9F-8DDD-5C888B809AD3}"/>
    <cellStyle name="40% - Accent5 3 2 6" xfId="24926" xr:uid="{163FDF71-EF13-404D-AB66-7A74D2104738}"/>
    <cellStyle name="40% - Accent5 3 2 7" xfId="31076" xr:uid="{29880E41-8CAD-491F-83BF-D1D0BAA1409F}"/>
    <cellStyle name="40% - Accent5 3 2 8" xfId="40200" xr:uid="{5AE19A83-CD1E-45D6-BB6C-0D5088F4728D}"/>
    <cellStyle name="40% - Accent5 3 3" xfId="2944" xr:uid="{44683E3C-629D-4D66-A568-F85482B5D3D8}"/>
    <cellStyle name="40% - Accent5 3 3 2" xfId="6182" xr:uid="{AA593A2A-D436-427E-B29B-44D3CC2CAB9F}"/>
    <cellStyle name="40% - Accent5 3 3 2 2" xfId="10292" xr:uid="{370C4E9C-6C22-4E83-A0D4-25DC5F13FC99}"/>
    <cellStyle name="40% - Accent5 3 3 2 2 2" xfId="21434" xr:uid="{79605E8F-91A6-42D2-8631-09E1F3568854}"/>
    <cellStyle name="40% - Accent5 3 3 2 2 3" xfId="38701" xr:uid="{5BE98954-4C8B-4BE3-BFF7-7F75A4EF8A27}"/>
    <cellStyle name="40% - Accent5 3 3 2 3" xfId="17620" xr:uid="{7784F09F-4BB0-4C03-8764-E104B71189DB}"/>
    <cellStyle name="40% - Accent5 3 3 2 4" xfId="28469" xr:uid="{6A048618-AE1E-4BC5-AAC6-6BE9053A6754}"/>
    <cellStyle name="40% - Accent5 3 3 2 5" xfId="34734" xr:uid="{DB5155E3-ECC6-455E-A0A1-E78BF06E34B9}"/>
    <cellStyle name="40% - Accent5 3 3 2 6" xfId="43743" xr:uid="{1A058A00-CFA6-48B5-821B-81827263A311}"/>
    <cellStyle name="40% - Accent5 3 3 3" xfId="10293" xr:uid="{26FA2E01-E8BD-4908-8D11-E8D805472A11}"/>
    <cellStyle name="40% - Accent5 3 3 3 2" xfId="21435" xr:uid="{CE4740EE-536A-4AA7-8BDA-5E3189173022}"/>
    <cellStyle name="40% - Accent5 3 3 3 3" xfId="36720" xr:uid="{5F66C2B8-3F64-43AD-BB90-94C7C3F141B8}"/>
    <cellStyle name="40% - Accent5 3 3 4" xfId="14564" xr:uid="{4C6B6C30-6D86-4290-86F6-2D85392F8DD5}"/>
    <cellStyle name="40% - Accent5 3 3 5" xfId="25413" xr:uid="{8E250D3B-C686-4DA2-ABEA-2BBFCB4BD774}"/>
    <cellStyle name="40% - Accent5 3 3 6" xfId="31563" xr:uid="{83D8F64D-CA87-42BE-A57A-3FFBDB439D18}"/>
    <cellStyle name="40% - Accent5 3 3 7" xfId="40687" xr:uid="{6732EB1F-6673-4810-9380-412A4B70AADA}"/>
    <cellStyle name="40% - Accent5 3 4" xfId="3925" xr:uid="{C38368FA-189A-460E-9F37-EB9E626DBC64}"/>
    <cellStyle name="40% - Accent5 3 4 2" xfId="7164" xr:uid="{AFE979FC-F2BC-4F9D-A765-8A777BECCEBB}"/>
    <cellStyle name="40% - Accent5 3 4 2 2" xfId="18602" xr:uid="{6D293308-6320-43C9-B52A-30434F0B10C4}"/>
    <cellStyle name="40% - Accent5 3 4 2 3" xfId="29451" xr:uid="{521712C1-04F9-4671-ACAE-A613B4898306}"/>
    <cellStyle name="40% - Accent5 3 4 2 4" xfId="37598" xr:uid="{559358C3-D381-42ED-8E9B-C4F4C1381F8F}"/>
    <cellStyle name="40% - Accent5 3 4 2 5" xfId="44725" xr:uid="{D8E0D1E7-5309-4C63-931F-F649BC9B5E32}"/>
    <cellStyle name="40% - Accent5 3 4 3" xfId="15546" xr:uid="{EC3373B0-955D-4ED0-9381-A8C55C66E1DB}"/>
    <cellStyle name="40% - Accent5 3 4 4" xfId="26395" xr:uid="{1817EA03-806B-4957-830A-B0673B7AC796}"/>
    <cellStyle name="40% - Accent5 3 4 5" xfId="33013" xr:uid="{7465ED95-8A1A-4BD4-9AED-9712EB5BD2BD}"/>
    <cellStyle name="40% - Accent5 3 4 6" xfId="41669" xr:uid="{41A3A225-548F-4F83-811E-DE6968BAA704}"/>
    <cellStyle name="40% - Accent5 3 5" xfId="4473" xr:uid="{0640CB74-983C-4E4B-8F71-9387293FE875}"/>
    <cellStyle name="40% - Accent5 3 5 2" xfId="7529" xr:uid="{FC42BCF2-EF47-4F29-B3FB-DC452252EC38}"/>
    <cellStyle name="40% - Accent5 3 5 2 2" xfId="18967" xr:uid="{451DBF85-7FFA-43C5-9F6C-9DC6AB2A8339}"/>
    <cellStyle name="40% - Accent5 3 5 2 3" xfId="29816" xr:uid="{EB75E1C3-18F6-440F-9576-E08C31184B8A}"/>
    <cellStyle name="40% - Accent5 3 5 2 4" xfId="45090" xr:uid="{192AA098-B0DE-43CB-BF20-BEC0A5BBB463}"/>
    <cellStyle name="40% - Accent5 3 5 3" xfId="15911" xr:uid="{D0845846-3018-485F-AE2D-A01A1C4653D9}"/>
    <cellStyle name="40% - Accent5 3 5 4" xfId="26760" xr:uid="{93F49145-9D12-43CF-8326-88D0F139714F}"/>
    <cellStyle name="40% - Accent5 3 5 5" xfId="35617" xr:uid="{D6C2E6C7-C506-4DEE-8989-44A12F239874}"/>
    <cellStyle name="40% - Accent5 3 5 6" xfId="42034" xr:uid="{001528D3-5ED6-47F7-A5ED-D99528DFC97F}"/>
    <cellStyle name="40% - Accent5 3 6" xfId="4835" xr:uid="{15AF4EE6-D6F2-40F6-9930-DEAECB06D49F}"/>
    <cellStyle name="40% - Accent5 3 6 2" xfId="7891" xr:uid="{1BA7C15E-DDCA-4A70-97E2-FA68A9A5FBE3}"/>
    <cellStyle name="40% - Accent5 3 6 2 2" xfId="19329" xr:uid="{B7F85595-1B2F-49CA-87FE-C6D89F552B43}"/>
    <cellStyle name="40% - Accent5 3 6 2 3" xfId="30178" xr:uid="{B1FECBE4-36E8-4386-9C27-CAFA136FE79A}"/>
    <cellStyle name="40% - Accent5 3 6 2 4" xfId="45452" xr:uid="{0DB210D6-BEC9-4E47-8CF7-94BD79F3D74E}"/>
    <cellStyle name="40% - Accent5 3 6 3" xfId="16273" xr:uid="{4015D06A-85F3-41C2-B7A1-F2CD517E487A}"/>
    <cellStyle name="40% - Accent5 3 6 4" xfId="27122" xr:uid="{A444233D-EDAA-4A43-8BF0-50270896CF53}"/>
    <cellStyle name="40% - Accent5 3 6 5" xfId="42396" xr:uid="{751AFC4A-12E5-4F02-B01D-BB6ABBDB0FF6}"/>
    <cellStyle name="40% - Accent5 3 7" xfId="5202" xr:uid="{7D9BD150-CD49-4A0C-8174-EBB4184F95F3}"/>
    <cellStyle name="40% - Accent5 3 7 2" xfId="16640" xr:uid="{5683F7B0-2F59-4316-A73F-1241D261F956}"/>
    <cellStyle name="40% - Accent5 3 7 3" xfId="27489" xr:uid="{7868420D-E3FD-43EA-AC98-3433D47FC1E8}"/>
    <cellStyle name="40% - Accent5 3 7 4" xfId="42763" xr:uid="{FADF3251-9016-4B3E-B7F7-5CBC24F06F95}"/>
    <cellStyle name="40% - Accent5 3 8" xfId="13584" xr:uid="{0393DE8F-D05C-4F21-A0F4-60015C0D8251}"/>
    <cellStyle name="40% - Accent5 3 9" xfId="24433" xr:uid="{DF52D422-0437-4506-81E1-8FDE48885748}"/>
    <cellStyle name="40% - Accent5 4" xfId="398" xr:uid="{220C8B95-6E58-499F-B5C7-AC7A3D04C008}"/>
    <cellStyle name="40% - Accent5 4 10" xfId="30460" xr:uid="{C1E952E8-DB86-49B8-9179-FFD47CD0AB08}"/>
    <cellStyle name="40% - Accent5 4 11" xfId="39708" xr:uid="{CA7F090A-727D-44C8-BC73-ECA906617A56}"/>
    <cellStyle name="40% - Accent5 4 2" xfId="2457" xr:uid="{37EBF826-81FD-48F5-95C2-5308878315BC}"/>
    <cellStyle name="40% - Accent5 4 2 2" xfId="3438" xr:uid="{75826770-CC1C-4089-820A-383358CFE2F9}"/>
    <cellStyle name="40% - Accent5 4 2 2 2" xfId="6676" xr:uid="{72A931DE-EDF7-47F7-9470-99C1AA413543}"/>
    <cellStyle name="40% - Accent5 4 2 2 2 2" xfId="10294" xr:uid="{62439D95-68A5-4A45-A79B-64187A66B8E6}"/>
    <cellStyle name="40% - Accent5 4 2 2 2 2 2" xfId="21436" xr:uid="{3CDDDF4D-A32B-4B06-A983-9925A9F9E296}"/>
    <cellStyle name="40% - Accent5 4 2 2 2 2 3" xfId="38702" xr:uid="{09FA9921-E707-4A0F-A1DA-7D5E57D95E05}"/>
    <cellStyle name="40% - Accent5 4 2 2 2 3" xfId="18114" xr:uid="{868BC12A-22BA-4726-9E3F-1D15533FD049}"/>
    <cellStyle name="40% - Accent5 4 2 2 2 4" xfId="28963" xr:uid="{3843A9F3-9560-4E5B-A143-2403C155145A}"/>
    <cellStyle name="40% - Accent5 4 2 2 2 5" xfId="34735" xr:uid="{A5192067-D6C6-4402-9805-467904589A6C}"/>
    <cellStyle name="40% - Accent5 4 2 2 2 6" xfId="44237" xr:uid="{F042A880-A089-4A5D-BDD4-D558EF914AAA}"/>
    <cellStyle name="40% - Accent5 4 2 2 3" xfId="10295" xr:uid="{5630013B-353A-4636-AFA9-2452866A4F5F}"/>
    <cellStyle name="40% - Accent5 4 2 2 3 2" xfId="21437" xr:uid="{F6243E40-4C3F-4EE6-9A74-4B72ED90858C}"/>
    <cellStyle name="40% - Accent5 4 2 2 3 3" xfId="36721" xr:uid="{047105F3-D146-45CC-B45A-398C56273F18}"/>
    <cellStyle name="40% - Accent5 4 2 2 4" xfId="15058" xr:uid="{F9F65F5C-36B6-4102-8C6F-FF0EC801ABB7}"/>
    <cellStyle name="40% - Accent5 4 2 2 5" xfId="25907" xr:uid="{95F29AE7-F244-4A90-9F5D-10CBB5371A21}"/>
    <cellStyle name="40% - Accent5 4 2 2 6" xfId="32057" xr:uid="{20A09196-A03F-4102-98A3-B6E69EFF580C}"/>
    <cellStyle name="40% - Accent5 4 2 2 7" xfId="41181" xr:uid="{4653D131-57FF-44CD-8BBF-E2C55FF423F4}"/>
    <cellStyle name="40% - Accent5 4 2 3" xfId="5696" xr:uid="{76BC2604-2AF6-4231-8B0B-E3CE20D5B2E2}"/>
    <cellStyle name="40% - Accent5 4 2 3 2" xfId="10296" xr:uid="{8FE30CBF-6846-4420-BD85-1A69F774E2D4}"/>
    <cellStyle name="40% - Accent5 4 2 3 2 2" xfId="21438" xr:uid="{51448259-F291-413D-8183-D52378F48F22}"/>
    <cellStyle name="40% - Accent5 4 2 3 2 3" xfId="38047" xr:uid="{A69CF54D-2322-4632-B1EE-C467AB67A733}"/>
    <cellStyle name="40% - Accent5 4 2 3 3" xfId="17134" xr:uid="{4B422B6C-40E5-496C-9CC5-3531CD523C2A}"/>
    <cellStyle name="40% - Accent5 4 2 3 4" xfId="27983" xr:uid="{92F88760-D59C-4B9E-A044-35E8C7B3C388}"/>
    <cellStyle name="40% - Accent5 4 2 3 5" xfId="34092" xr:uid="{8473DD3B-55C1-4423-8C3E-979BA383271F}"/>
    <cellStyle name="40% - Accent5 4 2 3 6" xfId="43257" xr:uid="{05D2EC50-2CE6-469C-9F49-FDAF069A52C4}"/>
    <cellStyle name="40% - Accent5 4 2 4" xfId="10297" xr:uid="{F13ED4AC-0D9E-4F7D-8E25-52BC6C0CBC21}"/>
    <cellStyle name="40% - Accent5 4 2 4 2" xfId="21439" xr:uid="{41D49D8D-B13E-4F54-BEAD-C926C504F0F3}"/>
    <cellStyle name="40% - Accent5 4 2 4 3" xfId="36064" xr:uid="{3952F66F-C2E7-4D61-96CE-D4BF2A69B8F5}"/>
    <cellStyle name="40% - Accent5 4 2 5" xfId="14078" xr:uid="{4CE48F93-DC5F-4462-8D2C-56DB0EC1670E}"/>
    <cellStyle name="40% - Accent5 4 2 6" xfId="24927" xr:uid="{770DC1AC-6EA7-4A26-9B08-5015C7B7E133}"/>
    <cellStyle name="40% - Accent5 4 2 7" xfId="31077" xr:uid="{66FBA3CA-F2D1-4A1E-9B75-0DED185C5B45}"/>
    <cellStyle name="40% - Accent5 4 2 8" xfId="40201" xr:uid="{6A856EE4-EF1B-4790-B514-14864D95744D}"/>
    <cellStyle name="40% - Accent5 4 3" xfId="2945" xr:uid="{9011CB2F-6B87-4D9A-AF4B-E790A0D0661B}"/>
    <cellStyle name="40% - Accent5 4 3 2" xfId="6183" xr:uid="{E7D4453F-C678-4F28-89EC-31D77023F486}"/>
    <cellStyle name="40% - Accent5 4 3 2 2" xfId="10298" xr:uid="{DB36B61B-48A6-4A69-A32F-02F7198B802D}"/>
    <cellStyle name="40% - Accent5 4 3 2 2 2" xfId="21440" xr:uid="{EA368222-2A76-46E1-B3A2-0F053C6FF077}"/>
    <cellStyle name="40% - Accent5 4 3 2 2 3" xfId="38703" xr:uid="{1736D155-03FE-46C7-A881-08609A8482F5}"/>
    <cellStyle name="40% - Accent5 4 3 2 3" xfId="17621" xr:uid="{13E8690A-A56A-4170-A878-29A75C933202}"/>
    <cellStyle name="40% - Accent5 4 3 2 4" xfId="28470" xr:uid="{1D38847B-E3FC-4AB1-A603-4A2256DFCADD}"/>
    <cellStyle name="40% - Accent5 4 3 2 5" xfId="34736" xr:uid="{7F6354E4-0A70-414C-BFB0-CB87852825BE}"/>
    <cellStyle name="40% - Accent5 4 3 2 6" xfId="43744" xr:uid="{AB40B6D1-7BB5-4B2F-9D87-4E8CF8D0FC4D}"/>
    <cellStyle name="40% - Accent5 4 3 3" xfId="10299" xr:uid="{60471917-9C77-43FD-92CD-BB5A76DFBCF0}"/>
    <cellStyle name="40% - Accent5 4 3 3 2" xfId="21441" xr:uid="{C8AD2507-DF26-4063-A526-FA4846DBCB60}"/>
    <cellStyle name="40% - Accent5 4 3 3 3" xfId="36722" xr:uid="{3F653F49-6C3D-4F10-A9BF-3DEDD5D4A91D}"/>
    <cellStyle name="40% - Accent5 4 3 4" xfId="14565" xr:uid="{AB9E4D17-290D-4828-8863-DABC6B19D129}"/>
    <cellStyle name="40% - Accent5 4 3 5" xfId="25414" xr:uid="{C48D61B0-8C07-43AA-8ADF-49D9A28B564B}"/>
    <cellStyle name="40% - Accent5 4 3 6" xfId="31564" xr:uid="{984365BF-885F-4169-A99B-83B45ECFE254}"/>
    <cellStyle name="40% - Accent5 4 3 7" xfId="40688" xr:uid="{97A187AD-BB6C-4B11-AFBD-16F204D504D3}"/>
    <cellStyle name="40% - Accent5 4 4" xfId="3926" xr:uid="{FD7A9DD7-472E-486D-B987-113BCBA15F5B}"/>
    <cellStyle name="40% - Accent5 4 4 2" xfId="7165" xr:uid="{EC646358-015E-4990-B7DD-84DACB44574C}"/>
    <cellStyle name="40% - Accent5 4 4 2 2" xfId="18603" xr:uid="{81787008-6776-4702-95E0-FF1B741DCCDC}"/>
    <cellStyle name="40% - Accent5 4 4 2 3" xfId="29452" xr:uid="{BC750873-6C18-4BAE-AA45-F26C8AAAF3F9}"/>
    <cellStyle name="40% - Accent5 4 4 2 4" xfId="37612" xr:uid="{E20BF401-81BA-403F-AABF-7958E40CEE81}"/>
    <cellStyle name="40% - Accent5 4 4 2 5" xfId="44726" xr:uid="{AD1A8373-B3FC-43E9-925B-4A7A8A8E7DCC}"/>
    <cellStyle name="40% - Accent5 4 4 3" xfId="15547" xr:uid="{82B15EB7-BA65-4B46-A4E2-EDD13E9BBF88}"/>
    <cellStyle name="40% - Accent5 4 4 4" xfId="26396" xr:uid="{BBC09699-85DD-430C-928D-8396B0E0D63A}"/>
    <cellStyle name="40% - Accent5 4 4 5" xfId="33014" xr:uid="{9DEEB686-C9E8-4DA1-A860-B3931D980A14}"/>
    <cellStyle name="40% - Accent5 4 4 6" xfId="41670" xr:uid="{8FDADDC5-8621-4636-AFDB-088880FDB2C1}"/>
    <cellStyle name="40% - Accent5 4 5" xfId="4474" xr:uid="{E79161A3-2CE2-45CA-A8DE-D0CED3D15D53}"/>
    <cellStyle name="40% - Accent5 4 5 2" xfId="7530" xr:uid="{56067848-F03F-4730-A536-ECE2E8BD4E2D}"/>
    <cellStyle name="40% - Accent5 4 5 2 2" xfId="18968" xr:uid="{BCFAC4D7-12A5-4EB0-A650-C6491BAEEC06}"/>
    <cellStyle name="40% - Accent5 4 5 2 3" xfId="29817" xr:uid="{A5B8126A-4896-4528-AF7F-BB6F9B78CD29}"/>
    <cellStyle name="40% - Accent5 4 5 2 4" xfId="45091" xr:uid="{DDDB36C4-FA43-40E2-A906-54CD20E5AE97}"/>
    <cellStyle name="40% - Accent5 4 5 3" xfId="15912" xr:uid="{92645CCA-404A-41BB-868B-ECB620BA9243}"/>
    <cellStyle name="40% - Accent5 4 5 4" xfId="26761" xr:uid="{01649D47-CC55-4F83-BF0A-0138729CA643}"/>
    <cellStyle name="40% - Accent5 4 5 5" xfId="35631" xr:uid="{B9F16646-FC85-4B3D-8356-E299EDBD62E6}"/>
    <cellStyle name="40% - Accent5 4 5 6" xfId="42035" xr:uid="{5690E2D7-1B58-4FA8-900D-BAB4B9D794FC}"/>
    <cellStyle name="40% - Accent5 4 6" xfId="4836" xr:uid="{17EA3FFC-B012-4EF9-9A65-686F2865DE35}"/>
    <cellStyle name="40% - Accent5 4 6 2" xfId="7892" xr:uid="{5BE6C5F6-E3FF-4DBA-AD6F-57B57C44F564}"/>
    <cellStyle name="40% - Accent5 4 6 2 2" xfId="19330" xr:uid="{0A1482C0-A05F-4465-90C1-700009AA3DFA}"/>
    <cellStyle name="40% - Accent5 4 6 2 3" xfId="30179" xr:uid="{8029E142-5700-4635-A7E5-477BB4D0DA6D}"/>
    <cellStyle name="40% - Accent5 4 6 2 4" xfId="45453" xr:uid="{53B47F0B-7363-46EB-A3B8-AF7876E0DECB}"/>
    <cellStyle name="40% - Accent5 4 6 3" xfId="16274" xr:uid="{3711FDFE-7E6D-4DAF-99DF-20537AC691C1}"/>
    <cellStyle name="40% - Accent5 4 6 4" xfId="27123" xr:uid="{769BE076-14F7-402C-905D-85A331A8E031}"/>
    <cellStyle name="40% - Accent5 4 6 5" xfId="42397" xr:uid="{41947D5A-403A-4C00-8779-46FCE290206B}"/>
    <cellStyle name="40% - Accent5 4 7" xfId="5203" xr:uid="{6D499B10-AF39-4E6F-9697-8A872EF11EAA}"/>
    <cellStyle name="40% - Accent5 4 7 2" xfId="16641" xr:uid="{F39876F6-A434-4F66-839A-CB19A94DB5CD}"/>
    <cellStyle name="40% - Accent5 4 7 3" xfId="27490" xr:uid="{6E76232D-653B-4540-ACDA-0C7A2597A45B}"/>
    <cellStyle name="40% - Accent5 4 7 4" xfId="42764" xr:uid="{CA8960DD-3B71-43C6-8836-9DBB1B40D72A}"/>
    <cellStyle name="40% - Accent5 4 8" xfId="13585" xr:uid="{1528BBF6-3D76-4FF4-AF65-66B6A2866402}"/>
    <cellStyle name="40% - Accent5 4 9" xfId="24434" xr:uid="{E541ED2E-C8DE-4351-BA5F-580EEBA5CE6A}"/>
    <cellStyle name="40% - Accent5 5" xfId="399" xr:uid="{5698F3D5-451B-4B9D-9418-65DA829DFECD}"/>
    <cellStyle name="40% - Accent5 5 10" xfId="30461" xr:uid="{CBD4D72F-7B1E-4DFF-82F7-8A7C7AFD8B51}"/>
    <cellStyle name="40% - Accent5 5 11" xfId="39709" xr:uid="{30BEF1FC-83AA-4514-B378-F7AA8E2D1E19}"/>
    <cellStyle name="40% - Accent5 5 2" xfId="2458" xr:uid="{74584DB3-D453-459F-AD9F-380225CEF318}"/>
    <cellStyle name="40% - Accent5 5 2 2" xfId="3439" xr:uid="{077ED305-DB82-4A40-AD78-D96D9E7B10F0}"/>
    <cellStyle name="40% - Accent5 5 2 2 2" xfId="6677" xr:uid="{B236DDED-47DE-4425-8B0C-61717F574733}"/>
    <cellStyle name="40% - Accent5 5 2 2 2 2" xfId="10300" xr:uid="{31D0FBD4-A4B7-4204-B94B-E78E8358D4D8}"/>
    <cellStyle name="40% - Accent5 5 2 2 2 2 2" xfId="21442" xr:uid="{2FF55664-62B1-4819-A807-9FCA45D359AB}"/>
    <cellStyle name="40% - Accent5 5 2 2 2 2 3" xfId="38704" xr:uid="{A27A4A0F-AA45-4847-8B95-F654D8BC8BB4}"/>
    <cellStyle name="40% - Accent5 5 2 2 2 3" xfId="18115" xr:uid="{205E1CC5-8B98-4A3D-878E-93A6B9A945DA}"/>
    <cellStyle name="40% - Accent5 5 2 2 2 4" xfId="28964" xr:uid="{4ECA55C7-FCB2-4844-810A-D0AB1F13664A}"/>
    <cellStyle name="40% - Accent5 5 2 2 2 5" xfId="34737" xr:uid="{56B165DD-4D02-489E-AE0A-9FBFA9D5F010}"/>
    <cellStyle name="40% - Accent5 5 2 2 2 6" xfId="44238" xr:uid="{2080E854-4655-428B-A31D-C226C3DDCBB6}"/>
    <cellStyle name="40% - Accent5 5 2 2 3" xfId="10301" xr:uid="{C29E3526-B8E0-40ED-9E90-E425F4CD2428}"/>
    <cellStyle name="40% - Accent5 5 2 2 3 2" xfId="21443" xr:uid="{EFD22D7C-A694-434E-B814-F87441BCC9D9}"/>
    <cellStyle name="40% - Accent5 5 2 2 3 3" xfId="36723" xr:uid="{41A67515-1CB5-4350-B86F-4ADB996EF302}"/>
    <cellStyle name="40% - Accent5 5 2 2 4" xfId="15059" xr:uid="{07EA9053-EDBE-471C-B863-33FE5C63BEB4}"/>
    <cellStyle name="40% - Accent5 5 2 2 5" xfId="25908" xr:uid="{607469B5-CA11-41CB-AB44-B50C4B4811BF}"/>
    <cellStyle name="40% - Accent5 5 2 2 6" xfId="32058" xr:uid="{6CD99290-4D95-4D07-A4B3-A88FB8CA9505}"/>
    <cellStyle name="40% - Accent5 5 2 2 7" xfId="41182" xr:uid="{FA4DF762-5D5E-4C4D-A01C-D37D78C07DBA}"/>
    <cellStyle name="40% - Accent5 5 2 3" xfId="5697" xr:uid="{933D5812-480B-43CF-85FD-2DD56866B27D}"/>
    <cellStyle name="40% - Accent5 5 2 3 2" xfId="10302" xr:uid="{6FD452BE-A3C8-49BF-840E-6E5CCE72E67C}"/>
    <cellStyle name="40% - Accent5 5 2 3 2 2" xfId="21444" xr:uid="{93940BF2-36AF-45C8-B0A6-7D6C83CF1751}"/>
    <cellStyle name="40% - Accent5 5 2 3 2 3" xfId="38048" xr:uid="{42DF0FC2-DF9C-4C5F-A2D1-AFC0939C7856}"/>
    <cellStyle name="40% - Accent5 5 2 3 3" xfId="17135" xr:uid="{85480C02-13ED-4BED-BED9-FBB63AB7B2F3}"/>
    <cellStyle name="40% - Accent5 5 2 3 4" xfId="27984" xr:uid="{ACA33424-8B32-43D7-8729-23429D87989D}"/>
    <cellStyle name="40% - Accent5 5 2 3 5" xfId="34093" xr:uid="{2408AEF3-4186-4BDD-BDE4-7F8762D9DE5D}"/>
    <cellStyle name="40% - Accent5 5 2 3 6" xfId="43258" xr:uid="{BD068E9B-DE59-4BA5-85CF-695566DA9A03}"/>
    <cellStyle name="40% - Accent5 5 2 4" xfId="10303" xr:uid="{C9375A4E-902E-4F40-BE4B-B58704C0C879}"/>
    <cellStyle name="40% - Accent5 5 2 4 2" xfId="21445" xr:uid="{09C6234C-913A-49BB-A8AC-B027B6431F6E}"/>
    <cellStyle name="40% - Accent5 5 2 4 3" xfId="36065" xr:uid="{7BF45996-5698-4635-A5A7-45EC3FFD1BE3}"/>
    <cellStyle name="40% - Accent5 5 2 5" xfId="14079" xr:uid="{D4E18AD2-ADF9-4EAE-ACA8-3CAAB619B47D}"/>
    <cellStyle name="40% - Accent5 5 2 6" xfId="24928" xr:uid="{675DF1B6-A7F5-4004-AFF2-3919EDC6B0F7}"/>
    <cellStyle name="40% - Accent5 5 2 7" xfId="31078" xr:uid="{8C1158AE-8920-417F-B3E0-CED36A1239C9}"/>
    <cellStyle name="40% - Accent5 5 2 8" xfId="40202" xr:uid="{341EAA27-338D-4FB1-BDC2-4DED736730E0}"/>
    <cellStyle name="40% - Accent5 5 3" xfId="2946" xr:uid="{F004B8C2-EDB0-4F98-89C1-CAC80D138B86}"/>
    <cellStyle name="40% - Accent5 5 3 2" xfId="6184" xr:uid="{9624BE9D-F5F0-4D47-AD84-53139ABBC03E}"/>
    <cellStyle name="40% - Accent5 5 3 2 2" xfId="10304" xr:uid="{E5B8B87F-E5DD-4A7D-8AD6-DC9F8FFBCA02}"/>
    <cellStyle name="40% - Accent5 5 3 2 2 2" xfId="21446" xr:uid="{0D75CD41-AE71-4AA3-8BFA-E37CBC686850}"/>
    <cellStyle name="40% - Accent5 5 3 2 2 3" xfId="38705" xr:uid="{85FC493D-6BCA-4256-B45E-D84C78036EB3}"/>
    <cellStyle name="40% - Accent5 5 3 2 3" xfId="17622" xr:uid="{19D791F2-909B-419A-B09D-88154249083F}"/>
    <cellStyle name="40% - Accent5 5 3 2 4" xfId="28471" xr:uid="{F9DAB415-D825-402C-94C9-E3B868D39D89}"/>
    <cellStyle name="40% - Accent5 5 3 2 5" xfId="34738" xr:uid="{00481D86-D784-493B-80B5-2BCC7BAAD8E0}"/>
    <cellStyle name="40% - Accent5 5 3 2 6" xfId="43745" xr:uid="{D58E4427-ED3E-4E6D-994B-CE1729C2B2F2}"/>
    <cellStyle name="40% - Accent5 5 3 3" xfId="10305" xr:uid="{0F266DEB-7EF5-4260-B476-4CCC1D4A9C9D}"/>
    <cellStyle name="40% - Accent5 5 3 3 2" xfId="21447" xr:uid="{2A799205-6F6C-4F85-AC3E-DE3590FCBE65}"/>
    <cellStyle name="40% - Accent5 5 3 3 3" xfId="36724" xr:uid="{E3A79ADC-332F-4B63-B9AA-D93E9D000031}"/>
    <cellStyle name="40% - Accent5 5 3 4" xfId="14566" xr:uid="{6535C517-A96B-4829-9FA7-956FDD7B5018}"/>
    <cellStyle name="40% - Accent5 5 3 5" xfId="25415" xr:uid="{00EEABDC-FEFF-4DD8-A0CF-D1AA8EB46422}"/>
    <cellStyle name="40% - Accent5 5 3 6" xfId="31565" xr:uid="{A7BD9047-B1F7-4376-9AF3-51021239537D}"/>
    <cellStyle name="40% - Accent5 5 3 7" xfId="40689" xr:uid="{3B53381A-843C-49CD-A187-C9B0609A936B}"/>
    <cellStyle name="40% - Accent5 5 4" xfId="3927" xr:uid="{1EFA93EE-2BFD-44FF-B021-1119C22543EF}"/>
    <cellStyle name="40% - Accent5 5 4 2" xfId="7166" xr:uid="{1F7D66EC-C270-4873-843E-2364A55D00DE}"/>
    <cellStyle name="40% - Accent5 5 4 2 2" xfId="18604" xr:uid="{44B9BF60-6B02-47A6-86E9-9F8F20F173E7}"/>
    <cellStyle name="40% - Accent5 5 4 2 3" xfId="29453" xr:uid="{C019901A-7A8E-4CB2-9C1E-C3C358C42E73}"/>
    <cellStyle name="40% - Accent5 5 4 2 4" xfId="37626" xr:uid="{F813AF1F-7E05-4DBD-ADF8-1E68F8C27F9D}"/>
    <cellStyle name="40% - Accent5 5 4 2 5" xfId="44727" xr:uid="{91934AC8-390C-4E9D-8CAA-154A15C87551}"/>
    <cellStyle name="40% - Accent5 5 4 3" xfId="15548" xr:uid="{D8CA183A-8369-4C1C-B2E8-459584C95033}"/>
    <cellStyle name="40% - Accent5 5 4 4" xfId="26397" xr:uid="{31940994-2F71-4148-9051-4402A7EF8895}"/>
    <cellStyle name="40% - Accent5 5 4 5" xfId="33015" xr:uid="{1C8291BC-4E26-473A-ADB5-66F53393CB9A}"/>
    <cellStyle name="40% - Accent5 5 4 6" xfId="41671" xr:uid="{FAEC7733-9D9E-4C4C-9DC4-29AB5B5B2B88}"/>
    <cellStyle name="40% - Accent5 5 5" xfId="4475" xr:uid="{A3199F9F-4EB8-4642-BC92-F61E6F9A187A}"/>
    <cellStyle name="40% - Accent5 5 5 2" xfId="7531" xr:uid="{653E4F9F-E29B-4878-A3F5-EBF0831ADBF1}"/>
    <cellStyle name="40% - Accent5 5 5 2 2" xfId="18969" xr:uid="{1B61ED31-404D-427A-8B61-0E255B7DF7F3}"/>
    <cellStyle name="40% - Accent5 5 5 2 3" xfId="29818" xr:uid="{5559E652-8C01-4465-A016-18A9A28377FF}"/>
    <cellStyle name="40% - Accent5 5 5 2 4" xfId="45092" xr:uid="{A20491DA-D5AF-4B53-929F-DBAF0B1806CC}"/>
    <cellStyle name="40% - Accent5 5 5 3" xfId="15913" xr:uid="{0EEF8ADC-64B8-45D3-A470-83B8B609CA4D}"/>
    <cellStyle name="40% - Accent5 5 5 4" xfId="26762" xr:uid="{AF8F1601-39B9-45D9-A9FE-DB7D68676949}"/>
    <cellStyle name="40% - Accent5 5 5 5" xfId="35645" xr:uid="{F5A54E64-845F-4958-BA39-61B976FBA2A7}"/>
    <cellStyle name="40% - Accent5 5 5 6" xfId="42036" xr:uid="{003CFBAF-79A1-4BB4-9F57-872AA17222B5}"/>
    <cellStyle name="40% - Accent5 5 6" xfId="4837" xr:uid="{3A3D8E4B-8040-4F88-B9DB-B643B0142641}"/>
    <cellStyle name="40% - Accent5 5 6 2" xfId="7893" xr:uid="{046BC47E-165E-4352-8543-2E02E9BA5D38}"/>
    <cellStyle name="40% - Accent5 5 6 2 2" xfId="19331" xr:uid="{E9DD7EB0-CDFB-4C17-92FE-A51F9A9E212F}"/>
    <cellStyle name="40% - Accent5 5 6 2 3" xfId="30180" xr:uid="{FC2938B9-5442-4D5C-92D3-EFA64D31EB51}"/>
    <cellStyle name="40% - Accent5 5 6 2 4" xfId="45454" xr:uid="{DB561364-74F9-49DB-801E-4F8804217DB1}"/>
    <cellStyle name="40% - Accent5 5 6 3" xfId="16275" xr:uid="{D6DBA3C5-6417-4631-9BE9-8781EC343F76}"/>
    <cellStyle name="40% - Accent5 5 6 4" xfId="27124" xr:uid="{F2739DDE-E90A-4D6D-905D-BCEE1AA2D228}"/>
    <cellStyle name="40% - Accent5 5 6 5" xfId="42398" xr:uid="{F30C13EC-5ADD-46B1-A83F-48D8A9F378EC}"/>
    <cellStyle name="40% - Accent5 5 7" xfId="5204" xr:uid="{BB06A82E-796B-4540-BC6B-4DD1AFFFE15D}"/>
    <cellStyle name="40% - Accent5 5 7 2" xfId="16642" xr:uid="{044A9DBD-01CB-4FF5-9BAB-8507ACECBCB5}"/>
    <cellStyle name="40% - Accent5 5 7 3" xfId="27491" xr:uid="{D4E3C7D9-09BF-49CB-8179-672E8204958A}"/>
    <cellStyle name="40% - Accent5 5 7 4" xfId="42765" xr:uid="{A0CA3A0D-C039-4C1A-8FC2-AF877F21BE8A}"/>
    <cellStyle name="40% - Accent5 5 8" xfId="13586" xr:uid="{8720427A-C02B-46E4-AEA7-BF6B417BE9BE}"/>
    <cellStyle name="40% - Accent5 5 9" xfId="24435" xr:uid="{B453B73A-D443-4369-A2EB-24253D3EA78C}"/>
    <cellStyle name="40% - Accent5 6" xfId="400" xr:uid="{5B06740C-2200-4B18-AC7A-EA4A48B22B43}"/>
    <cellStyle name="40% - Accent5 6 10" xfId="30616" xr:uid="{7EB3BC39-A216-43B1-AC85-030D68FE89CD}"/>
    <cellStyle name="40% - Accent5 6 11" xfId="39710" xr:uid="{2ADAEC90-649C-4880-B877-6958AA7D1007}"/>
    <cellStyle name="40% - Accent5 6 2" xfId="2459" xr:uid="{D541E762-F6EE-4296-99C8-D0C5919DDD33}"/>
    <cellStyle name="40% - Accent5 6 2 2" xfId="3440" xr:uid="{FC117FA0-3F14-4B9F-A62A-A9EBF8FDA515}"/>
    <cellStyle name="40% - Accent5 6 2 2 2" xfId="6678" xr:uid="{5D95B8B3-3157-4DF2-9985-5188576418A4}"/>
    <cellStyle name="40% - Accent5 6 2 2 2 2" xfId="10306" xr:uid="{B158F564-45F4-42AC-9F6C-BD6519077144}"/>
    <cellStyle name="40% - Accent5 6 2 2 2 2 2" xfId="21448" xr:uid="{10B36C11-B3B4-49F9-B873-1DD22F07B782}"/>
    <cellStyle name="40% - Accent5 6 2 2 2 2 3" xfId="38706" xr:uid="{0B4B6C27-3763-41B2-8ED7-4F03F8732A29}"/>
    <cellStyle name="40% - Accent5 6 2 2 2 3" xfId="18116" xr:uid="{574B7FB6-9B96-488A-99FB-88AF39C7E701}"/>
    <cellStyle name="40% - Accent5 6 2 2 2 4" xfId="28965" xr:uid="{783D32AD-0495-416C-AA18-BC28CC9AEE3E}"/>
    <cellStyle name="40% - Accent5 6 2 2 2 5" xfId="34739" xr:uid="{B5B7663D-DA11-4E7A-95D0-31F6A38E6526}"/>
    <cellStyle name="40% - Accent5 6 2 2 2 6" xfId="44239" xr:uid="{09C3AAA7-1EB9-424F-89D2-1C51357D7E56}"/>
    <cellStyle name="40% - Accent5 6 2 2 3" xfId="10307" xr:uid="{CB3E97D9-70A3-4711-A858-ED6357FD0577}"/>
    <cellStyle name="40% - Accent5 6 2 2 3 2" xfId="21449" xr:uid="{70FF9E49-DA0E-4298-AC5E-D45DF1B9A4DB}"/>
    <cellStyle name="40% - Accent5 6 2 2 3 3" xfId="36725" xr:uid="{6F582FD9-9CFF-43B8-847C-6D023F8DF88A}"/>
    <cellStyle name="40% - Accent5 6 2 2 4" xfId="15060" xr:uid="{6515CF9E-5377-4CFB-B911-A36F81264353}"/>
    <cellStyle name="40% - Accent5 6 2 2 5" xfId="25909" xr:uid="{EF882360-4CF2-407E-9F4A-06083FBD12E5}"/>
    <cellStyle name="40% - Accent5 6 2 2 6" xfId="32059" xr:uid="{1B50866C-57B6-49DF-B43F-1BE444F62AA4}"/>
    <cellStyle name="40% - Accent5 6 2 2 7" xfId="41183" xr:uid="{72E394DD-7499-4CA1-AFB7-30DD36C4726D}"/>
    <cellStyle name="40% - Accent5 6 2 3" xfId="5698" xr:uid="{F532C7B3-D2A3-4592-8049-E124B97AB737}"/>
    <cellStyle name="40% - Accent5 6 2 3 2" xfId="10308" xr:uid="{562C6C21-0A0C-415A-9AC5-DA145C52CB9F}"/>
    <cellStyle name="40% - Accent5 6 2 3 2 2" xfId="21450" xr:uid="{5179DB8A-83C3-4BAD-B775-DEEAED5CD52B}"/>
    <cellStyle name="40% - Accent5 6 2 3 2 3" xfId="38049" xr:uid="{925C70CE-3C7F-4ACD-A34D-CFDE3CCFCBF5}"/>
    <cellStyle name="40% - Accent5 6 2 3 3" xfId="17136" xr:uid="{9E1980A5-B4BC-412A-B45A-DB36AB198770}"/>
    <cellStyle name="40% - Accent5 6 2 3 4" xfId="27985" xr:uid="{ED4556A2-37CD-4FB8-9397-041120708BDE}"/>
    <cellStyle name="40% - Accent5 6 2 3 5" xfId="34094" xr:uid="{2ABAD2B9-FE7F-46D1-807A-8CB4DA7A0C40}"/>
    <cellStyle name="40% - Accent5 6 2 3 6" xfId="43259" xr:uid="{B84AFDA5-7B12-41BA-8429-5005DC5D2F43}"/>
    <cellStyle name="40% - Accent5 6 2 4" xfId="10309" xr:uid="{BCA5FF94-AD08-473C-BC82-1CD0D14B1643}"/>
    <cellStyle name="40% - Accent5 6 2 4 2" xfId="21451" xr:uid="{CAC16E05-53FA-4EB0-896B-F69F29978224}"/>
    <cellStyle name="40% - Accent5 6 2 4 3" xfId="36066" xr:uid="{AA5A9E47-6388-4EAB-BAF7-471CC7002B1F}"/>
    <cellStyle name="40% - Accent5 6 2 5" xfId="14080" xr:uid="{26A115EE-3557-4A82-9A20-4CD3847A7717}"/>
    <cellStyle name="40% - Accent5 6 2 6" xfId="24929" xr:uid="{99B1B451-6A92-4CF5-BC64-56D12CD54973}"/>
    <cellStyle name="40% - Accent5 6 2 7" xfId="31079" xr:uid="{1DA3C660-6D99-4840-95B0-9AFB4B64AA00}"/>
    <cellStyle name="40% - Accent5 6 2 8" xfId="40203" xr:uid="{D8F6D7DF-8979-4EED-A5A5-D26191FF074A}"/>
    <cellStyle name="40% - Accent5 6 3" xfId="2947" xr:uid="{810171C8-7EC1-4313-8BBC-38E503C6FB92}"/>
    <cellStyle name="40% - Accent5 6 3 2" xfId="6185" xr:uid="{F527D2E9-037D-4686-B86A-F1241526FB7D}"/>
    <cellStyle name="40% - Accent5 6 3 2 2" xfId="10310" xr:uid="{863540F0-605D-4CA5-B092-2543465144BA}"/>
    <cellStyle name="40% - Accent5 6 3 2 2 2" xfId="21452" xr:uid="{D9A4AC16-5BDE-4B39-8D72-15E5D92FCBCE}"/>
    <cellStyle name="40% - Accent5 6 3 2 2 3" xfId="38707" xr:uid="{72A51582-F589-40AB-8341-E5E463D73695}"/>
    <cellStyle name="40% - Accent5 6 3 2 3" xfId="17623" xr:uid="{F3E66482-989D-4B49-8E28-2007C83F6393}"/>
    <cellStyle name="40% - Accent5 6 3 2 4" xfId="28472" xr:uid="{4D979FFC-5E15-4C48-ABDE-CB97FE2DA98F}"/>
    <cellStyle name="40% - Accent5 6 3 2 5" xfId="34740" xr:uid="{AEE8D7CE-0A4C-447C-9C15-208CE0671DD9}"/>
    <cellStyle name="40% - Accent5 6 3 2 6" xfId="43746" xr:uid="{6D2E3751-77C9-4D49-A30D-B9D446103126}"/>
    <cellStyle name="40% - Accent5 6 3 3" xfId="10311" xr:uid="{6F8C7A6E-A710-48BE-A5F3-C4ED8246ACEC}"/>
    <cellStyle name="40% - Accent5 6 3 3 2" xfId="21453" xr:uid="{351E4171-70BE-4147-8411-D1EEC1B56CBD}"/>
    <cellStyle name="40% - Accent5 6 3 3 3" xfId="36726" xr:uid="{43173887-87C0-4A81-893A-BC02B41C77CA}"/>
    <cellStyle name="40% - Accent5 6 3 4" xfId="14567" xr:uid="{D2F81AD6-51E4-41F6-A0A8-AF9A8B485D60}"/>
    <cellStyle name="40% - Accent5 6 3 5" xfId="25416" xr:uid="{23B26670-1866-4328-A219-A359541477D2}"/>
    <cellStyle name="40% - Accent5 6 3 6" xfId="31566" xr:uid="{66F6D003-0044-4D0A-9293-CAF6E5629519}"/>
    <cellStyle name="40% - Accent5 6 3 7" xfId="40690" xr:uid="{5C8CA9A7-4965-4F35-B853-7A99DDC1C3F7}"/>
    <cellStyle name="40% - Accent5 6 4" xfId="3928" xr:uid="{89FC7877-DE46-4D44-9CDA-168FC5015BE0}"/>
    <cellStyle name="40% - Accent5 6 4 2" xfId="7167" xr:uid="{161CF84F-710B-4168-9671-0E4CAD5B2C84}"/>
    <cellStyle name="40% - Accent5 6 4 2 2" xfId="18605" xr:uid="{625A809C-97F5-4832-8DF8-4AE97EC7F6DD}"/>
    <cellStyle name="40% - Accent5 6 4 2 3" xfId="29454" xr:uid="{FF5A76E7-7567-40CF-BEC0-BF1FE3E8D298}"/>
    <cellStyle name="40% - Accent5 6 4 2 4" xfId="37757" xr:uid="{1F2CD15E-ACE8-4FDE-B50A-6347889E0932}"/>
    <cellStyle name="40% - Accent5 6 4 2 5" xfId="44728" xr:uid="{2A3BA255-642E-4D49-A972-B44A210D6AE0}"/>
    <cellStyle name="40% - Accent5 6 4 3" xfId="15549" xr:uid="{5FB6C53B-D2A6-4C50-A34F-C78628A4F4C8}"/>
    <cellStyle name="40% - Accent5 6 4 4" xfId="26398" xr:uid="{12B3F351-D105-45D0-855A-61431E001260}"/>
    <cellStyle name="40% - Accent5 6 4 5" xfId="33016" xr:uid="{B375A53D-A4EC-48B5-8C90-CC95F8189A04}"/>
    <cellStyle name="40% - Accent5 6 4 6" xfId="41672" xr:uid="{594A7186-1B06-42FD-8B25-01CA408013C8}"/>
    <cellStyle name="40% - Accent5 6 5" xfId="4476" xr:uid="{EFC0EB76-F4CD-48C8-985C-FD96F1A87ACB}"/>
    <cellStyle name="40% - Accent5 6 5 2" xfId="7532" xr:uid="{E140C57C-2447-4CFE-AE5F-CCDCBD88ACFC}"/>
    <cellStyle name="40% - Accent5 6 5 2 2" xfId="18970" xr:uid="{658579B6-692D-4B80-B512-424E973087B0}"/>
    <cellStyle name="40% - Accent5 6 5 2 3" xfId="29819" xr:uid="{0998B752-6C1E-495B-8645-4B89D3F438DC}"/>
    <cellStyle name="40% - Accent5 6 5 2 4" xfId="45093" xr:uid="{8BB9ED25-0DDB-4253-8229-865B006B6785}"/>
    <cellStyle name="40% - Accent5 6 5 3" xfId="15914" xr:uid="{E4121A04-2547-4F83-95F3-E90738A6D35C}"/>
    <cellStyle name="40% - Accent5 6 5 4" xfId="26763" xr:uid="{388BE566-4CA3-4423-864B-C94C4F16D13A}"/>
    <cellStyle name="40% - Accent5 6 5 5" xfId="35775" xr:uid="{B619170E-39FB-40D1-AC6E-833DCFFEA95D}"/>
    <cellStyle name="40% - Accent5 6 5 6" xfId="42037" xr:uid="{A6985C7C-BEAD-45E3-8B16-FF0DAD0FBFA7}"/>
    <cellStyle name="40% - Accent5 6 6" xfId="4838" xr:uid="{D04F2AFA-C341-4661-80DE-9F2657A3FE1F}"/>
    <cellStyle name="40% - Accent5 6 6 2" xfId="7894" xr:uid="{A7EB854A-32BF-4C93-8772-F03D85635EAF}"/>
    <cellStyle name="40% - Accent5 6 6 2 2" xfId="19332" xr:uid="{7F241BF9-B5DD-44EE-8979-A96B30D76106}"/>
    <cellStyle name="40% - Accent5 6 6 2 3" xfId="30181" xr:uid="{DA421668-5B28-4797-8F6A-E5767284CE03}"/>
    <cellStyle name="40% - Accent5 6 6 2 4" xfId="45455" xr:uid="{440D36FE-3379-488C-8E16-7CDCB744BBEB}"/>
    <cellStyle name="40% - Accent5 6 6 3" xfId="16276" xr:uid="{28D27B2E-7FEA-43DE-A9C1-61C9F5317156}"/>
    <cellStyle name="40% - Accent5 6 6 4" xfId="27125" xr:uid="{E17E3049-9D1E-4708-9586-289F3FF50EC7}"/>
    <cellStyle name="40% - Accent5 6 6 5" xfId="42399" xr:uid="{57F23E89-C599-4FCE-A896-E9D57474F9D6}"/>
    <cellStyle name="40% - Accent5 6 7" xfId="5205" xr:uid="{838652B4-4409-4979-BBC0-7BE0C4195C0D}"/>
    <cellStyle name="40% - Accent5 6 7 2" xfId="16643" xr:uid="{012E0B84-00A4-40A5-A25A-1AEEA27643C7}"/>
    <cellStyle name="40% - Accent5 6 7 3" xfId="27492" xr:uid="{448D6281-C1E0-4501-A178-9367A1F2E14D}"/>
    <cellStyle name="40% - Accent5 6 7 4" xfId="42766" xr:uid="{A4E94FA9-45DC-4E3A-9B55-B65540D14DBC}"/>
    <cellStyle name="40% - Accent5 6 8" xfId="13587" xr:uid="{95D9E59B-5F64-477B-A9C7-DBC141228A6D}"/>
    <cellStyle name="40% - Accent5 6 9" xfId="24436" xr:uid="{124F29A0-5D73-4E00-B400-D793DAE8430C}"/>
    <cellStyle name="40% - Accent5 7" xfId="401" xr:uid="{7D3D1404-1931-4ABA-ACBF-B7F4AB387CB4}"/>
    <cellStyle name="40% - Accent5 7 10" xfId="30617" xr:uid="{06075B01-DBB1-48F2-A797-91BFB8968DF2}"/>
    <cellStyle name="40% - Accent5 7 11" xfId="39711" xr:uid="{48415542-0CCD-454B-955A-46A5C862759C}"/>
    <cellStyle name="40% - Accent5 7 2" xfId="2460" xr:uid="{2DA9786E-136B-4DAC-8EB9-E7762E320885}"/>
    <cellStyle name="40% - Accent5 7 2 2" xfId="3441" xr:uid="{6DFCE310-9D5B-4E31-B724-B66CB7331103}"/>
    <cellStyle name="40% - Accent5 7 2 2 2" xfId="6679" xr:uid="{3C45E12B-BE15-4C41-A7D9-BECB0265DAB9}"/>
    <cellStyle name="40% - Accent5 7 2 2 2 2" xfId="10312" xr:uid="{6586088F-F2A4-4240-BAEA-2BE50F045958}"/>
    <cellStyle name="40% - Accent5 7 2 2 2 2 2" xfId="21454" xr:uid="{28C5DEEF-7CD8-42B1-8844-098DCB6507DD}"/>
    <cellStyle name="40% - Accent5 7 2 2 2 2 3" xfId="38708" xr:uid="{1DA25325-E1E2-4CC0-9064-32F85FAA515C}"/>
    <cellStyle name="40% - Accent5 7 2 2 2 3" xfId="18117" xr:uid="{CFBC79E8-7F50-449B-A4EC-7FA09E93ACA6}"/>
    <cellStyle name="40% - Accent5 7 2 2 2 4" xfId="28966" xr:uid="{FE28A94C-9F17-4DF4-B7B0-968A51F4E572}"/>
    <cellStyle name="40% - Accent5 7 2 2 2 5" xfId="34741" xr:uid="{9CF6D8E9-32F3-46A0-8536-79B9B9EBFE2F}"/>
    <cellStyle name="40% - Accent5 7 2 2 2 6" xfId="44240" xr:uid="{2FE35ABD-567E-4C3E-AAA2-9148B24D6C7B}"/>
    <cellStyle name="40% - Accent5 7 2 2 3" xfId="10313" xr:uid="{3B5CA254-5F27-4D08-A01C-C2F756AE1C3E}"/>
    <cellStyle name="40% - Accent5 7 2 2 3 2" xfId="21455" xr:uid="{9CA6F21E-51C7-43C3-B2F3-A6D745D036A4}"/>
    <cellStyle name="40% - Accent5 7 2 2 3 3" xfId="36727" xr:uid="{97CD99C5-0915-4229-B552-B2DA407FC1C8}"/>
    <cellStyle name="40% - Accent5 7 2 2 4" xfId="15061" xr:uid="{F7770DDA-BAF0-4599-A007-4BE79AAD666D}"/>
    <cellStyle name="40% - Accent5 7 2 2 5" xfId="25910" xr:uid="{6F36200F-2D86-4333-BB8D-2C09DBE36289}"/>
    <cellStyle name="40% - Accent5 7 2 2 6" xfId="32060" xr:uid="{BCBD3519-5D08-4AFC-8841-8E7D0EDCFDA1}"/>
    <cellStyle name="40% - Accent5 7 2 2 7" xfId="41184" xr:uid="{38BB6324-78F7-4A67-8518-4611C69B388E}"/>
    <cellStyle name="40% - Accent5 7 2 3" xfId="5699" xr:uid="{D585A592-658B-4335-A1F7-79398CF8E536}"/>
    <cellStyle name="40% - Accent5 7 2 3 2" xfId="10314" xr:uid="{46896D95-73D5-41C8-B671-0AB8C3F14CAF}"/>
    <cellStyle name="40% - Accent5 7 2 3 2 2" xfId="21456" xr:uid="{4A517C06-D404-424D-8B9F-B88AB66CE94A}"/>
    <cellStyle name="40% - Accent5 7 2 3 2 3" xfId="38050" xr:uid="{F2304474-32DE-43FA-AC0B-6691FC25818F}"/>
    <cellStyle name="40% - Accent5 7 2 3 3" xfId="17137" xr:uid="{BA281F96-549D-47AF-A3E3-663F5D2530BD}"/>
    <cellStyle name="40% - Accent5 7 2 3 4" xfId="27986" xr:uid="{17A5C3E4-9FFD-467F-9B9F-AAD1BF035EBB}"/>
    <cellStyle name="40% - Accent5 7 2 3 5" xfId="34095" xr:uid="{A2806CD7-4410-445C-8A58-694B4B70EE38}"/>
    <cellStyle name="40% - Accent5 7 2 3 6" xfId="43260" xr:uid="{DF01EA53-5B4D-4C68-B770-9C66EB1EEFED}"/>
    <cellStyle name="40% - Accent5 7 2 4" xfId="10315" xr:uid="{8E2914E6-91F8-4B02-874D-A2684F0D561D}"/>
    <cellStyle name="40% - Accent5 7 2 4 2" xfId="21457" xr:uid="{770DDF41-2D8C-4DFA-9629-25259487C700}"/>
    <cellStyle name="40% - Accent5 7 2 4 3" xfId="36067" xr:uid="{925100EF-775D-41FA-8402-EDDA69E54436}"/>
    <cellStyle name="40% - Accent5 7 2 5" xfId="14081" xr:uid="{71AC763A-8750-4F80-BD29-88A6162871FE}"/>
    <cellStyle name="40% - Accent5 7 2 6" xfId="24930" xr:uid="{ECDFB8BD-DF59-4D60-AD63-F218988873E5}"/>
    <cellStyle name="40% - Accent5 7 2 7" xfId="31080" xr:uid="{CCA9DCFC-6C67-4A5F-B8E5-FA4912F8ADE4}"/>
    <cellStyle name="40% - Accent5 7 2 8" xfId="40204" xr:uid="{CA2E486B-1C9E-4C55-B07F-21D0A993865B}"/>
    <cellStyle name="40% - Accent5 7 3" xfId="2948" xr:uid="{6C05ED7C-8A11-4C55-B988-65370FB805F6}"/>
    <cellStyle name="40% - Accent5 7 3 2" xfId="6186" xr:uid="{A642102B-4C27-4FB0-85F6-59083A1CE609}"/>
    <cellStyle name="40% - Accent5 7 3 2 2" xfId="10316" xr:uid="{82DD41D3-3E0F-4F41-986F-CC6E23888E3D}"/>
    <cellStyle name="40% - Accent5 7 3 2 2 2" xfId="21458" xr:uid="{8D14F34C-32F8-4B6F-86D9-8E601556E828}"/>
    <cellStyle name="40% - Accent5 7 3 2 2 3" xfId="38709" xr:uid="{3BB46F98-B6D9-4790-A49C-B9277FFD0E8E}"/>
    <cellStyle name="40% - Accent5 7 3 2 3" xfId="17624" xr:uid="{128A68D7-0B50-4837-A013-EFAFFD0B691D}"/>
    <cellStyle name="40% - Accent5 7 3 2 4" xfId="28473" xr:uid="{C9E8249D-26C5-435D-9F27-C01E59EC7244}"/>
    <cellStyle name="40% - Accent5 7 3 2 5" xfId="34742" xr:uid="{32612B3B-A09F-494C-91B0-20F1E2DF9826}"/>
    <cellStyle name="40% - Accent5 7 3 2 6" xfId="43747" xr:uid="{E3B210C4-3C54-4A5B-81A1-E335580FE170}"/>
    <cellStyle name="40% - Accent5 7 3 3" xfId="10317" xr:uid="{E802C4E0-C04E-49CE-8342-235E5F21E049}"/>
    <cellStyle name="40% - Accent5 7 3 3 2" xfId="21459" xr:uid="{918BB390-B806-4F01-A6EF-F6ADCCDAAB39}"/>
    <cellStyle name="40% - Accent5 7 3 3 3" xfId="36728" xr:uid="{0FA2FA77-DE3E-4C2A-BEB1-16D700979D67}"/>
    <cellStyle name="40% - Accent5 7 3 4" xfId="14568" xr:uid="{0EFA872E-56A5-481C-B982-8A5DB0383489}"/>
    <cellStyle name="40% - Accent5 7 3 5" xfId="25417" xr:uid="{EA6D0C32-B5BC-4A41-8889-F21A80494ADA}"/>
    <cellStyle name="40% - Accent5 7 3 6" xfId="31567" xr:uid="{D6FD76A2-259C-41DE-B920-5408E7DD8859}"/>
    <cellStyle name="40% - Accent5 7 3 7" xfId="40691" xr:uid="{84201953-9C1B-4DD5-8E5B-6E6050CBDF0B}"/>
    <cellStyle name="40% - Accent5 7 4" xfId="3929" xr:uid="{2A1B8175-FA2A-42E0-86E8-3D0AF73D8A82}"/>
    <cellStyle name="40% - Accent5 7 4 2" xfId="7168" xr:uid="{AD3532CD-57D1-4613-8BDA-AA07855580A5}"/>
    <cellStyle name="40% - Accent5 7 4 2 2" xfId="18606" xr:uid="{7B5668D2-8A87-4470-A771-AB5C204A2033}"/>
    <cellStyle name="40% - Accent5 7 4 2 3" xfId="29455" xr:uid="{A8C6DAEB-AF9C-4B2D-BEA5-39B763D5027C}"/>
    <cellStyle name="40% - Accent5 7 4 2 4" xfId="37758" xr:uid="{6070DF70-BD05-4633-BE1A-6906899D0811}"/>
    <cellStyle name="40% - Accent5 7 4 2 5" xfId="44729" xr:uid="{6D65D399-BD6E-4CD9-A713-9482DADEBF8A}"/>
    <cellStyle name="40% - Accent5 7 4 3" xfId="15550" xr:uid="{931B9265-D4E4-4986-8554-5BF91F6D00A8}"/>
    <cellStyle name="40% - Accent5 7 4 4" xfId="26399" xr:uid="{F6F0F8AB-1458-4CF4-A9E6-B9CB99A92FC7}"/>
    <cellStyle name="40% - Accent5 7 4 5" xfId="33017" xr:uid="{ECEC1CAE-A294-4E3A-9A63-143B9B506425}"/>
    <cellStyle name="40% - Accent5 7 4 6" xfId="41673" xr:uid="{FE022CD6-D0C3-4738-9FF6-6B6485EA34CD}"/>
    <cellStyle name="40% - Accent5 7 5" xfId="4477" xr:uid="{8E01DB59-94F4-4201-BAF2-A4F7CFB84C6C}"/>
    <cellStyle name="40% - Accent5 7 5 2" xfId="7533" xr:uid="{8A10B2A0-6AA3-49FA-98E9-548927402AEA}"/>
    <cellStyle name="40% - Accent5 7 5 2 2" xfId="18971" xr:uid="{43326C5D-70D9-46E5-8D7A-AFA35D6CF1F8}"/>
    <cellStyle name="40% - Accent5 7 5 2 3" xfId="29820" xr:uid="{B5689CF9-C7C8-4A30-AE24-D907E09C82AA}"/>
    <cellStyle name="40% - Accent5 7 5 2 4" xfId="45094" xr:uid="{2606FA13-55B0-4420-B6AD-AC224AC619DD}"/>
    <cellStyle name="40% - Accent5 7 5 3" xfId="15915" xr:uid="{F56ED2C6-0196-4F51-8CE5-571C7301AC66}"/>
    <cellStyle name="40% - Accent5 7 5 4" xfId="26764" xr:uid="{17AEF1AC-C256-4FB0-B153-997EAF31E056}"/>
    <cellStyle name="40% - Accent5 7 5 5" xfId="35776" xr:uid="{DAEB8668-F011-415E-8CE0-E2BBB4D60ED0}"/>
    <cellStyle name="40% - Accent5 7 5 6" xfId="42038" xr:uid="{3078015F-6F9B-4C2C-9D97-61E7E54A009C}"/>
    <cellStyle name="40% - Accent5 7 6" xfId="4839" xr:uid="{C1C800BB-062C-4670-BE85-E48DD94BF871}"/>
    <cellStyle name="40% - Accent5 7 6 2" xfId="7895" xr:uid="{27756D8F-4588-4B91-9EB0-A127773A897F}"/>
    <cellStyle name="40% - Accent5 7 6 2 2" xfId="19333" xr:uid="{688A5B95-09D7-4A07-92ED-4683BC239AB2}"/>
    <cellStyle name="40% - Accent5 7 6 2 3" xfId="30182" xr:uid="{B696D195-DCAC-4619-BBD9-7684DCD97C9D}"/>
    <cellStyle name="40% - Accent5 7 6 2 4" xfId="45456" xr:uid="{86024806-04B6-415E-846F-D0F8FAB4825E}"/>
    <cellStyle name="40% - Accent5 7 6 3" xfId="16277" xr:uid="{55A41FEE-032B-4B3D-9D28-116076804AA6}"/>
    <cellStyle name="40% - Accent5 7 6 4" xfId="27126" xr:uid="{26E4DDCA-2492-4E5A-99C3-D573D37567D9}"/>
    <cellStyle name="40% - Accent5 7 6 5" xfId="42400" xr:uid="{BD3A0A4F-FD1E-42E3-826A-64DBDFCB6F71}"/>
    <cellStyle name="40% - Accent5 7 7" xfId="5206" xr:uid="{C6CC945A-864A-4995-B88B-2AC4648C5929}"/>
    <cellStyle name="40% - Accent5 7 7 2" xfId="16644" xr:uid="{A3C57A9F-8C42-492E-A651-BB1AC30AB8D7}"/>
    <cellStyle name="40% - Accent5 7 7 3" xfId="27493" xr:uid="{6C211815-B29D-42DC-A80B-340B12A7A309}"/>
    <cellStyle name="40% - Accent5 7 7 4" xfId="42767" xr:uid="{7766765F-BF98-405C-B12C-E64B6ECF3C16}"/>
    <cellStyle name="40% - Accent5 7 8" xfId="13588" xr:uid="{9BDE7ACF-39CC-4726-9AD7-964F431ABE0B}"/>
    <cellStyle name="40% - Accent5 7 9" xfId="24437" xr:uid="{7B279A36-AC0F-4D3B-ADAF-BFB07E2B9BDC}"/>
    <cellStyle name="40% - Accent5 8" xfId="402" xr:uid="{E85F03BE-634D-4D54-8260-DCD934589021}"/>
    <cellStyle name="40% - Accent5 8 10" xfId="30618" xr:uid="{A360FBE5-0A88-4295-A320-4710CEC71538}"/>
    <cellStyle name="40% - Accent5 8 11" xfId="39712" xr:uid="{643AB1C4-B121-4AB7-869A-2D946C87905F}"/>
    <cellStyle name="40% - Accent5 8 2" xfId="2461" xr:uid="{1E459FCE-23BF-4D05-80E9-03AD68ED5C2D}"/>
    <cellStyle name="40% - Accent5 8 2 2" xfId="3442" xr:uid="{F0319E93-97E7-427E-A1AE-50B47A367FBC}"/>
    <cellStyle name="40% - Accent5 8 2 2 2" xfId="6680" xr:uid="{72F9B782-B9CB-4B5D-B870-AC19B0E84014}"/>
    <cellStyle name="40% - Accent5 8 2 2 2 2" xfId="10318" xr:uid="{9F772D1D-1E2C-4EF4-8CFC-DD81451400EF}"/>
    <cellStyle name="40% - Accent5 8 2 2 2 2 2" xfId="21460" xr:uid="{91BDE013-5165-4FA1-9A07-78BDB5F05862}"/>
    <cellStyle name="40% - Accent5 8 2 2 2 2 3" xfId="38710" xr:uid="{3E4E365E-7116-42C0-9D1F-A4D1F31048D0}"/>
    <cellStyle name="40% - Accent5 8 2 2 2 3" xfId="18118" xr:uid="{DD1D7951-4E80-4CD9-81C2-FE4CD0E76215}"/>
    <cellStyle name="40% - Accent5 8 2 2 2 4" xfId="28967" xr:uid="{6C06A5BF-642A-42EB-A291-0938923EEBC8}"/>
    <cellStyle name="40% - Accent5 8 2 2 2 5" xfId="34743" xr:uid="{FE2FE8F7-5DE8-4869-B2AB-2366E072E621}"/>
    <cellStyle name="40% - Accent5 8 2 2 2 6" xfId="44241" xr:uid="{7CCA29A5-6F01-443F-87C3-9F09D9070F25}"/>
    <cellStyle name="40% - Accent5 8 2 2 3" xfId="10319" xr:uid="{A4CD6597-D0FB-43E8-9570-8E229BEDEF7C}"/>
    <cellStyle name="40% - Accent5 8 2 2 3 2" xfId="21461" xr:uid="{08B3DE39-92FB-4591-8AB8-74F773538C4A}"/>
    <cellStyle name="40% - Accent5 8 2 2 3 3" xfId="36729" xr:uid="{D274EEA3-FADD-491A-8166-9B7E7C23F7AD}"/>
    <cellStyle name="40% - Accent5 8 2 2 4" xfId="15062" xr:uid="{0EF21B95-89C4-4D1F-BFB5-5917E9713D12}"/>
    <cellStyle name="40% - Accent5 8 2 2 5" xfId="25911" xr:uid="{08537AB4-7FDB-4617-9DC5-57453F23016B}"/>
    <cellStyle name="40% - Accent5 8 2 2 6" xfId="32061" xr:uid="{CBD2902D-C91E-4C82-95E4-4FAF8AF6B55B}"/>
    <cellStyle name="40% - Accent5 8 2 2 7" xfId="41185" xr:uid="{4D49EDBC-BDB9-45BD-A856-E9DB7EDCAE39}"/>
    <cellStyle name="40% - Accent5 8 2 3" xfId="5700" xr:uid="{8B8E9C24-4C91-40C8-A64E-89185B9C6502}"/>
    <cellStyle name="40% - Accent5 8 2 3 2" xfId="10320" xr:uid="{C75C9B4D-2CDE-4DB9-BC7C-DEF16911922A}"/>
    <cellStyle name="40% - Accent5 8 2 3 2 2" xfId="21462" xr:uid="{4F29A3AC-0043-44F5-B429-DE07A4B9A6A9}"/>
    <cellStyle name="40% - Accent5 8 2 3 2 3" xfId="38051" xr:uid="{DEB5E5CC-86F3-4217-A360-53329D678669}"/>
    <cellStyle name="40% - Accent5 8 2 3 3" xfId="17138" xr:uid="{D3311C7A-6186-4E73-A5A4-E77DE720F9AD}"/>
    <cellStyle name="40% - Accent5 8 2 3 4" xfId="27987" xr:uid="{F47B3324-FB5D-451F-898A-7396F5126CBB}"/>
    <cellStyle name="40% - Accent5 8 2 3 5" xfId="34096" xr:uid="{63A60312-17A0-4551-AD61-C605025416DA}"/>
    <cellStyle name="40% - Accent5 8 2 3 6" xfId="43261" xr:uid="{91F2DD9C-BC10-4066-8F92-AC9EEB65338F}"/>
    <cellStyle name="40% - Accent5 8 2 4" xfId="10321" xr:uid="{12A49F6A-B076-44D6-8EB2-122C077C08FB}"/>
    <cellStyle name="40% - Accent5 8 2 4 2" xfId="21463" xr:uid="{F385D0D6-AA58-4D6B-B4DB-25EE1C03B347}"/>
    <cellStyle name="40% - Accent5 8 2 4 3" xfId="36068" xr:uid="{DFEB064C-A751-4C30-8157-264D66DD4933}"/>
    <cellStyle name="40% - Accent5 8 2 5" xfId="14082" xr:uid="{009F631C-1DF1-4B4B-BE3F-3C48E3E9FAE2}"/>
    <cellStyle name="40% - Accent5 8 2 6" xfId="24931" xr:uid="{89EF617B-801E-40EC-9DC4-B67A836518F3}"/>
    <cellStyle name="40% - Accent5 8 2 7" xfId="31081" xr:uid="{74C18D38-4781-4C4D-A362-92D790E7F273}"/>
    <cellStyle name="40% - Accent5 8 2 8" xfId="40205" xr:uid="{C7590CB7-C5D7-4003-8FD0-58C656C764AF}"/>
    <cellStyle name="40% - Accent5 8 3" xfId="2949" xr:uid="{E7DD7CDA-ECAE-4D79-828E-6FE07B9FDA15}"/>
    <cellStyle name="40% - Accent5 8 3 2" xfId="6187" xr:uid="{6E1CA305-15C0-454C-8110-5736F5661246}"/>
    <cellStyle name="40% - Accent5 8 3 2 2" xfId="10322" xr:uid="{D4256753-BDA3-48FE-874F-BF91474A3031}"/>
    <cellStyle name="40% - Accent5 8 3 2 2 2" xfId="21464" xr:uid="{6C37BA39-1A1A-48BD-8D6A-A30CBBA1BAB6}"/>
    <cellStyle name="40% - Accent5 8 3 2 2 3" xfId="38711" xr:uid="{DDF25C6E-70B4-4C97-A2A5-6543F8CE70CF}"/>
    <cellStyle name="40% - Accent5 8 3 2 3" xfId="17625" xr:uid="{F395C061-5502-4A69-BCAA-8B4951117A1A}"/>
    <cellStyle name="40% - Accent5 8 3 2 4" xfId="28474" xr:uid="{DB9C499F-E90B-4761-9D48-E796478CAF93}"/>
    <cellStyle name="40% - Accent5 8 3 2 5" xfId="34744" xr:uid="{8AD74ED4-E88F-4F53-8DBD-EEB7A01CF99F}"/>
    <cellStyle name="40% - Accent5 8 3 2 6" xfId="43748" xr:uid="{77228522-3075-456B-ADE6-5B17E5BB12EA}"/>
    <cellStyle name="40% - Accent5 8 3 3" xfId="10323" xr:uid="{C34657AA-270F-4383-A751-6FFADA3EF706}"/>
    <cellStyle name="40% - Accent5 8 3 3 2" xfId="21465" xr:uid="{2C48E2C3-F792-4465-AC60-1F8EF8E73FE4}"/>
    <cellStyle name="40% - Accent5 8 3 3 3" xfId="36730" xr:uid="{0881A0D8-0226-400E-B842-E709D877F4D1}"/>
    <cellStyle name="40% - Accent5 8 3 4" xfId="14569" xr:uid="{CB62B082-8E00-44AF-86CA-6B5EBD0BBFDC}"/>
    <cellStyle name="40% - Accent5 8 3 5" xfId="25418" xr:uid="{5A9E24CD-6AEE-4AD8-BB93-10E18446136D}"/>
    <cellStyle name="40% - Accent5 8 3 6" xfId="31568" xr:uid="{40DD754F-144A-4D1D-96D4-11458BB72EDB}"/>
    <cellStyle name="40% - Accent5 8 3 7" xfId="40692" xr:uid="{62832623-D042-4183-BF42-7D6BFCA9CD0B}"/>
    <cellStyle name="40% - Accent5 8 4" xfId="3930" xr:uid="{BBE905C0-9A6E-4643-B09C-80D52A037A56}"/>
    <cellStyle name="40% - Accent5 8 4 2" xfId="7169" xr:uid="{F11F4DB9-F520-4ADF-9883-F14BDCB47A4A}"/>
    <cellStyle name="40% - Accent5 8 4 2 2" xfId="18607" xr:uid="{9F69F9A7-7A69-4E23-A1DC-F165950F0AA0}"/>
    <cellStyle name="40% - Accent5 8 4 2 3" xfId="29456" xr:uid="{8D508CA2-EC32-41B6-9B92-8931DE8C98EF}"/>
    <cellStyle name="40% - Accent5 8 4 2 4" xfId="37759" xr:uid="{5CD929CE-FE23-4507-B0C2-A7B3FE41BFA1}"/>
    <cellStyle name="40% - Accent5 8 4 2 5" xfId="44730" xr:uid="{3766ECF3-8A77-4FDD-8F9E-9A28E5A2CEBA}"/>
    <cellStyle name="40% - Accent5 8 4 3" xfId="15551" xr:uid="{0BE3B1C3-2F3A-433C-BEF4-4E5FFB71C26C}"/>
    <cellStyle name="40% - Accent5 8 4 4" xfId="26400" xr:uid="{BD7F6F2D-C656-4C4E-AB54-2180AB173BE0}"/>
    <cellStyle name="40% - Accent5 8 4 5" xfId="33018" xr:uid="{4B851C34-C8FF-47FB-B963-E2CED9ECDD11}"/>
    <cellStyle name="40% - Accent5 8 4 6" xfId="41674" xr:uid="{8A3B7F72-7D8F-4286-A1EC-F98EE820F37E}"/>
    <cellStyle name="40% - Accent5 8 5" xfId="4478" xr:uid="{786E21CA-9E39-45C4-9287-F1633321BC08}"/>
    <cellStyle name="40% - Accent5 8 5 2" xfId="7534" xr:uid="{A837AC95-C526-45B4-9678-455AD5430365}"/>
    <cellStyle name="40% - Accent5 8 5 2 2" xfId="18972" xr:uid="{413F6753-D101-4BC6-9114-AAA1135D37E9}"/>
    <cellStyle name="40% - Accent5 8 5 2 3" xfId="29821" xr:uid="{1A6B7B87-06C7-48E7-8CE9-0F0B08508567}"/>
    <cellStyle name="40% - Accent5 8 5 2 4" xfId="45095" xr:uid="{169343A2-0DAA-4B69-A656-DB8BCC514C07}"/>
    <cellStyle name="40% - Accent5 8 5 3" xfId="15916" xr:uid="{7C742A0F-ED26-4D7D-82D6-9EF1F263BEA2}"/>
    <cellStyle name="40% - Accent5 8 5 4" xfId="26765" xr:uid="{0122B926-AACB-4331-834D-963F0643280B}"/>
    <cellStyle name="40% - Accent5 8 5 5" xfId="35777" xr:uid="{B0A8025D-DA6C-4045-BE93-D0021D34C468}"/>
    <cellStyle name="40% - Accent5 8 5 6" xfId="42039" xr:uid="{F3F9C0A3-B941-41DD-B64B-59589C38735D}"/>
    <cellStyle name="40% - Accent5 8 6" xfId="4840" xr:uid="{D77730BE-775E-438A-BCAE-AAF6BB24C6F5}"/>
    <cellStyle name="40% - Accent5 8 6 2" xfId="7896" xr:uid="{0C1EEE7B-D78E-4707-9AB2-AF3815324B1D}"/>
    <cellStyle name="40% - Accent5 8 6 2 2" xfId="19334" xr:uid="{40DA3288-3D13-4EF8-88DC-13B5B4295092}"/>
    <cellStyle name="40% - Accent5 8 6 2 3" xfId="30183" xr:uid="{7FFA9016-5220-445D-AA81-C97C209DF3C0}"/>
    <cellStyle name="40% - Accent5 8 6 2 4" xfId="45457" xr:uid="{21612270-6EF4-4DEE-9D18-AF0C4859F8C4}"/>
    <cellStyle name="40% - Accent5 8 6 3" xfId="16278" xr:uid="{8719138F-0F52-40D6-8105-E40A6300D1C3}"/>
    <cellStyle name="40% - Accent5 8 6 4" xfId="27127" xr:uid="{F076B927-DA47-42C1-87D5-C63416C7C0B2}"/>
    <cellStyle name="40% - Accent5 8 6 5" xfId="42401" xr:uid="{36226C48-51E4-404E-8DE3-A3405EAB7511}"/>
    <cellStyle name="40% - Accent5 8 7" xfId="5207" xr:uid="{AB191C0E-8D85-48F6-9027-5811811BC15D}"/>
    <cellStyle name="40% - Accent5 8 7 2" xfId="16645" xr:uid="{2F6C10D2-5CFD-434E-A3B4-081EA8BBA1A8}"/>
    <cellStyle name="40% - Accent5 8 7 3" xfId="27494" xr:uid="{BF3B7550-6B92-4984-B17F-7EE9C40797A7}"/>
    <cellStyle name="40% - Accent5 8 7 4" xfId="42768" xr:uid="{1D0EAABA-2E0B-46AE-B125-A49FF2665538}"/>
    <cellStyle name="40% - Accent5 8 8" xfId="13589" xr:uid="{210F8211-CE43-4B11-B5B4-36C98419338D}"/>
    <cellStyle name="40% - Accent5 8 9" xfId="24438" xr:uid="{33EE8B79-65F7-45F2-AE39-D1C753BFB94C}"/>
    <cellStyle name="40% - Accent5 9" xfId="403" xr:uid="{5FC3302D-43A5-422F-A352-11FBF3958FF1}"/>
    <cellStyle name="40% - Accent5 9 10" xfId="30619" xr:uid="{B0F9C2D0-0D37-43DC-8649-2950327EC576}"/>
    <cellStyle name="40% - Accent5 9 11" xfId="39713" xr:uid="{D1DD2D1B-AC68-4329-8CED-97E0E330CDB4}"/>
    <cellStyle name="40% - Accent5 9 2" xfId="2462" xr:uid="{4B9008CA-8BE8-41D4-85E1-8B604EF0899D}"/>
    <cellStyle name="40% - Accent5 9 2 2" xfId="3443" xr:uid="{F3C3FB12-9094-4A44-ACCB-81EE569C2E32}"/>
    <cellStyle name="40% - Accent5 9 2 2 2" xfId="6681" xr:uid="{93D09B3A-72BF-4BD0-A58D-0FEC98C39339}"/>
    <cellStyle name="40% - Accent5 9 2 2 2 2" xfId="10324" xr:uid="{A403FD3A-DBA6-4FEF-8A78-886BF64762D1}"/>
    <cellStyle name="40% - Accent5 9 2 2 2 2 2" xfId="21466" xr:uid="{6A2A3965-2856-400A-8837-B39CA8A9BE7C}"/>
    <cellStyle name="40% - Accent5 9 2 2 2 2 3" xfId="38712" xr:uid="{9F83A61B-E9A6-44F8-8453-80957AEF7884}"/>
    <cellStyle name="40% - Accent5 9 2 2 2 3" xfId="18119" xr:uid="{1CDFE5BA-E79A-4AA6-B760-D0DB7D834152}"/>
    <cellStyle name="40% - Accent5 9 2 2 2 4" xfId="28968" xr:uid="{ECA2CCC8-BAE2-400C-9EAD-81FAB204AC22}"/>
    <cellStyle name="40% - Accent5 9 2 2 2 5" xfId="34745" xr:uid="{275E96E3-A574-4BA2-B5C2-8402F81E4000}"/>
    <cellStyle name="40% - Accent5 9 2 2 2 6" xfId="44242" xr:uid="{29B2C361-5BB0-47C0-B923-D8B81840B06F}"/>
    <cellStyle name="40% - Accent5 9 2 2 3" xfId="10325" xr:uid="{2DC559A6-88EB-4E5F-8F1B-00510661191C}"/>
    <cellStyle name="40% - Accent5 9 2 2 3 2" xfId="21467" xr:uid="{BF55F27D-BAD8-4205-8D57-A88419E29625}"/>
    <cellStyle name="40% - Accent5 9 2 2 3 3" xfId="36731" xr:uid="{29C00B2A-AF9E-44C3-9F9B-CF74F1025F35}"/>
    <cellStyle name="40% - Accent5 9 2 2 4" xfId="15063" xr:uid="{F107C2FF-FD7F-4A21-B18D-EBF4032F2921}"/>
    <cellStyle name="40% - Accent5 9 2 2 5" xfId="25912" xr:uid="{E72DE664-1669-428C-8769-89F3E46FD915}"/>
    <cellStyle name="40% - Accent5 9 2 2 6" xfId="32062" xr:uid="{BD95BE1F-2C85-44C8-85DA-817382B87FEE}"/>
    <cellStyle name="40% - Accent5 9 2 2 7" xfId="41186" xr:uid="{A97D61FF-1104-428D-A410-B7871402B6BB}"/>
    <cellStyle name="40% - Accent5 9 2 3" xfId="5701" xr:uid="{A5448161-3759-4BE4-BA13-AB2DC2AFBD0F}"/>
    <cellStyle name="40% - Accent5 9 2 3 2" xfId="10326" xr:uid="{82B77F53-7AF8-46C7-889C-EE6ABFD2E4EB}"/>
    <cellStyle name="40% - Accent5 9 2 3 2 2" xfId="21468" xr:uid="{A61B5BDF-EC8F-4CC1-8709-3E4D70A0B54F}"/>
    <cellStyle name="40% - Accent5 9 2 3 2 3" xfId="38052" xr:uid="{06287822-60D9-4943-B11B-D886CF87A24D}"/>
    <cellStyle name="40% - Accent5 9 2 3 3" xfId="17139" xr:uid="{E065B22F-75EB-48E3-BF7D-E526ADA05979}"/>
    <cellStyle name="40% - Accent5 9 2 3 4" xfId="27988" xr:uid="{16DAF218-5E2E-4134-A1BC-BC040803F241}"/>
    <cellStyle name="40% - Accent5 9 2 3 5" xfId="34097" xr:uid="{673299AC-FF90-432A-9FAA-407A2A04D25F}"/>
    <cellStyle name="40% - Accent5 9 2 3 6" xfId="43262" xr:uid="{A44B6414-6FCE-4DDB-B347-C717E955BF0E}"/>
    <cellStyle name="40% - Accent5 9 2 4" xfId="10327" xr:uid="{AFD2CC24-EF2A-4944-90E1-14AC0D954A00}"/>
    <cellStyle name="40% - Accent5 9 2 4 2" xfId="21469" xr:uid="{34EB2EB0-92E6-4637-959F-09B1C3931F8F}"/>
    <cellStyle name="40% - Accent5 9 2 4 3" xfId="36069" xr:uid="{F52D24F8-C634-488A-805B-8EEE83801381}"/>
    <cellStyle name="40% - Accent5 9 2 5" xfId="14083" xr:uid="{8D255B65-5F12-4F2E-A357-AAA09E6A30FD}"/>
    <cellStyle name="40% - Accent5 9 2 6" xfId="24932" xr:uid="{D3B2B292-A113-4784-99DF-6CE4523DE7DF}"/>
    <cellStyle name="40% - Accent5 9 2 7" xfId="31082" xr:uid="{613FE398-3A22-4D65-98D3-B81585FF147D}"/>
    <cellStyle name="40% - Accent5 9 2 8" xfId="40206" xr:uid="{7299B8FE-97B7-47CF-90BF-1B5A51565411}"/>
    <cellStyle name="40% - Accent5 9 3" xfId="2950" xr:uid="{CC044437-B218-4356-A733-09486367C7BF}"/>
    <cellStyle name="40% - Accent5 9 3 2" xfId="6188" xr:uid="{60F15A46-67DD-486B-9ADB-3CAB6457CA0B}"/>
    <cellStyle name="40% - Accent5 9 3 2 2" xfId="10328" xr:uid="{C292B8A3-ADAD-47F9-92CB-39EA3F3ED6E7}"/>
    <cellStyle name="40% - Accent5 9 3 2 2 2" xfId="21470" xr:uid="{7510774B-BB6C-4977-AC35-4A74A064754B}"/>
    <cellStyle name="40% - Accent5 9 3 2 2 3" xfId="38713" xr:uid="{FB1D43D7-9236-4857-8F06-5CD2F02D93A7}"/>
    <cellStyle name="40% - Accent5 9 3 2 3" xfId="17626" xr:uid="{CCC9D6BF-B27B-4DD6-84A2-65AD9ABD407A}"/>
    <cellStyle name="40% - Accent5 9 3 2 4" xfId="28475" xr:uid="{0675AEEA-63A7-4874-9553-B301B8B78EC3}"/>
    <cellStyle name="40% - Accent5 9 3 2 5" xfId="34746" xr:uid="{079B1C79-D0B3-45DD-93EE-EE8D81DA0F7F}"/>
    <cellStyle name="40% - Accent5 9 3 2 6" xfId="43749" xr:uid="{1BF451B9-BBF1-42E2-8110-911C0871BAF7}"/>
    <cellStyle name="40% - Accent5 9 3 3" xfId="10329" xr:uid="{4809E726-F3CA-49E4-9ACC-66BA64D2DEAB}"/>
    <cellStyle name="40% - Accent5 9 3 3 2" xfId="21471" xr:uid="{614EB821-1C83-4487-800F-5F590EF55C83}"/>
    <cellStyle name="40% - Accent5 9 3 3 3" xfId="36732" xr:uid="{16E1ADBF-3687-4E28-9FDE-2FF7A2412904}"/>
    <cellStyle name="40% - Accent5 9 3 4" xfId="14570" xr:uid="{CE63D869-EE4C-427A-92CD-3BD7BB2E1C2F}"/>
    <cellStyle name="40% - Accent5 9 3 5" xfId="25419" xr:uid="{61492FEB-F786-495D-8DAC-35354188F935}"/>
    <cellStyle name="40% - Accent5 9 3 6" xfId="31569" xr:uid="{546D4D0A-7A3C-49BA-B528-39CC2757725A}"/>
    <cellStyle name="40% - Accent5 9 3 7" xfId="40693" xr:uid="{E0B9DAC0-DCA9-478B-8E82-8D695B835E92}"/>
    <cellStyle name="40% - Accent5 9 4" xfId="3931" xr:uid="{37A606FC-D650-4050-A1D3-05C58F7077D9}"/>
    <cellStyle name="40% - Accent5 9 4 2" xfId="7170" xr:uid="{DD45740F-CA34-403E-9E22-439F63F7795E}"/>
    <cellStyle name="40% - Accent5 9 4 2 2" xfId="18608" xr:uid="{E26D1767-09A1-4F34-AE3C-F52432B91D4E}"/>
    <cellStyle name="40% - Accent5 9 4 2 3" xfId="29457" xr:uid="{84FDA506-C685-4DC1-8907-1144EA832F08}"/>
    <cellStyle name="40% - Accent5 9 4 2 4" xfId="37760" xr:uid="{610F2D9C-1F72-44E3-BEB4-03812E48BA85}"/>
    <cellStyle name="40% - Accent5 9 4 2 5" xfId="44731" xr:uid="{2638C1E4-CB17-4EE3-8A51-E67008DDD76D}"/>
    <cellStyle name="40% - Accent5 9 4 3" xfId="15552" xr:uid="{19463560-4F16-4777-A619-D1674822673D}"/>
    <cellStyle name="40% - Accent5 9 4 4" xfId="26401" xr:uid="{3757B7C3-80AF-44B3-BD4E-7EE715F5CDA3}"/>
    <cellStyle name="40% - Accent5 9 4 5" xfId="33019" xr:uid="{11F25BFB-ADCC-4C0D-9314-0DF04A4BD3AE}"/>
    <cellStyle name="40% - Accent5 9 4 6" xfId="41675" xr:uid="{3F23533B-A9D0-46B4-8AA3-9B70788544CB}"/>
    <cellStyle name="40% - Accent5 9 5" xfId="4479" xr:uid="{AC5E6ADA-D8E0-4E10-B313-71F6A379F04B}"/>
    <cellStyle name="40% - Accent5 9 5 2" xfId="7535" xr:uid="{C55D90AC-5569-490E-8162-6937F37E5588}"/>
    <cellStyle name="40% - Accent5 9 5 2 2" xfId="18973" xr:uid="{946E9998-6357-4397-B26C-13BCFEE6A7BE}"/>
    <cellStyle name="40% - Accent5 9 5 2 3" xfId="29822" xr:uid="{8B552CEE-7CE4-4047-AC0A-B1FCB1E59768}"/>
    <cellStyle name="40% - Accent5 9 5 2 4" xfId="45096" xr:uid="{A423FF97-E584-41A4-997F-0A01B05CB4F1}"/>
    <cellStyle name="40% - Accent5 9 5 3" xfId="15917" xr:uid="{A0B962CC-4D99-47AB-BE73-D74CC625279F}"/>
    <cellStyle name="40% - Accent5 9 5 4" xfId="26766" xr:uid="{456F1AA8-7F1A-4CA3-9AD1-737E5E4E136D}"/>
    <cellStyle name="40% - Accent5 9 5 5" xfId="35778" xr:uid="{3DED7928-55DC-46AD-A1D5-F02136824709}"/>
    <cellStyle name="40% - Accent5 9 5 6" xfId="42040" xr:uid="{70903EB4-9BE9-44CB-B467-350DDE7DFFA9}"/>
    <cellStyle name="40% - Accent5 9 6" xfId="4841" xr:uid="{8A619A89-679E-4D2C-AAD1-A51C062FBFFF}"/>
    <cellStyle name="40% - Accent5 9 6 2" xfId="7897" xr:uid="{2257DE11-CEC3-419F-9704-E92631E72A73}"/>
    <cellStyle name="40% - Accent5 9 6 2 2" xfId="19335" xr:uid="{19BCFF5D-A290-4791-B376-42ED25AA5717}"/>
    <cellStyle name="40% - Accent5 9 6 2 3" xfId="30184" xr:uid="{A8D869E0-AA1C-4C14-8E65-276C2155F20D}"/>
    <cellStyle name="40% - Accent5 9 6 2 4" xfId="45458" xr:uid="{1A947577-A79E-40BD-94A8-420888733497}"/>
    <cellStyle name="40% - Accent5 9 6 3" xfId="16279" xr:uid="{E0E4907A-FAA1-47DA-B8C1-F82E56A9CEF0}"/>
    <cellStyle name="40% - Accent5 9 6 4" xfId="27128" xr:uid="{2FA9E782-20B6-47AF-A7BB-9CBFC9AFB81C}"/>
    <cellStyle name="40% - Accent5 9 6 5" xfId="42402" xr:uid="{D1D240F9-B4A3-4581-AC48-0A2B43EF0D6B}"/>
    <cellStyle name="40% - Accent5 9 7" xfId="5208" xr:uid="{AE54EF40-4850-463E-82C6-75C624BA5F6A}"/>
    <cellStyle name="40% - Accent5 9 7 2" xfId="16646" xr:uid="{C7FAFB8D-8184-4D97-BD04-54E88B45409B}"/>
    <cellStyle name="40% - Accent5 9 7 3" xfId="27495" xr:uid="{241ABADB-90EB-47C4-A49F-4A7970093AE0}"/>
    <cellStyle name="40% - Accent5 9 7 4" xfId="42769" xr:uid="{6019E4E7-52A0-457F-9CA5-2CEB95DD0BF6}"/>
    <cellStyle name="40% - Accent5 9 8" xfId="13590" xr:uid="{502B7FD9-8230-4782-B005-A056C9F11D20}"/>
    <cellStyle name="40% - Accent5 9 9" xfId="24439" xr:uid="{50A23604-F0D9-4807-8DAC-F1BBB53C0A15}"/>
    <cellStyle name="40% - Accent6" xfId="44" builtinId="51" customBuiltin="1"/>
    <cellStyle name="40% - Accent6 10" xfId="404" xr:uid="{B887063D-1105-4E48-B4DC-7B2B357B0C30}"/>
    <cellStyle name="40% - Accent6 10 10" xfId="30620" xr:uid="{8585AD1E-6351-4F3F-ABFF-CCDDF79BAF96}"/>
    <cellStyle name="40% - Accent6 10 11" xfId="39714" xr:uid="{AD86DB3C-1088-4A40-A0FC-FC359C168F56}"/>
    <cellStyle name="40% - Accent6 10 2" xfId="2463" xr:uid="{BA0B7278-F74A-4802-97C4-519F2A9DD02A}"/>
    <cellStyle name="40% - Accent6 10 2 2" xfId="3444" xr:uid="{48D74F7E-97F7-4603-9FCC-133DBCFE94B8}"/>
    <cellStyle name="40% - Accent6 10 2 2 2" xfId="6682" xr:uid="{E49CB152-CBA6-4058-BB0B-9785A5C6D317}"/>
    <cellStyle name="40% - Accent6 10 2 2 2 2" xfId="10330" xr:uid="{1058EBAB-96D5-4C31-A2A0-F108F943DF9B}"/>
    <cellStyle name="40% - Accent6 10 2 2 2 2 2" xfId="21472" xr:uid="{0AC8F2ED-7B0D-4554-9467-193048AB4234}"/>
    <cellStyle name="40% - Accent6 10 2 2 2 2 3" xfId="38714" xr:uid="{B4662B42-FD09-45B2-B5C7-21F3EBB12AED}"/>
    <cellStyle name="40% - Accent6 10 2 2 2 3" xfId="10331" xr:uid="{0564D992-B9AA-4CE8-8A42-4ADE5EC9538F}"/>
    <cellStyle name="40% - Accent6 10 2 2 2 3 2" xfId="21473" xr:uid="{16ED8B45-156E-4E58-B179-4AD798380B7F}"/>
    <cellStyle name="40% - Accent6 10 2 2 2 3 3" xfId="34747" xr:uid="{D214A8AF-3BB3-4D7D-B927-6FCB619A7744}"/>
    <cellStyle name="40% - Accent6 10 2 2 2 4" xfId="18120" xr:uid="{6478E6F4-7EDD-4CE4-975A-901DE81720CB}"/>
    <cellStyle name="40% - Accent6 10 2 2 2 5" xfId="28969" xr:uid="{7A25D9FE-2E0B-4A21-9921-2C890BB1DCD2}"/>
    <cellStyle name="40% - Accent6 10 2 2 2 6" xfId="33022" xr:uid="{1BB93F71-A2F0-494E-BCD7-9F9E899F4575}"/>
    <cellStyle name="40% - Accent6 10 2 2 2 7" xfId="44243" xr:uid="{D97318E2-A7ED-4237-ADCC-70889B63F8C8}"/>
    <cellStyle name="40% - Accent6 10 2 2 3" xfId="10332" xr:uid="{8DD36B72-391D-4D58-89A5-8257F185EDDC}"/>
    <cellStyle name="40% - Accent6 10 2 2 3 2" xfId="21474" xr:uid="{4ABCA55E-4EE5-4F07-9A92-62215AB6A0B7}"/>
    <cellStyle name="40% - Accent6 10 2 2 3 3" xfId="36733" xr:uid="{7FC65193-1AA8-4AD3-BF62-31624623FD99}"/>
    <cellStyle name="40% - Accent6 10 2 2 4" xfId="15064" xr:uid="{317FE576-D5F8-4EFF-8829-C9E095FF3E6D}"/>
    <cellStyle name="40% - Accent6 10 2 2 5" xfId="25913" xr:uid="{A2E80A96-7842-4313-B328-ABF863E80EB1}"/>
    <cellStyle name="40% - Accent6 10 2 2 6" xfId="32063" xr:uid="{6277567E-EE80-4508-AC13-0C6C8692291D}"/>
    <cellStyle name="40% - Accent6 10 2 2 7" xfId="41187" xr:uid="{E5417B36-F76E-47DD-B67E-11935E55DB1A}"/>
    <cellStyle name="40% - Accent6 10 2 3" xfId="5702" xr:uid="{2CA8F130-9835-473A-B5E7-34F3354115AE}"/>
    <cellStyle name="40% - Accent6 10 2 3 2" xfId="10333" xr:uid="{A20B6ED0-02AB-4489-9147-7681072D0341}"/>
    <cellStyle name="40% - Accent6 10 2 3 2 2" xfId="21475" xr:uid="{650DE02E-06F0-4B39-99D7-D4CAE57DD9CE}"/>
    <cellStyle name="40% - Accent6 10 2 3 2 3" xfId="38053" xr:uid="{FEDE7B8C-D4AC-4940-9B09-94CE4BFBB2B0}"/>
    <cellStyle name="40% - Accent6 10 2 3 3" xfId="10334" xr:uid="{818409F4-200F-4977-82B3-102290833035}"/>
    <cellStyle name="40% - Accent6 10 2 3 3 2" xfId="21476" xr:uid="{16F5B820-F755-415D-9F99-B2AFC5870B10}"/>
    <cellStyle name="40% - Accent6 10 2 3 3 3" xfId="34098" xr:uid="{76A8724E-F034-4ECA-A56D-B8507D21039F}"/>
    <cellStyle name="40% - Accent6 10 2 3 4" xfId="17140" xr:uid="{A5A48A12-6A59-4620-9D4F-08BCCC99156D}"/>
    <cellStyle name="40% - Accent6 10 2 3 5" xfId="27989" xr:uid="{E427A814-9690-45E1-B93F-88CA76916E52}"/>
    <cellStyle name="40% - Accent6 10 2 3 6" xfId="33021" xr:uid="{F42C57B4-D6B4-43D3-A70F-5BC1D320D453}"/>
    <cellStyle name="40% - Accent6 10 2 3 7" xfId="43263" xr:uid="{EB920FD4-20D4-47A9-AFB3-19211CF9644B}"/>
    <cellStyle name="40% - Accent6 10 2 4" xfId="10335" xr:uid="{668212F8-827A-42B4-AB9C-5A7DAAD6220A}"/>
    <cellStyle name="40% - Accent6 10 2 4 2" xfId="21477" xr:uid="{040D34CE-7E7A-484B-85E2-61331A037C62}"/>
    <cellStyle name="40% - Accent6 10 2 4 3" xfId="36070" xr:uid="{420FB701-A565-4FBA-AB81-84651CDF6B14}"/>
    <cellStyle name="40% - Accent6 10 2 5" xfId="14084" xr:uid="{9539FF4E-D9B1-4EF2-87D1-35CDB0C21C41}"/>
    <cellStyle name="40% - Accent6 10 2 6" xfId="24933" xr:uid="{11F0B884-167A-45A0-BFF8-02AB3367AE2C}"/>
    <cellStyle name="40% - Accent6 10 2 7" xfId="31083" xr:uid="{4737DB8A-3E1F-4A71-90E5-5FD46FE3C6DE}"/>
    <cellStyle name="40% - Accent6 10 2 8" xfId="40207" xr:uid="{FBEAD494-0A7A-412C-8533-7C1E32398DC2}"/>
    <cellStyle name="40% - Accent6 10 3" xfId="2951" xr:uid="{E97759D8-0EC1-4C0B-8CB1-AE1A9C2E73FC}"/>
    <cellStyle name="40% - Accent6 10 3 2" xfId="6189" xr:uid="{6473DE6D-14A0-4DD3-89B4-F0529A62BE57}"/>
    <cellStyle name="40% - Accent6 10 3 2 2" xfId="10336" xr:uid="{BF4DECC7-3BB6-4955-9FAD-F1C953457265}"/>
    <cellStyle name="40% - Accent6 10 3 2 2 2" xfId="21478" xr:uid="{433893F6-8D91-4219-9AFA-7C7DCAD930F1}"/>
    <cellStyle name="40% - Accent6 10 3 2 2 3" xfId="38715" xr:uid="{7267FCE3-2CBE-4245-B9DD-34EA8D5436AE}"/>
    <cellStyle name="40% - Accent6 10 3 2 3" xfId="10337" xr:uid="{1FC9CFC1-0291-4121-B0D0-B4234C83410F}"/>
    <cellStyle name="40% - Accent6 10 3 2 3 2" xfId="21479" xr:uid="{6C2F59C8-AAFF-45A8-8EF0-798F73188F88}"/>
    <cellStyle name="40% - Accent6 10 3 2 3 3" xfId="34748" xr:uid="{170D2131-E4CC-4075-9405-F9400CA998CA}"/>
    <cellStyle name="40% - Accent6 10 3 2 4" xfId="17627" xr:uid="{3D8BECEF-77E6-4BE7-A0B5-5D35569512E3}"/>
    <cellStyle name="40% - Accent6 10 3 2 5" xfId="28476" xr:uid="{AD96180B-78D2-414E-8EF5-2AD38C2F80AF}"/>
    <cellStyle name="40% - Accent6 10 3 2 6" xfId="33023" xr:uid="{CF821AD7-AC53-4F43-920E-66083B896FAD}"/>
    <cellStyle name="40% - Accent6 10 3 2 7" xfId="43750" xr:uid="{2C7BEDAE-AC49-4DA1-BB39-7A0698D5A5E1}"/>
    <cellStyle name="40% - Accent6 10 3 3" xfId="10338" xr:uid="{3DD9887E-3DFE-4559-9A33-435DA9A38991}"/>
    <cellStyle name="40% - Accent6 10 3 3 2" xfId="21480" xr:uid="{97F1FF1B-78A5-433A-8A9C-B25184527389}"/>
    <cellStyle name="40% - Accent6 10 3 3 3" xfId="36734" xr:uid="{F1F57F6E-B40D-41EC-A23A-C26C0E1B58B6}"/>
    <cellStyle name="40% - Accent6 10 3 4" xfId="14571" xr:uid="{DA18019B-D7F4-431B-82E3-096EB44294C5}"/>
    <cellStyle name="40% - Accent6 10 3 5" xfId="25420" xr:uid="{EF2E42A1-787E-4740-8927-14CB6F21A2BC}"/>
    <cellStyle name="40% - Accent6 10 3 6" xfId="31570" xr:uid="{C35AC3F3-161D-4B7A-8F68-24AEF9ACF4C8}"/>
    <cellStyle name="40% - Accent6 10 3 7" xfId="40694" xr:uid="{89CAA04E-2699-4F16-B0D6-412FB6A276FA}"/>
    <cellStyle name="40% - Accent6 10 4" xfId="3932" xr:uid="{21B8633A-A003-469D-B299-E4C9DF97E956}"/>
    <cellStyle name="40% - Accent6 10 4 2" xfId="7171" xr:uid="{BAA2824F-6F6F-479C-9E10-301FE5B1CC9C}"/>
    <cellStyle name="40% - Accent6 10 4 2 2" xfId="18609" xr:uid="{734315B8-5097-44FF-9BD3-CC28E92D30B7}"/>
    <cellStyle name="40% - Accent6 10 4 2 3" xfId="29458" xr:uid="{091E0F9E-6011-4442-8853-949DAC4E0D42}"/>
    <cellStyle name="40% - Accent6 10 4 2 4" xfId="37761" xr:uid="{B4442E7A-3C97-449D-BFFE-D7DCD8251ECE}"/>
    <cellStyle name="40% - Accent6 10 4 2 5" xfId="44732" xr:uid="{ED65F162-0E20-419F-939B-5A84EAB36002}"/>
    <cellStyle name="40% - Accent6 10 4 3" xfId="10339" xr:uid="{C3F1F2B2-5800-438C-8912-A8EEB9CC51FD}"/>
    <cellStyle name="40% - Accent6 10 4 3 2" xfId="21481" xr:uid="{38E9A50B-11C1-4D9C-BC27-DCD025E16855}"/>
    <cellStyle name="40% - Accent6 10 4 3 3" xfId="33906" xr:uid="{EABBF9AA-CDB5-43B3-A934-DC9268B041F5}"/>
    <cellStyle name="40% - Accent6 10 4 4" xfId="15553" xr:uid="{D0FA79FD-7A99-4269-AC71-BCA1374E33AF}"/>
    <cellStyle name="40% - Accent6 10 4 5" xfId="26402" xr:uid="{5CB3A35A-E1B3-454E-B072-710E2569DDC7}"/>
    <cellStyle name="40% - Accent6 10 4 6" xfId="33024" xr:uid="{1ED318DC-523B-4043-B605-584F65339FA1}"/>
    <cellStyle name="40% - Accent6 10 4 7" xfId="41676" xr:uid="{87D2AB73-9636-4554-845E-0F4A22029D68}"/>
    <cellStyle name="40% - Accent6 10 5" xfId="4480" xr:uid="{5F5E7888-6A50-470E-AB00-20F425E47E41}"/>
    <cellStyle name="40% - Accent6 10 5 2" xfId="7536" xr:uid="{D9E2D84D-47F3-40F8-A6FE-B4A8572483C4}"/>
    <cellStyle name="40% - Accent6 10 5 2 2" xfId="18974" xr:uid="{A8F68E6F-5398-43B0-89A4-B24C0C1C51B4}"/>
    <cellStyle name="40% - Accent6 10 5 2 3" xfId="29823" xr:uid="{03F3A1FC-E341-4087-914D-8C9D405BD367}"/>
    <cellStyle name="40% - Accent6 10 5 2 4" xfId="35779" xr:uid="{F167B80D-1F7D-4053-8C8C-8082B2FD064E}"/>
    <cellStyle name="40% - Accent6 10 5 2 5" xfId="45097" xr:uid="{372D91FD-4D4B-42C0-8ABE-93DE1037EF5C}"/>
    <cellStyle name="40% - Accent6 10 5 3" xfId="15918" xr:uid="{82C7F917-B578-4544-BA22-660972410D39}"/>
    <cellStyle name="40% - Accent6 10 5 4" xfId="26767" xr:uid="{FDB08707-8335-4371-B15F-F750897DEF23}"/>
    <cellStyle name="40% - Accent6 10 5 5" xfId="33020" xr:uid="{9AA8A49D-F48B-4831-ACBB-915D77798973}"/>
    <cellStyle name="40% - Accent6 10 5 6" xfId="42041" xr:uid="{B6AEEE88-E824-4F22-BCEA-24C16309E0F3}"/>
    <cellStyle name="40% - Accent6 10 6" xfId="4842" xr:uid="{B8F20C8C-2A9B-4218-BA94-DBA3080E9313}"/>
    <cellStyle name="40% - Accent6 10 6 2" xfId="7898" xr:uid="{D637F117-D974-452C-A76F-A9EB9B2E0938}"/>
    <cellStyle name="40% - Accent6 10 6 2 2" xfId="19336" xr:uid="{A895357A-8B46-411E-AF57-B293164E5DE7}"/>
    <cellStyle name="40% - Accent6 10 6 2 3" xfId="30185" xr:uid="{ACE382E0-4BEE-4501-BBF0-9EBD152BA4E5}"/>
    <cellStyle name="40% - Accent6 10 6 2 4" xfId="45459" xr:uid="{5F9D1FE1-08FB-4BB6-8DAC-0A35FACD9FDD}"/>
    <cellStyle name="40% - Accent6 10 6 3" xfId="16280" xr:uid="{654804AE-53F8-449E-858C-9DB421FEE010}"/>
    <cellStyle name="40% - Accent6 10 6 4" xfId="27129" xr:uid="{004F46F5-86E6-426C-B1C9-13A8F2643799}"/>
    <cellStyle name="40% - Accent6 10 6 5" xfId="42403" xr:uid="{2BBB211C-FC57-4C9B-937B-C3FBB28809DC}"/>
    <cellStyle name="40% - Accent6 10 7" xfId="5209" xr:uid="{47AE7591-6A34-4126-9307-3BE8ACBAB377}"/>
    <cellStyle name="40% - Accent6 10 7 2" xfId="16647" xr:uid="{03CCE26E-B194-4D96-BC08-36825D9CAE43}"/>
    <cellStyle name="40% - Accent6 10 7 3" xfId="27496" xr:uid="{006669E7-FDEB-408B-BCAB-B89765DA1280}"/>
    <cellStyle name="40% - Accent6 10 7 4" xfId="42770" xr:uid="{5D1234C3-EFDE-4EB8-B130-D27A74A3A4B4}"/>
    <cellStyle name="40% - Accent6 10 8" xfId="13591" xr:uid="{272C3342-8D34-4617-B37E-92D5F3E5BBC3}"/>
    <cellStyle name="40% - Accent6 10 9" xfId="24440" xr:uid="{CEC81A0B-4F67-442D-AD84-0665FB6AF955}"/>
    <cellStyle name="40% - Accent6 11" xfId="405" xr:uid="{7709F998-4D32-4BFD-A741-FD25160477F1}"/>
    <cellStyle name="40% - Accent6 11 10" xfId="30621" xr:uid="{15C212BC-918E-4257-BDAA-82087E266C68}"/>
    <cellStyle name="40% - Accent6 11 11" xfId="39715" xr:uid="{B8BAF81C-D469-490D-B672-5B2FE6B9A424}"/>
    <cellStyle name="40% - Accent6 11 2" xfId="2464" xr:uid="{7F45CCFF-5625-4190-A3EC-A878C525B575}"/>
    <cellStyle name="40% - Accent6 11 2 2" xfId="3445" xr:uid="{53C3A2EF-227D-4BAF-8070-9C44D7BF05AB}"/>
    <cellStyle name="40% - Accent6 11 2 2 2" xfId="6683" xr:uid="{47CE5976-3815-46B3-AD61-ED256124B282}"/>
    <cellStyle name="40% - Accent6 11 2 2 2 2" xfId="10340" xr:uid="{49A2011A-A9D2-4F4D-ADB8-0FCA543EF167}"/>
    <cellStyle name="40% - Accent6 11 2 2 2 2 2" xfId="21482" xr:uid="{26E884A4-64B3-4984-995A-FD47FE6C9DF1}"/>
    <cellStyle name="40% - Accent6 11 2 2 2 2 3" xfId="38716" xr:uid="{A425FBE1-5B50-4C6C-8E02-3B55175CAE17}"/>
    <cellStyle name="40% - Accent6 11 2 2 2 3" xfId="10341" xr:uid="{124C75D5-2CE1-4130-A9E5-6F30ED0C3DC7}"/>
    <cellStyle name="40% - Accent6 11 2 2 2 3 2" xfId="21483" xr:uid="{58C6ABA6-D949-4D3D-BAE4-CCE1F82DCED2}"/>
    <cellStyle name="40% - Accent6 11 2 2 2 3 3" xfId="34749" xr:uid="{493C6CB5-7AC7-4354-AF3A-4A86982FC106}"/>
    <cellStyle name="40% - Accent6 11 2 2 2 4" xfId="18121" xr:uid="{3C40D7E0-722D-417C-859E-83FB2AB4572F}"/>
    <cellStyle name="40% - Accent6 11 2 2 2 5" xfId="28970" xr:uid="{1233A3C3-E6D3-49F0-8904-1448E47AD0CB}"/>
    <cellStyle name="40% - Accent6 11 2 2 2 6" xfId="33027" xr:uid="{23A05022-CFA5-4452-BD32-F503856DFE64}"/>
    <cellStyle name="40% - Accent6 11 2 2 2 7" xfId="44244" xr:uid="{2B96AC8F-A9E6-4837-85A9-B9EE92591F65}"/>
    <cellStyle name="40% - Accent6 11 2 2 3" xfId="10342" xr:uid="{F24349B0-75FF-4ED2-8435-D1D54485BCC8}"/>
    <cellStyle name="40% - Accent6 11 2 2 3 2" xfId="21484" xr:uid="{A36A48E7-D719-424B-8CEF-07787A75889A}"/>
    <cellStyle name="40% - Accent6 11 2 2 3 3" xfId="36735" xr:uid="{2D40C2C2-2CA3-420C-BD43-D27EDD03FD2A}"/>
    <cellStyle name="40% - Accent6 11 2 2 4" xfId="15065" xr:uid="{0E343A93-B79F-4EE6-B80A-00FC0BCB0ABA}"/>
    <cellStyle name="40% - Accent6 11 2 2 5" xfId="25914" xr:uid="{D98AF786-19A2-4B98-AA4D-9F23B4D1119D}"/>
    <cellStyle name="40% - Accent6 11 2 2 6" xfId="32064" xr:uid="{69AA868E-CA0C-4DAB-A3D8-4E221200AE17}"/>
    <cellStyle name="40% - Accent6 11 2 2 7" xfId="41188" xr:uid="{D794E63C-A16D-4B80-A758-178BA99F2887}"/>
    <cellStyle name="40% - Accent6 11 2 3" xfId="5703" xr:uid="{319E28D1-34E3-4744-90B7-97EF00A45FDE}"/>
    <cellStyle name="40% - Accent6 11 2 3 2" xfId="10343" xr:uid="{60B998A8-ECAC-4C24-9700-678A37DA3A75}"/>
    <cellStyle name="40% - Accent6 11 2 3 2 2" xfId="21485" xr:uid="{EF6EA882-3C4C-40FE-86EF-36C1B064E3BC}"/>
    <cellStyle name="40% - Accent6 11 2 3 2 3" xfId="38054" xr:uid="{088F7FE9-D7A6-4069-AE24-D62C4DD78190}"/>
    <cellStyle name="40% - Accent6 11 2 3 3" xfId="10344" xr:uid="{D03703A8-B3CC-47D2-8E6A-8CAA02996CAB}"/>
    <cellStyle name="40% - Accent6 11 2 3 3 2" xfId="21486" xr:uid="{F31F72E5-3834-4D00-BED9-7ED1ADCDFB02}"/>
    <cellStyle name="40% - Accent6 11 2 3 3 3" xfId="34099" xr:uid="{B31F44D8-35D2-4384-AE03-74AFB69AADF2}"/>
    <cellStyle name="40% - Accent6 11 2 3 4" xfId="17141" xr:uid="{BE6B6990-0A08-4FED-8C9C-0E233BA5E748}"/>
    <cellStyle name="40% - Accent6 11 2 3 5" xfId="27990" xr:uid="{68F3D27F-357D-4BA0-964F-9F275F77BF5E}"/>
    <cellStyle name="40% - Accent6 11 2 3 6" xfId="33026" xr:uid="{86C6F592-8DC8-4150-AB7B-2F572FA29C8A}"/>
    <cellStyle name="40% - Accent6 11 2 3 7" xfId="43264" xr:uid="{40FDA876-B98D-4D6F-8234-993518BE468B}"/>
    <cellStyle name="40% - Accent6 11 2 4" xfId="10345" xr:uid="{3940034D-252A-481B-8B4E-9712118E940C}"/>
    <cellStyle name="40% - Accent6 11 2 4 2" xfId="21487" xr:uid="{A47D641A-816E-41FE-B267-AD526F676AC9}"/>
    <cellStyle name="40% - Accent6 11 2 4 3" xfId="36071" xr:uid="{CDF32B80-4176-4EFF-A6C8-A79AFD20B0DF}"/>
    <cellStyle name="40% - Accent6 11 2 5" xfId="14085" xr:uid="{7CB8629A-328A-4783-90A5-55B14B6ED3AA}"/>
    <cellStyle name="40% - Accent6 11 2 6" xfId="24934" xr:uid="{50820EA6-1098-49AB-99BC-0395544E7D2F}"/>
    <cellStyle name="40% - Accent6 11 2 7" xfId="31084" xr:uid="{62F22BEB-96A7-40CB-8CDA-004F99B5200B}"/>
    <cellStyle name="40% - Accent6 11 2 8" xfId="40208" xr:uid="{3266C34B-3636-4416-93DB-1D34D4F44BAC}"/>
    <cellStyle name="40% - Accent6 11 3" xfId="2952" xr:uid="{D95BAD70-C4F9-48BD-A04E-CCC8353F81AF}"/>
    <cellStyle name="40% - Accent6 11 3 2" xfId="6190" xr:uid="{13A4EBAA-2578-41B8-80C9-44CFC60F0215}"/>
    <cellStyle name="40% - Accent6 11 3 2 2" xfId="10346" xr:uid="{75748173-56B8-4834-A3CD-E28553BD7A50}"/>
    <cellStyle name="40% - Accent6 11 3 2 2 2" xfId="21488" xr:uid="{DEC7693C-ECCE-4D14-8070-F0915F0ADB7A}"/>
    <cellStyle name="40% - Accent6 11 3 2 2 3" xfId="38717" xr:uid="{003BEEAC-579D-4710-9748-586799355215}"/>
    <cellStyle name="40% - Accent6 11 3 2 3" xfId="10347" xr:uid="{325BE15F-8F01-4C92-A2A1-5D1E2BA1F015}"/>
    <cellStyle name="40% - Accent6 11 3 2 3 2" xfId="21489" xr:uid="{C757D2B1-1786-4568-9E45-9AC520A6A985}"/>
    <cellStyle name="40% - Accent6 11 3 2 3 3" xfId="34750" xr:uid="{848AAEA8-582C-4803-9DDB-353E35EC9401}"/>
    <cellStyle name="40% - Accent6 11 3 2 4" xfId="17628" xr:uid="{8DD6FB18-3567-4C8F-9168-EBFFB2D314AF}"/>
    <cellStyle name="40% - Accent6 11 3 2 5" xfId="28477" xr:uid="{EA24E2BB-8A5C-4DB8-9E2B-0C9D941ECD77}"/>
    <cellStyle name="40% - Accent6 11 3 2 6" xfId="33028" xr:uid="{8BFCFB16-8660-4336-8C8B-BCB0BD14ED06}"/>
    <cellStyle name="40% - Accent6 11 3 2 7" xfId="43751" xr:uid="{19C5CBA9-5017-41DC-87F2-30F99165ABCE}"/>
    <cellStyle name="40% - Accent6 11 3 3" xfId="10348" xr:uid="{43B5A315-A07B-429D-A33B-4F31C166784E}"/>
    <cellStyle name="40% - Accent6 11 3 3 2" xfId="21490" xr:uid="{6EC9E792-DE08-4EC1-920A-EDF05292C575}"/>
    <cellStyle name="40% - Accent6 11 3 3 3" xfId="36736" xr:uid="{4A5FD663-00DD-49F1-9182-79F704573C17}"/>
    <cellStyle name="40% - Accent6 11 3 4" xfId="14572" xr:uid="{57D9D417-C15F-48BB-B7C6-4D60534B2CFA}"/>
    <cellStyle name="40% - Accent6 11 3 5" xfId="25421" xr:uid="{7C05F691-1C92-473A-86C2-95FFB8C64EFB}"/>
    <cellStyle name="40% - Accent6 11 3 6" xfId="31571" xr:uid="{DB5F0B8B-C766-4735-A05D-7485787FE4D9}"/>
    <cellStyle name="40% - Accent6 11 3 7" xfId="40695" xr:uid="{BCF467FD-D3B5-47C6-8F60-17EBB30DAF0E}"/>
    <cellStyle name="40% - Accent6 11 4" xfId="3933" xr:uid="{7BEECFEB-89A3-4359-9C9F-6C0EA1F74DD7}"/>
    <cellStyle name="40% - Accent6 11 4 2" xfId="7172" xr:uid="{37A86DD4-54EB-4EB1-9AC0-88F99F772174}"/>
    <cellStyle name="40% - Accent6 11 4 2 2" xfId="18610" xr:uid="{993F5763-BF6A-486A-BDBB-AC39144D336D}"/>
    <cellStyle name="40% - Accent6 11 4 2 3" xfId="29459" xr:uid="{D9D50BAA-08A2-4B73-A563-F488257F6D0D}"/>
    <cellStyle name="40% - Accent6 11 4 2 4" xfId="37762" xr:uid="{4A00C787-F90F-49F9-8D03-08A0131A9373}"/>
    <cellStyle name="40% - Accent6 11 4 2 5" xfId="44733" xr:uid="{EEB8E49A-9C0F-44F3-A836-BB9022F8F3D1}"/>
    <cellStyle name="40% - Accent6 11 4 3" xfId="10349" xr:uid="{F4AED761-1DDE-4D72-957C-BC42D1BB6597}"/>
    <cellStyle name="40% - Accent6 11 4 3 2" xfId="21491" xr:uid="{7DF82767-E691-4C3F-A850-10A4A613E0BF}"/>
    <cellStyle name="40% - Accent6 11 4 3 3" xfId="33907" xr:uid="{E55298B2-9217-4737-96F3-B1E90748B340}"/>
    <cellStyle name="40% - Accent6 11 4 4" xfId="15554" xr:uid="{B9827E6D-967E-4BEE-A276-BCFB8FF1CB0D}"/>
    <cellStyle name="40% - Accent6 11 4 5" xfId="26403" xr:uid="{775F5275-C643-464F-AB97-C72A78B10FC8}"/>
    <cellStyle name="40% - Accent6 11 4 6" xfId="33029" xr:uid="{903D7388-C4CA-4502-A86B-8EF8BCF76BDF}"/>
    <cellStyle name="40% - Accent6 11 4 7" xfId="41677" xr:uid="{EF4F297E-359C-4ADF-B269-EFE8DD54FB77}"/>
    <cellStyle name="40% - Accent6 11 5" xfId="4481" xr:uid="{D995C899-8740-4040-8162-5F515855EC9C}"/>
    <cellStyle name="40% - Accent6 11 5 2" xfId="7537" xr:uid="{5B4B08DF-F20F-4AEF-90DC-06C5FF383398}"/>
    <cellStyle name="40% - Accent6 11 5 2 2" xfId="18975" xr:uid="{A5E60AC7-6A08-4AA0-B9CB-8D47498E3691}"/>
    <cellStyle name="40% - Accent6 11 5 2 3" xfId="29824" xr:uid="{AA362CF8-02E2-4513-A3AD-3CCF1D5220E7}"/>
    <cellStyle name="40% - Accent6 11 5 2 4" xfId="35780" xr:uid="{BD672D68-2327-4796-92DA-DE6EF7DC5356}"/>
    <cellStyle name="40% - Accent6 11 5 2 5" xfId="45098" xr:uid="{2AA7A896-3522-458E-BCBE-CAD8728DDC59}"/>
    <cellStyle name="40% - Accent6 11 5 3" xfId="15919" xr:uid="{EAC7995C-AD61-4A5C-8621-D586F3C0E7C6}"/>
    <cellStyle name="40% - Accent6 11 5 4" xfId="26768" xr:uid="{68DBC936-D749-4EB1-B395-EBD8600F647B}"/>
    <cellStyle name="40% - Accent6 11 5 5" xfId="33025" xr:uid="{1FCCA63A-BC43-48F2-971B-9BC3016B7BEC}"/>
    <cellStyle name="40% - Accent6 11 5 6" xfId="42042" xr:uid="{5C2278F8-D4FE-4536-9FEA-E218102FB2A4}"/>
    <cellStyle name="40% - Accent6 11 6" xfId="4843" xr:uid="{2BC50537-8D71-48FD-92D7-49E7D1E93EFC}"/>
    <cellStyle name="40% - Accent6 11 6 2" xfId="7899" xr:uid="{B2B25464-F9CA-48D8-8B2A-4D1A6053EA6F}"/>
    <cellStyle name="40% - Accent6 11 6 2 2" xfId="19337" xr:uid="{D42B923B-C8D8-4E72-BF69-86591505F42E}"/>
    <cellStyle name="40% - Accent6 11 6 2 3" xfId="30186" xr:uid="{FB067C59-5CC8-4CAB-8B10-1C9B1EF6735F}"/>
    <cellStyle name="40% - Accent6 11 6 2 4" xfId="45460" xr:uid="{6A05C840-73D0-4CCD-A397-096B54EE2A50}"/>
    <cellStyle name="40% - Accent6 11 6 3" xfId="16281" xr:uid="{F6E30034-8B6A-40E6-97B0-285BD749C198}"/>
    <cellStyle name="40% - Accent6 11 6 4" xfId="27130" xr:uid="{DD323343-4C76-4230-A5B3-2FFD4841AD70}"/>
    <cellStyle name="40% - Accent6 11 6 5" xfId="42404" xr:uid="{0B53F2AB-2AA8-4A57-B0CB-1FF0681649D5}"/>
    <cellStyle name="40% - Accent6 11 7" xfId="5210" xr:uid="{7E00AE2A-EE2B-4DA5-B117-80F6F1F07932}"/>
    <cellStyle name="40% - Accent6 11 7 2" xfId="16648" xr:uid="{3D9CF513-2FD8-4195-B34B-6FE1EC14A7CD}"/>
    <cellStyle name="40% - Accent6 11 7 3" xfId="27497" xr:uid="{329A5F80-FAB5-4181-84F3-1E8A97409797}"/>
    <cellStyle name="40% - Accent6 11 7 4" xfId="42771" xr:uid="{A04D5DFC-CD17-453E-9E9E-C1FF44F89590}"/>
    <cellStyle name="40% - Accent6 11 8" xfId="13592" xr:uid="{BAC9DDF0-A16A-4402-A0C3-FDCBBD600CB1}"/>
    <cellStyle name="40% - Accent6 11 9" xfId="24441" xr:uid="{E55D9D57-3578-4F62-B4E5-9E75757C90CD}"/>
    <cellStyle name="40% - Accent6 12" xfId="406" xr:uid="{D7824D17-751C-4295-A200-409B52BDA7E7}"/>
    <cellStyle name="40% - Accent6 12 10" xfId="30622" xr:uid="{D8B0122E-E213-4E22-8A47-E8FE47771507}"/>
    <cellStyle name="40% - Accent6 12 11" xfId="39716" xr:uid="{41544433-A9FE-4324-97FE-FBDA409F8B2A}"/>
    <cellStyle name="40% - Accent6 12 2" xfId="2465" xr:uid="{2FBE431D-D7C0-4F4F-8ABB-E3E16CF73ECB}"/>
    <cellStyle name="40% - Accent6 12 2 2" xfId="3446" xr:uid="{1DE89725-07C7-447F-9B92-D2E92E6508CA}"/>
    <cellStyle name="40% - Accent6 12 2 2 2" xfId="6684" xr:uid="{66FB8241-AC7D-473C-8A6B-024756D14D0D}"/>
    <cellStyle name="40% - Accent6 12 2 2 2 2" xfId="10350" xr:uid="{55B74CBB-02DF-42F3-95CE-EAB98833387E}"/>
    <cellStyle name="40% - Accent6 12 2 2 2 2 2" xfId="21492" xr:uid="{D26491DB-7D7E-42E6-A7C1-2A259DBF7773}"/>
    <cellStyle name="40% - Accent6 12 2 2 2 2 3" xfId="38718" xr:uid="{5C9C000A-095E-4316-B02E-66B32D008EBC}"/>
    <cellStyle name="40% - Accent6 12 2 2 2 3" xfId="10351" xr:uid="{66B2DBAE-8256-4FA9-9059-98A90B5E85AB}"/>
    <cellStyle name="40% - Accent6 12 2 2 2 3 2" xfId="21493" xr:uid="{A14579CA-82E9-4307-8954-D3DB649A9171}"/>
    <cellStyle name="40% - Accent6 12 2 2 2 3 3" xfId="34751" xr:uid="{6A164700-53A0-4049-81E1-87EB93ED1DD8}"/>
    <cellStyle name="40% - Accent6 12 2 2 2 4" xfId="18122" xr:uid="{F7C0338F-4303-4D66-B5B3-42BC2A6A851B}"/>
    <cellStyle name="40% - Accent6 12 2 2 2 5" xfId="28971" xr:uid="{44CE811F-8A48-455E-9044-65A897098AFD}"/>
    <cellStyle name="40% - Accent6 12 2 2 2 6" xfId="33032" xr:uid="{8FDDB9E2-3AC3-4D93-A57B-922D8BF4C943}"/>
    <cellStyle name="40% - Accent6 12 2 2 2 7" xfId="44245" xr:uid="{6400CEBE-6A22-48E5-96F0-506F307B824C}"/>
    <cellStyle name="40% - Accent6 12 2 2 3" xfId="10352" xr:uid="{720B8B69-C429-47BB-B5D0-4582C0894221}"/>
    <cellStyle name="40% - Accent6 12 2 2 3 2" xfId="21494" xr:uid="{6D48199B-BC56-46A7-87E1-F517B7A7546A}"/>
    <cellStyle name="40% - Accent6 12 2 2 3 3" xfId="36737" xr:uid="{EA7AEC65-5A94-441F-908D-078FEF226A50}"/>
    <cellStyle name="40% - Accent6 12 2 2 4" xfId="15066" xr:uid="{C808FBA2-008E-4764-AD56-F53E9DA05038}"/>
    <cellStyle name="40% - Accent6 12 2 2 5" xfId="25915" xr:uid="{FE225255-8C7B-4DB4-BCD7-F612D4F35CF2}"/>
    <cellStyle name="40% - Accent6 12 2 2 6" xfId="32065" xr:uid="{6DDD9553-3942-4C12-93ED-9C4746E0A889}"/>
    <cellStyle name="40% - Accent6 12 2 2 7" xfId="41189" xr:uid="{CBF0C16A-D479-4942-9580-B7F7D79DAA8E}"/>
    <cellStyle name="40% - Accent6 12 2 3" xfId="5704" xr:uid="{EA5AC2A8-30FF-428A-BEAB-EC462026BAAB}"/>
    <cellStyle name="40% - Accent6 12 2 3 2" xfId="10353" xr:uid="{3F7B40FF-9E15-4D74-9E0E-3AAB5F60DD2B}"/>
    <cellStyle name="40% - Accent6 12 2 3 2 2" xfId="21495" xr:uid="{85688A48-087B-4755-AF45-E9395DB8F779}"/>
    <cellStyle name="40% - Accent6 12 2 3 2 3" xfId="38055" xr:uid="{B5983E19-98B4-4499-9312-5F43F9C50D71}"/>
    <cellStyle name="40% - Accent6 12 2 3 3" xfId="10354" xr:uid="{BBF2E58F-AD1F-43C2-971C-783B139EAA3D}"/>
    <cellStyle name="40% - Accent6 12 2 3 3 2" xfId="21496" xr:uid="{F66BFF1D-750F-40FC-8BA2-E900652DB954}"/>
    <cellStyle name="40% - Accent6 12 2 3 3 3" xfId="34100" xr:uid="{848F5664-B901-42A9-81EE-0229A8E0DA0C}"/>
    <cellStyle name="40% - Accent6 12 2 3 4" xfId="17142" xr:uid="{F6AFAC44-B5C9-44A2-AD4E-D21DE05266F5}"/>
    <cellStyle name="40% - Accent6 12 2 3 5" xfId="27991" xr:uid="{2E218DCA-B82A-46B1-B2B1-8DA6A6407049}"/>
    <cellStyle name="40% - Accent6 12 2 3 6" xfId="33031" xr:uid="{25252E43-61CE-44A3-A754-E9275D4C1123}"/>
    <cellStyle name="40% - Accent6 12 2 3 7" xfId="43265" xr:uid="{7ED04ECA-CE53-4558-A543-B34668E0AA72}"/>
    <cellStyle name="40% - Accent6 12 2 4" xfId="10355" xr:uid="{2D382802-B56D-469F-9F39-F2F08AB13137}"/>
    <cellStyle name="40% - Accent6 12 2 4 2" xfId="21497" xr:uid="{313927C6-D812-4725-AAD2-3E793E305F97}"/>
    <cellStyle name="40% - Accent6 12 2 4 3" xfId="36072" xr:uid="{A957C0F8-0D92-4290-ADF7-D87F8DC8EFFD}"/>
    <cellStyle name="40% - Accent6 12 2 5" xfId="14086" xr:uid="{B1DFAD1F-713F-4E5E-8D70-29B4DA0F8AE6}"/>
    <cellStyle name="40% - Accent6 12 2 6" xfId="24935" xr:uid="{A7D53861-4A86-4732-BF1F-DF7EB65502F8}"/>
    <cellStyle name="40% - Accent6 12 2 7" xfId="31085" xr:uid="{3F011F65-40F7-4251-BF6B-DBB53F6E8097}"/>
    <cellStyle name="40% - Accent6 12 2 8" xfId="40209" xr:uid="{A2D2BE51-E531-4E28-9CF3-9C523C8698E1}"/>
    <cellStyle name="40% - Accent6 12 3" xfId="2953" xr:uid="{533A0985-8765-4C7A-8621-25149F780403}"/>
    <cellStyle name="40% - Accent6 12 3 2" xfId="6191" xr:uid="{056F6A43-7E96-4E28-BF62-B09913ECF4C9}"/>
    <cellStyle name="40% - Accent6 12 3 2 2" xfId="10356" xr:uid="{0D5A8C72-4FB0-46DA-BB35-1E2726232BAE}"/>
    <cellStyle name="40% - Accent6 12 3 2 2 2" xfId="21498" xr:uid="{5B92F065-A5A0-438F-8697-60CA31E46D53}"/>
    <cellStyle name="40% - Accent6 12 3 2 2 3" xfId="38719" xr:uid="{2BDD6E4C-7223-4D81-8072-09FC75EFDB66}"/>
    <cellStyle name="40% - Accent6 12 3 2 3" xfId="10357" xr:uid="{BDEF25ED-DF3C-4929-892C-B8A8BFD90F43}"/>
    <cellStyle name="40% - Accent6 12 3 2 3 2" xfId="21499" xr:uid="{CFFE8A34-1059-4CD0-BAA7-5BC527A12BD8}"/>
    <cellStyle name="40% - Accent6 12 3 2 3 3" xfId="34752" xr:uid="{ACBABBE4-7FE6-4E87-B041-EA6F430CBC76}"/>
    <cellStyle name="40% - Accent6 12 3 2 4" xfId="17629" xr:uid="{9D83A2E9-BE41-4910-9333-D78978A157B0}"/>
    <cellStyle name="40% - Accent6 12 3 2 5" xfId="28478" xr:uid="{BCAA4945-AF4B-4C4F-8DA7-D8606F5C485B}"/>
    <cellStyle name="40% - Accent6 12 3 2 6" xfId="33033" xr:uid="{B392843A-D348-423A-9840-9DA7F9524186}"/>
    <cellStyle name="40% - Accent6 12 3 2 7" xfId="43752" xr:uid="{1CCC8882-08B9-4351-A006-18B74091FEAE}"/>
    <cellStyle name="40% - Accent6 12 3 3" xfId="10358" xr:uid="{2F96EBC4-2232-4A8D-9AC2-66430F9D2E59}"/>
    <cellStyle name="40% - Accent6 12 3 3 2" xfId="21500" xr:uid="{BC2182E4-0E60-4847-8D68-EB4E957C9614}"/>
    <cellStyle name="40% - Accent6 12 3 3 3" xfId="36738" xr:uid="{D9F64155-791C-43E2-903C-956AB2CC0E8B}"/>
    <cellStyle name="40% - Accent6 12 3 4" xfId="14573" xr:uid="{A9B62736-F3D9-4159-A3D3-0C7F97E2D8E6}"/>
    <cellStyle name="40% - Accent6 12 3 5" xfId="25422" xr:uid="{77D7BAC3-C9F7-4120-B2DB-E568F303B999}"/>
    <cellStyle name="40% - Accent6 12 3 6" xfId="31572" xr:uid="{7D59F446-1854-445C-8978-109E7A38282E}"/>
    <cellStyle name="40% - Accent6 12 3 7" xfId="40696" xr:uid="{04E93E1A-3617-4C77-B660-DB0B4C9C6C78}"/>
    <cellStyle name="40% - Accent6 12 4" xfId="3934" xr:uid="{A44A6668-E0FC-4719-8657-CFC560E335CD}"/>
    <cellStyle name="40% - Accent6 12 4 2" xfId="7173" xr:uid="{BFE8CEBD-3CED-4EC8-B6C3-1F6C5C5A9575}"/>
    <cellStyle name="40% - Accent6 12 4 2 2" xfId="18611" xr:uid="{91115F70-B506-4290-B23A-59E9E9F3F2EA}"/>
    <cellStyle name="40% - Accent6 12 4 2 3" xfId="29460" xr:uid="{8629000E-2832-4B1C-8B4A-791CF8B0E257}"/>
    <cellStyle name="40% - Accent6 12 4 2 4" xfId="37763" xr:uid="{8CF32A2B-8773-4661-B41B-5875788A18BB}"/>
    <cellStyle name="40% - Accent6 12 4 2 5" xfId="44734" xr:uid="{073DA318-4127-4F25-ACDD-6E82BC482B3E}"/>
    <cellStyle name="40% - Accent6 12 4 3" xfId="10359" xr:uid="{983276E7-D375-4772-8851-576EF01D6B4F}"/>
    <cellStyle name="40% - Accent6 12 4 3 2" xfId="21501" xr:uid="{2BC8045C-B99C-4250-A610-175468CEB3C2}"/>
    <cellStyle name="40% - Accent6 12 4 3 3" xfId="33908" xr:uid="{2B8C3874-1C0D-444A-9EBC-004F944A09FB}"/>
    <cellStyle name="40% - Accent6 12 4 4" xfId="15555" xr:uid="{7864E485-A040-43FD-A2AF-CD5A2D6E0DBF}"/>
    <cellStyle name="40% - Accent6 12 4 5" xfId="26404" xr:uid="{02D82C63-34E1-41BD-8D77-D21EDCB9FA54}"/>
    <cellStyle name="40% - Accent6 12 4 6" xfId="33034" xr:uid="{B01F7D4C-AFF0-4F2F-AD54-2FF4AE556B27}"/>
    <cellStyle name="40% - Accent6 12 4 7" xfId="41678" xr:uid="{4D6CD684-A579-4507-9F71-CDC4166DE38B}"/>
    <cellStyle name="40% - Accent6 12 5" xfId="4482" xr:uid="{5550D430-C69E-4BC3-9066-337C29D8C845}"/>
    <cellStyle name="40% - Accent6 12 5 2" xfId="7538" xr:uid="{F55C6EC5-21F7-4542-8178-8B1E9CA2A224}"/>
    <cellStyle name="40% - Accent6 12 5 2 2" xfId="18976" xr:uid="{E968B7A3-8EBC-4056-912C-9A744B8863E7}"/>
    <cellStyle name="40% - Accent6 12 5 2 3" xfId="29825" xr:uid="{26BEA5D1-9710-4A2F-B128-C865DC85F713}"/>
    <cellStyle name="40% - Accent6 12 5 2 4" xfId="35781" xr:uid="{E876FE0A-8C5E-43AE-908B-888AA59E98E6}"/>
    <cellStyle name="40% - Accent6 12 5 2 5" xfId="45099" xr:uid="{973AA6E5-A5A5-4A68-A7BA-738C546C2470}"/>
    <cellStyle name="40% - Accent6 12 5 3" xfId="15920" xr:uid="{8C2E725E-8DF2-4375-A242-8464BB313FB2}"/>
    <cellStyle name="40% - Accent6 12 5 4" xfId="26769" xr:uid="{B0D4AD72-B868-4D9E-844B-334F95EC92EB}"/>
    <cellStyle name="40% - Accent6 12 5 5" xfId="33030" xr:uid="{4B364460-EF46-4E80-9057-029AD9DEA7BA}"/>
    <cellStyle name="40% - Accent6 12 5 6" xfId="42043" xr:uid="{FBA23393-A3CE-4633-B9D7-7484BA2F605F}"/>
    <cellStyle name="40% - Accent6 12 6" xfId="4844" xr:uid="{BB38DDC3-E92B-4572-B680-63DDA70C637F}"/>
    <cellStyle name="40% - Accent6 12 6 2" xfId="7900" xr:uid="{B7B13AC2-BBE2-4D20-BD36-EB6A2B0287CE}"/>
    <cellStyle name="40% - Accent6 12 6 2 2" xfId="19338" xr:uid="{E5FDD3E2-CFC3-430D-BCBB-06DACAE49662}"/>
    <cellStyle name="40% - Accent6 12 6 2 3" xfId="30187" xr:uid="{9EA5444E-85D0-4D25-B021-700E0A913332}"/>
    <cellStyle name="40% - Accent6 12 6 2 4" xfId="45461" xr:uid="{679CFF1A-EDAC-4DD5-855F-0DEFA91DFB14}"/>
    <cellStyle name="40% - Accent6 12 6 3" xfId="16282" xr:uid="{24A4D485-AF6F-49BC-910D-D18C5FFF5BC2}"/>
    <cellStyle name="40% - Accent6 12 6 4" xfId="27131" xr:uid="{3DCBECD1-E62B-427D-8CA6-C9958A0C6F1E}"/>
    <cellStyle name="40% - Accent6 12 6 5" xfId="42405" xr:uid="{08CB228E-1FE5-47A6-9491-62115FEB51C0}"/>
    <cellStyle name="40% - Accent6 12 7" xfId="5211" xr:uid="{05912190-57C0-4F6B-B1CD-98BBF6FF25BF}"/>
    <cellStyle name="40% - Accent6 12 7 2" xfId="16649" xr:uid="{0B42829E-C8BB-41EE-92CB-3603B36000EC}"/>
    <cellStyle name="40% - Accent6 12 7 3" xfId="27498" xr:uid="{D03C3CAB-6171-4563-8C5F-67C95BD16E66}"/>
    <cellStyle name="40% - Accent6 12 7 4" xfId="42772" xr:uid="{4E45AFC2-7D7F-4295-906B-D283DE822B19}"/>
    <cellStyle name="40% - Accent6 12 8" xfId="13593" xr:uid="{5CCA045C-1C0D-4CE9-9E05-B0DFCF3E6F5F}"/>
    <cellStyle name="40% - Accent6 12 9" xfId="24442" xr:uid="{612D05A6-4ABD-415B-B8E6-0A97F7EFBBE8}"/>
    <cellStyle name="40% - Accent6 13" xfId="407" xr:uid="{EDE9B746-AD23-44FE-A630-2B5076CC26F9}"/>
    <cellStyle name="40% - Accent6 13 10" xfId="30623" xr:uid="{253ACD3E-30D1-4522-829A-1F603064C31C}"/>
    <cellStyle name="40% - Accent6 13 11" xfId="39717" xr:uid="{31B659D3-5492-4B2C-9599-841F0C1B396E}"/>
    <cellStyle name="40% - Accent6 13 2" xfId="2466" xr:uid="{420E81C5-5259-4DF9-8CDA-D55E722A459F}"/>
    <cellStyle name="40% - Accent6 13 2 2" xfId="3447" xr:uid="{B286A750-6FD1-4801-8F67-242FE52E849F}"/>
    <cellStyle name="40% - Accent6 13 2 2 2" xfId="6685" xr:uid="{FC03307A-1E14-4D34-BA1E-AFC76FC10676}"/>
    <cellStyle name="40% - Accent6 13 2 2 2 2" xfId="10360" xr:uid="{8EAA32E7-1476-45AA-8B0A-817182753ADC}"/>
    <cellStyle name="40% - Accent6 13 2 2 2 2 2" xfId="21502" xr:uid="{E9508946-4E1C-429D-BCF8-FA32E3D177B9}"/>
    <cellStyle name="40% - Accent6 13 2 2 2 2 3" xfId="38720" xr:uid="{3F1DDFBE-8FEE-4334-8B0A-2549B2E6F0A6}"/>
    <cellStyle name="40% - Accent6 13 2 2 2 3" xfId="10361" xr:uid="{8EBDF6FA-1136-4130-BED7-9DE5B68FC21E}"/>
    <cellStyle name="40% - Accent6 13 2 2 2 3 2" xfId="21503" xr:uid="{6B052B52-42B5-4F7F-A2C5-00A219FFD9D6}"/>
    <cellStyle name="40% - Accent6 13 2 2 2 3 3" xfId="34753" xr:uid="{6953DC02-E2CB-4194-A2C4-754520CF3530}"/>
    <cellStyle name="40% - Accent6 13 2 2 2 4" xfId="18123" xr:uid="{C55029F1-C1D8-4703-A42C-953DD499BF2F}"/>
    <cellStyle name="40% - Accent6 13 2 2 2 5" xfId="28972" xr:uid="{209BD5BC-D924-4A61-B5D9-BE80431CAFAB}"/>
    <cellStyle name="40% - Accent6 13 2 2 2 6" xfId="33037" xr:uid="{0EB66AA5-D9D7-43D6-BF32-AD7946688760}"/>
    <cellStyle name="40% - Accent6 13 2 2 2 7" xfId="44246" xr:uid="{4DF21C32-1571-494F-B170-FA1B74019E54}"/>
    <cellStyle name="40% - Accent6 13 2 2 3" xfId="10362" xr:uid="{FA1145C4-2394-4FF0-92EE-93EC646EAD42}"/>
    <cellStyle name="40% - Accent6 13 2 2 3 2" xfId="21504" xr:uid="{B3D9B93A-BD38-41A1-AD07-A7EA6939ABAD}"/>
    <cellStyle name="40% - Accent6 13 2 2 3 3" xfId="36739" xr:uid="{01CC4EE0-60A2-4DE9-9674-A27024EB8BC5}"/>
    <cellStyle name="40% - Accent6 13 2 2 4" xfId="15067" xr:uid="{1EF25257-31E3-4052-AE71-D4FFD58D4AD6}"/>
    <cellStyle name="40% - Accent6 13 2 2 5" xfId="25916" xr:uid="{B690D9E0-03DE-47BE-889A-A1A6644489C5}"/>
    <cellStyle name="40% - Accent6 13 2 2 6" xfId="32066" xr:uid="{631D08B4-4E73-433A-9512-CA94F0B8B8B0}"/>
    <cellStyle name="40% - Accent6 13 2 2 7" xfId="41190" xr:uid="{479E928F-BD89-4BFC-B479-3A9395F35D60}"/>
    <cellStyle name="40% - Accent6 13 2 3" xfId="5705" xr:uid="{8D87A3E5-3FDB-4E56-923E-4A57B3CC22D9}"/>
    <cellStyle name="40% - Accent6 13 2 3 2" xfId="10363" xr:uid="{44D80594-AB2B-424F-8DDC-952062EE048F}"/>
    <cellStyle name="40% - Accent6 13 2 3 2 2" xfId="21505" xr:uid="{B6EC12E1-D97A-480E-A715-749B524B1AB5}"/>
    <cellStyle name="40% - Accent6 13 2 3 2 3" xfId="38056" xr:uid="{70E085D2-540C-46C3-AE2C-2F8FB6AA977B}"/>
    <cellStyle name="40% - Accent6 13 2 3 3" xfId="10364" xr:uid="{4BAD58F8-A670-4704-9376-DBBEC1D29C4D}"/>
    <cellStyle name="40% - Accent6 13 2 3 3 2" xfId="21506" xr:uid="{3E5FF9FC-8244-4BB4-B7F5-BE05F0A8CAF5}"/>
    <cellStyle name="40% - Accent6 13 2 3 3 3" xfId="34101" xr:uid="{AE472F39-1B81-4726-93F7-93DBE3387575}"/>
    <cellStyle name="40% - Accent6 13 2 3 4" xfId="17143" xr:uid="{C3FCE31A-64EF-40BA-8432-08593EC90933}"/>
    <cellStyle name="40% - Accent6 13 2 3 5" xfId="27992" xr:uid="{0071F121-1448-45E2-8164-560E21E04D87}"/>
    <cellStyle name="40% - Accent6 13 2 3 6" xfId="33036" xr:uid="{1BB5E32F-5539-4CED-9339-AF38F8FC62A5}"/>
    <cellStyle name="40% - Accent6 13 2 3 7" xfId="43266" xr:uid="{7764F701-98F3-4589-97E8-387586225AB7}"/>
    <cellStyle name="40% - Accent6 13 2 4" xfId="10365" xr:uid="{34A7ABC0-6F82-440C-BA9A-5FB3D9169F67}"/>
    <cellStyle name="40% - Accent6 13 2 4 2" xfId="21507" xr:uid="{70142F1C-C317-4B3A-8EB3-59949147DDDC}"/>
    <cellStyle name="40% - Accent6 13 2 4 3" xfId="36073" xr:uid="{7C59D3A6-B476-42FC-9F32-CF1AF61F7350}"/>
    <cellStyle name="40% - Accent6 13 2 5" xfId="14087" xr:uid="{DF625CA7-8C79-4C33-ADB4-4860890FBE4E}"/>
    <cellStyle name="40% - Accent6 13 2 6" xfId="24936" xr:uid="{632ADCD7-7002-45C4-B6B0-2D058410213E}"/>
    <cellStyle name="40% - Accent6 13 2 7" xfId="31086" xr:uid="{3FAB9D3C-8F33-451A-B89C-757A064FF261}"/>
    <cellStyle name="40% - Accent6 13 2 8" xfId="40210" xr:uid="{5ACDC858-F4F9-4942-A2EF-38EFB89FE3A5}"/>
    <cellStyle name="40% - Accent6 13 3" xfId="2954" xr:uid="{3B5B9FF8-5150-4FDF-A1D6-B37F92ADC8FB}"/>
    <cellStyle name="40% - Accent6 13 3 2" xfId="6192" xr:uid="{C1C1F54B-51D1-4483-93A4-1F79C6F88EE7}"/>
    <cellStyle name="40% - Accent6 13 3 2 2" xfId="10366" xr:uid="{E0DF3C00-8C62-448C-A99F-48DE412CCB9B}"/>
    <cellStyle name="40% - Accent6 13 3 2 2 2" xfId="21508" xr:uid="{733CF744-F9AB-4303-97E7-A0F4A16CF759}"/>
    <cellStyle name="40% - Accent6 13 3 2 2 3" xfId="38721" xr:uid="{AA3E525D-D41C-4209-A73A-7F5B44EAB289}"/>
    <cellStyle name="40% - Accent6 13 3 2 3" xfId="10367" xr:uid="{C7048B2F-D011-434F-80B1-C3EAF9E09D19}"/>
    <cellStyle name="40% - Accent6 13 3 2 3 2" xfId="21509" xr:uid="{830922A0-B5A3-4E49-854A-F6B62ACB6364}"/>
    <cellStyle name="40% - Accent6 13 3 2 3 3" xfId="34754" xr:uid="{71871058-A936-4A08-9F46-D4F6F18DAF90}"/>
    <cellStyle name="40% - Accent6 13 3 2 4" xfId="17630" xr:uid="{AEC6C710-E8CC-4ADF-ADEA-E9833786CF18}"/>
    <cellStyle name="40% - Accent6 13 3 2 5" xfId="28479" xr:uid="{DF3C3118-D485-4385-A58F-854EB4F931DC}"/>
    <cellStyle name="40% - Accent6 13 3 2 6" xfId="33038" xr:uid="{AF08175C-9E4C-47F1-9D28-C71B53E3E4E4}"/>
    <cellStyle name="40% - Accent6 13 3 2 7" xfId="43753" xr:uid="{14FF0076-4F01-40DD-9BD7-5A6EB59BC59D}"/>
    <cellStyle name="40% - Accent6 13 3 3" xfId="10368" xr:uid="{4B7D8B19-626A-45AD-B0DC-FA32DFF9D043}"/>
    <cellStyle name="40% - Accent6 13 3 3 2" xfId="21510" xr:uid="{3A755760-6961-4312-86AE-5D193F349363}"/>
    <cellStyle name="40% - Accent6 13 3 3 3" xfId="36740" xr:uid="{502554EB-4FED-45D0-8BF8-03E214EAF58E}"/>
    <cellStyle name="40% - Accent6 13 3 4" xfId="14574" xr:uid="{FDC96E35-030B-4345-BE94-76AB0FEC25CA}"/>
    <cellStyle name="40% - Accent6 13 3 5" xfId="25423" xr:uid="{D9DC2631-3F7E-47D1-9816-483E14761DF7}"/>
    <cellStyle name="40% - Accent6 13 3 6" xfId="31573" xr:uid="{863938C5-BC18-4A55-B16A-048372B91612}"/>
    <cellStyle name="40% - Accent6 13 3 7" xfId="40697" xr:uid="{B1DACA71-9F5A-4CAA-BC79-AC4EDEF7CB1F}"/>
    <cellStyle name="40% - Accent6 13 4" xfId="3935" xr:uid="{97A435B7-0DB7-415A-92E5-83A74C088EAE}"/>
    <cellStyle name="40% - Accent6 13 4 2" xfId="7174" xr:uid="{57E191E8-7DD5-44B1-896F-C432E53DAB26}"/>
    <cellStyle name="40% - Accent6 13 4 2 2" xfId="18612" xr:uid="{E2AB3541-07D2-4656-B7FA-9E7BFDF966CE}"/>
    <cellStyle name="40% - Accent6 13 4 2 3" xfId="29461" xr:uid="{CC5969C1-7427-4EA7-916D-62BB75D1AB12}"/>
    <cellStyle name="40% - Accent6 13 4 2 4" xfId="37764" xr:uid="{77F042DE-E2FD-4257-B1DE-887D3286DD5B}"/>
    <cellStyle name="40% - Accent6 13 4 2 5" xfId="44735" xr:uid="{D0A04442-4EF2-4E8D-B8D9-CDE4655D261E}"/>
    <cellStyle name="40% - Accent6 13 4 3" xfId="10369" xr:uid="{7235C938-32F7-410F-8578-D7AEBF03A4A5}"/>
    <cellStyle name="40% - Accent6 13 4 3 2" xfId="21511" xr:uid="{3B784D05-2497-422E-B319-1D59DAECB722}"/>
    <cellStyle name="40% - Accent6 13 4 3 3" xfId="33909" xr:uid="{C21CAB42-8F42-4751-A579-F76CB2B37C37}"/>
    <cellStyle name="40% - Accent6 13 4 4" xfId="15556" xr:uid="{1151E45E-169B-4B7A-821E-A11B4E8B6476}"/>
    <cellStyle name="40% - Accent6 13 4 5" xfId="26405" xr:uid="{B767E292-DBA1-4ED9-9865-1B77D50B8581}"/>
    <cellStyle name="40% - Accent6 13 4 6" xfId="33039" xr:uid="{1E167332-5DBE-4ED2-A7E5-26F92A704514}"/>
    <cellStyle name="40% - Accent6 13 4 7" xfId="41679" xr:uid="{017E9BB2-EB4F-4E6A-A485-037EBA75B689}"/>
    <cellStyle name="40% - Accent6 13 5" xfId="4483" xr:uid="{50D6EF8D-7322-483E-BFD6-174E236AC8EB}"/>
    <cellStyle name="40% - Accent6 13 5 2" xfId="7539" xr:uid="{613B64B5-06C2-462B-92BE-882A96599834}"/>
    <cellStyle name="40% - Accent6 13 5 2 2" xfId="18977" xr:uid="{B9D88A62-1B08-433F-97A0-8D5AEDF19FF5}"/>
    <cellStyle name="40% - Accent6 13 5 2 3" xfId="29826" xr:uid="{4039112A-FB80-4945-BEDE-C43A30E4E771}"/>
    <cellStyle name="40% - Accent6 13 5 2 4" xfId="35782" xr:uid="{020ED899-3C73-41FC-A7E5-3F548CFB5118}"/>
    <cellStyle name="40% - Accent6 13 5 2 5" xfId="45100" xr:uid="{2662DDAF-36ED-4AD9-A55B-D979A521FCBC}"/>
    <cellStyle name="40% - Accent6 13 5 3" xfId="15921" xr:uid="{5336638B-098C-4B87-BF44-701261BCF2AE}"/>
    <cellStyle name="40% - Accent6 13 5 4" xfId="26770" xr:uid="{D26A0FB9-DAD6-4A7B-8AAC-87C3A6A17453}"/>
    <cellStyle name="40% - Accent6 13 5 5" xfId="33035" xr:uid="{81810457-6DAB-4455-B277-1C5B436807D7}"/>
    <cellStyle name="40% - Accent6 13 5 6" xfId="42044" xr:uid="{07BCACB0-35EA-4AF0-B2F2-D24B8BAF072D}"/>
    <cellStyle name="40% - Accent6 13 6" xfId="4845" xr:uid="{50FDA9B8-9275-4146-A723-6A0B7078BE9C}"/>
    <cellStyle name="40% - Accent6 13 6 2" xfId="7901" xr:uid="{8BF6EE64-9559-4C9B-819A-AE9FC3587E55}"/>
    <cellStyle name="40% - Accent6 13 6 2 2" xfId="19339" xr:uid="{9A0D90C9-7D9B-4F9B-A27A-15E2AF10C6D6}"/>
    <cellStyle name="40% - Accent6 13 6 2 3" xfId="30188" xr:uid="{12FAB8F6-01DD-4B3F-9BDC-CE4F7A31B613}"/>
    <cellStyle name="40% - Accent6 13 6 2 4" xfId="45462" xr:uid="{1871A469-6907-4A7C-B769-1FCBACD36FDE}"/>
    <cellStyle name="40% - Accent6 13 6 3" xfId="16283" xr:uid="{FC9359B8-E09D-4EDC-A912-16495A3DE77F}"/>
    <cellStyle name="40% - Accent6 13 6 4" xfId="27132" xr:uid="{E84533E7-9EFB-4DC4-A29B-F6925655142D}"/>
    <cellStyle name="40% - Accent6 13 6 5" xfId="42406" xr:uid="{D2E73AB2-5296-45C9-982F-3058B89302CD}"/>
    <cellStyle name="40% - Accent6 13 7" xfId="5212" xr:uid="{03A66AA7-4A52-4689-8FE2-25EC7A737F49}"/>
    <cellStyle name="40% - Accent6 13 7 2" xfId="16650" xr:uid="{C1269740-2624-4CE0-8BAA-BDCA51E92440}"/>
    <cellStyle name="40% - Accent6 13 7 3" xfId="27499" xr:uid="{73F0E86F-7CC2-46F4-AC5B-EFE4066F8B4F}"/>
    <cellStyle name="40% - Accent6 13 7 4" xfId="42773" xr:uid="{DD5BFC9A-2F2F-406A-993D-5427A44D1655}"/>
    <cellStyle name="40% - Accent6 13 8" xfId="13594" xr:uid="{10B162A5-9482-4C43-8426-99B8BD7DE5AA}"/>
    <cellStyle name="40% - Accent6 13 9" xfId="24443" xr:uid="{28003558-14F9-4B2D-A92F-3358464EA654}"/>
    <cellStyle name="40% - Accent6 14" xfId="408" xr:uid="{804A2AA8-D979-45F4-A987-50AE041F6F54}"/>
    <cellStyle name="40% - Accent6 14 10" xfId="30624" xr:uid="{2C47FE2C-AD56-44E4-A6CD-1EB732ECAFDF}"/>
    <cellStyle name="40% - Accent6 14 11" xfId="39718" xr:uid="{DB14F965-F2D4-4897-991C-BB60884ABC7E}"/>
    <cellStyle name="40% - Accent6 14 2" xfId="2467" xr:uid="{73172B2B-3E4C-4D54-80FA-3933D5CE02DA}"/>
    <cellStyle name="40% - Accent6 14 2 2" xfId="3448" xr:uid="{EA329452-EA7D-47BF-A183-A5183466C2CE}"/>
    <cellStyle name="40% - Accent6 14 2 2 2" xfId="6686" xr:uid="{D88418D0-D109-4DBF-AF98-FC0F8195191C}"/>
    <cellStyle name="40% - Accent6 14 2 2 2 2" xfId="10370" xr:uid="{52D50962-807A-4E3C-803E-E12543D1570E}"/>
    <cellStyle name="40% - Accent6 14 2 2 2 2 2" xfId="21512" xr:uid="{9395DBFC-891D-4045-9C63-BFD3C2852AEF}"/>
    <cellStyle name="40% - Accent6 14 2 2 2 2 3" xfId="38722" xr:uid="{4705B9D5-41C9-4A07-9AF5-6B27CE3002D2}"/>
    <cellStyle name="40% - Accent6 14 2 2 2 3" xfId="10371" xr:uid="{059CD172-7349-44B8-92F8-9DFE2586C1D5}"/>
    <cellStyle name="40% - Accent6 14 2 2 2 3 2" xfId="21513" xr:uid="{6D15A098-281C-4D7C-A426-DBF3C7216396}"/>
    <cellStyle name="40% - Accent6 14 2 2 2 3 3" xfId="34755" xr:uid="{AD3FD909-BAB3-44D6-BA1A-3BF5FDE7488A}"/>
    <cellStyle name="40% - Accent6 14 2 2 2 4" xfId="18124" xr:uid="{77B8E6D6-A7D1-4D15-B563-941E21F24624}"/>
    <cellStyle name="40% - Accent6 14 2 2 2 5" xfId="28973" xr:uid="{738DF58A-3B12-46F8-A1ED-C6A16A156F3D}"/>
    <cellStyle name="40% - Accent6 14 2 2 2 6" xfId="33042" xr:uid="{F03E4754-4812-4D55-9A93-58A9EA16B9E3}"/>
    <cellStyle name="40% - Accent6 14 2 2 2 7" xfId="44247" xr:uid="{C1E4FDED-38A8-46AF-BE61-FB7523B62456}"/>
    <cellStyle name="40% - Accent6 14 2 2 3" xfId="10372" xr:uid="{43EC8434-7AAD-4D03-AE76-8A963C782819}"/>
    <cellStyle name="40% - Accent6 14 2 2 3 2" xfId="21514" xr:uid="{70DB73D5-6A25-48ED-840A-662104B2EE3F}"/>
    <cellStyle name="40% - Accent6 14 2 2 3 3" xfId="36741" xr:uid="{DDD54C98-D2DD-4E9F-BAD1-7906E33C8C6F}"/>
    <cellStyle name="40% - Accent6 14 2 2 4" xfId="15068" xr:uid="{E221C343-1053-4343-A1AA-4B9043D20086}"/>
    <cellStyle name="40% - Accent6 14 2 2 5" xfId="25917" xr:uid="{29A4B0B5-DBA5-4896-8836-C48EA467C0F0}"/>
    <cellStyle name="40% - Accent6 14 2 2 6" xfId="32067" xr:uid="{483734C5-3731-409C-A734-E374F6755F70}"/>
    <cellStyle name="40% - Accent6 14 2 2 7" xfId="41191" xr:uid="{594CAF99-5D20-41A8-86A5-B2A3E771F7CD}"/>
    <cellStyle name="40% - Accent6 14 2 3" xfId="5706" xr:uid="{8D4D2F24-B680-4D42-B794-0653BAF1721D}"/>
    <cellStyle name="40% - Accent6 14 2 3 2" xfId="10373" xr:uid="{F5501935-EF24-43B4-9503-92F14AECFE59}"/>
    <cellStyle name="40% - Accent6 14 2 3 2 2" xfId="21515" xr:uid="{DCF29813-4424-493D-BD1D-902AC2B767FA}"/>
    <cellStyle name="40% - Accent6 14 2 3 2 3" xfId="38057" xr:uid="{BF1FA0EF-98BA-49BD-8AD1-FCC0FC12A705}"/>
    <cellStyle name="40% - Accent6 14 2 3 3" xfId="10374" xr:uid="{C27457FD-4CEC-4245-BA98-B643ACE69079}"/>
    <cellStyle name="40% - Accent6 14 2 3 3 2" xfId="21516" xr:uid="{6410F42F-9B3B-4501-818B-8A9F2D378716}"/>
    <cellStyle name="40% - Accent6 14 2 3 3 3" xfId="34102" xr:uid="{EF153CF0-2F70-4108-9401-BDB9999BE465}"/>
    <cellStyle name="40% - Accent6 14 2 3 4" xfId="17144" xr:uid="{06D25792-B031-4E89-8D7C-1123CA6F1367}"/>
    <cellStyle name="40% - Accent6 14 2 3 5" xfId="27993" xr:uid="{86426362-32A7-4CD1-9D35-9903889BA22D}"/>
    <cellStyle name="40% - Accent6 14 2 3 6" xfId="33041" xr:uid="{1686C0CC-6ED5-4661-B25D-559F08EB1A58}"/>
    <cellStyle name="40% - Accent6 14 2 3 7" xfId="43267" xr:uid="{82BFEC23-70E9-4324-9FA6-3D3FBE56FF7D}"/>
    <cellStyle name="40% - Accent6 14 2 4" xfId="10375" xr:uid="{BED1C690-958E-4DC6-B741-1F720D45D0DB}"/>
    <cellStyle name="40% - Accent6 14 2 4 2" xfId="21517" xr:uid="{7FCEBB03-4B45-4830-B3E4-80B3BC220D76}"/>
    <cellStyle name="40% - Accent6 14 2 4 3" xfId="36074" xr:uid="{45D452EB-B65E-4710-BE10-2F25DCC0226B}"/>
    <cellStyle name="40% - Accent6 14 2 5" xfId="14088" xr:uid="{55C72EDE-5906-40D2-B17C-082AAEDEC586}"/>
    <cellStyle name="40% - Accent6 14 2 6" xfId="24937" xr:uid="{F51294E1-C1E4-4F0A-AD05-8270A38B0D56}"/>
    <cellStyle name="40% - Accent6 14 2 7" xfId="31087" xr:uid="{C70E4496-E9C4-4061-BE72-6278258636D8}"/>
    <cellStyle name="40% - Accent6 14 2 8" xfId="40211" xr:uid="{B962C049-0E53-485D-9031-AFAB7B919B5A}"/>
    <cellStyle name="40% - Accent6 14 3" xfId="2955" xr:uid="{FDD0E732-7B48-4AB4-A739-39124684C59B}"/>
    <cellStyle name="40% - Accent6 14 3 2" xfId="6193" xr:uid="{14551E65-A309-4362-A8C4-1044D934EEB3}"/>
    <cellStyle name="40% - Accent6 14 3 2 2" xfId="10376" xr:uid="{AA1A0FB1-E20C-41FE-A984-3784A7F9BC09}"/>
    <cellStyle name="40% - Accent6 14 3 2 2 2" xfId="21518" xr:uid="{61FF4812-7F29-493B-8DEF-2BA209210A8B}"/>
    <cellStyle name="40% - Accent6 14 3 2 2 3" xfId="38723" xr:uid="{BD35917B-8054-43A8-9535-91C375543BD3}"/>
    <cellStyle name="40% - Accent6 14 3 2 3" xfId="10377" xr:uid="{B748D84E-FE1A-4E25-B45C-6EBCC140A303}"/>
    <cellStyle name="40% - Accent6 14 3 2 3 2" xfId="21519" xr:uid="{A3AB7A87-A554-46CE-9522-8FBBB0647A01}"/>
    <cellStyle name="40% - Accent6 14 3 2 3 3" xfId="34756" xr:uid="{73BE012F-BDA8-4B4A-8997-ADA765A0A58D}"/>
    <cellStyle name="40% - Accent6 14 3 2 4" xfId="17631" xr:uid="{C3261EB2-4C9A-49EF-ADFF-058D32B31E00}"/>
    <cellStyle name="40% - Accent6 14 3 2 5" xfId="28480" xr:uid="{C646A021-50BD-4D43-9B28-DA83B68D64F8}"/>
    <cellStyle name="40% - Accent6 14 3 2 6" xfId="33043" xr:uid="{E13C4736-B029-4648-8C80-69C7B0511DF7}"/>
    <cellStyle name="40% - Accent6 14 3 2 7" xfId="43754" xr:uid="{4AC3851E-94F9-4950-9976-F177E39DC7B2}"/>
    <cellStyle name="40% - Accent6 14 3 3" xfId="10378" xr:uid="{E3DDE170-2B2C-44B2-90B0-0CE17375E240}"/>
    <cellStyle name="40% - Accent6 14 3 3 2" xfId="21520" xr:uid="{EB43E661-05AD-4A37-81FC-5C9E4FE207D3}"/>
    <cellStyle name="40% - Accent6 14 3 3 3" xfId="36742" xr:uid="{09A4375B-2E75-4393-8FCF-0BCC4D53A417}"/>
    <cellStyle name="40% - Accent6 14 3 4" xfId="14575" xr:uid="{BF5F3D7D-F728-4FC6-AACE-FDE6C79868EC}"/>
    <cellStyle name="40% - Accent6 14 3 5" xfId="25424" xr:uid="{E0181148-6065-4540-86DC-400A43FAE9EC}"/>
    <cellStyle name="40% - Accent6 14 3 6" xfId="31574" xr:uid="{D0BC5F73-D99E-4AAB-ABAE-357DBDDB485D}"/>
    <cellStyle name="40% - Accent6 14 3 7" xfId="40698" xr:uid="{F2173226-32E4-466A-BA4E-075F5ACF3662}"/>
    <cellStyle name="40% - Accent6 14 4" xfId="3936" xr:uid="{E395E924-0365-4731-B315-0A30FE35B30C}"/>
    <cellStyle name="40% - Accent6 14 4 2" xfId="7175" xr:uid="{D9DBC7E0-AE12-4970-B377-32D567234CF3}"/>
    <cellStyle name="40% - Accent6 14 4 2 2" xfId="18613" xr:uid="{68A69D92-8862-43B2-ADBC-F15CF79CB63B}"/>
    <cellStyle name="40% - Accent6 14 4 2 3" xfId="29462" xr:uid="{7AD3DC3D-4264-4BA8-ACBB-A9FEC36B667A}"/>
    <cellStyle name="40% - Accent6 14 4 2 4" xfId="37765" xr:uid="{FE7355DF-2722-46B4-9164-4CB526361F0C}"/>
    <cellStyle name="40% - Accent6 14 4 2 5" xfId="44736" xr:uid="{4BE06CD0-5231-45E9-9AD5-4EDA1D72B883}"/>
    <cellStyle name="40% - Accent6 14 4 3" xfId="10379" xr:uid="{7937D1C1-7D42-4A8C-AC52-0CFCD516E2A1}"/>
    <cellStyle name="40% - Accent6 14 4 3 2" xfId="21521" xr:uid="{68F8C2BB-F2A7-4F26-BCA1-064024C07D82}"/>
    <cellStyle name="40% - Accent6 14 4 3 3" xfId="33910" xr:uid="{5D22B55D-D70B-4C59-8AB5-850B9B4516D1}"/>
    <cellStyle name="40% - Accent6 14 4 4" xfId="15557" xr:uid="{809E5A7C-B2D5-4FF1-AEB7-42EBFCD8B013}"/>
    <cellStyle name="40% - Accent6 14 4 5" xfId="26406" xr:uid="{29C4158F-82F2-4431-94D8-6BF73F2FCAD0}"/>
    <cellStyle name="40% - Accent6 14 4 6" xfId="33044" xr:uid="{3F59D655-1308-4061-A4EF-70D1084342CB}"/>
    <cellStyle name="40% - Accent6 14 4 7" xfId="41680" xr:uid="{4A31CA71-5335-479E-8D00-BAFC5E582391}"/>
    <cellStyle name="40% - Accent6 14 5" xfId="4484" xr:uid="{6C0EEE44-A997-405F-B057-2ADBAAFB8C4E}"/>
    <cellStyle name="40% - Accent6 14 5 2" xfId="7540" xr:uid="{E0E0FB48-DDFE-4B2F-9B9C-4E6462BD3475}"/>
    <cellStyle name="40% - Accent6 14 5 2 2" xfId="18978" xr:uid="{631FF0A6-387A-4F4E-B491-9EC19CDBA649}"/>
    <cellStyle name="40% - Accent6 14 5 2 3" xfId="29827" xr:uid="{DA694370-206B-45E1-BFC9-F0ACB9CF16BF}"/>
    <cellStyle name="40% - Accent6 14 5 2 4" xfId="35783" xr:uid="{E2F5B93B-3295-453C-9103-1BBB1C52FBBD}"/>
    <cellStyle name="40% - Accent6 14 5 2 5" xfId="45101" xr:uid="{18F4AFE4-CF5B-4A6D-8354-3DAA4D8E072B}"/>
    <cellStyle name="40% - Accent6 14 5 3" xfId="15922" xr:uid="{D66CB33E-E02A-4D2E-BB83-A932B3699B63}"/>
    <cellStyle name="40% - Accent6 14 5 4" xfId="26771" xr:uid="{89E2AF2C-3976-4ECE-BB88-C753056B5884}"/>
    <cellStyle name="40% - Accent6 14 5 5" xfId="33040" xr:uid="{AB674EAC-4EAE-4027-90D8-7303A90DE712}"/>
    <cellStyle name="40% - Accent6 14 5 6" xfId="42045" xr:uid="{F330A6BD-FACB-4BD3-A0FB-798C98E5ADC4}"/>
    <cellStyle name="40% - Accent6 14 6" xfId="4846" xr:uid="{EF03C64D-13CB-466C-9BF3-AFA242FF8F72}"/>
    <cellStyle name="40% - Accent6 14 6 2" xfId="7902" xr:uid="{FA05FA08-6823-451E-B0B2-FE69FEFFD0DA}"/>
    <cellStyle name="40% - Accent6 14 6 2 2" xfId="19340" xr:uid="{EFF502BD-7F3F-4AFB-83EC-0864D3B4F1E0}"/>
    <cellStyle name="40% - Accent6 14 6 2 3" xfId="30189" xr:uid="{9498CBBF-8EBE-4FC1-8C6F-8188215BAD0E}"/>
    <cellStyle name="40% - Accent6 14 6 2 4" xfId="45463" xr:uid="{3CECE949-4803-4A09-B9CC-58686D2BF77A}"/>
    <cellStyle name="40% - Accent6 14 6 3" xfId="16284" xr:uid="{1C1C1321-CD54-4A1B-89AD-88A8C76E77EE}"/>
    <cellStyle name="40% - Accent6 14 6 4" xfId="27133" xr:uid="{09001444-7C1E-433E-BDCF-B381EAEFCDD7}"/>
    <cellStyle name="40% - Accent6 14 6 5" xfId="42407" xr:uid="{50D902AE-5184-4160-AC68-B4D66D2D1F1D}"/>
    <cellStyle name="40% - Accent6 14 7" xfId="5213" xr:uid="{25B41719-2CE3-4297-BFCC-EE0E774DD7A9}"/>
    <cellStyle name="40% - Accent6 14 7 2" xfId="16651" xr:uid="{E6F58210-CF58-4DEB-9AD2-618CBBD10205}"/>
    <cellStyle name="40% - Accent6 14 7 3" xfId="27500" xr:uid="{8B5EB0A9-5DF4-4603-931A-369FAA35F14A}"/>
    <cellStyle name="40% - Accent6 14 7 4" xfId="42774" xr:uid="{D86B4EA1-4413-4A89-B8D0-0298531AFB8F}"/>
    <cellStyle name="40% - Accent6 14 8" xfId="13595" xr:uid="{FD1D9140-D477-4D4D-A5C6-07B4DDD3A5F8}"/>
    <cellStyle name="40% - Accent6 14 9" xfId="24444" xr:uid="{C6634562-EB93-412D-99A4-36699EEE2532}"/>
    <cellStyle name="40% - Accent6 15" xfId="409" xr:uid="{59C6A943-EFB5-441F-9BF8-BEDFF0224533}"/>
    <cellStyle name="40% - Accent6 15 10" xfId="30625" xr:uid="{35C24084-DF25-4AFD-9A97-C88E5B5837AC}"/>
    <cellStyle name="40% - Accent6 15 11" xfId="39719" xr:uid="{4E1867FA-9B8F-4F7D-A566-EACC978B6A4E}"/>
    <cellStyle name="40% - Accent6 15 2" xfId="2468" xr:uid="{EB5F17AA-0F33-4717-A42F-99BBE805FBF4}"/>
    <cellStyle name="40% - Accent6 15 2 2" xfId="3449" xr:uid="{8090CE62-0C08-4843-92AE-88470A0FA0DC}"/>
    <cellStyle name="40% - Accent6 15 2 2 2" xfId="6687" xr:uid="{416B5357-DDD3-4B2A-80DA-62EA54FD210E}"/>
    <cellStyle name="40% - Accent6 15 2 2 2 2" xfId="10380" xr:uid="{D5801C37-76ED-4585-91BE-086234B0488B}"/>
    <cellStyle name="40% - Accent6 15 2 2 2 2 2" xfId="21522" xr:uid="{43B1B118-A6E1-4978-A1A9-2B30136342AB}"/>
    <cellStyle name="40% - Accent6 15 2 2 2 2 3" xfId="38724" xr:uid="{DCAFB796-25CB-49A1-BC5E-49F9D1833EDE}"/>
    <cellStyle name="40% - Accent6 15 2 2 2 3" xfId="10381" xr:uid="{77D0E1F6-2E97-4873-8396-6643A2843000}"/>
    <cellStyle name="40% - Accent6 15 2 2 2 3 2" xfId="21523" xr:uid="{99C7D9F7-5658-46D3-9675-C89AA12D409F}"/>
    <cellStyle name="40% - Accent6 15 2 2 2 3 3" xfId="34757" xr:uid="{D18B0BD6-1A9A-426C-8A95-66EC3DFBC291}"/>
    <cellStyle name="40% - Accent6 15 2 2 2 4" xfId="18125" xr:uid="{FC7ABCE8-5DFB-4488-A12A-37FE88ED42DF}"/>
    <cellStyle name="40% - Accent6 15 2 2 2 5" xfId="28974" xr:uid="{C057BD1F-EF6F-43F7-B3E6-149C0B4FC3C5}"/>
    <cellStyle name="40% - Accent6 15 2 2 2 6" xfId="33047" xr:uid="{8D45EA6E-CB47-4639-91B6-69B4CE40D29B}"/>
    <cellStyle name="40% - Accent6 15 2 2 2 7" xfId="44248" xr:uid="{9D946891-D460-41B8-A3B2-0AD3EA3000B5}"/>
    <cellStyle name="40% - Accent6 15 2 2 3" xfId="10382" xr:uid="{DF800BAF-35DE-4987-B4F4-62D7F2B0408B}"/>
    <cellStyle name="40% - Accent6 15 2 2 3 2" xfId="21524" xr:uid="{0077A12C-E31D-459C-B9AB-9A292405AC0E}"/>
    <cellStyle name="40% - Accent6 15 2 2 3 3" xfId="36743" xr:uid="{5EE8C971-7622-4F20-BEBC-AD30C78FF183}"/>
    <cellStyle name="40% - Accent6 15 2 2 4" xfId="15069" xr:uid="{216B36F0-FA91-4130-B613-4FE0E26EB611}"/>
    <cellStyle name="40% - Accent6 15 2 2 5" xfId="25918" xr:uid="{8FE9EDC4-57EB-46E1-A399-FBA85B16F07D}"/>
    <cellStyle name="40% - Accent6 15 2 2 6" xfId="32068" xr:uid="{6F28C6DF-BED7-4492-9505-9249DBEC9F00}"/>
    <cellStyle name="40% - Accent6 15 2 2 7" xfId="41192" xr:uid="{E562A66F-0B46-4340-A609-6186049447F8}"/>
    <cellStyle name="40% - Accent6 15 2 3" xfId="5707" xr:uid="{4515156E-7761-48FD-B7E7-61E01A91550A}"/>
    <cellStyle name="40% - Accent6 15 2 3 2" xfId="10383" xr:uid="{DBCF4D94-D7AA-4B70-8BBC-284E51A82872}"/>
    <cellStyle name="40% - Accent6 15 2 3 2 2" xfId="21525" xr:uid="{706865BD-A753-4FCE-BE77-2166557B2B9E}"/>
    <cellStyle name="40% - Accent6 15 2 3 2 3" xfId="38058" xr:uid="{0CEAD232-2B8B-4F4E-BE61-129DDD47DED7}"/>
    <cellStyle name="40% - Accent6 15 2 3 3" xfId="10384" xr:uid="{89281327-590E-448C-9E77-B30AF471FC6F}"/>
    <cellStyle name="40% - Accent6 15 2 3 3 2" xfId="21526" xr:uid="{A9EB078F-90C7-4980-96CB-DCF2E8C8E42D}"/>
    <cellStyle name="40% - Accent6 15 2 3 3 3" xfId="34103" xr:uid="{5366D013-9B04-43E0-A059-53EB0AF2E959}"/>
    <cellStyle name="40% - Accent6 15 2 3 4" xfId="17145" xr:uid="{1CC21528-4DE8-46ED-AE35-665E8410D618}"/>
    <cellStyle name="40% - Accent6 15 2 3 5" xfId="27994" xr:uid="{B6525EE5-2DDD-4612-9EE9-7C7169F67458}"/>
    <cellStyle name="40% - Accent6 15 2 3 6" xfId="33046" xr:uid="{DA5DF22F-7DBD-4207-BB6F-92D375C4C428}"/>
    <cellStyle name="40% - Accent6 15 2 3 7" xfId="43268" xr:uid="{7E7556C9-C8E6-4887-8610-23C936EE6FAF}"/>
    <cellStyle name="40% - Accent6 15 2 4" xfId="10385" xr:uid="{99FD4911-C9E8-4FE6-BDAD-DE809FE79F68}"/>
    <cellStyle name="40% - Accent6 15 2 4 2" xfId="21527" xr:uid="{C3D408AE-F3A7-4854-87D0-D3951677BC04}"/>
    <cellStyle name="40% - Accent6 15 2 4 3" xfId="36075" xr:uid="{0FDFAF7B-51D8-4C81-ACED-824A56A9C868}"/>
    <cellStyle name="40% - Accent6 15 2 5" xfId="14089" xr:uid="{EFB68517-99D9-4CF2-8FC4-8E0711732385}"/>
    <cellStyle name="40% - Accent6 15 2 6" xfId="24938" xr:uid="{5F1633A6-09AC-47E2-B934-CA965D642937}"/>
    <cellStyle name="40% - Accent6 15 2 7" xfId="31088" xr:uid="{5020FE44-606D-47F7-BFE7-06E895C8941B}"/>
    <cellStyle name="40% - Accent6 15 2 8" xfId="40212" xr:uid="{7AAEAC43-0D4C-4C4C-A9B1-79D5817C17A2}"/>
    <cellStyle name="40% - Accent6 15 3" xfId="2956" xr:uid="{AE23E58A-6C62-4402-B042-34466DA56ADB}"/>
    <cellStyle name="40% - Accent6 15 3 2" xfId="6194" xr:uid="{540DFA86-6914-48E2-A884-1B31E2820039}"/>
    <cellStyle name="40% - Accent6 15 3 2 2" xfId="10386" xr:uid="{51BEBE7A-1260-4419-9936-1C93D66193DE}"/>
    <cellStyle name="40% - Accent6 15 3 2 2 2" xfId="21528" xr:uid="{E5BBF2C1-B8B3-43C0-805A-7F83AFED39C0}"/>
    <cellStyle name="40% - Accent6 15 3 2 2 3" xfId="38725" xr:uid="{639CAB63-83EC-4030-9358-9231D4488542}"/>
    <cellStyle name="40% - Accent6 15 3 2 3" xfId="10387" xr:uid="{3AA7CF63-A705-4783-A8CD-B0A5C1F68DEC}"/>
    <cellStyle name="40% - Accent6 15 3 2 3 2" xfId="21529" xr:uid="{A9CC5E5D-8411-48BB-862B-9A3EBB3F401F}"/>
    <cellStyle name="40% - Accent6 15 3 2 3 3" xfId="34758" xr:uid="{E5C880FD-E2A6-4F99-9C2D-4C823BE816D3}"/>
    <cellStyle name="40% - Accent6 15 3 2 4" xfId="17632" xr:uid="{CD6DDD53-677B-4FA5-91CC-1F9CD3907F6A}"/>
    <cellStyle name="40% - Accent6 15 3 2 5" xfId="28481" xr:uid="{91F79DB4-E34E-4914-82EF-285D016F5661}"/>
    <cellStyle name="40% - Accent6 15 3 2 6" xfId="33048" xr:uid="{C39A79DA-C530-41CA-98E2-7A97DA12FA69}"/>
    <cellStyle name="40% - Accent6 15 3 2 7" xfId="43755" xr:uid="{A5DED6C5-EBE2-4033-8C38-6200D9A3F1F4}"/>
    <cellStyle name="40% - Accent6 15 3 3" xfId="10388" xr:uid="{9767129D-AF0B-4358-BE8C-4E6836F4E6E9}"/>
    <cellStyle name="40% - Accent6 15 3 3 2" xfId="21530" xr:uid="{60584366-2422-4391-97E9-2865279E1D5C}"/>
    <cellStyle name="40% - Accent6 15 3 3 3" xfId="36744" xr:uid="{7FDDEAD3-9FB6-426A-BDC8-C8C667B000B5}"/>
    <cellStyle name="40% - Accent6 15 3 4" xfId="14576" xr:uid="{499EBA50-F8D5-4BF7-88AC-D45D1AC50715}"/>
    <cellStyle name="40% - Accent6 15 3 5" xfId="25425" xr:uid="{E6702E90-3FD3-40EA-86FA-8644BD7A47F5}"/>
    <cellStyle name="40% - Accent6 15 3 6" xfId="31575" xr:uid="{29D8F1DC-C43F-4160-BCC1-9842C29F6EE3}"/>
    <cellStyle name="40% - Accent6 15 3 7" xfId="40699" xr:uid="{D11D9FC3-5DF2-4997-8A87-C07C1905AF1D}"/>
    <cellStyle name="40% - Accent6 15 4" xfId="3937" xr:uid="{EAFB7142-5185-491E-ACC6-E769D9203796}"/>
    <cellStyle name="40% - Accent6 15 4 2" xfId="7176" xr:uid="{696B3481-C723-48B3-9F56-90F3C473316F}"/>
    <cellStyle name="40% - Accent6 15 4 2 2" xfId="18614" xr:uid="{357BA2F8-1108-4E66-A457-910B56AF25E1}"/>
    <cellStyle name="40% - Accent6 15 4 2 3" xfId="29463" xr:uid="{2F7C6A41-CD62-4ACB-A014-DB7868DF4679}"/>
    <cellStyle name="40% - Accent6 15 4 2 4" xfId="37766" xr:uid="{0CEA1EC9-99FC-46D7-9CA6-CD455A150824}"/>
    <cellStyle name="40% - Accent6 15 4 2 5" xfId="44737" xr:uid="{768853BD-37E2-4F63-818C-C07EDF9A8338}"/>
    <cellStyle name="40% - Accent6 15 4 3" xfId="10389" xr:uid="{308F8727-5BD3-4C00-A7E6-071E038207E7}"/>
    <cellStyle name="40% - Accent6 15 4 3 2" xfId="21531" xr:uid="{50DCECE8-EA7A-445B-82A7-980BC0DF8713}"/>
    <cellStyle name="40% - Accent6 15 4 3 3" xfId="33911" xr:uid="{FF9719EC-94AE-4610-950D-97356FF6B8CA}"/>
    <cellStyle name="40% - Accent6 15 4 4" xfId="15558" xr:uid="{267EBA3B-7ACE-43F4-86A8-97E8F961E62B}"/>
    <cellStyle name="40% - Accent6 15 4 5" xfId="26407" xr:uid="{5A960D1E-BFC2-42D1-BE5B-027F6B22BBFB}"/>
    <cellStyle name="40% - Accent6 15 4 6" xfId="33049" xr:uid="{29D22654-5027-42A1-8B12-54C5DD3FA9C1}"/>
    <cellStyle name="40% - Accent6 15 4 7" xfId="41681" xr:uid="{021AFEB8-9658-46BC-AFEF-CCF93134773C}"/>
    <cellStyle name="40% - Accent6 15 5" xfId="4485" xr:uid="{3E7C47FD-1AE0-43F1-B9C5-6F7025C743E9}"/>
    <cellStyle name="40% - Accent6 15 5 2" xfId="7541" xr:uid="{0B3BEC9A-80E7-4BC2-AE27-D13C24E8CCB6}"/>
    <cellStyle name="40% - Accent6 15 5 2 2" xfId="18979" xr:uid="{53CB8677-BF60-40BE-BAFF-CDFF18D17CF2}"/>
    <cellStyle name="40% - Accent6 15 5 2 3" xfId="29828" xr:uid="{8A3430DE-1787-4D26-9F51-5AAE10836D1A}"/>
    <cellStyle name="40% - Accent6 15 5 2 4" xfId="35784" xr:uid="{83E7E3D4-B729-4B1C-A4CF-716F85BCA880}"/>
    <cellStyle name="40% - Accent6 15 5 2 5" xfId="45102" xr:uid="{57851F08-21FD-4132-961F-773141DF8A0E}"/>
    <cellStyle name="40% - Accent6 15 5 3" xfId="15923" xr:uid="{F951CE8B-88C4-4D0B-92C0-D130E64B2CBD}"/>
    <cellStyle name="40% - Accent6 15 5 4" xfId="26772" xr:uid="{9A2AAE33-9B15-4CAB-8BEF-769BC423CE7D}"/>
    <cellStyle name="40% - Accent6 15 5 5" xfId="33045" xr:uid="{D6991983-5647-40CA-962C-E8009712770A}"/>
    <cellStyle name="40% - Accent6 15 5 6" xfId="42046" xr:uid="{8B692DDE-64F7-4B23-99D5-7F7062219B98}"/>
    <cellStyle name="40% - Accent6 15 6" xfId="4847" xr:uid="{7B99DFD0-0DC5-43C2-90C1-A8365390F2AD}"/>
    <cellStyle name="40% - Accent6 15 6 2" xfId="7903" xr:uid="{B3B7DF10-F184-4757-925C-35D56C882AEB}"/>
    <cellStyle name="40% - Accent6 15 6 2 2" xfId="19341" xr:uid="{5B014C24-6679-4348-8164-C798D32B440A}"/>
    <cellStyle name="40% - Accent6 15 6 2 3" xfId="30190" xr:uid="{C7BF4785-4A39-43E7-9430-B355D8A2CDEE}"/>
    <cellStyle name="40% - Accent6 15 6 2 4" xfId="45464" xr:uid="{75C1611F-F44B-4BE9-A604-495055D0F298}"/>
    <cellStyle name="40% - Accent6 15 6 3" xfId="16285" xr:uid="{869D1A69-34F9-4A26-BF56-6B4AFA2127D1}"/>
    <cellStyle name="40% - Accent6 15 6 4" xfId="27134" xr:uid="{A91EB9E6-E26A-449C-8821-8D2D56E78EE0}"/>
    <cellStyle name="40% - Accent6 15 6 5" xfId="42408" xr:uid="{A02E3D0F-89F7-4135-9218-FA6AE03D963E}"/>
    <cellStyle name="40% - Accent6 15 7" xfId="5214" xr:uid="{86316352-380E-472D-B0DC-F031B1E6EACF}"/>
    <cellStyle name="40% - Accent6 15 7 2" xfId="16652" xr:uid="{8B23E747-DB35-4109-8B83-1F1295C957C3}"/>
    <cellStyle name="40% - Accent6 15 7 3" xfId="27501" xr:uid="{6411A52F-0577-403A-802C-208F5802C4E0}"/>
    <cellStyle name="40% - Accent6 15 7 4" xfId="42775" xr:uid="{91B23400-6DB8-4833-BE5C-13D994794D03}"/>
    <cellStyle name="40% - Accent6 15 8" xfId="13596" xr:uid="{DE44CB63-6E94-4A7D-B1A8-9DC0A65DB46A}"/>
    <cellStyle name="40% - Accent6 15 9" xfId="24445" xr:uid="{4BF3F8C2-B72C-4365-AB33-CDA305200554}"/>
    <cellStyle name="40% - Accent6 16" xfId="410" xr:uid="{871A868C-4EFB-4FD0-AEB2-BBBE7B1073A0}"/>
    <cellStyle name="40% - Accent6 16 10" xfId="30626" xr:uid="{37E35BE9-BF06-48E4-8698-1ABD1FA27CC9}"/>
    <cellStyle name="40% - Accent6 16 11" xfId="39720" xr:uid="{092D9683-111B-440E-9B02-D7ED1C6FBFBF}"/>
    <cellStyle name="40% - Accent6 16 2" xfId="2469" xr:uid="{E1B0843B-F48A-4DAF-A62C-F52B713F8598}"/>
    <cellStyle name="40% - Accent6 16 2 2" xfId="3450" xr:uid="{908861AC-2FF8-47CA-B970-CBD52423905E}"/>
    <cellStyle name="40% - Accent6 16 2 2 2" xfId="6688" xr:uid="{BCDC2E35-DFB7-4F4D-B943-EF1E5ACBCF34}"/>
    <cellStyle name="40% - Accent6 16 2 2 2 2" xfId="10390" xr:uid="{BA19A5E4-3F96-4476-8067-C95FDCDD88A8}"/>
    <cellStyle name="40% - Accent6 16 2 2 2 2 2" xfId="21532" xr:uid="{ABFF251C-DDC3-4540-9C4B-0814BCCB66A0}"/>
    <cellStyle name="40% - Accent6 16 2 2 2 2 3" xfId="38726" xr:uid="{2796DF58-C467-480C-B0AD-56CAEF4FF983}"/>
    <cellStyle name="40% - Accent6 16 2 2 2 3" xfId="10391" xr:uid="{B6244EEF-7E1C-4BBA-B7BD-004047FE47C4}"/>
    <cellStyle name="40% - Accent6 16 2 2 2 3 2" xfId="21533" xr:uid="{CC8FAC9C-2AEA-420D-B3C3-EA00F69C05D9}"/>
    <cellStyle name="40% - Accent6 16 2 2 2 3 3" xfId="34759" xr:uid="{705ACE71-A3BA-4029-8985-7D6339AB8C64}"/>
    <cellStyle name="40% - Accent6 16 2 2 2 4" xfId="18126" xr:uid="{A576E406-82CE-407A-AF75-1BC2B8F2A52F}"/>
    <cellStyle name="40% - Accent6 16 2 2 2 5" xfId="28975" xr:uid="{C3CE4D5A-6F70-4AFF-9959-19E67185F10D}"/>
    <cellStyle name="40% - Accent6 16 2 2 2 6" xfId="33052" xr:uid="{E8A7FA37-80BD-42A4-A75E-07612A71B3F0}"/>
    <cellStyle name="40% - Accent6 16 2 2 2 7" xfId="44249" xr:uid="{F6DB2CFB-6030-4265-AEE4-B6B110EDEAB2}"/>
    <cellStyle name="40% - Accent6 16 2 2 3" xfId="10392" xr:uid="{DB99AC09-E7B3-48F2-9F3D-2430C43E75D2}"/>
    <cellStyle name="40% - Accent6 16 2 2 3 2" xfId="21534" xr:uid="{1F9E22F6-EBA7-4E3F-A1A9-1F3CA1DC09BD}"/>
    <cellStyle name="40% - Accent6 16 2 2 3 3" xfId="36745" xr:uid="{0B061C15-1D04-4400-BD15-6886B560C512}"/>
    <cellStyle name="40% - Accent6 16 2 2 4" xfId="15070" xr:uid="{4B175B00-0DC5-4A3C-9F85-6027E8E2389F}"/>
    <cellStyle name="40% - Accent6 16 2 2 5" xfId="25919" xr:uid="{8BA406C2-35CA-4B37-92D8-09F8BAB5A1CB}"/>
    <cellStyle name="40% - Accent6 16 2 2 6" xfId="32069" xr:uid="{8A8D65FC-E66B-4DD8-BB2A-066333C6624A}"/>
    <cellStyle name="40% - Accent6 16 2 2 7" xfId="41193" xr:uid="{5F16A1A9-6784-49C7-A83D-4168D7020355}"/>
    <cellStyle name="40% - Accent6 16 2 3" xfId="5708" xr:uid="{A5857D93-3EAE-4CC6-BCF8-9F6352413D6A}"/>
    <cellStyle name="40% - Accent6 16 2 3 2" xfId="10393" xr:uid="{9FE3E0AB-0799-4250-91E0-7BDC06D079C2}"/>
    <cellStyle name="40% - Accent6 16 2 3 2 2" xfId="21535" xr:uid="{019A9B13-D5F2-4642-8343-9C40FAFAA642}"/>
    <cellStyle name="40% - Accent6 16 2 3 2 3" xfId="38059" xr:uid="{18C8912C-B235-4FC0-8BA5-80F890BE5FDB}"/>
    <cellStyle name="40% - Accent6 16 2 3 3" xfId="10394" xr:uid="{19662A8C-2B68-4903-8191-992254659B98}"/>
    <cellStyle name="40% - Accent6 16 2 3 3 2" xfId="21536" xr:uid="{8624037A-55B0-41EB-A30D-A190BDE3D2AD}"/>
    <cellStyle name="40% - Accent6 16 2 3 3 3" xfId="34104" xr:uid="{ECF343E4-D553-4FC5-8123-58BCCBC71267}"/>
    <cellStyle name="40% - Accent6 16 2 3 4" xfId="17146" xr:uid="{74F2A991-7826-429B-95BC-66C21853A8EA}"/>
    <cellStyle name="40% - Accent6 16 2 3 5" xfId="27995" xr:uid="{6E6116B7-8837-458D-9DAA-6565434DB88A}"/>
    <cellStyle name="40% - Accent6 16 2 3 6" xfId="33051" xr:uid="{7A28E6EB-E233-478A-AA9D-738F4D693A0C}"/>
    <cellStyle name="40% - Accent6 16 2 3 7" xfId="43269" xr:uid="{8424D1F6-EDE4-4837-8821-CAB618DB816D}"/>
    <cellStyle name="40% - Accent6 16 2 4" xfId="10395" xr:uid="{D73374CA-C3E8-4114-99DF-CEA3C2BCBB41}"/>
    <cellStyle name="40% - Accent6 16 2 4 2" xfId="21537" xr:uid="{CFE491FA-C3AA-4EFA-892F-0310F5B181E8}"/>
    <cellStyle name="40% - Accent6 16 2 4 3" xfId="36076" xr:uid="{875D0C3B-3595-4B47-A886-82D7DDE54D1A}"/>
    <cellStyle name="40% - Accent6 16 2 5" xfId="14090" xr:uid="{6FF65F68-4C9D-42BF-90ED-2E4349128CB4}"/>
    <cellStyle name="40% - Accent6 16 2 6" xfId="24939" xr:uid="{16447253-69BF-49B1-BB91-AA6390C8C20F}"/>
    <cellStyle name="40% - Accent6 16 2 7" xfId="31089" xr:uid="{FB68E249-D191-48B7-9B45-D03EE5648990}"/>
    <cellStyle name="40% - Accent6 16 2 8" xfId="40213" xr:uid="{914F2962-A854-4EE1-B541-8255696EA7B2}"/>
    <cellStyle name="40% - Accent6 16 3" xfId="2957" xr:uid="{FB5A6D65-9887-4815-AF28-27CD386F756D}"/>
    <cellStyle name="40% - Accent6 16 3 2" xfId="6195" xr:uid="{821A90C1-93A1-44FE-BDEF-F8A8992A0361}"/>
    <cellStyle name="40% - Accent6 16 3 2 2" xfId="10396" xr:uid="{3FCCE1BC-B530-40CC-82E6-208F3CCDCE7C}"/>
    <cellStyle name="40% - Accent6 16 3 2 2 2" xfId="21538" xr:uid="{FEB9B478-0607-453C-A9B4-8D6914F1CCB6}"/>
    <cellStyle name="40% - Accent6 16 3 2 2 3" xfId="38727" xr:uid="{F10DED9C-5554-47FC-BBB3-3883E1BFD1A2}"/>
    <cellStyle name="40% - Accent6 16 3 2 3" xfId="10397" xr:uid="{CDEE66D8-327B-4B6C-BD5B-5522177AF546}"/>
    <cellStyle name="40% - Accent6 16 3 2 3 2" xfId="21539" xr:uid="{589C6321-4284-4EB5-8CE8-FA5F4D6CDC2A}"/>
    <cellStyle name="40% - Accent6 16 3 2 3 3" xfId="34760" xr:uid="{E391CBCC-441C-4C69-A965-95DF8F4EC8FE}"/>
    <cellStyle name="40% - Accent6 16 3 2 4" xfId="17633" xr:uid="{7B284996-9B0C-4531-A98D-36AE3E960710}"/>
    <cellStyle name="40% - Accent6 16 3 2 5" xfId="28482" xr:uid="{4F9E794C-C621-484F-BAFF-8F450CA11C6D}"/>
    <cellStyle name="40% - Accent6 16 3 2 6" xfId="33053" xr:uid="{E28D417C-845A-47BE-B23B-D05259017D08}"/>
    <cellStyle name="40% - Accent6 16 3 2 7" xfId="43756" xr:uid="{716EF1CF-CFD9-450B-B702-EDB44079700A}"/>
    <cellStyle name="40% - Accent6 16 3 3" xfId="10398" xr:uid="{9AC8D321-1600-4917-9976-0565F2376D3C}"/>
    <cellStyle name="40% - Accent6 16 3 3 2" xfId="21540" xr:uid="{17AADB08-6273-457B-A901-E01CD0217A86}"/>
    <cellStyle name="40% - Accent6 16 3 3 3" xfId="36746" xr:uid="{9D25ED54-1260-4D22-8954-093D05479FE7}"/>
    <cellStyle name="40% - Accent6 16 3 4" xfId="14577" xr:uid="{6F669239-71A0-4674-ADED-BA6FE0B45A92}"/>
    <cellStyle name="40% - Accent6 16 3 5" xfId="25426" xr:uid="{55B4E23D-674B-4216-8934-8480A395AC47}"/>
    <cellStyle name="40% - Accent6 16 3 6" xfId="31576" xr:uid="{66B88D33-A0A9-4E7A-8A16-24EF1A783F50}"/>
    <cellStyle name="40% - Accent6 16 3 7" xfId="40700" xr:uid="{D49F5163-2B72-45C6-B169-DF8B0E3B539A}"/>
    <cellStyle name="40% - Accent6 16 4" xfId="3938" xr:uid="{A149A9B3-6591-4407-87BB-AFE33EE99DE8}"/>
    <cellStyle name="40% - Accent6 16 4 2" xfId="7177" xr:uid="{E14DC6C6-2E10-42F0-8826-16FCD30556B9}"/>
    <cellStyle name="40% - Accent6 16 4 2 2" xfId="18615" xr:uid="{08F36923-429E-448C-A513-0B7C8674D69B}"/>
    <cellStyle name="40% - Accent6 16 4 2 3" xfId="29464" xr:uid="{E4099D8F-2E15-43C8-ACF3-E2A3AC651D54}"/>
    <cellStyle name="40% - Accent6 16 4 2 4" xfId="37767" xr:uid="{218DB32C-3C86-4424-BAD8-EAF623DC9225}"/>
    <cellStyle name="40% - Accent6 16 4 2 5" xfId="44738" xr:uid="{DD2F0F84-4737-4BFA-AAFE-375A004064B0}"/>
    <cellStyle name="40% - Accent6 16 4 3" xfId="10399" xr:uid="{CA672DBB-7CFC-462F-AEEC-C04E413F10C4}"/>
    <cellStyle name="40% - Accent6 16 4 3 2" xfId="21541" xr:uid="{F80A0B91-7DA8-484A-BBAA-84DFA84D558A}"/>
    <cellStyle name="40% - Accent6 16 4 3 3" xfId="33912" xr:uid="{2B98CFEC-7E1A-4A3F-BEF4-30E98BDA240B}"/>
    <cellStyle name="40% - Accent6 16 4 4" xfId="15559" xr:uid="{DA293BF3-3BAC-4ABA-AE1D-B7E411AB2BF9}"/>
    <cellStyle name="40% - Accent6 16 4 5" xfId="26408" xr:uid="{DA427E74-9B83-47AB-9132-B8BA34B098E9}"/>
    <cellStyle name="40% - Accent6 16 4 6" xfId="33054" xr:uid="{F8C67455-96DB-446C-BDAE-DAC0B41948B9}"/>
    <cellStyle name="40% - Accent6 16 4 7" xfId="41682" xr:uid="{EED6D957-9F76-432F-A7A1-D1A247C35571}"/>
    <cellStyle name="40% - Accent6 16 5" xfId="4486" xr:uid="{67A6C43F-DBCF-402F-8DB0-E90650281A05}"/>
    <cellStyle name="40% - Accent6 16 5 2" xfId="7542" xr:uid="{E89298C7-A4F2-49B6-B5D8-C5E4066F9245}"/>
    <cellStyle name="40% - Accent6 16 5 2 2" xfId="18980" xr:uid="{AEBF46BC-5E57-4766-B3BD-4B7D9B30B5A8}"/>
    <cellStyle name="40% - Accent6 16 5 2 3" xfId="29829" xr:uid="{D8DC0DC6-D353-4FBA-B6CB-0BCCD81B24E9}"/>
    <cellStyle name="40% - Accent6 16 5 2 4" xfId="35785" xr:uid="{D2D99E81-8914-4A4B-B90A-45E116F2E9A1}"/>
    <cellStyle name="40% - Accent6 16 5 2 5" xfId="45103" xr:uid="{DB36E912-CA95-48D7-B4BE-DB17F838F0CD}"/>
    <cellStyle name="40% - Accent6 16 5 3" xfId="15924" xr:uid="{16D26774-8CAA-41FF-8C42-68464639A62E}"/>
    <cellStyle name="40% - Accent6 16 5 4" xfId="26773" xr:uid="{B7F9EC87-6416-422A-9B88-1F8F21AFACF4}"/>
    <cellStyle name="40% - Accent6 16 5 5" xfId="33050" xr:uid="{AD96DA4D-F2D1-4A52-B7B8-6366A17DA434}"/>
    <cellStyle name="40% - Accent6 16 5 6" xfId="42047" xr:uid="{3A1F9E19-3C19-4C07-AE2F-75AA3A49BB5B}"/>
    <cellStyle name="40% - Accent6 16 6" xfId="4848" xr:uid="{496532BF-FE7E-4C53-BD02-CA16CB0E3962}"/>
    <cellStyle name="40% - Accent6 16 6 2" xfId="7904" xr:uid="{DF04D1B6-FCF5-4F30-94F6-AAE20AB5266F}"/>
    <cellStyle name="40% - Accent6 16 6 2 2" xfId="19342" xr:uid="{C6BD602B-4362-4594-9867-EEB118426EDE}"/>
    <cellStyle name="40% - Accent6 16 6 2 3" xfId="30191" xr:uid="{C74822AE-FEF4-45E9-B238-7413F758A794}"/>
    <cellStyle name="40% - Accent6 16 6 2 4" xfId="45465" xr:uid="{785BFFAD-23D6-46B9-B278-09ACCEE371B0}"/>
    <cellStyle name="40% - Accent6 16 6 3" xfId="16286" xr:uid="{EDBAA947-616E-42E3-933A-8A12F96AE9EC}"/>
    <cellStyle name="40% - Accent6 16 6 4" xfId="27135" xr:uid="{735B67A4-6B57-4BF4-A525-091512DF3C1E}"/>
    <cellStyle name="40% - Accent6 16 6 5" xfId="42409" xr:uid="{8897B558-6DDB-48E6-8D77-9FCDC015FBA9}"/>
    <cellStyle name="40% - Accent6 16 7" xfId="5215" xr:uid="{FF4F7732-24BD-4AB7-87D5-CD4BECA4789B}"/>
    <cellStyle name="40% - Accent6 16 7 2" xfId="16653" xr:uid="{0581CF0C-3C69-4C59-8C5A-F50BF7DBF5FB}"/>
    <cellStyle name="40% - Accent6 16 7 3" xfId="27502" xr:uid="{C9AA619F-8AE5-4F33-9075-9B002172BF26}"/>
    <cellStyle name="40% - Accent6 16 7 4" xfId="42776" xr:uid="{315A11FA-9BC0-4F5D-BCDD-7EE341BAEE8A}"/>
    <cellStyle name="40% - Accent6 16 8" xfId="13597" xr:uid="{3FCF744A-CE02-459E-9A6C-A46ABE74DAEA}"/>
    <cellStyle name="40% - Accent6 16 9" xfId="24446" xr:uid="{5743A1D8-5DD4-42E2-9E5B-CD38D53C92C2}"/>
    <cellStyle name="40% - Accent6 17" xfId="1503" xr:uid="{3687BE00-D044-4FF7-8777-4AE9AD6085CA}"/>
    <cellStyle name="40% - Accent6 18" xfId="1504" xr:uid="{12F5F5DD-4FD9-47A2-8877-3BA332E6DAD2}"/>
    <cellStyle name="40% - Accent6 19" xfId="1505" xr:uid="{D234A439-1B0B-41B1-BAC4-6766849DFCB4}"/>
    <cellStyle name="40% - Accent6 2" xfId="411" xr:uid="{DA0EF3B1-B9F3-4578-A79B-BDB7222246A7}"/>
    <cellStyle name="40% - Accent6 2 10" xfId="4849" xr:uid="{9983334A-164A-4B5D-867A-6A8C6084C104}"/>
    <cellStyle name="40% - Accent6 2 10 2" xfId="7905" xr:uid="{CFFF971C-CD60-48F1-9E36-C29448C6943D}"/>
    <cellStyle name="40% - Accent6 2 10 2 2" xfId="19343" xr:uid="{AF075DC7-E4A1-4368-AAEA-C6F781E83234}"/>
    <cellStyle name="40% - Accent6 2 10 2 3" xfId="30192" xr:uid="{EBE40E82-9CB4-419A-ADE8-E8A556C2D961}"/>
    <cellStyle name="40% - Accent6 2 10 2 4" xfId="45466" xr:uid="{1074052A-FEA3-4D78-BAE7-36019DE443ED}"/>
    <cellStyle name="40% - Accent6 2 10 3" xfId="16287" xr:uid="{1CDC1ACD-87D2-47FF-AD29-68ACCFEC52B3}"/>
    <cellStyle name="40% - Accent6 2 10 4" xfId="27136" xr:uid="{B487724E-89F9-4CC7-8F8C-DB7D2CFF4414}"/>
    <cellStyle name="40% - Accent6 2 10 5" xfId="42410" xr:uid="{A3BCF5CF-C700-4946-A96E-6779CDBC98B2}"/>
    <cellStyle name="40% - Accent6 2 11" xfId="5216" xr:uid="{9A97C3D7-25DA-4C4C-ACD3-75FEDEE52B2E}"/>
    <cellStyle name="40% - Accent6 2 11 2" xfId="16654" xr:uid="{B5511C19-6A18-4163-8016-42CC3009D536}"/>
    <cellStyle name="40% - Accent6 2 11 3" xfId="27503" xr:uid="{7FEABF6E-05EF-4ACE-9B43-9E2E9AF29650}"/>
    <cellStyle name="40% - Accent6 2 11 4" xfId="42777" xr:uid="{5AF9535B-51A6-4151-9710-906E65C98E74}"/>
    <cellStyle name="40% - Accent6 2 12" xfId="8405" xr:uid="{AFA6FA9A-B509-4F38-A63B-6BA7A49BA4DE}"/>
    <cellStyle name="40% - Accent6 2 12 2" xfId="19577" xr:uid="{6536D06E-9429-4BF4-B6D6-3CCD80EFA106}"/>
    <cellStyle name="40% - Accent6 2 13" xfId="13598" xr:uid="{9D4E0ECC-14C0-4CB4-90F6-30DB1497368A}"/>
    <cellStyle name="40% - Accent6 2 14" xfId="24447" xr:uid="{1EA6CCF2-446D-490A-8D8A-926F1BEB2976}"/>
    <cellStyle name="40% - Accent6 2 15" xfId="30462" xr:uid="{158BC4C6-4798-4AF3-9CD5-F40D2ED170D4}"/>
    <cellStyle name="40% - Accent6 2 16" xfId="39721" xr:uid="{0CD9D5F8-03A9-48CC-969B-A388931FCB81}"/>
    <cellStyle name="40% - Accent6 2 2" xfId="1506" xr:uid="{D1698474-6DF2-4636-8BEA-CEE8E4F32AEB}"/>
    <cellStyle name="40% - Accent6 2 2 2" xfId="8484" xr:uid="{15089A62-C435-4536-9596-9C2D66C5BB3D}"/>
    <cellStyle name="40% - Accent6 2 2 2 2" xfId="8564" xr:uid="{5D2D23C0-A775-4F97-8FF9-B0AE254F67AC}"/>
    <cellStyle name="40% - Accent6 2 2 2 2 2" xfId="8723" xr:uid="{2944E0D7-0FAD-42A7-90D4-22BBAFA1DF61}"/>
    <cellStyle name="40% - Accent6 2 2 2 2 2 2" xfId="19867" xr:uid="{FBB6783B-C24B-4E67-ADCC-965E2BCB6C56}"/>
    <cellStyle name="40% - Accent6 2 2 2 2 3" xfId="8921" xr:uid="{9AA955C4-023B-4800-9689-B84EF5D6974F}"/>
    <cellStyle name="40% - Accent6 2 2 2 2 3 2" xfId="20065" xr:uid="{C934E957-4D5C-423B-8658-75676935FA53}"/>
    <cellStyle name="40% - Accent6 2 2 2 2 4" xfId="19709" xr:uid="{00DA500F-F71A-44D7-A651-EE3B6D134E9B}"/>
    <cellStyle name="40% - Accent6 2 2 2 3" xfId="8644" xr:uid="{08C161BB-C621-4000-B2C4-4A2CA6144804}"/>
    <cellStyle name="40% - Accent6 2 2 2 3 2" xfId="19788" xr:uid="{D40C6DAC-CF07-453C-91EE-A82981CA8ABF}"/>
    <cellStyle name="40% - Accent6 2 2 2 4" xfId="8842" xr:uid="{C9C03AC1-7A3F-4FCE-98B8-195A0686DDFB}"/>
    <cellStyle name="40% - Accent6 2 2 2 4 2" xfId="19986" xr:uid="{27FA8F1D-522D-413F-AB2E-4B6B7478868A}"/>
    <cellStyle name="40% - Accent6 2 2 2 5" xfId="19630" xr:uid="{294514F6-FB1B-467A-9678-BF723C2B26DD}"/>
    <cellStyle name="40% - Accent6 2 2 3" xfId="8523" xr:uid="{6F776F76-695B-45BD-8F87-05C37D77DC95}"/>
    <cellStyle name="40% - Accent6 2 2 3 2" xfId="8683" xr:uid="{A3893296-0507-4D1F-922E-ABBCA4FAD852}"/>
    <cellStyle name="40% - Accent6 2 2 3 2 2" xfId="19827" xr:uid="{9EC65D9C-930B-429D-91D8-2E03BCF6FC41}"/>
    <cellStyle name="40% - Accent6 2 2 3 3" xfId="8881" xr:uid="{25AB8B69-F3F6-4C17-A4C5-9C39DD0E5C4A}"/>
    <cellStyle name="40% - Accent6 2 2 3 3 2" xfId="20025" xr:uid="{74BEE911-1257-4401-899A-C803D3D36A53}"/>
    <cellStyle name="40% - Accent6 2 2 3 4" xfId="19669" xr:uid="{873596A8-7577-4CFE-9D5B-4F57EA89F4B1}"/>
    <cellStyle name="40% - Accent6 2 2 4" xfId="8762" xr:uid="{06FD6BF3-E71A-491F-96BA-9059BE272449}"/>
    <cellStyle name="40% - Accent6 2 2 4 2" xfId="8960" xr:uid="{46A59B44-300A-435F-844F-418314B35424}"/>
    <cellStyle name="40% - Accent6 2 2 4 2 2" xfId="20104" xr:uid="{998C61CB-A51C-46F4-8C8F-1F28BAD4A89A}"/>
    <cellStyle name="40% - Accent6 2 2 4 3" xfId="19906" xr:uid="{4C8FF97C-FE46-4BD4-9C97-ED17996F75D3}"/>
    <cellStyle name="40% - Accent6 2 2 5" xfId="8603" xr:uid="{A3ED6147-58CA-46D1-84D2-71AA5A106795}"/>
    <cellStyle name="40% - Accent6 2 2 5 2" xfId="19748" xr:uid="{32BBDE30-B8F5-4B7F-AB82-9C880ECD503D}"/>
    <cellStyle name="40% - Accent6 2 2 6" xfId="8801" xr:uid="{9BF3B0A6-0A8D-402C-BB45-4257F266B977}"/>
    <cellStyle name="40% - Accent6 2 2 6 2" xfId="19945" xr:uid="{2E56D715-AFEE-46AA-828F-B03EF8D87C5D}"/>
    <cellStyle name="40% - Accent6 2 2 7" xfId="8443" xr:uid="{8289BF3D-87BF-4675-A6EB-D072AE134C3E}"/>
    <cellStyle name="40% - Accent6 2 2 7 2" xfId="19590" xr:uid="{A8005B97-7F6D-4EAE-9D53-8FAE6F282871}"/>
    <cellStyle name="40% - Accent6 2 3" xfId="1507" xr:uid="{23C77BFB-A649-4225-90C8-332983EBCDC3}"/>
    <cellStyle name="40% - Accent6 2 3 2" xfId="8497" xr:uid="{83D622D2-1831-4EA7-B5A1-66A45FDCD909}"/>
    <cellStyle name="40% - Accent6 2 3 2 2" xfId="8577" xr:uid="{001842F2-096F-4BB1-B1FC-69D728F97BBA}"/>
    <cellStyle name="40% - Accent6 2 3 2 2 2" xfId="8736" xr:uid="{389C5968-1281-46CD-804A-DD78C2A4CE53}"/>
    <cellStyle name="40% - Accent6 2 3 2 2 2 2" xfId="19880" xr:uid="{E7B25BD9-BAB6-4050-B113-5B00023F27EA}"/>
    <cellStyle name="40% - Accent6 2 3 2 2 3" xfId="8934" xr:uid="{FF17C972-123A-4574-BF18-2E2477BD8BB7}"/>
    <cellStyle name="40% - Accent6 2 3 2 2 3 2" xfId="20078" xr:uid="{415507A7-1493-4EE2-AFEC-78A334F395B8}"/>
    <cellStyle name="40% - Accent6 2 3 2 2 4" xfId="19722" xr:uid="{EE0CA976-FF13-4458-8007-B9CF7D5D2A47}"/>
    <cellStyle name="40% - Accent6 2 3 2 3" xfId="8657" xr:uid="{3E1D00BA-5C4F-47AC-8EB0-D164F84432B6}"/>
    <cellStyle name="40% - Accent6 2 3 2 3 2" xfId="19801" xr:uid="{F5543421-20DD-4A94-A0EA-783637CC8D7D}"/>
    <cellStyle name="40% - Accent6 2 3 2 4" xfId="8855" xr:uid="{52BF3D03-A8EC-4992-8977-C57502B28D78}"/>
    <cellStyle name="40% - Accent6 2 3 2 4 2" xfId="19999" xr:uid="{5FC7542B-7AC2-49A8-ABD0-AB4C19F48A79}"/>
    <cellStyle name="40% - Accent6 2 3 2 5" xfId="19643" xr:uid="{BA1D5502-2822-4589-9C9D-0D62E8B15574}"/>
    <cellStyle name="40% - Accent6 2 3 3" xfId="8536" xr:uid="{0CAB472B-C9AC-42E2-BFEE-412F3EAF86AB}"/>
    <cellStyle name="40% - Accent6 2 3 3 2" xfId="8696" xr:uid="{29607EB3-CE17-4524-9F08-D1D0519B0321}"/>
    <cellStyle name="40% - Accent6 2 3 3 2 2" xfId="19840" xr:uid="{8E23D4B9-942A-4839-8090-44EB1B912CBC}"/>
    <cellStyle name="40% - Accent6 2 3 3 3" xfId="8894" xr:uid="{6A9C55CB-3C24-4C37-B888-C2108B85BB9C}"/>
    <cellStyle name="40% - Accent6 2 3 3 3 2" xfId="20038" xr:uid="{7C340059-0A4E-4075-AE85-0A92F8E0686E}"/>
    <cellStyle name="40% - Accent6 2 3 3 4" xfId="19682" xr:uid="{9F69B2BA-66C5-4D3D-84AD-F1A205FF9FC0}"/>
    <cellStyle name="40% - Accent6 2 3 4" xfId="8775" xr:uid="{B38E73CA-DF28-4E40-9236-4E5454E550F1}"/>
    <cellStyle name="40% - Accent6 2 3 4 2" xfId="8973" xr:uid="{3B129645-216B-4C92-8317-A38898362C84}"/>
    <cellStyle name="40% - Accent6 2 3 4 2 2" xfId="20117" xr:uid="{C3BE8564-568F-4DA2-B97D-8B15B7A86347}"/>
    <cellStyle name="40% - Accent6 2 3 4 3" xfId="19919" xr:uid="{FC08538F-1B2D-4958-92B3-A903AC5A2E84}"/>
    <cellStyle name="40% - Accent6 2 3 5" xfId="8616" xr:uid="{C0533B85-8051-4B25-B764-E6B294B19FF5}"/>
    <cellStyle name="40% - Accent6 2 3 5 2" xfId="19761" xr:uid="{2C0C7A9E-A543-459E-9D2D-675F41679DA3}"/>
    <cellStyle name="40% - Accent6 2 3 6" xfId="8814" xr:uid="{08940EA8-1B13-4E84-9A9F-903B858C0C22}"/>
    <cellStyle name="40% - Accent6 2 3 6 2" xfId="19958" xr:uid="{C3C18024-0981-4253-A9E1-D7998184E688}"/>
    <cellStyle name="40% - Accent6 2 3 7" xfId="8456" xr:uid="{3BBF18A6-E603-4CFA-B3F2-E6F46F38DF8A}"/>
    <cellStyle name="40% - Accent6 2 3 7 2" xfId="19603" xr:uid="{90B47FD5-9455-402B-9042-AD9B76DFCE57}"/>
    <cellStyle name="40% - Accent6 2 4" xfId="1508" xr:uid="{F2FB1A9D-E849-465B-9AED-24A732B2384B}"/>
    <cellStyle name="40% - Accent6 2 4 2" xfId="8551" xr:uid="{26DCCA7D-9829-47C7-9A37-DC1C565A549F}"/>
    <cellStyle name="40% - Accent6 2 4 2 2" xfId="8710" xr:uid="{29D9ECB5-F7E1-4881-8E5C-5F442A4E48BC}"/>
    <cellStyle name="40% - Accent6 2 4 2 2 2" xfId="19854" xr:uid="{CD7B947A-7190-4A0E-A05D-98A05FAC0CD4}"/>
    <cellStyle name="40% - Accent6 2 4 2 3" xfId="8908" xr:uid="{C82B1B37-7CAD-4170-832C-CF88A998019A}"/>
    <cellStyle name="40% - Accent6 2 4 2 3 2" xfId="20052" xr:uid="{EA864084-AE01-452A-9ACD-86933774AF17}"/>
    <cellStyle name="40% - Accent6 2 4 2 4" xfId="19696" xr:uid="{875FA359-295A-46D7-A283-A8FEAF81C0D3}"/>
    <cellStyle name="40% - Accent6 2 4 3" xfId="8631" xr:uid="{79B8ACF6-1275-44C6-ADA7-951EF25A31D4}"/>
    <cellStyle name="40% - Accent6 2 4 3 2" xfId="19775" xr:uid="{FAEED5C5-7D79-45D6-88C9-45465F645DBD}"/>
    <cellStyle name="40% - Accent6 2 4 4" xfId="8829" xr:uid="{820A1F92-31C9-438B-B4F1-39C5AE8A0AAF}"/>
    <cellStyle name="40% - Accent6 2 4 4 2" xfId="19973" xr:uid="{8B63E0AB-4C6D-4169-9E54-DC6596D98276}"/>
    <cellStyle name="40% - Accent6 2 4 5" xfId="8471" xr:uid="{DF0E2C16-63F5-4767-840A-7A8456505D38}"/>
    <cellStyle name="40% - Accent6 2 4 5 2" xfId="19617" xr:uid="{B0BA14EA-8494-4FA6-8125-7F4A155A1D14}"/>
    <cellStyle name="40% - Accent6 2 5" xfId="1509" xr:uid="{FF7CD83E-D66C-4F82-BE27-12DE8F8927E7}"/>
    <cellStyle name="40% - Accent6 2 5 2" xfId="8670" xr:uid="{14A4D9EC-D45B-435C-A715-D57D888CC5AC}"/>
    <cellStyle name="40% - Accent6 2 5 2 2" xfId="19814" xr:uid="{CB160134-57EA-4BB6-BA8A-6CDA9B95A573}"/>
    <cellStyle name="40% - Accent6 2 5 3" xfId="8868" xr:uid="{5F6FA962-F38F-405C-84E7-283C53699B4A}"/>
    <cellStyle name="40% - Accent6 2 5 3 2" xfId="20012" xr:uid="{4134A9CF-B66B-47CC-B8C5-340EF4FF15BB}"/>
    <cellStyle name="40% - Accent6 2 5 4" xfId="8510" xr:uid="{98E27DE0-5DC8-4E0E-8A44-C4B098A88F22}"/>
    <cellStyle name="40% - Accent6 2 5 4 2" xfId="19656" xr:uid="{873F6073-0209-4B9F-96D7-5AA78FDA7531}"/>
    <cellStyle name="40% - Accent6 2 6" xfId="2470" xr:uid="{2B1436D1-54FA-4795-A905-931B0341B842}"/>
    <cellStyle name="40% - Accent6 2 6 2" xfId="3451" xr:uid="{4FE4F302-426B-4E11-9B69-A097A7FFE53D}"/>
    <cellStyle name="40% - Accent6 2 6 2 2" xfId="6689" xr:uid="{52BA11FD-552F-499D-9D97-66125800C120}"/>
    <cellStyle name="40% - Accent6 2 6 2 2 2" xfId="10400" xr:uid="{5F0187F0-5222-46D0-BDC5-B77F50141847}"/>
    <cellStyle name="40% - Accent6 2 6 2 2 2 2" xfId="21542" xr:uid="{C84D6038-DCA0-4A8A-A942-E678B6855A88}"/>
    <cellStyle name="40% - Accent6 2 6 2 2 2 3" xfId="38728" xr:uid="{899FC487-B3AA-4052-8FD7-2C56184F0ABE}"/>
    <cellStyle name="40% - Accent6 2 6 2 2 3" xfId="10401" xr:uid="{5E1315F4-3496-4ED0-9F9D-3306CA9E6D7A}"/>
    <cellStyle name="40% - Accent6 2 6 2 2 3 2" xfId="21543" xr:uid="{15A58E50-203B-402E-821B-0B7ACA39CA50}"/>
    <cellStyle name="40% - Accent6 2 6 2 2 3 3" xfId="34761" xr:uid="{24E32A8A-2058-4C7F-865E-0C1A3F6F9100}"/>
    <cellStyle name="40% - Accent6 2 6 2 2 4" xfId="18127" xr:uid="{6B3EF669-68C6-4323-BEBB-CF75974E3E40}"/>
    <cellStyle name="40% - Accent6 2 6 2 2 5" xfId="28976" xr:uid="{EAE827DB-DC6D-4634-88CA-23FE2A848FDC}"/>
    <cellStyle name="40% - Accent6 2 6 2 2 6" xfId="33057" xr:uid="{E469717B-1957-422B-9937-EAF04D5CF374}"/>
    <cellStyle name="40% - Accent6 2 6 2 2 7" xfId="44250" xr:uid="{E0D6764D-4003-4C8A-81CF-A95C5C82D6AC}"/>
    <cellStyle name="40% - Accent6 2 6 2 3" xfId="8947" xr:uid="{6A7CD9E8-72D5-4F4C-B45C-A8F04775C36F}"/>
    <cellStyle name="40% - Accent6 2 6 2 3 2" xfId="20091" xr:uid="{223A3D40-F116-42A6-95C1-0D5DEBD8D60B}"/>
    <cellStyle name="40% - Accent6 2 6 2 3 3" xfId="36747" xr:uid="{2434C115-4639-444C-ACA5-2764860D1686}"/>
    <cellStyle name="40% - Accent6 2 6 2 3 4" xfId="45735" xr:uid="{BC17799C-7343-47F1-953A-71F8EB904D39}"/>
    <cellStyle name="40% - Accent6 2 6 2 4" xfId="15071" xr:uid="{BE99FF10-956E-4691-909C-70AE7BC1A616}"/>
    <cellStyle name="40% - Accent6 2 6 2 5" xfId="25920" xr:uid="{8A3181F8-DD71-4C7E-88F7-C34165486F81}"/>
    <cellStyle name="40% - Accent6 2 6 2 6" xfId="32070" xr:uid="{94D8433F-818B-41F6-B242-ABA6CAEAA4C0}"/>
    <cellStyle name="40% - Accent6 2 6 2 7" xfId="41194" xr:uid="{0CF16A1E-9435-4A42-AB78-F053922FA6B1}"/>
    <cellStyle name="40% - Accent6 2 6 3" xfId="5709" xr:uid="{4879D157-1007-4516-A98B-D760859374F1}"/>
    <cellStyle name="40% - Accent6 2 6 3 2" xfId="10402" xr:uid="{9C41EE89-7666-4E1A-BFBB-0F704215C6D6}"/>
    <cellStyle name="40% - Accent6 2 6 3 2 2" xfId="21544" xr:uid="{605E4A66-AF5B-46D5-934F-1142AA02C975}"/>
    <cellStyle name="40% - Accent6 2 6 3 2 3" xfId="38060" xr:uid="{E60B9B90-5DB7-4B97-9F47-9AFA7C175999}"/>
    <cellStyle name="40% - Accent6 2 6 3 3" xfId="10403" xr:uid="{D8EE364D-4C86-44B3-A32C-5FA8D02F525C}"/>
    <cellStyle name="40% - Accent6 2 6 3 3 2" xfId="21545" xr:uid="{7ED2471C-B2A8-4645-B552-377BCC1F0A71}"/>
    <cellStyle name="40% - Accent6 2 6 3 3 3" xfId="34105" xr:uid="{422945A8-60BC-40B6-B830-995F2F0D8DFE}"/>
    <cellStyle name="40% - Accent6 2 6 3 4" xfId="17147" xr:uid="{95A59F9A-53B0-4EB8-BC3C-588B194557B5}"/>
    <cellStyle name="40% - Accent6 2 6 3 5" xfId="27996" xr:uid="{0B81B313-29CD-46EA-8B59-96E00CF15221}"/>
    <cellStyle name="40% - Accent6 2 6 3 6" xfId="33056" xr:uid="{7BE024E5-9B94-49A6-A2BE-8EDDB999749F}"/>
    <cellStyle name="40% - Accent6 2 6 3 7" xfId="43270" xr:uid="{BAF947D6-2F25-4F12-9FC3-D0A458F510BB}"/>
    <cellStyle name="40% - Accent6 2 6 4" xfId="8749" xr:uid="{2E8E94C5-1E1D-476A-ACDE-578700DCE804}"/>
    <cellStyle name="40% - Accent6 2 6 4 2" xfId="19893" xr:uid="{970DE913-6FA1-45B5-B88A-8E1798CE7A94}"/>
    <cellStyle name="40% - Accent6 2 6 4 3" xfId="36077" xr:uid="{1FA42993-A7AA-4825-9A0B-93AB6BC3BD8F}"/>
    <cellStyle name="40% - Accent6 2 6 4 4" xfId="45736" xr:uid="{762D6C6E-5C39-44C8-A760-D2CD4E7237BE}"/>
    <cellStyle name="40% - Accent6 2 6 5" xfId="14091" xr:uid="{852A3F31-0B2D-4B0A-B389-7DE84A5B1041}"/>
    <cellStyle name="40% - Accent6 2 6 6" xfId="24940" xr:uid="{CED5462A-4F07-487C-8A59-4102DB199C0E}"/>
    <cellStyle name="40% - Accent6 2 6 7" xfId="31090" xr:uid="{6B2CFCE6-74F1-49A1-935A-B8EC24C4A5EB}"/>
    <cellStyle name="40% - Accent6 2 6 8" xfId="40214" xr:uid="{CCCA98AD-727B-4633-B09E-0FDF931CB935}"/>
    <cellStyle name="40% - Accent6 2 7" xfId="2958" xr:uid="{3D278113-D07F-4593-A25C-C61342E3007D}"/>
    <cellStyle name="40% - Accent6 2 7 2" xfId="6196" xr:uid="{92D3A2B0-2525-4F35-831A-EE8A4E89D4BC}"/>
    <cellStyle name="40% - Accent6 2 7 2 2" xfId="10404" xr:uid="{A3EF54AF-2931-43F1-82D8-C7F5A23FD0ED}"/>
    <cellStyle name="40% - Accent6 2 7 2 2 2" xfId="21546" xr:uid="{8C147F0B-D89A-4779-BE46-6939D1BBCFDE}"/>
    <cellStyle name="40% - Accent6 2 7 2 2 3" xfId="38729" xr:uid="{DE021646-1D50-4040-9227-D1D0B33D2BD4}"/>
    <cellStyle name="40% - Accent6 2 7 2 3" xfId="10405" xr:uid="{E74E5C0A-CAD1-4BDF-B410-64D14D510442}"/>
    <cellStyle name="40% - Accent6 2 7 2 3 2" xfId="21547" xr:uid="{0C9836BB-48EA-43A8-BF9B-9E7B9017250D}"/>
    <cellStyle name="40% - Accent6 2 7 2 3 3" xfId="34762" xr:uid="{8627F724-FDE5-4E44-846E-A36603AFA657}"/>
    <cellStyle name="40% - Accent6 2 7 2 4" xfId="17634" xr:uid="{A0719A28-BACF-4960-AC4C-28221EC9A4A8}"/>
    <cellStyle name="40% - Accent6 2 7 2 5" xfId="28483" xr:uid="{C6AA9BCB-C21F-4A16-B7CC-21ACB0DE5DAE}"/>
    <cellStyle name="40% - Accent6 2 7 2 6" xfId="33058" xr:uid="{C15D2EFA-0631-4C7F-A58E-6A756C73C010}"/>
    <cellStyle name="40% - Accent6 2 7 2 7" xfId="43757" xr:uid="{8BE9FBD3-A7A3-4F81-9E67-CA52771A3658}"/>
    <cellStyle name="40% - Accent6 2 7 3" xfId="8590" xr:uid="{C10FE492-8855-473E-8CA6-12F406ACB478}"/>
    <cellStyle name="40% - Accent6 2 7 3 2" xfId="19735" xr:uid="{334FD475-CC78-42E3-B852-4D0A42257933}"/>
    <cellStyle name="40% - Accent6 2 7 3 3" xfId="36748" xr:uid="{66028050-36D6-4E80-9B6B-1E4C0DC36816}"/>
    <cellStyle name="40% - Accent6 2 7 3 4" xfId="45737" xr:uid="{1610FC3C-D616-42AC-8206-DEA8B617FB17}"/>
    <cellStyle name="40% - Accent6 2 7 4" xfId="14578" xr:uid="{D5F1D147-E965-4BF9-864E-3232068CD8AB}"/>
    <cellStyle name="40% - Accent6 2 7 5" xfId="25427" xr:uid="{62B3DD30-A37E-4D40-9379-5DF1002CFEB0}"/>
    <cellStyle name="40% - Accent6 2 7 6" xfId="31577" xr:uid="{62FFF593-9B04-43A4-80BC-A1EE03666000}"/>
    <cellStyle name="40% - Accent6 2 7 7" xfId="40701" xr:uid="{E4388740-AAA1-41C6-A5AE-17D830F10E4E}"/>
    <cellStyle name="40% - Accent6 2 8" xfId="3939" xr:uid="{AEEDF9E3-47A9-4B95-B3A8-B30C7D2E7762}"/>
    <cellStyle name="40% - Accent6 2 8 2" xfId="7178" xr:uid="{75B151D2-3930-47EE-A582-56FB8A621ED7}"/>
    <cellStyle name="40% - Accent6 2 8 2 2" xfId="18616" xr:uid="{DAC21E6C-B542-4089-9114-ECA224EB2E57}"/>
    <cellStyle name="40% - Accent6 2 8 2 3" xfId="29465" xr:uid="{3B867567-14C5-4335-A096-033A11F3C812}"/>
    <cellStyle name="40% - Accent6 2 8 2 4" xfId="37586" xr:uid="{F6230DD0-490F-4FA2-92CB-1282C2C8CF8C}"/>
    <cellStyle name="40% - Accent6 2 8 2 5" xfId="44739" xr:uid="{E638D1E5-A81D-4CC7-B42D-1B8509744792}"/>
    <cellStyle name="40% - Accent6 2 8 3" xfId="8788" xr:uid="{7D40DF1F-CC66-496D-AB62-C48146985604}"/>
    <cellStyle name="40% - Accent6 2 8 3 2" xfId="19932" xr:uid="{31CF18E3-587C-4404-9DFF-89FBCCF8D0F9}"/>
    <cellStyle name="40% - Accent6 2 8 3 3" xfId="33796" xr:uid="{D878C2E4-8AFA-4A84-A97E-265FBB4686BD}"/>
    <cellStyle name="40% - Accent6 2 8 3 4" xfId="45738" xr:uid="{CFA082A1-E3F3-46A9-AF26-4B217F3BD24E}"/>
    <cellStyle name="40% - Accent6 2 8 4" xfId="15560" xr:uid="{CB14824B-7BAB-4371-8E3B-73AEB79C55A2}"/>
    <cellStyle name="40% - Accent6 2 8 5" xfId="26409" xr:uid="{D9B80010-F615-4BFC-9BFF-FDBC6C433920}"/>
    <cellStyle name="40% - Accent6 2 8 6" xfId="33059" xr:uid="{9F8245C7-BF07-4EAA-AA4E-098861113331}"/>
    <cellStyle name="40% - Accent6 2 8 7" xfId="41683" xr:uid="{28E217EF-6225-4D9E-8D3D-2760D9CB8D80}"/>
    <cellStyle name="40% - Accent6 2 9" xfId="4487" xr:uid="{7EDEBD7A-0DD8-44AB-BC5F-12FFC1518470}"/>
    <cellStyle name="40% - Accent6 2 9 2" xfId="7543" xr:uid="{578E5635-5A60-4827-9D0D-F96942AE85EF}"/>
    <cellStyle name="40% - Accent6 2 9 2 2" xfId="18981" xr:uid="{1895BC85-1FF7-4C0D-9A50-FC71AF91D17D}"/>
    <cellStyle name="40% - Accent6 2 9 2 3" xfId="29830" xr:uid="{2FC3B7A0-F9FF-4402-8D3E-8727DCF4A032}"/>
    <cellStyle name="40% - Accent6 2 9 2 4" xfId="35605" xr:uid="{006DF416-6F43-4A24-ACA3-847A78B86D96}"/>
    <cellStyle name="40% - Accent6 2 9 2 5" xfId="45104" xr:uid="{0A4369E5-B8D7-4A44-A592-D643A7719D37}"/>
    <cellStyle name="40% - Accent6 2 9 3" xfId="15925" xr:uid="{C4C5C632-160A-46F0-8C46-47928AF6ADE9}"/>
    <cellStyle name="40% - Accent6 2 9 4" xfId="26774" xr:uid="{E2228E9C-4890-420F-BA6C-74114AFAA40A}"/>
    <cellStyle name="40% - Accent6 2 9 5" xfId="33055" xr:uid="{A2B375FB-F045-4312-9879-64EC830D9054}"/>
    <cellStyle name="40% - Accent6 2 9 6" xfId="42048" xr:uid="{75EA3DB7-CD53-44F6-B5D1-2C0849CEA295}"/>
    <cellStyle name="40% - Accent6 20" xfId="1510" xr:uid="{EDDC8DAD-1EE6-4F29-919F-D1B52063B03C}"/>
    <cellStyle name="40% - Accent6 21" xfId="1511" xr:uid="{E35CFA23-03FF-45D0-A4F2-F548AB4BCCD3}"/>
    <cellStyle name="40% - Accent6 22" xfId="8130" xr:uid="{E3733508-F29B-46E6-92FC-EBC5B334A344}"/>
    <cellStyle name="40% - Accent6 23" xfId="8131" xr:uid="{C703731A-ADAA-4F41-B43B-8A2B52A66E34}"/>
    <cellStyle name="40% - Accent6 24" xfId="129" xr:uid="{53CAF3B9-0D35-4204-9AAB-114B02D20219}"/>
    <cellStyle name="40% - Accent6 3" xfId="412" xr:uid="{FA2B6082-62CD-4584-9FD0-01F199B85766}"/>
    <cellStyle name="40% - Accent6 3 10" xfId="30463" xr:uid="{03907910-FEA5-496D-9149-AAE94B62FE14}"/>
    <cellStyle name="40% - Accent6 3 11" xfId="39722" xr:uid="{4371A468-ADC9-4BAE-9F45-BD726D1000B5}"/>
    <cellStyle name="40% - Accent6 3 2" xfId="2471" xr:uid="{42B37D2B-354D-44A5-B4FC-6875B808710A}"/>
    <cellStyle name="40% - Accent6 3 2 2" xfId="3452" xr:uid="{E868C802-2E23-4836-939F-D156EF98FD5E}"/>
    <cellStyle name="40% - Accent6 3 2 2 2" xfId="6690" xr:uid="{FB7BE49D-33D4-4933-9FDD-8D43B2D0FF0F}"/>
    <cellStyle name="40% - Accent6 3 2 2 2 2" xfId="10406" xr:uid="{8D7EE090-30D0-4ABE-B943-EA9BB5D46926}"/>
    <cellStyle name="40% - Accent6 3 2 2 2 2 2" xfId="21548" xr:uid="{77E642E3-E3E7-4782-B4BC-534095822CA6}"/>
    <cellStyle name="40% - Accent6 3 2 2 2 2 3" xfId="38730" xr:uid="{0279D0A8-3F38-4059-A9A1-A26DDD43C25B}"/>
    <cellStyle name="40% - Accent6 3 2 2 2 3" xfId="10407" xr:uid="{A8ABA7D0-980E-410E-A4C8-C6E0353AD4DA}"/>
    <cellStyle name="40% - Accent6 3 2 2 2 3 2" xfId="21549" xr:uid="{22EBFB1A-CF44-4E80-95F1-426502343B9A}"/>
    <cellStyle name="40% - Accent6 3 2 2 2 3 3" xfId="34763" xr:uid="{67E0F3D0-F289-4FEA-9E1E-86F43EFE4B43}"/>
    <cellStyle name="40% - Accent6 3 2 2 2 4" xfId="18128" xr:uid="{71EAEB93-AD33-467D-9543-0683F8EB1BE1}"/>
    <cellStyle name="40% - Accent6 3 2 2 2 5" xfId="28977" xr:uid="{FE8B0247-794E-469A-A97A-3B70A9A6104E}"/>
    <cellStyle name="40% - Accent6 3 2 2 2 6" xfId="33062" xr:uid="{20C84A64-9EB5-4F47-8B03-A6179043F102}"/>
    <cellStyle name="40% - Accent6 3 2 2 2 7" xfId="44251" xr:uid="{7D53BCDF-A680-4F3E-914C-C53F80B10491}"/>
    <cellStyle name="40% - Accent6 3 2 2 3" xfId="10408" xr:uid="{1F91CF85-8893-49B6-BB6A-0CC3CFD2B45E}"/>
    <cellStyle name="40% - Accent6 3 2 2 3 2" xfId="21550" xr:uid="{60F90588-9533-4327-A139-1C0C5B71B34A}"/>
    <cellStyle name="40% - Accent6 3 2 2 3 3" xfId="36749" xr:uid="{7E414F6B-90D4-43AB-B08C-ADC0E200C4BB}"/>
    <cellStyle name="40% - Accent6 3 2 2 4" xfId="15072" xr:uid="{5B2EC49C-C26B-4FEC-BCCF-B40BC31B4999}"/>
    <cellStyle name="40% - Accent6 3 2 2 5" xfId="25921" xr:uid="{7AB6DD3A-CA5A-46D4-974E-78AF0AA33FCD}"/>
    <cellStyle name="40% - Accent6 3 2 2 6" xfId="32071" xr:uid="{D4465C10-F75D-4E30-B524-E3805A059A64}"/>
    <cellStyle name="40% - Accent6 3 2 2 7" xfId="41195" xr:uid="{9940C71F-003C-45B1-991D-549FEDAD4AC9}"/>
    <cellStyle name="40% - Accent6 3 2 3" xfId="5710" xr:uid="{73ABA45C-4751-4CC6-A861-C94179A48499}"/>
    <cellStyle name="40% - Accent6 3 2 3 2" xfId="10409" xr:uid="{0C24BA57-50CD-4EFF-A242-7C1F948630F7}"/>
    <cellStyle name="40% - Accent6 3 2 3 2 2" xfId="21551" xr:uid="{CE75E223-10E1-4BEC-AC40-30D4867E13D9}"/>
    <cellStyle name="40% - Accent6 3 2 3 2 3" xfId="38061" xr:uid="{4553A198-9793-40F7-B63E-511F22A57421}"/>
    <cellStyle name="40% - Accent6 3 2 3 3" xfId="10410" xr:uid="{BAEB4430-9F6E-49CC-9230-F6C04D65645A}"/>
    <cellStyle name="40% - Accent6 3 2 3 3 2" xfId="21552" xr:uid="{67050B77-9BBB-495D-8FEC-B6E0CF353DB1}"/>
    <cellStyle name="40% - Accent6 3 2 3 3 3" xfId="34106" xr:uid="{B660EB80-2104-4D13-B128-CDB643E9B27B}"/>
    <cellStyle name="40% - Accent6 3 2 3 4" xfId="17148" xr:uid="{EA04D32B-2E9C-4C16-A28E-DAC3240E4CCF}"/>
    <cellStyle name="40% - Accent6 3 2 3 5" xfId="27997" xr:uid="{85A07253-DB0A-4056-A105-E6412E90EB28}"/>
    <cellStyle name="40% - Accent6 3 2 3 6" xfId="33061" xr:uid="{20EDB7CA-DA00-48CB-AFE8-CA193152F13A}"/>
    <cellStyle name="40% - Accent6 3 2 3 7" xfId="43271" xr:uid="{478E899C-026C-474F-90BA-F7DCE958849D}"/>
    <cellStyle name="40% - Accent6 3 2 4" xfId="10411" xr:uid="{3B7AFAD5-484B-4804-BEB4-21ED0E4965D1}"/>
    <cellStyle name="40% - Accent6 3 2 4 2" xfId="21553" xr:uid="{48774E29-0EB7-4579-B593-33B4B5865558}"/>
    <cellStyle name="40% - Accent6 3 2 4 3" xfId="36078" xr:uid="{64B1EA23-5172-47DF-A594-58164DFF2440}"/>
    <cellStyle name="40% - Accent6 3 2 5" xfId="14092" xr:uid="{57132918-72B2-4020-91BE-61B5759608EB}"/>
    <cellStyle name="40% - Accent6 3 2 6" xfId="24941" xr:uid="{99E3F64C-74BD-4DBD-8E28-F344634511E1}"/>
    <cellStyle name="40% - Accent6 3 2 7" xfId="31091" xr:uid="{FAB06D46-8544-4959-B9B5-3D08F9900176}"/>
    <cellStyle name="40% - Accent6 3 2 8" xfId="40215" xr:uid="{C3A54E0E-A940-470D-880F-030812804E04}"/>
    <cellStyle name="40% - Accent6 3 3" xfId="2959" xr:uid="{C48A5240-3C2D-4AE8-A2F0-669944D7A952}"/>
    <cellStyle name="40% - Accent6 3 3 2" xfId="6197" xr:uid="{00B63C25-1A77-4F55-ACFD-80979B235FF1}"/>
    <cellStyle name="40% - Accent6 3 3 2 2" xfId="10412" xr:uid="{DEA18A7A-C769-4DFE-94F6-C9E385EC3F34}"/>
    <cellStyle name="40% - Accent6 3 3 2 2 2" xfId="21554" xr:uid="{C70CF954-5FC1-42BF-BF82-7A7CC534C182}"/>
    <cellStyle name="40% - Accent6 3 3 2 2 3" xfId="38731" xr:uid="{E3FB4565-CD57-4CD8-A30B-450DB680B4CD}"/>
    <cellStyle name="40% - Accent6 3 3 2 3" xfId="10413" xr:uid="{752D2E37-19B3-47AA-8A11-0BFC2F1B8074}"/>
    <cellStyle name="40% - Accent6 3 3 2 3 2" xfId="21555" xr:uid="{E2344D94-3FF6-47F7-94F8-407BC7D35047}"/>
    <cellStyle name="40% - Accent6 3 3 2 3 3" xfId="34764" xr:uid="{7F8E335B-98BF-4177-B954-46C1BDD993D7}"/>
    <cellStyle name="40% - Accent6 3 3 2 4" xfId="17635" xr:uid="{0F571F2E-4C09-495A-A105-8B1A110B7A98}"/>
    <cellStyle name="40% - Accent6 3 3 2 5" xfId="28484" xr:uid="{806A8FE1-193C-4ECC-A998-CD4BDCBD3DE1}"/>
    <cellStyle name="40% - Accent6 3 3 2 6" xfId="33063" xr:uid="{C5F0E64C-117F-4349-B9EB-E7EB8943DE81}"/>
    <cellStyle name="40% - Accent6 3 3 2 7" xfId="43758" xr:uid="{A1C5AA02-4E32-45D0-BBE0-628B2D62B451}"/>
    <cellStyle name="40% - Accent6 3 3 3" xfId="10414" xr:uid="{7B2958C7-570B-4103-A0CB-F802A6F4C3B9}"/>
    <cellStyle name="40% - Accent6 3 3 3 2" xfId="21556" xr:uid="{0186D735-34C8-42AF-B785-4609773C86B6}"/>
    <cellStyle name="40% - Accent6 3 3 3 3" xfId="36750" xr:uid="{51365B69-03D0-4B34-8FF1-82E220565529}"/>
    <cellStyle name="40% - Accent6 3 3 4" xfId="14579" xr:uid="{33489938-AC92-4D86-9BDE-D5A4E8D0F065}"/>
    <cellStyle name="40% - Accent6 3 3 5" xfId="25428" xr:uid="{01DD4E6A-1081-4EA4-9D53-66AAC02689B3}"/>
    <cellStyle name="40% - Accent6 3 3 6" xfId="31578" xr:uid="{6CAC287F-A101-4852-BB43-5D68D753225B}"/>
    <cellStyle name="40% - Accent6 3 3 7" xfId="40702" xr:uid="{45136CBF-1398-4AFA-AF9B-DDD54BCAC6FA}"/>
    <cellStyle name="40% - Accent6 3 4" xfId="3940" xr:uid="{DCD2A999-26D6-4C4A-8681-04458F4448E1}"/>
    <cellStyle name="40% - Accent6 3 4 2" xfId="7179" xr:uid="{070740FF-2AE5-40C4-8679-4F7E34C24FC5}"/>
    <cellStyle name="40% - Accent6 3 4 2 2" xfId="18617" xr:uid="{E3FDDF31-78A3-4CA5-91E3-F38A61EF3765}"/>
    <cellStyle name="40% - Accent6 3 4 2 3" xfId="29466" xr:uid="{61C99CBF-139F-4154-AE7A-D1C9A4333D52}"/>
    <cellStyle name="40% - Accent6 3 4 2 4" xfId="37600" xr:uid="{C8E9C64F-1CC4-45FD-9F03-585FFE593A95}"/>
    <cellStyle name="40% - Accent6 3 4 2 5" xfId="44740" xr:uid="{04244508-8054-4593-9736-2D2D22F05316}"/>
    <cellStyle name="40% - Accent6 3 4 3" xfId="10415" xr:uid="{4BCD947B-480F-46CE-9194-337427A9914F}"/>
    <cellStyle name="40% - Accent6 3 4 3 2" xfId="21557" xr:uid="{A1283AB1-00BB-48C8-80E8-723792CB83B6}"/>
    <cellStyle name="40% - Accent6 3 4 3 3" xfId="33805" xr:uid="{81F66CAF-ECB1-42EA-8623-BE93C6E8C1E6}"/>
    <cellStyle name="40% - Accent6 3 4 4" xfId="15561" xr:uid="{DFD68CA3-04D8-4500-9ADE-74EDCAAC24DD}"/>
    <cellStyle name="40% - Accent6 3 4 5" xfId="26410" xr:uid="{A7C85DA4-6DB9-4238-91C5-F53728D3635A}"/>
    <cellStyle name="40% - Accent6 3 4 6" xfId="33064" xr:uid="{FD330E22-5684-4A66-984B-F853EE2505C7}"/>
    <cellStyle name="40% - Accent6 3 4 7" xfId="41684" xr:uid="{70D51E51-A3F1-4F3C-B8ED-DEA0F957556A}"/>
    <cellStyle name="40% - Accent6 3 5" xfId="4488" xr:uid="{B5CB7C25-3E8C-4A02-A168-178E8A312930}"/>
    <cellStyle name="40% - Accent6 3 5 2" xfId="7544" xr:uid="{6EBB251A-862B-4DAD-8527-2EDA2B117D87}"/>
    <cellStyle name="40% - Accent6 3 5 2 2" xfId="18982" xr:uid="{A030D317-9D42-4371-A183-1926A4FB4BF8}"/>
    <cellStyle name="40% - Accent6 3 5 2 3" xfId="29831" xr:uid="{2B619676-9FDD-4FD6-8FE6-E4771FBD272D}"/>
    <cellStyle name="40% - Accent6 3 5 2 4" xfId="35619" xr:uid="{6C89BD52-F682-421A-9A51-761AB50F22E8}"/>
    <cellStyle name="40% - Accent6 3 5 2 5" xfId="45105" xr:uid="{20AA0331-58B8-4AE6-BE03-6CB56E2B1372}"/>
    <cellStyle name="40% - Accent6 3 5 3" xfId="15926" xr:uid="{DC59094C-2236-4BF5-83AC-192ABE510F0D}"/>
    <cellStyle name="40% - Accent6 3 5 4" xfId="26775" xr:uid="{D786181D-32DD-4A74-8CC4-86B5CAF688B6}"/>
    <cellStyle name="40% - Accent6 3 5 5" xfId="33060" xr:uid="{F953399A-34C7-4B3B-BA59-037B8E201AAC}"/>
    <cellStyle name="40% - Accent6 3 5 6" xfId="42049" xr:uid="{61C94054-1FCC-4204-AF62-3AF632386D83}"/>
    <cellStyle name="40% - Accent6 3 6" xfId="4850" xr:uid="{90C18197-03D0-413C-9B53-D59E90BD8DC2}"/>
    <cellStyle name="40% - Accent6 3 6 2" xfId="7906" xr:uid="{251EEE13-C157-4768-92EB-7F7EFF6C0D6E}"/>
    <cellStyle name="40% - Accent6 3 6 2 2" xfId="19344" xr:uid="{CB3B307E-1566-4EC1-AF3C-1CB695A26C42}"/>
    <cellStyle name="40% - Accent6 3 6 2 3" xfId="30193" xr:uid="{EE68BEF6-6E4D-4E17-8702-166E0B9CFA41}"/>
    <cellStyle name="40% - Accent6 3 6 2 4" xfId="45467" xr:uid="{B968C9D1-C834-4789-8E9D-9EA132265F1C}"/>
    <cellStyle name="40% - Accent6 3 6 3" xfId="16288" xr:uid="{F2F39760-7C03-4807-BB07-59CC197DB39F}"/>
    <cellStyle name="40% - Accent6 3 6 4" xfId="27137" xr:uid="{509F26D9-283D-422A-8950-1F6F515E46D3}"/>
    <cellStyle name="40% - Accent6 3 6 5" xfId="42411" xr:uid="{591ED4F5-3302-4370-8132-B918B671C9AC}"/>
    <cellStyle name="40% - Accent6 3 7" xfId="5217" xr:uid="{B8436F55-577A-408C-866A-576E918B3946}"/>
    <cellStyle name="40% - Accent6 3 7 2" xfId="16655" xr:uid="{C8EB0CF0-6BC5-41CC-AAB6-59314FC822BB}"/>
    <cellStyle name="40% - Accent6 3 7 3" xfId="27504" xr:uid="{DB4FE4A6-6858-40AD-A11C-A2A55864E2B1}"/>
    <cellStyle name="40% - Accent6 3 7 4" xfId="42778" xr:uid="{3B3AA5C9-9885-41CE-A7B4-B0CD06363541}"/>
    <cellStyle name="40% - Accent6 3 8" xfId="13599" xr:uid="{C26AB6EB-336E-464A-9F70-45D9B2CB3A16}"/>
    <cellStyle name="40% - Accent6 3 9" xfId="24448" xr:uid="{318443D9-F626-469F-BE05-E819BE63DBC2}"/>
    <cellStyle name="40% - Accent6 4" xfId="413" xr:uid="{934CB06E-83E0-4F6A-926E-9F56C4DFCE2F}"/>
    <cellStyle name="40% - Accent6 4 10" xfId="30464" xr:uid="{B3753B40-E745-4D88-AE68-A7447B089E35}"/>
    <cellStyle name="40% - Accent6 4 11" xfId="39723" xr:uid="{65E8FF15-EA15-45CC-A219-A359691D34E5}"/>
    <cellStyle name="40% - Accent6 4 2" xfId="2472" xr:uid="{71A2CB51-5FF8-42ED-AB83-1F322FD73C63}"/>
    <cellStyle name="40% - Accent6 4 2 2" xfId="3453" xr:uid="{28C23224-879C-4184-B6F2-AF8E1117799C}"/>
    <cellStyle name="40% - Accent6 4 2 2 2" xfId="6691" xr:uid="{73356503-E4E3-4798-B045-47D5F1B62C88}"/>
    <cellStyle name="40% - Accent6 4 2 2 2 2" xfId="10416" xr:uid="{0CFFF83C-1907-4B3C-895E-512008E4FB6C}"/>
    <cellStyle name="40% - Accent6 4 2 2 2 2 2" xfId="21558" xr:uid="{E5F01D9C-BEF9-421B-B112-525714C68691}"/>
    <cellStyle name="40% - Accent6 4 2 2 2 2 3" xfId="38732" xr:uid="{DEB9150D-E24F-414F-A152-1EFAEBA3F260}"/>
    <cellStyle name="40% - Accent6 4 2 2 2 3" xfId="10417" xr:uid="{5CB0DA8D-1866-45DD-B733-66BDB7BDB641}"/>
    <cellStyle name="40% - Accent6 4 2 2 2 3 2" xfId="21559" xr:uid="{9DA9BF5C-3B86-41AD-87FA-66BB110CE524}"/>
    <cellStyle name="40% - Accent6 4 2 2 2 3 3" xfId="34765" xr:uid="{A8D27EC1-13EE-41C9-9F40-94B95D9EE370}"/>
    <cellStyle name="40% - Accent6 4 2 2 2 4" xfId="18129" xr:uid="{96A516A1-B313-44AF-BB4F-CFBAEC950FBC}"/>
    <cellStyle name="40% - Accent6 4 2 2 2 5" xfId="28978" xr:uid="{A8A0C8AC-38F9-40E8-BC52-4453773A1CD4}"/>
    <cellStyle name="40% - Accent6 4 2 2 2 6" xfId="33067" xr:uid="{41766A3D-2FC1-4D30-B183-D1C241E99453}"/>
    <cellStyle name="40% - Accent6 4 2 2 2 7" xfId="44252" xr:uid="{3F99B2EF-4026-4507-A51E-1C81A1D95CA0}"/>
    <cellStyle name="40% - Accent6 4 2 2 3" xfId="10418" xr:uid="{E6C9EE1B-93C6-4DF8-9572-8A6F80B78B55}"/>
    <cellStyle name="40% - Accent6 4 2 2 3 2" xfId="21560" xr:uid="{3DB0365E-CFDB-41AD-BCC7-9C500461E985}"/>
    <cellStyle name="40% - Accent6 4 2 2 3 3" xfId="36751" xr:uid="{311FB81A-9924-4CFF-815E-1B93EE940B89}"/>
    <cellStyle name="40% - Accent6 4 2 2 4" xfId="15073" xr:uid="{CE2BF489-78E7-4737-8B5E-6ECAC40C303D}"/>
    <cellStyle name="40% - Accent6 4 2 2 5" xfId="25922" xr:uid="{E997A613-4C17-4BDF-B6B5-0C279D75F0B6}"/>
    <cellStyle name="40% - Accent6 4 2 2 6" xfId="32072" xr:uid="{5A14BE30-CFA8-4B7F-823B-889D27064B3E}"/>
    <cellStyle name="40% - Accent6 4 2 2 7" xfId="41196" xr:uid="{285A49BE-716E-45A6-89AD-8048DF7797C9}"/>
    <cellStyle name="40% - Accent6 4 2 3" xfId="5711" xr:uid="{8EA1081F-4F68-40D3-869D-CC7A21324C21}"/>
    <cellStyle name="40% - Accent6 4 2 3 2" xfId="10419" xr:uid="{683CB674-FD08-4A6A-96E3-B4E6C0980E87}"/>
    <cellStyle name="40% - Accent6 4 2 3 2 2" xfId="21561" xr:uid="{4768FED9-DA2A-4762-B8B6-AEF4233AADBA}"/>
    <cellStyle name="40% - Accent6 4 2 3 2 3" xfId="38062" xr:uid="{B99FBC2B-EEE4-4EB4-BD41-1C4A486BC776}"/>
    <cellStyle name="40% - Accent6 4 2 3 3" xfId="10420" xr:uid="{B5FE1BB8-CAEE-43CF-B31A-1A823A964122}"/>
    <cellStyle name="40% - Accent6 4 2 3 3 2" xfId="21562" xr:uid="{19DD5AAC-E966-4B63-A5AE-6E8FC7FA2073}"/>
    <cellStyle name="40% - Accent6 4 2 3 3 3" xfId="34107" xr:uid="{F02895DA-67D0-4F0C-AD31-3141FFA391A7}"/>
    <cellStyle name="40% - Accent6 4 2 3 4" xfId="17149" xr:uid="{03DF1C17-27C4-4732-8007-D1AC3C193622}"/>
    <cellStyle name="40% - Accent6 4 2 3 5" xfId="27998" xr:uid="{B461914E-CFFF-4A87-B4A2-F6CFAA661918}"/>
    <cellStyle name="40% - Accent6 4 2 3 6" xfId="33066" xr:uid="{812F4E90-A051-4289-8764-97F31F6B4CF0}"/>
    <cellStyle name="40% - Accent6 4 2 3 7" xfId="43272" xr:uid="{8AFDE58A-D0D7-4005-A437-6A960BA1AF44}"/>
    <cellStyle name="40% - Accent6 4 2 4" xfId="10421" xr:uid="{3BAB8F8C-3F24-43E4-967D-96760A219DFA}"/>
    <cellStyle name="40% - Accent6 4 2 4 2" xfId="21563" xr:uid="{2802EB4B-CBB7-4C82-99AE-ED00E725F7B5}"/>
    <cellStyle name="40% - Accent6 4 2 4 3" xfId="36079" xr:uid="{92B52601-5507-41C4-AAAA-1B005C5C986B}"/>
    <cellStyle name="40% - Accent6 4 2 5" xfId="14093" xr:uid="{6C3A6748-9DB3-47CE-AC38-AA51F0A999AD}"/>
    <cellStyle name="40% - Accent6 4 2 6" xfId="24942" xr:uid="{7E75C8A3-7B5A-4302-B508-345E3769DA3C}"/>
    <cellStyle name="40% - Accent6 4 2 7" xfId="31092" xr:uid="{FA7A620D-B7C6-4E1F-94BD-86A52F4A1A7E}"/>
    <cellStyle name="40% - Accent6 4 2 8" xfId="40216" xr:uid="{5621185A-33A4-4DEA-B176-63A9ABAB9026}"/>
    <cellStyle name="40% - Accent6 4 3" xfId="2960" xr:uid="{B03C39AB-6EA4-413E-9847-463A2FBFF285}"/>
    <cellStyle name="40% - Accent6 4 3 2" xfId="6198" xr:uid="{96D7BECA-89D8-4DD3-91CC-05319795EFEE}"/>
    <cellStyle name="40% - Accent6 4 3 2 2" xfId="10422" xr:uid="{03E45F1A-DC02-4EC3-AEE7-0D7C67FA87E2}"/>
    <cellStyle name="40% - Accent6 4 3 2 2 2" xfId="21564" xr:uid="{B5A19D5D-6A38-4443-B031-130F3A7C0701}"/>
    <cellStyle name="40% - Accent6 4 3 2 2 3" xfId="38733" xr:uid="{05F0A955-8CBF-42FA-8964-7EDF1C3E57DC}"/>
    <cellStyle name="40% - Accent6 4 3 2 3" xfId="10423" xr:uid="{DC729A98-23D4-464D-83C6-FBC3262A50ED}"/>
    <cellStyle name="40% - Accent6 4 3 2 3 2" xfId="21565" xr:uid="{8F9FF906-01F7-4D5A-8CAC-1DDBCEA8F9B5}"/>
    <cellStyle name="40% - Accent6 4 3 2 3 3" xfId="34766" xr:uid="{17674E5C-F89A-46D2-8D4E-F92BAD023A8C}"/>
    <cellStyle name="40% - Accent6 4 3 2 4" xfId="17636" xr:uid="{B3D4244B-4F87-4B72-985B-B0B1528F66FC}"/>
    <cellStyle name="40% - Accent6 4 3 2 5" xfId="28485" xr:uid="{B9302A0F-1D2D-4A43-892D-A08244B410C4}"/>
    <cellStyle name="40% - Accent6 4 3 2 6" xfId="33068" xr:uid="{AD4012D7-9846-4A45-AD99-E16AFD427FBF}"/>
    <cellStyle name="40% - Accent6 4 3 2 7" xfId="43759" xr:uid="{F1ED3B67-E159-4C2F-977E-46118C59FEC7}"/>
    <cellStyle name="40% - Accent6 4 3 3" xfId="10424" xr:uid="{0288AF1C-72CA-4FB5-BBFE-57E4E9C899BF}"/>
    <cellStyle name="40% - Accent6 4 3 3 2" xfId="21566" xr:uid="{CF3D93E2-22D7-4AD9-9BD2-3A55903573A0}"/>
    <cellStyle name="40% - Accent6 4 3 3 3" xfId="36752" xr:uid="{3BCA0C15-411C-48EA-B607-88513EAE79CF}"/>
    <cellStyle name="40% - Accent6 4 3 4" xfId="14580" xr:uid="{373D7124-F4EF-4F22-ACA1-2E7BCB89CC66}"/>
    <cellStyle name="40% - Accent6 4 3 5" xfId="25429" xr:uid="{F086A5FE-8016-4E2B-9EC3-95A0648E549C}"/>
    <cellStyle name="40% - Accent6 4 3 6" xfId="31579" xr:uid="{A7D9844E-BF27-45E3-A5BD-2FDE5C818F21}"/>
    <cellStyle name="40% - Accent6 4 3 7" xfId="40703" xr:uid="{820A713C-F9EF-45FA-95CB-077C6F2261EE}"/>
    <cellStyle name="40% - Accent6 4 4" xfId="3941" xr:uid="{3F97B268-4E35-4564-AE39-F62ADDC901D1}"/>
    <cellStyle name="40% - Accent6 4 4 2" xfId="7180" xr:uid="{CB6ED776-495C-4C60-A334-78EBEC1B8BF2}"/>
    <cellStyle name="40% - Accent6 4 4 2 2" xfId="18618" xr:uid="{E8068982-01D4-4939-A7AC-A66A3A531B29}"/>
    <cellStyle name="40% - Accent6 4 4 2 3" xfId="29467" xr:uid="{7BA5A09D-5CB4-46FB-8388-6F21BF6F93A3}"/>
    <cellStyle name="40% - Accent6 4 4 2 4" xfId="37614" xr:uid="{0ADE287E-0B8E-485F-A774-D54CA17AE43D}"/>
    <cellStyle name="40% - Accent6 4 4 2 5" xfId="44741" xr:uid="{A2D53621-090B-4656-AED3-218A9E3EA5E7}"/>
    <cellStyle name="40% - Accent6 4 4 3" xfId="10425" xr:uid="{5FCAB327-9E4A-4204-9313-363A952CC4C6}"/>
    <cellStyle name="40% - Accent6 4 4 3 2" xfId="21567" xr:uid="{39A39776-BFE8-45A5-95E2-2757460F1E18}"/>
    <cellStyle name="40% - Accent6 4 4 3 3" xfId="33814" xr:uid="{A30306C3-F018-47BF-8AC4-E6B3171357CF}"/>
    <cellStyle name="40% - Accent6 4 4 4" xfId="15562" xr:uid="{B31C3434-0895-4270-B1BC-C7E879C9EA81}"/>
    <cellStyle name="40% - Accent6 4 4 5" xfId="26411" xr:uid="{1D48400E-B063-44E5-8F09-03F536A5EAEC}"/>
    <cellStyle name="40% - Accent6 4 4 6" xfId="33069" xr:uid="{19C378D1-8DCE-4B7B-9ACB-E8534853D6FD}"/>
    <cellStyle name="40% - Accent6 4 4 7" xfId="41685" xr:uid="{2057B89D-6C9E-4CA6-816B-80D139BD5956}"/>
    <cellStyle name="40% - Accent6 4 5" xfId="4489" xr:uid="{2E49489F-0A16-484C-9051-DE5807C17ED7}"/>
    <cellStyle name="40% - Accent6 4 5 2" xfId="7545" xr:uid="{6C855B4C-D4D8-4B03-81B9-316BB8BDA545}"/>
    <cellStyle name="40% - Accent6 4 5 2 2" xfId="18983" xr:uid="{40480309-7214-4877-909C-5BF95CDBD71A}"/>
    <cellStyle name="40% - Accent6 4 5 2 3" xfId="29832" xr:uid="{4D2B1D81-B793-4CAF-A9D1-49223AF29E79}"/>
    <cellStyle name="40% - Accent6 4 5 2 4" xfId="35633" xr:uid="{336DE97B-6400-49CA-AC94-9B34BE0552B3}"/>
    <cellStyle name="40% - Accent6 4 5 2 5" xfId="45106" xr:uid="{62EF6034-2EBA-4F24-A6DC-3E197C22A0B7}"/>
    <cellStyle name="40% - Accent6 4 5 3" xfId="15927" xr:uid="{8EAC792D-D935-4D42-8C03-B8A520560E1D}"/>
    <cellStyle name="40% - Accent6 4 5 4" xfId="26776" xr:uid="{AFF750F6-1CBA-4269-B73E-D7D8F4821AE8}"/>
    <cellStyle name="40% - Accent6 4 5 5" xfId="33065" xr:uid="{0CA674DA-70DD-48E0-89EC-AD9CF2F7B144}"/>
    <cellStyle name="40% - Accent6 4 5 6" xfId="42050" xr:uid="{BD7CEC7B-26FB-4D41-83A4-D50D38BF11CB}"/>
    <cellStyle name="40% - Accent6 4 6" xfId="4851" xr:uid="{54BFE817-68A6-48FB-8359-B4173E22E83E}"/>
    <cellStyle name="40% - Accent6 4 6 2" xfId="7907" xr:uid="{3AE15D34-E4F3-458E-AEB2-57E3BE615C23}"/>
    <cellStyle name="40% - Accent6 4 6 2 2" xfId="19345" xr:uid="{1E30373F-DA9A-4A4D-A8D8-44264E26D357}"/>
    <cellStyle name="40% - Accent6 4 6 2 3" xfId="30194" xr:uid="{110B1C4E-325F-4035-961A-75194F0CBEAD}"/>
    <cellStyle name="40% - Accent6 4 6 2 4" xfId="45468" xr:uid="{0096B4C4-25F4-4D48-AC48-5A568CFE7741}"/>
    <cellStyle name="40% - Accent6 4 6 3" xfId="16289" xr:uid="{D0B71449-6D8C-4305-858D-07441BDA573A}"/>
    <cellStyle name="40% - Accent6 4 6 4" xfId="27138" xr:uid="{EC9E73C0-7F90-4F98-8BDB-AE084D971E91}"/>
    <cellStyle name="40% - Accent6 4 6 5" xfId="42412" xr:uid="{D7B37292-50AA-4E0B-ADE1-4230F23A7180}"/>
    <cellStyle name="40% - Accent6 4 7" xfId="5218" xr:uid="{15EF5C1B-D8CE-4EAF-ABE8-533CF5D4B4AF}"/>
    <cellStyle name="40% - Accent6 4 7 2" xfId="16656" xr:uid="{7D11413E-A58A-4146-8465-53A787965B13}"/>
    <cellStyle name="40% - Accent6 4 7 3" xfId="27505" xr:uid="{0DB4B426-38A1-4FB9-8BD2-B5FA0ACB2E65}"/>
    <cellStyle name="40% - Accent6 4 7 4" xfId="42779" xr:uid="{0CFC88E5-DA7B-443D-ABF1-72A40248760D}"/>
    <cellStyle name="40% - Accent6 4 8" xfId="13600" xr:uid="{F39F2466-EC61-4511-9AEA-58B5F9A9151C}"/>
    <cellStyle name="40% - Accent6 4 9" xfId="24449" xr:uid="{4A169534-628B-4826-8DF6-88B6C18B0090}"/>
    <cellStyle name="40% - Accent6 5" xfId="414" xr:uid="{3875334A-79AC-4544-8DF1-DBC43B774E3A}"/>
    <cellStyle name="40% - Accent6 5 10" xfId="30465" xr:uid="{AEFCA438-26EE-4B4B-99A3-CE7A3E573B22}"/>
    <cellStyle name="40% - Accent6 5 11" xfId="39724" xr:uid="{CB16AEC6-7749-4E94-B942-6DCE2272BCEA}"/>
    <cellStyle name="40% - Accent6 5 2" xfId="2473" xr:uid="{6EA29D2A-534B-448B-AAD8-7D55AB7AAB12}"/>
    <cellStyle name="40% - Accent6 5 2 2" xfId="3454" xr:uid="{820CF3EA-C15A-43B5-8A87-B18BA3BAB0CB}"/>
    <cellStyle name="40% - Accent6 5 2 2 2" xfId="6692" xr:uid="{C19CA43B-F660-4AE0-B7E4-D5D82031EC18}"/>
    <cellStyle name="40% - Accent6 5 2 2 2 2" xfId="10426" xr:uid="{744FEA45-EAF4-4A32-B7A0-5C1AC96B082E}"/>
    <cellStyle name="40% - Accent6 5 2 2 2 2 2" xfId="21568" xr:uid="{C4FA229B-0360-45DC-AD3D-235B28F9BD4A}"/>
    <cellStyle name="40% - Accent6 5 2 2 2 2 3" xfId="38734" xr:uid="{9BCA2887-CC70-438D-8BE9-B16B380869CD}"/>
    <cellStyle name="40% - Accent6 5 2 2 2 3" xfId="10427" xr:uid="{A9164A10-1D65-4CB5-B6B3-DA0BD543077B}"/>
    <cellStyle name="40% - Accent6 5 2 2 2 3 2" xfId="21569" xr:uid="{A1ADF6F2-EBB2-4E75-82A7-B813B232E142}"/>
    <cellStyle name="40% - Accent6 5 2 2 2 3 3" xfId="34767" xr:uid="{1D7CE04B-5F9F-4F8A-A857-B9747AD4830E}"/>
    <cellStyle name="40% - Accent6 5 2 2 2 4" xfId="18130" xr:uid="{FD5A7F2F-07D3-4B9D-82DD-7B48DE480300}"/>
    <cellStyle name="40% - Accent6 5 2 2 2 5" xfId="28979" xr:uid="{38F3E1DE-04D8-4E8D-A537-58A521701080}"/>
    <cellStyle name="40% - Accent6 5 2 2 2 6" xfId="33072" xr:uid="{2C80614E-58D2-44D2-BD07-7CC7BFC5A1EA}"/>
    <cellStyle name="40% - Accent6 5 2 2 2 7" xfId="44253" xr:uid="{8C3598D1-0721-44FA-A425-70308AE305D8}"/>
    <cellStyle name="40% - Accent6 5 2 2 3" xfId="10428" xr:uid="{EA0E69F4-61B3-4229-9DC3-BB64C59085FE}"/>
    <cellStyle name="40% - Accent6 5 2 2 3 2" xfId="21570" xr:uid="{E7B0F628-44F7-4458-AB12-84632E869CB0}"/>
    <cellStyle name="40% - Accent6 5 2 2 3 3" xfId="36753" xr:uid="{60483CB5-2A37-4E6C-B725-3E5A2FA8DBCD}"/>
    <cellStyle name="40% - Accent6 5 2 2 4" xfId="15074" xr:uid="{D86F0E82-C00D-4B22-8C29-110B33E90D8F}"/>
    <cellStyle name="40% - Accent6 5 2 2 5" xfId="25923" xr:uid="{DF4B7235-BCF8-457E-AE9C-1C4690B1C221}"/>
    <cellStyle name="40% - Accent6 5 2 2 6" xfId="32073" xr:uid="{A330E052-C63C-4A3B-85AD-BE87ECDE6CB1}"/>
    <cellStyle name="40% - Accent6 5 2 2 7" xfId="41197" xr:uid="{A4F20E06-2903-4DAB-966A-4E409B47385C}"/>
    <cellStyle name="40% - Accent6 5 2 3" xfId="5712" xr:uid="{C7A856E9-21C0-456A-9286-E216531D6687}"/>
    <cellStyle name="40% - Accent6 5 2 3 2" xfId="10429" xr:uid="{74A1CD5F-9645-43B0-931F-EB46358EA151}"/>
    <cellStyle name="40% - Accent6 5 2 3 2 2" xfId="21571" xr:uid="{DC652AAE-EEE6-477A-9375-FBEFD270E947}"/>
    <cellStyle name="40% - Accent6 5 2 3 2 3" xfId="38063" xr:uid="{0A41D50D-95CA-4256-B484-3F51A7FB0F45}"/>
    <cellStyle name="40% - Accent6 5 2 3 3" xfId="10430" xr:uid="{1863D520-6980-45FA-921A-A0E8FB87E985}"/>
    <cellStyle name="40% - Accent6 5 2 3 3 2" xfId="21572" xr:uid="{2E8AA9EF-403F-46B9-A00F-4A8744A60D16}"/>
    <cellStyle name="40% - Accent6 5 2 3 3 3" xfId="34108" xr:uid="{5D5C91CA-573B-48C9-A2EC-AE7422D37051}"/>
    <cellStyle name="40% - Accent6 5 2 3 4" xfId="17150" xr:uid="{41BA3B92-EED8-4204-92D4-DE39A27B5239}"/>
    <cellStyle name="40% - Accent6 5 2 3 5" xfId="27999" xr:uid="{3D442ED0-67CA-4307-973A-317E618AFF1B}"/>
    <cellStyle name="40% - Accent6 5 2 3 6" xfId="33071" xr:uid="{DE67B68C-E596-49F4-8E82-6541709D5D5A}"/>
    <cellStyle name="40% - Accent6 5 2 3 7" xfId="43273" xr:uid="{8F1B10AE-EE4C-42ED-B1D6-CD319150608E}"/>
    <cellStyle name="40% - Accent6 5 2 4" xfId="10431" xr:uid="{9DE55381-9D31-440C-A956-A490C0C35E01}"/>
    <cellStyle name="40% - Accent6 5 2 4 2" xfId="21573" xr:uid="{B06C0215-FF94-4B7F-A9C6-C087AF00290D}"/>
    <cellStyle name="40% - Accent6 5 2 4 3" xfId="36080" xr:uid="{D480328C-651F-43C3-B73E-3C7F7EEC6FA7}"/>
    <cellStyle name="40% - Accent6 5 2 5" xfId="14094" xr:uid="{A6D7C981-CD89-4AE1-B65E-1611881619B2}"/>
    <cellStyle name="40% - Accent6 5 2 6" xfId="24943" xr:uid="{D4692FB6-0C75-44D6-B7D1-E5C940480E96}"/>
    <cellStyle name="40% - Accent6 5 2 7" xfId="31093" xr:uid="{2B6BDFAE-08FC-4178-AF40-2413E9F6674D}"/>
    <cellStyle name="40% - Accent6 5 2 8" xfId="40217" xr:uid="{D9CDAB17-B3BE-4956-9D67-F52D5A6D3C58}"/>
    <cellStyle name="40% - Accent6 5 3" xfId="2961" xr:uid="{DCD5DCAC-16FE-4ED5-8A91-4C9F5FF8A3BC}"/>
    <cellStyle name="40% - Accent6 5 3 2" xfId="6199" xr:uid="{020AF8CB-C48B-40D3-8D84-0DC5A4E6D84B}"/>
    <cellStyle name="40% - Accent6 5 3 2 2" xfId="10432" xr:uid="{365A3199-E4BE-4BB8-9BD7-F8D0434796EC}"/>
    <cellStyle name="40% - Accent6 5 3 2 2 2" xfId="21574" xr:uid="{8903A844-E945-4852-A178-58DBF21C56BD}"/>
    <cellStyle name="40% - Accent6 5 3 2 2 3" xfId="38735" xr:uid="{2B5D4B4F-1F0A-4F2F-93D0-B13A5FD3315C}"/>
    <cellStyle name="40% - Accent6 5 3 2 3" xfId="10433" xr:uid="{F8D2AF94-6B7E-4D41-A137-DEB7C2C0EF59}"/>
    <cellStyle name="40% - Accent6 5 3 2 3 2" xfId="21575" xr:uid="{AF8A369E-3A4A-4474-9869-0EE3D97E71F2}"/>
    <cellStyle name="40% - Accent6 5 3 2 3 3" xfId="34768" xr:uid="{7BA81AC8-DCED-4A75-A1F8-D3BB4473DFAA}"/>
    <cellStyle name="40% - Accent6 5 3 2 4" xfId="17637" xr:uid="{5B3E0969-7E34-477C-864E-835091A614C4}"/>
    <cellStyle name="40% - Accent6 5 3 2 5" xfId="28486" xr:uid="{6A71437F-7E62-468D-80B0-76B28C4B34EB}"/>
    <cellStyle name="40% - Accent6 5 3 2 6" xfId="33073" xr:uid="{CC39F3F1-51CF-4F67-ACA6-4F46F6D8C306}"/>
    <cellStyle name="40% - Accent6 5 3 2 7" xfId="43760" xr:uid="{A53FB250-3704-41ED-B7DE-72FE51DB8120}"/>
    <cellStyle name="40% - Accent6 5 3 3" xfId="10434" xr:uid="{AD268190-254F-4357-A07E-D05570E625EB}"/>
    <cellStyle name="40% - Accent6 5 3 3 2" xfId="21576" xr:uid="{78D3871B-A4BB-4D34-B710-9012FF8A58C7}"/>
    <cellStyle name="40% - Accent6 5 3 3 3" xfId="36754" xr:uid="{358F1DF5-4311-4902-804A-1156AEFB7990}"/>
    <cellStyle name="40% - Accent6 5 3 4" xfId="14581" xr:uid="{5A5F1911-E0ED-4529-AC29-5F6761ECD0C5}"/>
    <cellStyle name="40% - Accent6 5 3 5" xfId="25430" xr:uid="{2D20B62D-9EBA-4BAA-A043-8F3B4536EA5E}"/>
    <cellStyle name="40% - Accent6 5 3 6" xfId="31580" xr:uid="{F0D6B2F9-58B4-4374-9775-B1F3DB0D0749}"/>
    <cellStyle name="40% - Accent6 5 3 7" xfId="40704" xr:uid="{8A2EDF5A-C07F-4DE0-A041-DA42ED49F1A8}"/>
    <cellStyle name="40% - Accent6 5 4" xfId="3942" xr:uid="{8850105B-E164-4BF4-9434-8EA00A7EBA68}"/>
    <cellStyle name="40% - Accent6 5 4 2" xfId="7181" xr:uid="{5CF303D8-8511-4C67-B187-96C49B29795F}"/>
    <cellStyle name="40% - Accent6 5 4 2 2" xfId="18619" xr:uid="{03A41B32-E9FD-48AE-8D20-815BA128E939}"/>
    <cellStyle name="40% - Accent6 5 4 2 3" xfId="29468" xr:uid="{736BD93F-E1E7-4D68-8C73-60CE2FE9C34D}"/>
    <cellStyle name="40% - Accent6 5 4 2 4" xfId="37628" xr:uid="{C63A8376-0552-4B63-9CDD-919D60534CE9}"/>
    <cellStyle name="40% - Accent6 5 4 2 5" xfId="44742" xr:uid="{0AE1D3E4-0FA5-4848-8327-7D7AE02F03AA}"/>
    <cellStyle name="40% - Accent6 5 4 3" xfId="10435" xr:uid="{E1A6D3D0-BFD7-4C51-B4B2-9747C03F446E}"/>
    <cellStyle name="40% - Accent6 5 4 3 2" xfId="21577" xr:uid="{C4EB42EB-7848-4411-A82A-D023813D5E31}"/>
    <cellStyle name="40% - Accent6 5 4 3 3" xfId="33823" xr:uid="{D89DF0F3-0183-4E2A-9626-74411AC69B74}"/>
    <cellStyle name="40% - Accent6 5 4 4" xfId="15563" xr:uid="{E95B44F9-6763-4D9E-8CCC-3B25E106CDE7}"/>
    <cellStyle name="40% - Accent6 5 4 5" xfId="26412" xr:uid="{84AEC4D4-8E95-4F2A-9C85-978044DCF5DF}"/>
    <cellStyle name="40% - Accent6 5 4 6" xfId="33074" xr:uid="{4A934F7B-1301-44E7-9473-1B4C76673B27}"/>
    <cellStyle name="40% - Accent6 5 4 7" xfId="41686" xr:uid="{12FDE58E-3C8E-46E9-B3DD-9A62EB0048B8}"/>
    <cellStyle name="40% - Accent6 5 5" xfId="4490" xr:uid="{5444E96C-817B-49C7-BE7B-60E584B0A972}"/>
    <cellStyle name="40% - Accent6 5 5 2" xfId="7546" xr:uid="{E46678C4-C641-48D0-AB8B-57F9E2E5352D}"/>
    <cellStyle name="40% - Accent6 5 5 2 2" xfId="18984" xr:uid="{F39EB0D3-332A-44E2-8650-C5232144900E}"/>
    <cellStyle name="40% - Accent6 5 5 2 3" xfId="29833" xr:uid="{7813A9C6-42C2-4976-B708-B5213D7D11D7}"/>
    <cellStyle name="40% - Accent6 5 5 2 4" xfId="35647" xr:uid="{D9CB1698-A9B6-4988-9985-188F9A2AF79E}"/>
    <cellStyle name="40% - Accent6 5 5 2 5" xfId="45107" xr:uid="{2F6B9503-8074-4FEA-B59E-55AEC0AF9AA3}"/>
    <cellStyle name="40% - Accent6 5 5 3" xfId="15928" xr:uid="{17C1E262-1597-4A6F-897F-B16982BEF781}"/>
    <cellStyle name="40% - Accent6 5 5 4" xfId="26777" xr:uid="{CB20CF17-87C1-4784-A81B-07AD167D28A9}"/>
    <cellStyle name="40% - Accent6 5 5 5" xfId="33070" xr:uid="{085C8AE2-0DDD-456A-8A5F-4B996FE9C483}"/>
    <cellStyle name="40% - Accent6 5 5 6" xfId="42051" xr:uid="{838A9938-B670-41FC-AEEF-40D2EC47BA63}"/>
    <cellStyle name="40% - Accent6 5 6" xfId="4852" xr:uid="{B4789FCD-532A-41E8-A475-DE3B3CCF57DA}"/>
    <cellStyle name="40% - Accent6 5 6 2" xfId="7908" xr:uid="{4517009E-41D7-4118-B94B-2A2B5B9FDBF8}"/>
    <cellStyle name="40% - Accent6 5 6 2 2" xfId="19346" xr:uid="{747A0E77-A7E1-4C1A-8499-3C401727EF09}"/>
    <cellStyle name="40% - Accent6 5 6 2 3" xfId="30195" xr:uid="{4065ADB3-A48E-4194-A2DF-A1983174B5DE}"/>
    <cellStyle name="40% - Accent6 5 6 2 4" xfId="45469" xr:uid="{E2119184-07B5-4C0E-9974-83FC8D40D53B}"/>
    <cellStyle name="40% - Accent6 5 6 3" xfId="16290" xr:uid="{4126BA43-B880-42F2-8BE9-1F30C2DECC2C}"/>
    <cellStyle name="40% - Accent6 5 6 4" xfId="27139" xr:uid="{19782B58-6F8B-436E-9A33-E225145460A5}"/>
    <cellStyle name="40% - Accent6 5 6 5" xfId="42413" xr:uid="{4EF1DBD4-ECC3-4F90-9C96-C948656A9D3D}"/>
    <cellStyle name="40% - Accent6 5 7" xfId="5219" xr:uid="{38E6EA61-31C9-4795-AAD0-C1FD6764252E}"/>
    <cellStyle name="40% - Accent6 5 7 2" xfId="16657" xr:uid="{6742B100-488D-40FD-906A-B63390C58608}"/>
    <cellStyle name="40% - Accent6 5 7 3" xfId="27506" xr:uid="{8EE7942F-22B1-4585-A7F2-E019C38ED2F4}"/>
    <cellStyle name="40% - Accent6 5 7 4" xfId="42780" xr:uid="{E9B2C17F-C3EA-4E1D-8F0C-2A7CB988D6FC}"/>
    <cellStyle name="40% - Accent6 5 8" xfId="13601" xr:uid="{6A49AB4F-CEF5-4239-B72A-CECAAD731417}"/>
    <cellStyle name="40% - Accent6 5 9" xfId="24450" xr:uid="{52137065-EF12-47D9-AB7E-DF0ACB86474C}"/>
    <cellStyle name="40% - Accent6 6" xfId="415" xr:uid="{16DCA419-5F27-4716-83FA-EA35235093E2}"/>
    <cellStyle name="40% - Accent6 6 10" xfId="30627" xr:uid="{80A1FA47-7DA8-451E-A776-256E6A062CB9}"/>
    <cellStyle name="40% - Accent6 6 11" xfId="39725" xr:uid="{8BD085A3-40B6-471B-82DF-EB9D597C9248}"/>
    <cellStyle name="40% - Accent6 6 2" xfId="2474" xr:uid="{3E7DF593-94F3-482E-B97B-BDF4EB549B28}"/>
    <cellStyle name="40% - Accent6 6 2 2" xfId="3455" xr:uid="{0B02D3BB-BE20-4DE1-A3AA-AB4469259AF5}"/>
    <cellStyle name="40% - Accent6 6 2 2 2" xfId="6693" xr:uid="{C35745FF-64C7-4814-80B4-94A1B8B69F93}"/>
    <cellStyle name="40% - Accent6 6 2 2 2 2" xfId="10436" xr:uid="{27CD72F3-AF5F-424E-895C-7537AB040240}"/>
    <cellStyle name="40% - Accent6 6 2 2 2 2 2" xfId="21578" xr:uid="{169F1104-FDEA-464B-B4F1-E7AFB4A8BF99}"/>
    <cellStyle name="40% - Accent6 6 2 2 2 2 3" xfId="38736" xr:uid="{CD04700F-4C01-44A4-ADA7-A9E80B84FD02}"/>
    <cellStyle name="40% - Accent6 6 2 2 2 3" xfId="10437" xr:uid="{46B0FBAF-E537-4A79-8E83-57762BE312D7}"/>
    <cellStyle name="40% - Accent6 6 2 2 2 3 2" xfId="21579" xr:uid="{0B0EFD02-E109-4B97-AA79-E4FFF10CAE56}"/>
    <cellStyle name="40% - Accent6 6 2 2 2 3 3" xfId="34769" xr:uid="{A42F3A21-CAEF-42CF-93D2-10E8F6FA1092}"/>
    <cellStyle name="40% - Accent6 6 2 2 2 4" xfId="18131" xr:uid="{6205B37A-3019-4D72-AB85-8C145E227744}"/>
    <cellStyle name="40% - Accent6 6 2 2 2 5" xfId="28980" xr:uid="{82818227-B84B-41A6-941A-7D0FFF3F6497}"/>
    <cellStyle name="40% - Accent6 6 2 2 2 6" xfId="33077" xr:uid="{A75A8D74-C0F0-4563-8A41-3C5C48727CB7}"/>
    <cellStyle name="40% - Accent6 6 2 2 2 7" xfId="44254" xr:uid="{A163205A-AE59-4F1C-88FF-B56CEFBBD411}"/>
    <cellStyle name="40% - Accent6 6 2 2 3" xfId="10438" xr:uid="{84CF791E-A779-4330-87F9-C0DED075BFAA}"/>
    <cellStyle name="40% - Accent6 6 2 2 3 2" xfId="21580" xr:uid="{06A4C44C-1725-4BFF-959C-03E71F20D5F7}"/>
    <cellStyle name="40% - Accent6 6 2 2 3 3" xfId="36755" xr:uid="{9A8FFC2C-8FC1-456E-8F2A-3A4C183185B6}"/>
    <cellStyle name="40% - Accent6 6 2 2 4" xfId="15075" xr:uid="{33D286FC-02CD-43B5-A20C-A289CD5465C0}"/>
    <cellStyle name="40% - Accent6 6 2 2 5" xfId="25924" xr:uid="{A42DFE50-A4EE-478D-BF8C-4F50806892D3}"/>
    <cellStyle name="40% - Accent6 6 2 2 6" xfId="32074" xr:uid="{24774EB3-9C19-4ABD-8344-A34A4F21CCA1}"/>
    <cellStyle name="40% - Accent6 6 2 2 7" xfId="41198" xr:uid="{B9102A8F-5711-41A8-9C8A-8A622DCDCA94}"/>
    <cellStyle name="40% - Accent6 6 2 3" xfId="5713" xr:uid="{C13FCBA2-CD8E-4E83-A106-60B7B2B2C1E7}"/>
    <cellStyle name="40% - Accent6 6 2 3 2" xfId="10439" xr:uid="{B8AD084B-9DC0-4F2A-A673-B4B070357E1E}"/>
    <cellStyle name="40% - Accent6 6 2 3 2 2" xfId="21581" xr:uid="{647F2F1B-0423-46FF-A9DE-97E3D4E83689}"/>
    <cellStyle name="40% - Accent6 6 2 3 2 3" xfId="38064" xr:uid="{8981817D-F4DC-4DD4-9A4B-9501C7779055}"/>
    <cellStyle name="40% - Accent6 6 2 3 3" xfId="10440" xr:uid="{B8869D05-F9E6-4DCA-AC07-A3CE9EB0539E}"/>
    <cellStyle name="40% - Accent6 6 2 3 3 2" xfId="21582" xr:uid="{386C395E-E70F-40E7-9A8E-71E60EC3C808}"/>
    <cellStyle name="40% - Accent6 6 2 3 3 3" xfId="34109" xr:uid="{3E356E17-864E-46EF-8D39-85DEADA949D9}"/>
    <cellStyle name="40% - Accent6 6 2 3 4" xfId="17151" xr:uid="{B4CA9607-7FCE-4796-9F0A-9833B1BCD852}"/>
    <cellStyle name="40% - Accent6 6 2 3 5" xfId="28000" xr:uid="{5964B608-1468-40B7-BB61-A758147DF659}"/>
    <cellStyle name="40% - Accent6 6 2 3 6" xfId="33076" xr:uid="{FD176850-897D-47FB-A0A6-0BF104A3814A}"/>
    <cellStyle name="40% - Accent6 6 2 3 7" xfId="43274" xr:uid="{A798B252-6CC6-42EB-B3A6-6BB1920B185E}"/>
    <cellStyle name="40% - Accent6 6 2 4" xfId="10441" xr:uid="{AC7F2910-FB63-456A-8165-F4CB76B42C86}"/>
    <cellStyle name="40% - Accent6 6 2 4 2" xfId="21583" xr:uid="{51FB2937-E6E0-479D-AFA6-FB576C96EB84}"/>
    <cellStyle name="40% - Accent6 6 2 4 3" xfId="36081" xr:uid="{E1087B6F-762F-4E1A-B2FC-5FA8789CDE71}"/>
    <cellStyle name="40% - Accent6 6 2 5" xfId="14095" xr:uid="{516CB8F0-22AA-41ED-B74F-B61C4F9C7845}"/>
    <cellStyle name="40% - Accent6 6 2 6" xfId="24944" xr:uid="{4C982963-9C18-443D-A93A-5C7943531FF9}"/>
    <cellStyle name="40% - Accent6 6 2 7" xfId="31094" xr:uid="{41C826C8-2A04-4B1C-87E3-2E5500F1EC7E}"/>
    <cellStyle name="40% - Accent6 6 2 8" xfId="40218" xr:uid="{87126308-60DB-400B-BB7F-0575EBA14A6F}"/>
    <cellStyle name="40% - Accent6 6 3" xfId="2962" xr:uid="{C737C301-61E0-4F3A-B8A9-47972527F7C8}"/>
    <cellStyle name="40% - Accent6 6 3 2" xfId="6200" xr:uid="{9B04AAE4-A48A-49A1-8A8D-A064C34CBD25}"/>
    <cellStyle name="40% - Accent6 6 3 2 2" xfId="10442" xr:uid="{512D7778-6242-4612-90B7-65486915D618}"/>
    <cellStyle name="40% - Accent6 6 3 2 2 2" xfId="21584" xr:uid="{D239EA0C-FE53-4390-819B-F34C19D2765E}"/>
    <cellStyle name="40% - Accent6 6 3 2 2 3" xfId="38737" xr:uid="{1B31A7CC-2AD8-4A6D-91B6-9A0E26270679}"/>
    <cellStyle name="40% - Accent6 6 3 2 3" xfId="10443" xr:uid="{840CCC79-9770-45FA-8105-82B1C3A04735}"/>
    <cellStyle name="40% - Accent6 6 3 2 3 2" xfId="21585" xr:uid="{E3BE1383-5261-4E2D-9FB7-9280B94D1CC5}"/>
    <cellStyle name="40% - Accent6 6 3 2 3 3" xfId="34770" xr:uid="{2B554CF8-D4AE-4AC4-9BB2-51B22B89DADA}"/>
    <cellStyle name="40% - Accent6 6 3 2 4" xfId="17638" xr:uid="{D5FB17F8-28B2-4BB8-8C54-CABCC40DCBF7}"/>
    <cellStyle name="40% - Accent6 6 3 2 5" xfId="28487" xr:uid="{7A2F595F-96F2-47B8-BF0E-C2177FC917CB}"/>
    <cellStyle name="40% - Accent6 6 3 2 6" xfId="33078" xr:uid="{9ABA6A1D-82AC-43AB-BC31-1174547213E4}"/>
    <cellStyle name="40% - Accent6 6 3 2 7" xfId="43761" xr:uid="{15BB0163-FB44-4B94-A3B7-3F3C173B56E1}"/>
    <cellStyle name="40% - Accent6 6 3 3" xfId="10444" xr:uid="{6497783A-EA10-4AE3-A653-0E946EFD236B}"/>
    <cellStyle name="40% - Accent6 6 3 3 2" xfId="21586" xr:uid="{E52BDFE4-F81E-4F13-8D29-901197B145C8}"/>
    <cellStyle name="40% - Accent6 6 3 3 3" xfId="36756" xr:uid="{2CA5F4B7-3AEF-4D0E-B3E5-657B93AE6C06}"/>
    <cellStyle name="40% - Accent6 6 3 4" xfId="14582" xr:uid="{94DDD165-607A-4505-900D-71CBE3FDE7D4}"/>
    <cellStyle name="40% - Accent6 6 3 5" xfId="25431" xr:uid="{0D74C46D-937C-4910-9837-AE528441573C}"/>
    <cellStyle name="40% - Accent6 6 3 6" xfId="31581" xr:uid="{79EDE752-58F9-4F01-BD84-A472E7C8E226}"/>
    <cellStyle name="40% - Accent6 6 3 7" xfId="40705" xr:uid="{DE713601-5E20-4E41-8DCE-326476CE4F6B}"/>
    <cellStyle name="40% - Accent6 6 4" xfId="3943" xr:uid="{7EBE3D3A-4DFD-44C8-9CCD-59CEE4A92DA1}"/>
    <cellStyle name="40% - Accent6 6 4 2" xfId="7182" xr:uid="{027895C6-17AF-46F9-9B42-0EF0FE0A0720}"/>
    <cellStyle name="40% - Accent6 6 4 2 2" xfId="18620" xr:uid="{876B586E-F622-4C8B-A4D3-471B95999A89}"/>
    <cellStyle name="40% - Accent6 6 4 2 3" xfId="29469" xr:uid="{242E741F-C761-40E1-BE81-3F0D8533E84B}"/>
    <cellStyle name="40% - Accent6 6 4 2 4" xfId="37768" xr:uid="{84FCA6A4-C1D3-4C82-A47F-139FD80DBA97}"/>
    <cellStyle name="40% - Accent6 6 4 2 5" xfId="44743" xr:uid="{6EB1AE3B-D772-490D-A545-850632558267}"/>
    <cellStyle name="40% - Accent6 6 4 3" xfId="10445" xr:uid="{C4300700-F1E6-4EAD-B719-37A92809114D}"/>
    <cellStyle name="40% - Accent6 6 4 3 2" xfId="21587" xr:uid="{FA0E7024-88CF-4D00-A75C-EEED1802FEF9}"/>
    <cellStyle name="40% - Accent6 6 4 3 3" xfId="33913" xr:uid="{093A1D1E-5D5E-4421-A93F-F850A3EE2095}"/>
    <cellStyle name="40% - Accent6 6 4 4" xfId="15564" xr:uid="{89CD4B3E-6D62-4987-A52C-584FA0D93C8F}"/>
    <cellStyle name="40% - Accent6 6 4 5" xfId="26413" xr:uid="{947B31EE-6FC5-4D0D-923E-125DB1AE66BD}"/>
    <cellStyle name="40% - Accent6 6 4 6" xfId="33079" xr:uid="{C783A19B-54D9-4C4D-AE6C-EB5813216F7B}"/>
    <cellStyle name="40% - Accent6 6 4 7" xfId="41687" xr:uid="{5BCBB7F7-8B0E-401D-8CD9-174844573968}"/>
    <cellStyle name="40% - Accent6 6 5" xfId="4491" xr:uid="{C650D73F-52CB-47B5-8AAA-05E19BE58C0C}"/>
    <cellStyle name="40% - Accent6 6 5 2" xfId="7547" xr:uid="{17F7C6DB-B6DC-41B7-B898-AEEA70E16FAD}"/>
    <cellStyle name="40% - Accent6 6 5 2 2" xfId="18985" xr:uid="{F2350DEC-EA35-4102-9D5D-9ED2755D409A}"/>
    <cellStyle name="40% - Accent6 6 5 2 3" xfId="29834" xr:uid="{6C9F8C94-F4D3-4A7E-B21E-2012D6501E69}"/>
    <cellStyle name="40% - Accent6 6 5 2 4" xfId="35786" xr:uid="{06E3801D-27EF-4CC6-874B-D389A112543F}"/>
    <cellStyle name="40% - Accent6 6 5 2 5" xfId="45108" xr:uid="{CAC7D900-EE4E-41F5-9D97-2700699DFEA7}"/>
    <cellStyle name="40% - Accent6 6 5 3" xfId="15929" xr:uid="{58B87A3C-F8B2-4EB6-8E7A-A0CAA3A63908}"/>
    <cellStyle name="40% - Accent6 6 5 4" xfId="26778" xr:uid="{5C9CC68A-DF11-4B20-9DA6-65BFA4C40968}"/>
    <cellStyle name="40% - Accent6 6 5 5" xfId="33075" xr:uid="{8317F09F-A21F-416B-A80C-323AA3D7D2E5}"/>
    <cellStyle name="40% - Accent6 6 5 6" xfId="42052" xr:uid="{F2FA4190-7188-4C0F-990F-EB7FD5CEC40C}"/>
    <cellStyle name="40% - Accent6 6 6" xfId="4853" xr:uid="{9ED4AEF1-B78E-4E32-82E7-2477C9938E5A}"/>
    <cellStyle name="40% - Accent6 6 6 2" xfId="7909" xr:uid="{63DA7C3E-EBFB-4185-95F2-0A62518BDD3D}"/>
    <cellStyle name="40% - Accent6 6 6 2 2" xfId="19347" xr:uid="{C0A471CC-567E-4AA0-BB9A-584D7EF5D1B6}"/>
    <cellStyle name="40% - Accent6 6 6 2 3" xfId="30196" xr:uid="{EFC44C4F-D962-4392-BF34-7A3BA2776E16}"/>
    <cellStyle name="40% - Accent6 6 6 2 4" xfId="45470" xr:uid="{434444A6-025A-4787-906A-AFF1908AB4E6}"/>
    <cellStyle name="40% - Accent6 6 6 3" xfId="16291" xr:uid="{77B21313-A315-46A9-842B-193208BAC745}"/>
    <cellStyle name="40% - Accent6 6 6 4" xfId="27140" xr:uid="{3DDE1ABF-9A72-4998-ABB3-35911C8F04BA}"/>
    <cellStyle name="40% - Accent6 6 6 5" xfId="42414" xr:uid="{2A2A501E-5921-4C9F-8698-5D00228C0212}"/>
    <cellStyle name="40% - Accent6 6 7" xfId="5220" xr:uid="{292CF40D-CFFC-4E77-BE70-F24D8F32A47C}"/>
    <cellStyle name="40% - Accent6 6 7 2" xfId="16658" xr:uid="{526CD547-2277-4110-847A-CCAE2B0326C8}"/>
    <cellStyle name="40% - Accent6 6 7 3" xfId="27507" xr:uid="{B6729001-14AD-4B3A-8FA0-B57386A1BB81}"/>
    <cellStyle name="40% - Accent6 6 7 4" xfId="42781" xr:uid="{4CD5A7BB-2AAF-4471-9C93-897481076286}"/>
    <cellStyle name="40% - Accent6 6 8" xfId="13602" xr:uid="{B7C02F01-FB73-41B1-A856-EE9D3F04B5D9}"/>
    <cellStyle name="40% - Accent6 6 9" xfId="24451" xr:uid="{7542B4DF-75FF-4823-A4E0-E3EF07DFDBEC}"/>
    <cellStyle name="40% - Accent6 7" xfId="416" xr:uid="{5947F4E3-17CB-41EC-BB84-4DCCCCE30318}"/>
    <cellStyle name="40% - Accent6 7 10" xfId="30628" xr:uid="{28489A7E-D4AB-41EC-A28A-E545A52ADE47}"/>
    <cellStyle name="40% - Accent6 7 11" xfId="39726" xr:uid="{C69FE6DF-ACF8-434A-A549-67C8D47A52EE}"/>
    <cellStyle name="40% - Accent6 7 2" xfId="2475" xr:uid="{F8F0C6C8-D865-44CC-B6A0-2F1D43F8B3E6}"/>
    <cellStyle name="40% - Accent6 7 2 2" xfId="3456" xr:uid="{5AC162AA-0432-4C29-B522-A950C10AE17F}"/>
    <cellStyle name="40% - Accent6 7 2 2 2" xfId="6694" xr:uid="{2B6EE247-DF05-4971-8C8D-A9D7C14A0446}"/>
    <cellStyle name="40% - Accent6 7 2 2 2 2" xfId="10446" xr:uid="{9D3C6137-0687-42B1-9ACC-D5968A3AE466}"/>
    <cellStyle name="40% - Accent6 7 2 2 2 2 2" xfId="21588" xr:uid="{118AA09B-EE61-4750-8FAC-DB467C7FBE07}"/>
    <cellStyle name="40% - Accent6 7 2 2 2 2 3" xfId="38738" xr:uid="{37304476-31A7-4A91-A77F-55D2312198F8}"/>
    <cellStyle name="40% - Accent6 7 2 2 2 3" xfId="10447" xr:uid="{33A15182-DDD5-46C5-8E81-8FFC68026DB4}"/>
    <cellStyle name="40% - Accent6 7 2 2 2 3 2" xfId="21589" xr:uid="{CD072A8E-C20F-4354-892A-BB6A032EA1A6}"/>
    <cellStyle name="40% - Accent6 7 2 2 2 3 3" xfId="34771" xr:uid="{B45A82E4-D409-4B35-86FA-61450AB9575B}"/>
    <cellStyle name="40% - Accent6 7 2 2 2 4" xfId="18132" xr:uid="{488751AF-D157-4040-ABCA-4E2CD63BC1FA}"/>
    <cellStyle name="40% - Accent6 7 2 2 2 5" xfId="28981" xr:uid="{B2D5E02B-1BF0-41C8-9720-F11FEC4A26AA}"/>
    <cellStyle name="40% - Accent6 7 2 2 2 6" xfId="33082" xr:uid="{0B96C75C-96FD-41F0-9E33-0E15F06D3372}"/>
    <cellStyle name="40% - Accent6 7 2 2 2 7" xfId="44255" xr:uid="{A0D67F7F-B71C-4AF3-A2E8-F1F9EE502196}"/>
    <cellStyle name="40% - Accent6 7 2 2 3" xfId="10448" xr:uid="{0C370BE5-54A4-4B8B-B48C-448D8AB9ECE8}"/>
    <cellStyle name="40% - Accent6 7 2 2 3 2" xfId="21590" xr:uid="{1A8F70E2-29C8-4B5B-B44F-DF74A750A749}"/>
    <cellStyle name="40% - Accent6 7 2 2 3 3" xfId="36757" xr:uid="{802F38B6-1AE7-456C-A88B-317FC9E57E97}"/>
    <cellStyle name="40% - Accent6 7 2 2 4" xfId="15076" xr:uid="{AED5E194-DFA2-4885-BBD4-56C544261684}"/>
    <cellStyle name="40% - Accent6 7 2 2 5" xfId="25925" xr:uid="{E8B9DDC2-2D7D-4B68-B5F2-3B083DA096F7}"/>
    <cellStyle name="40% - Accent6 7 2 2 6" xfId="32075" xr:uid="{F2586157-C0A3-45D5-A0AC-25F8CC8EC8FC}"/>
    <cellStyle name="40% - Accent6 7 2 2 7" xfId="41199" xr:uid="{34AE26FC-93E5-4440-8F3D-D723031CDECF}"/>
    <cellStyle name="40% - Accent6 7 2 3" xfId="5714" xr:uid="{AB11E751-098F-47DB-AEB0-311236F8EE61}"/>
    <cellStyle name="40% - Accent6 7 2 3 2" xfId="10449" xr:uid="{E460A8F3-B3ED-4280-B68B-3C450F807E94}"/>
    <cellStyle name="40% - Accent6 7 2 3 2 2" xfId="21591" xr:uid="{A420B1CA-DEB5-4E2B-8A7A-20384A382015}"/>
    <cellStyle name="40% - Accent6 7 2 3 2 3" xfId="38065" xr:uid="{EAAE5D15-6E7F-4139-BF4A-386D6F25EE51}"/>
    <cellStyle name="40% - Accent6 7 2 3 3" xfId="10450" xr:uid="{4B996EE6-7CA0-4245-970A-71802869C872}"/>
    <cellStyle name="40% - Accent6 7 2 3 3 2" xfId="21592" xr:uid="{1EACD751-FB67-40CB-BD3F-EB9105BB92B0}"/>
    <cellStyle name="40% - Accent6 7 2 3 3 3" xfId="34110" xr:uid="{B8D407B9-AC18-4F99-95C9-9225F239E1E8}"/>
    <cellStyle name="40% - Accent6 7 2 3 4" xfId="17152" xr:uid="{73BB8410-E2AE-42BC-9B2C-A90CD89636DB}"/>
    <cellStyle name="40% - Accent6 7 2 3 5" xfId="28001" xr:uid="{27B2BD88-74C6-408C-881D-E4BB5C6B308B}"/>
    <cellStyle name="40% - Accent6 7 2 3 6" xfId="33081" xr:uid="{7CB8F1D3-43E9-4913-B0AB-75B9E5FF66CC}"/>
    <cellStyle name="40% - Accent6 7 2 3 7" xfId="43275" xr:uid="{F1C212AC-1FFA-4A62-AC6D-DA740007A120}"/>
    <cellStyle name="40% - Accent6 7 2 4" xfId="10451" xr:uid="{AFE32190-EBCC-4CE3-B878-FBAF487B83E9}"/>
    <cellStyle name="40% - Accent6 7 2 4 2" xfId="21593" xr:uid="{C84927B1-0907-4EE2-AD84-588EBD906FEE}"/>
    <cellStyle name="40% - Accent6 7 2 4 3" xfId="36082" xr:uid="{0FF8352A-5C40-47FA-8942-839792500D39}"/>
    <cellStyle name="40% - Accent6 7 2 5" xfId="14096" xr:uid="{D22223A8-7E3F-49BC-B308-979BC3F2414D}"/>
    <cellStyle name="40% - Accent6 7 2 6" xfId="24945" xr:uid="{CFACC3F8-E36E-4C03-B04F-7FC5B227B6E9}"/>
    <cellStyle name="40% - Accent6 7 2 7" xfId="31095" xr:uid="{F11B04BC-9257-47FB-8640-8ACB18324400}"/>
    <cellStyle name="40% - Accent6 7 2 8" xfId="40219" xr:uid="{92262FD8-1453-4CC1-BC6A-93EEA124647C}"/>
    <cellStyle name="40% - Accent6 7 3" xfId="2963" xr:uid="{8CA27C7B-D580-4075-B8E5-722D59CFA556}"/>
    <cellStyle name="40% - Accent6 7 3 2" xfId="6201" xr:uid="{17A7555C-2932-4553-AF75-A465F1FFB6D4}"/>
    <cellStyle name="40% - Accent6 7 3 2 2" xfId="10452" xr:uid="{60256411-B693-4F52-A968-4E65B76D4489}"/>
    <cellStyle name="40% - Accent6 7 3 2 2 2" xfId="21594" xr:uid="{77BA9AE2-D853-4507-AA67-98A6FE259ACE}"/>
    <cellStyle name="40% - Accent6 7 3 2 2 3" xfId="38739" xr:uid="{040C0A3C-DDFE-48AB-ABBF-1DEE590754D0}"/>
    <cellStyle name="40% - Accent6 7 3 2 3" xfId="10453" xr:uid="{EA6FD863-19B1-4411-B5C6-BCB88E7246CE}"/>
    <cellStyle name="40% - Accent6 7 3 2 3 2" xfId="21595" xr:uid="{997A4C6D-A9E3-4288-A199-1FE0416F3047}"/>
    <cellStyle name="40% - Accent6 7 3 2 3 3" xfId="34772" xr:uid="{59EC2DD9-2CD0-42E4-9C69-5A55D894637F}"/>
    <cellStyle name="40% - Accent6 7 3 2 4" xfId="17639" xr:uid="{9F07245C-79C9-4854-BA3D-F675E0BDC212}"/>
    <cellStyle name="40% - Accent6 7 3 2 5" xfId="28488" xr:uid="{1D54CE8D-C27A-414A-B1FA-574E8CFA6B80}"/>
    <cellStyle name="40% - Accent6 7 3 2 6" xfId="33083" xr:uid="{A98E2D0A-E77D-41D0-B982-E322F87FA3C7}"/>
    <cellStyle name="40% - Accent6 7 3 2 7" xfId="43762" xr:uid="{5B3DBC8B-4EBF-4394-9892-4F4DDCFC3A0D}"/>
    <cellStyle name="40% - Accent6 7 3 3" xfId="10454" xr:uid="{60DAD88C-E395-47FD-B267-E2C3532EFE52}"/>
    <cellStyle name="40% - Accent6 7 3 3 2" xfId="21596" xr:uid="{8C865241-4E43-4A6B-9D18-FEE1508CE364}"/>
    <cellStyle name="40% - Accent6 7 3 3 3" xfId="36758" xr:uid="{29BE1841-D32F-41D0-9EA7-9A61C21F27F1}"/>
    <cellStyle name="40% - Accent6 7 3 4" xfId="14583" xr:uid="{3C1D4CDC-E6A5-4935-91E5-74218EEF1C1C}"/>
    <cellStyle name="40% - Accent6 7 3 5" xfId="25432" xr:uid="{7CC04EAC-48F7-4B1A-8E47-B07C7E440D8E}"/>
    <cellStyle name="40% - Accent6 7 3 6" xfId="31582" xr:uid="{8D2902DD-7A44-4393-91CA-26DF5404DB74}"/>
    <cellStyle name="40% - Accent6 7 3 7" xfId="40706" xr:uid="{FF466FE2-E829-4064-9FD8-21F43B2408F2}"/>
    <cellStyle name="40% - Accent6 7 4" xfId="3944" xr:uid="{D2C13AC6-E85E-4C96-BC14-AA9CF2150EFF}"/>
    <cellStyle name="40% - Accent6 7 4 2" xfId="7183" xr:uid="{47567C96-150F-4358-803C-C5DBF5D4F468}"/>
    <cellStyle name="40% - Accent6 7 4 2 2" xfId="18621" xr:uid="{46029672-95A4-4284-AA43-34EC375D4285}"/>
    <cellStyle name="40% - Accent6 7 4 2 3" xfId="29470" xr:uid="{8CADCB61-8A2C-4C41-963D-93EF4858FB03}"/>
    <cellStyle name="40% - Accent6 7 4 2 4" xfId="37769" xr:uid="{5A10B122-2D60-4B3F-A6B2-CC087B232E1E}"/>
    <cellStyle name="40% - Accent6 7 4 2 5" xfId="44744" xr:uid="{8FFE977E-716F-4425-99A2-49410EE5736C}"/>
    <cellStyle name="40% - Accent6 7 4 3" xfId="10455" xr:uid="{A8FBCA48-C6C7-4FAF-8A2E-09DEFAD055F4}"/>
    <cellStyle name="40% - Accent6 7 4 3 2" xfId="21597" xr:uid="{C868303C-69CC-4864-B586-7495A9BE182D}"/>
    <cellStyle name="40% - Accent6 7 4 3 3" xfId="33914" xr:uid="{EC459E61-A846-4F47-A9C7-1C3CD024D714}"/>
    <cellStyle name="40% - Accent6 7 4 4" xfId="15565" xr:uid="{38F7298E-6F2F-4C50-B095-71BE69F91ACB}"/>
    <cellStyle name="40% - Accent6 7 4 5" xfId="26414" xr:uid="{B42EC9AD-5F72-44A9-B45D-F5DC0B17C262}"/>
    <cellStyle name="40% - Accent6 7 4 6" xfId="33084" xr:uid="{92FA2D7E-D23B-4FD3-8CA4-84722B6B842D}"/>
    <cellStyle name="40% - Accent6 7 4 7" xfId="41688" xr:uid="{A179FA57-55B4-4199-A835-232BB11887B7}"/>
    <cellStyle name="40% - Accent6 7 5" xfId="4492" xr:uid="{2CBC2CE2-A909-4A74-8640-8C5D9FD1EA54}"/>
    <cellStyle name="40% - Accent6 7 5 2" xfId="7548" xr:uid="{1C0DD58B-1DC7-449B-BFC0-C68BAAD1D13F}"/>
    <cellStyle name="40% - Accent6 7 5 2 2" xfId="18986" xr:uid="{B9B5ABF7-F9A6-4C27-96C8-879BA3219E40}"/>
    <cellStyle name="40% - Accent6 7 5 2 3" xfId="29835" xr:uid="{8CB2895B-C4E3-4999-A26D-CDC98FF29508}"/>
    <cellStyle name="40% - Accent6 7 5 2 4" xfId="35787" xr:uid="{C77B3068-94F2-478D-9B17-B88A75E1D87F}"/>
    <cellStyle name="40% - Accent6 7 5 2 5" xfId="45109" xr:uid="{72918A3B-CF96-4199-9E29-401432929FA2}"/>
    <cellStyle name="40% - Accent6 7 5 3" xfId="15930" xr:uid="{32DFC9BB-B71A-4233-BBA6-4BF8469A6FEB}"/>
    <cellStyle name="40% - Accent6 7 5 4" xfId="26779" xr:uid="{E5B1D707-7E45-4276-BB11-403261A546A3}"/>
    <cellStyle name="40% - Accent6 7 5 5" xfId="33080" xr:uid="{B2D30F72-4037-4AB2-BCA5-1E4C84ED0F0D}"/>
    <cellStyle name="40% - Accent6 7 5 6" xfId="42053" xr:uid="{16D5CEA7-1532-4D9D-898C-8AB05BD91B50}"/>
    <cellStyle name="40% - Accent6 7 6" xfId="4854" xr:uid="{458ACD2D-C123-4375-AF25-AF56EE106D26}"/>
    <cellStyle name="40% - Accent6 7 6 2" xfId="7910" xr:uid="{CD7653D6-64A9-4297-865D-B2C1A233F946}"/>
    <cellStyle name="40% - Accent6 7 6 2 2" xfId="19348" xr:uid="{FB437A43-60D7-4C4E-B788-416AD05FEB57}"/>
    <cellStyle name="40% - Accent6 7 6 2 3" xfId="30197" xr:uid="{5D060EFF-6D44-4F06-9BE2-1DC28D1260D4}"/>
    <cellStyle name="40% - Accent6 7 6 2 4" xfId="45471" xr:uid="{00593046-093D-4D20-BE59-420EB73BD9EB}"/>
    <cellStyle name="40% - Accent6 7 6 3" xfId="16292" xr:uid="{F5919E70-9E98-42F2-8BCF-5A05846258A8}"/>
    <cellStyle name="40% - Accent6 7 6 4" xfId="27141" xr:uid="{F57420C0-E2CF-43A6-AB56-3D0E0579BDCF}"/>
    <cellStyle name="40% - Accent6 7 6 5" xfId="42415" xr:uid="{8505343B-DCAF-4735-B2B1-005880F094A9}"/>
    <cellStyle name="40% - Accent6 7 7" xfId="5221" xr:uid="{1227DEB6-F6DC-4476-BA22-CAF395732137}"/>
    <cellStyle name="40% - Accent6 7 7 2" xfId="16659" xr:uid="{E81635A8-1D8E-4393-85AE-896DA37E5961}"/>
    <cellStyle name="40% - Accent6 7 7 3" xfId="27508" xr:uid="{737BDC42-7CA2-4DC6-934C-D84EA6B4EECD}"/>
    <cellStyle name="40% - Accent6 7 7 4" xfId="42782" xr:uid="{36A20EB0-C0EE-41EC-ADA5-BA3783B83CA7}"/>
    <cellStyle name="40% - Accent6 7 8" xfId="13603" xr:uid="{E81620AC-660D-4170-8DB5-65EFB8D99F4B}"/>
    <cellStyle name="40% - Accent6 7 9" xfId="24452" xr:uid="{E2CEF98C-012E-4FD9-A81E-E8AB77FE3636}"/>
    <cellStyle name="40% - Accent6 8" xfId="417" xr:uid="{E47461B1-7393-4200-A4A7-EFFDBEBF3B60}"/>
    <cellStyle name="40% - Accent6 8 10" xfId="30629" xr:uid="{41F70BD0-8553-469E-9330-DE384606A500}"/>
    <cellStyle name="40% - Accent6 8 11" xfId="39727" xr:uid="{0B5ABE74-322E-4EEC-A4F5-72F04329CA6D}"/>
    <cellStyle name="40% - Accent6 8 2" xfId="2476" xr:uid="{898937F3-30C9-4EA8-9BE9-DA9B6D5775D1}"/>
    <cellStyle name="40% - Accent6 8 2 2" xfId="3457" xr:uid="{3CBD733D-0180-4EB8-837E-0880BBEE020D}"/>
    <cellStyle name="40% - Accent6 8 2 2 2" xfId="6695" xr:uid="{6900725D-3992-4E1A-B977-C642E4BED438}"/>
    <cellStyle name="40% - Accent6 8 2 2 2 2" xfId="10456" xr:uid="{D8BBA6BA-7A09-404B-8773-78A41BD52DC1}"/>
    <cellStyle name="40% - Accent6 8 2 2 2 2 2" xfId="21598" xr:uid="{4CA10DE3-4955-4C0F-A899-2C16E4BB707D}"/>
    <cellStyle name="40% - Accent6 8 2 2 2 2 3" xfId="38740" xr:uid="{C9837794-899F-4B3B-9078-193E5DE2F842}"/>
    <cellStyle name="40% - Accent6 8 2 2 2 3" xfId="10457" xr:uid="{01742588-A069-413F-BFB4-D3ED6AF640F7}"/>
    <cellStyle name="40% - Accent6 8 2 2 2 3 2" xfId="21599" xr:uid="{4A9E6C48-B40B-4DCF-BF42-1E79432C9C05}"/>
    <cellStyle name="40% - Accent6 8 2 2 2 3 3" xfId="34773" xr:uid="{5805DE32-A82F-496D-9C9D-9958839C415E}"/>
    <cellStyle name="40% - Accent6 8 2 2 2 4" xfId="18133" xr:uid="{658AF378-85AE-4649-ABF7-71D3341FAEF0}"/>
    <cellStyle name="40% - Accent6 8 2 2 2 5" xfId="28982" xr:uid="{BEFF6F4D-65E4-4567-A124-120700CF93DA}"/>
    <cellStyle name="40% - Accent6 8 2 2 2 6" xfId="33087" xr:uid="{B031F67F-A0B4-4EB8-840E-A52866109F4A}"/>
    <cellStyle name="40% - Accent6 8 2 2 2 7" xfId="44256" xr:uid="{A9864FAA-4585-4618-ACAF-F7A86551D0B9}"/>
    <cellStyle name="40% - Accent6 8 2 2 3" xfId="10458" xr:uid="{D97FEAD3-37AC-4547-BA95-E8B44172B2D6}"/>
    <cellStyle name="40% - Accent6 8 2 2 3 2" xfId="21600" xr:uid="{362C2B2E-CA2E-4D1D-92B9-6772C8F15B24}"/>
    <cellStyle name="40% - Accent6 8 2 2 3 3" xfId="36759" xr:uid="{7CDAC7AC-796F-46BA-9240-BCF7F01CF3B6}"/>
    <cellStyle name="40% - Accent6 8 2 2 4" xfId="15077" xr:uid="{0634EE45-5332-403C-80F1-30C35CA81412}"/>
    <cellStyle name="40% - Accent6 8 2 2 5" xfId="25926" xr:uid="{90C5CDAB-399B-489A-B5AB-4A8A700716E6}"/>
    <cellStyle name="40% - Accent6 8 2 2 6" xfId="32076" xr:uid="{0430276C-8BF5-4622-A090-8C2199B199EB}"/>
    <cellStyle name="40% - Accent6 8 2 2 7" xfId="41200" xr:uid="{7FF0EC1F-91E6-4426-9504-7F84FB8CA310}"/>
    <cellStyle name="40% - Accent6 8 2 3" xfId="5715" xr:uid="{91229C21-497F-4A2F-A8A9-B7266501E99C}"/>
    <cellStyle name="40% - Accent6 8 2 3 2" xfId="10459" xr:uid="{36656C94-CC71-4120-B0A6-BFF469CE47BC}"/>
    <cellStyle name="40% - Accent6 8 2 3 2 2" xfId="21601" xr:uid="{8F37B0C3-26C9-4040-A264-72B1B35ED9E7}"/>
    <cellStyle name="40% - Accent6 8 2 3 2 3" xfId="38066" xr:uid="{DCD5A133-D8EC-4B3A-B39A-0F584915AA49}"/>
    <cellStyle name="40% - Accent6 8 2 3 3" xfId="10460" xr:uid="{2698DDC2-1521-4EAD-B46C-9128797059EE}"/>
    <cellStyle name="40% - Accent6 8 2 3 3 2" xfId="21602" xr:uid="{25C739FF-F4A5-4900-AA1C-A8FC2CCC90C9}"/>
    <cellStyle name="40% - Accent6 8 2 3 3 3" xfId="34111" xr:uid="{E0CDCB7C-5C0D-4659-8925-B467C72BD98E}"/>
    <cellStyle name="40% - Accent6 8 2 3 4" xfId="17153" xr:uid="{98758B02-84DB-4F3D-85F9-27D91C027B70}"/>
    <cellStyle name="40% - Accent6 8 2 3 5" xfId="28002" xr:uid="{5E70C8C5-1C6D-45CB-86CC-E35B945C488D}"/>
    <cellStyle name="40% - Accent6 8 2 3 6" xfId="33086" xr:uid="{C392D7B3-2B93-4C89-A5B8-DB2B67AC2EA5}"/>
    <cellStyle name="40% - Accent6 8 2 3 7" xfId="43276" xr:uid="{71B5C53F-1640-4ADD-93BF-4EBA32F9B357}"/>
    <cellStyle name="40% - Accent6 8 2 4" xfId="10461" xr:uid="{99A86C6F-636D-4F0E-A9A9-0A7047568142}"/>
    <cellStyle name="40% - Accent6 8 2 4 2" xfId="21603" xr:uid="{30B53C01-1935-4641-8F16-B4BFA45F6DF1}"/>
    <cellStyle name="40% - Accent6 8 2 4 3" xfId="36083" xr:uid="{246F7B99-C9A5-4432-92ED-B326F23D31BF}"/>
    <cellStyle name="40% - Accent6 8 2 5" xfId="14097" xr:uid="{56FA1FAE-F6CA-46C9-8F75-7CFC1CE4651F}"/>
    <cellStyle name="40% - Accent6 8 2 6" xfId="24946" xr:uid="{BFBB3BB3-2882-4ADF-BDE9-0ABADC9CA0DA}"/>
    <cellStyle name="40% - Accent6 8 2 7" xfId="31096" xr:uid="{2B4AA759-2DB6-407E-8DFC-26E6F48222C2}"/>
    <cellStyle name="40% - Accent6 8 2 8" xfId="40220" xr:uid="{08E3A66F-646F-4C2C-B0BC-E9089FECB5DA}"/>
    <cellStyle name="40% - Accent6 8 3" xfId="2964" xr:uid="{513954F4-061D-4891-91C0-21433D19A66C}"/>
    <cellStyle name="40% - Accent6 8 3 2" xfId="6202" xr:uid="{BB051F17-6E91-4DAB-9B27-62C3DCC46E41}"/>
    <cellStyle name="40% - Accent6 8 3 2 2" xfId="10462" xr:uid="{0D37ED6A-D6F3-435B-A658-05EA2A48E826}"/>
    <cellStyle name="40% - Accent6 8 3 2 2 2" xfId="21604" xr:uid="{AFCCAE68-A2CB-4A34-BF55-E038843891B9}"/>
    <cellStyle name="40% - Accent6 8 3 2 2 3" xfId="38741" xr:uid="{6E094DC0-C242-48A8-AF46-85FB331A2964}"/>
    <cellStyle name="40% - Accent6 8 3 2 3" xfId="10463" xr:uid="{75ECC23F-F124-410C-9FC6-4E70C2075F7B}"/>
    <cellStyle name="40% - Accent6 8 3 2 3 2" xfId="21605" xr:uid="{07116D7F-8733-40E9-B951-F1C129704673}"/>
    <cellStyle name="40% - Accent6 8 3 2 3 3" xfId="34774" xr:uid="{F2B1F712-AB55-4CED-BEE2-AE998E665AC8}"/>
    <cellStyle name="40% - Accent6 8 3 2 4" xfId="17640" xr:uid="{7734231F-DC8F-4F64-BD7F-9040081513FB}"/>
    <cellStyle name="40% - Accent6 8 3 2 5" xfId="28489" xr:uid="{A0AD1B61-D244-4E43-A169-3393381D30A0}"/>
    <cellStyle name="40% - Accent6 8 3 2 6" xfId="33088" xr:uid="{9CD2CD17-1ECA-40CC-AA62-851291DB3FE2}"/>
    <cellStyle name="40% - Accent6 8 3 2 7" xfId="43763" xr:uid="{D8227B66-D7DE-407C-B3CF-26C1C1EB44B4}"/>
    <cellStyle name="40% - Accent6 8 3 3" xfId="10464" xr:uid="{1A762635-2623-49F0-AD40-C95B01D6831D}"/>
    <cellStyle name="40% - Accent6 8 3 3 2" xfId="21606" xr:uid="{83405E70-FB93-45AE-AB1C-D74DE98D5A72}"/>
    <cellStyle name="40% - Accent6 8 3 3 3" xfId="36760" xr:uid="{85819403-CEA1-4E64-91B1-D89638C6EC53}"/>
    <cellStyle name="40% - Accent6 8 3 4" xfId="14584" xr:uid="{4C6BDABA-5E7B-4B4D-90B5-3FF5A4818B97}"/>
    <cellStyle name="40% - Accent6 8 3 5" xfId="25433" xr:uid="{855A78D1-2173-4370-A680-EECCB4CCDE23}"/>
    <cellStyle name="40% - Accent6 8 3 6" xfId="31583" xr:uid="{A2B2A9F3-9E0E-454E-BF81-8DB3BC584D21}"/>
    <cellStyle name="40% - Accent6 8 3 7" xfId="40707" xr:uid="{AD8A5E9E-50DE-4F1A-ABEC-A903B1F92FC7}"/>
    <cellStyle name="40% - Accent6 8 4" xfId="3945" xr:uid="{CD25A22C-2A69-4674-B79A-FFCD8909E02A}"/>
    <cellStyle name="40% - Accent6 8 4 2" xfId="7184" xr:uid="{15C19242-2DE1-4563-9D5D-4F3CD5DB2A4C}"/>
    <cellStyle name="40% - Accent6 8 4 2 2" xfId="18622" xr:uid="{D82486DC-CB36-4F2D-8DD9-F54DFE2496F1}"/>
    <cellStyle name="40% - Accent6 8 4 2 3" xfId="29471" xr:uid="{A85236FC-1AC8-4CD8-BF1C-860741CC0955}"/>
    <cellStyle name="40% - Accent6 8 4 2 4" xfId="37770" xr:uid="{63FF8EC1-C2DD-405D-AAC5-C5D4EF53C80A}"/>
    <cellStyle name="40% - Accent6 8 4 2 5" xfId="44745" xr:uid="{487BF81A-FFC0-4F05-A818-6DB52C7072D3}"/>
    <cellStyle name="40% - Accent6 8 4 3" xfId="10465" xr:uid="{4CFA4088-581D-4DF9-8EE0-B4905F80B5D7}"/>
    <cellStyle name="40% - Accent6 8 4 3 2" xfId="21607" xr:uid="{AD3C0810-62B6-4D6A-9078-5976BE9E9437}"/>
    <cellStyle name="40% - Accent6 8 4 3 3" xfId="33915" xr:uid="{FDB869E6-A2E3-42C2-9FDC-3D2075067FDF}"/>
    <cellStyle name="40% - Accent6 8 4 4" xfId="15566" xr:uid="{33BB7A04-7FEE-4B19-9D40-943BAE71E2A1}"/>
    <cellStyle name="40% - Accent6 8 4 5" xfId="26415" xr:uid="{1E4A6CDD-FD39-4DAE-9644-A944C41A0D2F}"/>
    <cellStyle name="40% - Accent6 8 4 6" xfId="33089" xr:uid="{6DB27A0F-1427-4D04-B881-69980354A76F}"/>
    <cellStyle name="40% - Accent6 8 4 7" xfId="41689" xr:uid="{7FB81930-3C68-49FC-ABA7-560662F923B8}"/>
    <cellStyle name="40% - Accent6 8 5" xfId="4493" xr:uid="{C174CB55-0322-4FAE-BBFD-A681317FA7EB}"/>
    <cellStyle name="40% - Accent6 8 5 2" xfId="7549" xr:uid="{C689BC19-5A4C-49B8-AE70-318873553E71}"/>
    <cellStyle name="40% - Accent6 8 5 2 2" xfId="18987" xr:uid="{1B88EC19-A51C-4F89-A48F-5A28AE5286A7}"/>
    <cellStyle name="40% - Accent6 8 5 2 3" xfId="29836" xr:uid="{381556C7-624F-42A1-9F41-68C4F0F2AEFB}"/>
    <cellStyle name="40% - Accent6 8 5 2 4" xfId="35788" xr:uid="{343ACF4B-6556-44CE-B758-D5F87B5DC846}"/>
    <cellStyle name="40% - Accent6 8 5 2 5" xfId="45110" xr:uid="{53DFEA80-6A55-4184-A514-29361C97A93B}"/>
    <cellStyle name="40% - Accent6 8 5 3" xfId="15931" xr:uid="{D6725A30-4ADE-4830-965E-12B6119CBB8D}"/>
    <cellStyle name="40% - Accent6 8 5 4" xfId="26780" xr:uid="{8AFCE1B1-7EF3-4E2D-8142-C3A95AAE56D5}"/>
    <cellStyle name="40% - Accent6 8 5 5" xfId="33085" xr:uid="{1A115274-7621-43EB-8E42-E1323452EE4A}"/>
    <cellStyle name="40% - Accent6 8 5 6" xfId="42054" xr:uid="{9E0BDEE6-6322-4C4E-BFBC-358F83E36DEA}"/>
    <cellStyle name="40% - Accent6 8 6" xfId="4855" xr:uid="{5EC2D496-7B34-4DC2-B4BA-62E9D9D54463}"/>
    <cellStyle name="40% - Accent6 8 6 2" xfId="7911" xr:uid="{C0162587-6FA0-4987-ADCE-2ECD65667047}"/>
    <cellStyle name="40% - Accent6 8 6 2 2" xfId="19349" xr:uid="{23982506-5065-4F16-9602-B364B8F74885}"/>
    <cellStyle name="40% - Accent6 8 6 2 3" xfId="30198" xr:uid="{12591FAC-F50F-488C-B425-7C103B1CD6E3}"/>
    <cellStyle name="40% - Accent6 8 6 2 4" xfId="45472" xr:uid="{64695947-F191-4B7D-905B-D29D47F924CD}"/>
    <cellStyle name="40% - Accent6 8 6 3" xfId="16293" xr:uid="{B88DBBD7-BA9E-44F7-A77B-AFE42CB1B373}"/>
    <cellStyle name="40% - Accent6 8 6 4" xfId="27142" xr:uid="{C11BC8C2-D504-4FB1-B950-C588CB67F8DA}"/>
    <cellStyle name="40% - Accent6 8 6 5" xfId="42416" xr:uid="{CA47D0C2-4BF2-44AA-B095-7101541A10C2}"/>
    <cellStyle name="40% - Accent6 8 7" xfId="5222" xr:uid="{FE8E1736-7541-4909-A9C3-C6ADED66CA5F}"/>
    <cellStyle name="40% - Accent6 8 7 2" xfId="16660" xr:uid="{FB658713-5B2D-4561-9688-FF87EDC4BBAC}"/>
    <cellStyle name="40% - Accent6 8 7 3" xfId="27509" xr:uid="{C31C43C8-11AF-417C-9A04-1265C54AE395}"/>
    <cellStyle name="40% - Accent6 8 7 4" xfId="42783" xr:uid="{61E8ED2B-69B3-4E31-998F-69F85DD1C8D3}"/>
    <cellStyle name="40% - Accent6 8 8" xfId="13604" xr:uid="{A044393F-A9FF-47BD-AAB5-C5FF4A39CAD0}"/>
    <cellStyle name="40% - Accent6 8 9" xfId="24453" xr:uid="{F78BACA9-30ED-41E4-869E-64FD5D5F36FA}"/>
    <cellStyle name="40% - Accent6 9" xfId="418" xr:uid="{E7F3D509-8358-43DE-B541-DBF5E461BD7A}"/>
    <cellStyle name="40% - Accent6 9 10" xfId="30630" xr:uid="{065BDD47-FACE-4E15-9093-3044C73D71AC}"/>
    <cellStyle name="40% - Accent6 9 11" xfId="39728" xr:uid="{2EF98048-100D-47C3-AFE6-130B0D26DB25}"/>
    <cellStyle name="40% - Accent6 9 2" xfId="2477" xr:uid="{13970BE8-28C9-4B03-A3FB-93A9CC59B86B}"/>
    <cellStyle name="40% - Accent6 9 2 2" xfId="3458" xr:uid="{D15C87A3-57F8-44E3-B384-8B0681B60D11}"/>
    <cellStyle name="40% - Accent6 9 2 2 2" xfId="6696" xr:uid="{96A6E446-F6AF-40E7-BF39-E74CC1E80167}"/>
    <cellStyle name="40% - Accent6 9 2 2 2 2" xfId="10466" xr:uid="{C6D8DE03-46D4-4E2D-A264-7684286479CC}"/>
    <cellStyle name="40% - Accent6 9 2 2 2 2 2" xfId="21608" xr:uid="{C777835D-5E8F-4113-A8E8-9AA19D4AB91D}"/>
    <cellStyle name="40% - Accent6 9 2 2 2 2 3" xfId="38742" xr:uid="{476F852C-9AE0-4F20-99AC-C86487299CDA}"/>
    <cellStyle name="40% - Accent6 9 2 2 2 3" xfId="10467" xr:uid="{55757C5F-7964-4C6A-8404-1471613E88D5}"/>
    <cellStyle name="40% - Accent6 9 2 2 2 3 2" xfId="21609" xr:uid="{4C0616F5-3F7F-42A4-A0D5-3AF99FD8B1C4}"/>
    <cellStyle name="40% - Accent6 9 2 2 2 3 3" xfId="34775" xr:uid="{69C017FD-940E-460F-8039-FF7081EF948A}"/>
    <cellStyle name="40% - Accent6 9 2 2 2 4" xfId="18134" xr:uid="{729BC938-B951-4A8F-8F5A-A18EE1E43EEB}"/>
    <cellStyle name="40% - Accent6 9 2 2 2 5" xfId="28983" xr:uid="{B1959F1B-F648-48C6-9A78-4686DCC08EFA}"/>
    <cellStyle name="40% - Accent6 9 2 2 2 6" xfId="33092" xr:uid="{2294E96C-0B38-4C68-884D-680D8F611D11}"/>
    <cellStyle name="40% - Accent6 9 2 2 2 7" xfId="44257" xr:uid="{159FEF28-1A4E-49A6-BC5B-9520D6C44338}"/>
    <cellStyle name="40% - Accent6 9 2 2 3" xfId="10468" xr:uid="{1836CE53-7CC9-4AA0-9291-9E2A0050D5CE}"/>
    <cellStyle name="40% - Accent6 9 2 2 3 2" xfId="21610" xr:uid="{EB6A6AC3-E33A-4F4F-B78F-3E7AC5A48F3B}"/>
    <cellStyle name="40% - Accent6 9 2 2 3 3" xfId="36761" xr:uid="{E4F08084-5BDA-48A7-8A74-A3D7F01073CC}"/>
    <cellStyle name="40% - Accent6 9 2 2 4" xfId="15078" xr:uid="{8D66EE30-53BA-495A-9A7A-08AB0838619B}"/>
    <cellStyle name="40% - Accent6 9 2 2 5" xfId="25927" xr:uid="{67D0A971-E45B-4171-9780-348EE814A0F7}"/>
    <cellStyle name="40% - Accent6 9 2 2 6" xfId="32077" xr:uid="{4C85FB3F-B7C7-4D17-BBC5-82444507D875}"/>
    <cellStyle name="40% - Accent6 9 2 2 7" xfId="41201" xr:uid="{88C2DA6A-8D82-43D4-B83C-7B82D46BC5CC}"/>
    <cellStyle name="40% - Accent6 9 2 3" xfId="5716" xr:uid="{859EA5BA-C1A1-4F83-980D-0E1DE6D6E435}"/>
    <cellStyle name="40% - Accent6 9 2 3 2" xfId="10469" xr:uid="{AE863E07-2587-4019-B083-D6E0B4F574A2}"/>
    <cellStyle name="40% - Accent6 9 2 3 2 2" xfId="21611" xr:uid="{B28BFD4A-CCBD-42FF-95B6-C0A96022E24D}"/>
    <cellStyle name="40% - Accent6 9 2 3 2 3" xfId="38067" xr:uid="{2F7E9DB9-C729-4A72-A56D-A4B577A29EC1}"/>
    <cellStyle name="40% - Accent6 9 2 3 3" xfId="10470" xr:uid="{E563EEC9-15D8-464A-A333-E92AFB55C701}"/>
    <cellStyle name="40% - Accent6 9 2 3 3 2" xfId="21612" xr:uid="{AE3017A0-8A75-4DD2-8572-0B731D3055DA}"/>
    <cellStyle name="40% - Accent6 9 2 3 3 3" xfId="34112" xr:uid="{AADFFC2D-EFF1-4BCF-BD2F-BB120985B168}"/>
    <cellStyle name="40% - Accent6 9 2 3 4" xfId="17154" xr:uid="{4DE02A47-2CBC-4D36-BFF4-C5CD9B169878}"/>
    <cellStyle name="40% - Accent6 9 2 3 5" xfId="28003" xr:uid="{C4AFEEE1-A7EB-4C09-B1E1-3D741FAEC9B7}"/>
    <cellStyle name="40% - Accent6 9 2 3 6" xfId="33091" xr:uid="{48BECBAD-C239-480A-A928-01C3C07E1377}"/>
    <cellStyle name="40% - Accent6 9 2 3 7" xfId="43277" xr:uid="{B144F601-20D1-4F6E-8C9F-24F791AD05F9}"/>
    <cellStyle name="40% - Accent6 9 2 4" xfId="10471" xr:uid="{D34E8690-D7CA-4BBA-A956-5C92895B0240}"/>
    <cellStyle name="40% - Accent6 9 2 4 2" xfId="21613" xr:uid="{90AEBF32-1A0F-407B-A0CA-58B24FE3213C}"/>
    <cellStyle name="40% - Accent6 9 2 4 3" xfId="36084" xr:uid="{F22E782E-71E1-437A-90C9-F6F1C42F51AF}"/>
    <cellStyle name="40% - Accent6 9 2 5" xfId="14098" xr:uid="{8E9AABF6-2443-40C9-B0B4-5A0150857C90}"/>
    <cellStyle name="40% - Accent6 9 2 6" xfId="24947" xr:uid="{705723E7-297B-4B4F-9F86-02A25A693239}"/>
    <cellStyle name="40% - Accent6 9 2 7" xfId="31097" xr:uid="{B8C9A97D-DAE3-454E-9584-C0F67A9E908F}"/>
    <cellStyle name="40% - Accent6 9 2 8" xfId="40221" xr:uid="{5DD18F57-379C-480A-91EA-42F926FAA6C8}"/>
    <cellStyle name="40% - Accent6 9 3" xfId="2965" xr:uid="{46E3C9A6-285F-4D0A-93DB-D4EA6EF4AA0D}"/>
    <cellStyle name="40% - Accent6 9 3 2" xfId="6203" xr:uid="{0F64C642-BD05-43A9-8FF6-2027206D541C}"/>
    <cellStyle name="40% - Accent6 9 3 2 2" xfId="10472" xr:uid="{4C7CB636-CDC2-4E65-8F38-51FFA7574F83}"/>
    <cellStyle name="40% - Accent6 9 3 2 2 2" xfId="21614" xr:uid="{59936FFF-E84B-4E07-936E-ECC8E397EBB0}"/>
    <cellStyle name="40% - Accent6 9 3 2 2 3" xfId="38743" xr:uid="{816205C1-DD1A-482D-81B8-EB884E98B2A5}"/>
    <cellStyle name="40% - Accent6 9 3 2 3" xfId="10473" xr:uid="{7964DE10-F8FA-42E3-85C2-87F13E8C479F}"/>
    <cellStyle name="40% - Accent6 9 3 2 3 2" xfId="21615" xr:uid="{AA8C5CE2-7ABF-43D4-8631-3BD7C651760F}"/>
    <cellStyle name="40% - Accent6 9 3 2 3 3" xfId="34776" xr:uid="{326CD588-1AED-4BB1-8E1E-A83FE6FA5273}"/>
    <cellStyle name="40% - Accent6 9 3 2 4" xfId="17641" xr:uid="{76F12C22-39C7-4BF5-83B9-5DFFC37ADB7D}"/>
    <cellStyle name="40% - Accent6 9 3 2 5" xfId="28490" xr:uid="{1580AA7A-DF6A-4278-9357-A3E70ED84BD0}"/>
    <cellStyle name="40% - Accent6 9 3 2 6" xfId="33093" xr:uid="{85576F25-F5DF-4C5E-96A2-348F1EDF6A2E}"/>
    <cellStyle name="40% - Accent6 9 3 2 7" xfId="43764" xr:uid="{8EF411BF-FCA4-47C5-9539-AC472947D4D0}"/>
    <cellStyle name="40% - Accent6 9 3 3" xfId="10474" xr:uid="{E3D4DD89-71AC-42A8-8C2F-E242BD507015}"/>
    <cellStyle name="40% - Accent6 9 3 3 2" xfId="21616" xr:uid="{8302C1AB-C482-4F87-A929-F0B5A583992C}"/>
    <cellStyle name="40% - Accent6 9 3 3 3" xfId="36762" xr:uid="{68B8D4D9-80A3-4AF6-8F04-C44A4E8D4227}"/>
    <cellStyle name="40% - Accent6 9 3 4" xfId="14585" xr:uid="{D5916B54-D8F7-4FEC-8C7D-EEC15ABF79C8}"/>
    <cellStyle name="40% - Accent6 9 3 5" xfId="25434" xr:uid="{8222CFB0-738D-4EC2-B221-3491E6D92F5E}"/>
    <cellStyle name="40% - Accent6 9 3 6" xfId="31584" xr:uid="{ECB08D6D-E195-40F6-8239-39EF683CB7AA}"/>
    <cellStyle name="40% - Accent6 9 3 7" xfId="40708" xr:uid="{D529494B-13FA-424B-B273-5CCECB697E08}"/>
    <cellStyle name="40% - Accent6 9 4" xfId="3946" xr:uid="{71DD159F-C341-4A7C-8C8C-D76926D9EE6A}"/>
    <cellStyle name="40% - Accent6 9 4 2" xfId="7185" xr:uid="{83A26CD4-4F0C-42B4-9BE3-F5FD6E27A742}"/>
    <cellStyle name="40% - Accent6 9 4 2 2" xfId="18623" xr:uid="{B32AA20A-9481-4BB4-B704-D31FB2D78B0A}"/>
    <cellStyle name="40% - Accent6 9 4 2 3" xfId="29472" xr:uid="{7BD7D416-DE8C-4D57-8561-35F9BEE61C03}"/>
    <cellStyle name="40% - Accent6 9 4 2 4" xfId="37771" xr:uid="{CEDB8C78-F7B5-4527-8A1E-3B238DF5A009}"/>
    <cellStyle name="40% - Accent6 9 4 2 5" xfId="44746" xr:uid="{B01E797D-B1BB-4ECC-B2F8-F26F9633201D}"/>
    <cellStyle name="40% - Accent6 9 4 3" xfId="10475" xr:uid="{E4FF7C01-5FDC-47FA-9E55-DFB2AC0426E3}"/>
    <cellStyle name="40% - Accent6 9 4 3 2" xfId="21617" xr:uid="{264FEC2F-E4CA-4229-8244-48011F517DE5}"/>
    <cellStyle name="40% - Accent6 9 4 3 3" xfId="33916" xr:uid="{7016C46E-B8D5-4A63-9994-AD7C7F099A0B}"/>
    <cellStyle name="40% - Accent6 9 4 4" xfId="15567" xr:uid="{1EF1F6E9-6B20-46F3-9D10-61CBF18C2D7B}"/>
    <cellStyle name="40% - Accent6 9 4 5" xfId="26416" xr:uid="{A3E7FD15-3528-4746-AB62-E7FD28EC8F7C}"/>
    <cellStyle name="40% - Accent6 9 4 6" xfId="33094" xr:uid="{67862CA9-25A2-4070-9779-22E596AF45B8}"/>
    <cellStyle name="40% - Accent6 9 4 7" xfId="41690" xr:uid="{19413AF8-08FF-4B42-9AFB-00A6DBCC24EC}"/>
    <cellStyle name="40% - Accent6 9 5" xfId="4494" xr:uid="{5CDB305B-31AA-48DC-9B00-CD6DC32B7A48}"/>
    <cellStyle name="40% - Accent6 9 5 2" xfId="7550" xr:uid="{D011DAC4-3E5E-4847-A779-24147F05F900}"/>
    <cellStyle name="40% - Accent6 9 5 2 2" xfId="18988" xr:uid="{81894DBD-B633-4666-9BE1-4C6D76147F54}"/>
    <cellStyle name="40% - Accent6 9 5 2 3" xfId="29837" xr:uid="{67C28B01-FF0A-47A0-AC08-828FEB51CCB8}"/>
    <cellStyle name="40% - Accent6 9 5 2 4" xfId="35789" xr:uid="{68324B7A-A79A-4CE6-95F4-3A75A4868452}"/>
    <cellStyle name="40% - Accent6 9 5 2 5" xfId="45111" xr:uid="{12DE67B6-2D61-4107-97E6-ADFA781F11C7}"/>
    <cellStyle name="40% - Accent6 9 5 3" xfId="15932" xr:uid="{0BD8840A-29F5-4FBF-9F8D-B16F6DCA5B72}"/>
    <cellStyle name="40% - Accent6 9 5 4" xfId="26781" xr:uid="{B3818C5E-5862-4232-A4A1-18FBE1DD9F0A}"/>
    <cellStyle name="40% - Accent6 9 5 5" xfId="33090" xr:uid="{0C876D68-578C-4254-B64A-847E521D4F4F}"/>
    <cellStyle name="40% - Accent6 9 5 6" xfId="42055" xr:uid="{4136924A-7376-41B6-86C2-973F7D120E45}"/>
    <cellStyle name="40% - Accent6 9 6" xfId="4856" xr:uid="{079904EF-3890-4E9A-9726-0648C402DD59}"/>
    <cellStyle name="40% - Accent6 9 6 2" xfId="7912" xr:uid="{576D9B74-71BF-4806-90BA-1724B7C25DA4}"/>
    <cellStyle name="40% - Accent6 9 6 2 2" xfId="19350" xr:uid="{66DD5C6E-144E-4F38-ACD0-719A0115B922}"/>
    <cellStyle name="40% - Accent6 9 6 2 3" xfId="30199" xr:uid="{4169AA2E-336A-420C-AC95-F3CB35C0A821}"/>
    <cellStyle name="40% - Accent6 9 6 2 4" xfId="45473" xr:uid="{5E0295FD-B666-4EF3-B0E4-5D1C5B236B75}"/>
    <cellStyle name="40% - Accent6 9 6 3" xfId="16294" xr:uid="{C4F84FEB-F775-407B-BEFA-3215FDE9E4DA}"/>
    <cellStyle name="40% - Accent6 9 6 4" xfId="27143" xr:uid="{9E1DA38A-D4C0-4B5B-BEC1-11F05523877C}"/>
    <cellStyle name="40% - Accent6 9 6 5" xfId="42417" xr:uid="{1BB38011-2D8F-49C4-A2AC-BAE495D550DA}"/>
    <cellStyle name="40% - Accent6 9 7" xfId="5223" xr:uid="{1EA83E0F-CB9A-4FE6-AF1E-97E0894E5A8C}"/>
    <cellStyle name="40% - Accent6 9 7 2" xfId="16661" xr:uid="{A259CE87-EBB3-469E-BEC9-918D99460D28}"/>
    <cellStyle name="40% - Accent6 9 7 3" xfId="27510" xr:uid="{F4173DFF-1AA8-4F62-8F6C-35DBB14314BC}"/>
    <cellStyle name="40% - Accent6 9 7 4" xfId="42784" xr:uid="{498C6130-F669-4CAB-8684-4BFCF8252975}"/>
    <cellStyle name="40% - Accent6 9 8" xfId="13605" xr:uid="{D223C8ED-26CA-4DBC-8581-79D92160D603}"/>
    <cellStyle name="40% - Accent6 9 9" xfId="24454" xr:uid="{7BC1CAFA-021C-42A4-8DB5-9007F34B0934}"/>
    <cellStyle name="5x indented GHG Textfiels" xfId="1512" xr:uid="{18A84042-F26A-45CC-9031-C92448ECF496}"/>
    <cellStyle name="60% - Accent1" xfId="25" builtinId="32" customBuiltin="1"/>
    <cellStyle name="60% - Accent1 10" xfId="419" xr:uid="{78A18A39-5669-4D06-9008-F58C26BA1D64}"/>
    <cellStyle name="60% - Accent1 10 2" xfId="10476" xr:uid="{73C01BBA-517D-47E5-9A88-B7D86BD2AE00}"/>
    <cellStyle name="60% - Accent1 11" xfId="420" xr:uid="{0436F335-0CC7-4C5F-94D4-D0C5CAA388A6}"/>
    <cellStyle name="60% - Accent1 11 2" xfId="10477" xr:uid="{8A846715-EDDE-49FA-863B-364DE75FCB57}"/>
    <cellStyle name="60% - Accent1 12" xfId="421" xr:uid="{74EF05B5-C459-4869-9145-F918DD90A9EA}"/>
    <cellStyle name="60% - Accent1 12 2" xfId="10478" xr:uid="{17C48C30-61DE-4BFF-8F24-2D0040B662D7}"/>
    <cellStyle name="60% - Accent1 13" xfId="422" xr:uid="{4B7CDB3F-D59F-4B6D-ABA8-92E863E40189}"/>
    <cellStyle name="60% - Accent1 13 2" xfId="10479" xr:uid="{45E75A65-618B-4BC9-9833-D55493550DD0}"/>
    <cellStyle name="60% - Accent1 14" xfId="423" xr:uid="{9F49CDCB-C9E7-4FDE-A4C7-28DFB5B77F68}"/>
    <cellStyle name="60% - Accent1 14 2" xfId="10480" xr:uid="{C575097F-876C-4CF6-9A5D-FB4E6A6549EA}"/>
    <cellStyle name="60% - Accent1 15" xfId="424" xr:uid="{9B216887-D29D-4510-BC70-9D43FE5C43A1}"/>
    <cellStyle name="60% - Accent1 15 2" xfId="10481" xr:uid="{4258EE27-A0CF-4677-B4DF-F0BEB6CB0075}"/>
    <cellStyle name="60% - Accent1 16" xfId="425" xr:uid="{030B2E2B-A056-4E94-9A89-E5BC3C538CCF}"/>
    <cellStyle name="60% - Accent1 16 2" xfId="10482" xr:uid="{1CB42EFB-9B2E-4F2B-B196-BCF7E053F3F2}"/>
    <cellStyle name="60% - Accent1 17" xfId="1513" xr:uid="{3C8452C5-8444-46A9-B225-8B408DE9F083}"/>
    <cellStyle name="60% - Accent1 18" xfId="1514" xr:uid="{597D5B05-4790-462B-9C95-ADEF2212ACFB}"/>
    <cellStyle name="60% - Accent1 19" xfId="1515" xr:uid="{95D7A0B0-03BD-4D1F-BD03-9496750D59F3}"/>
    <cellStyle name="60% - Accent1 2" xfId="51" xr:uid="{AECE9656-C45B-458A-9F12-F4B9E68E25F1}"/>
    <cellStyle name="60% - Accent1 2 2" xfId="79" xr:uid="{5132928A-9284-44F0-B78B-73819E06125C}"/>
    <cellStyle name="60% - Accent1 2 2 2" xfId="1516" xr:uid="{29A264B3-2B4B-47DA-91BB-B27666A144E0}"/>
    <cellStyle name="60% - Accent1 2 3" xfId="1517" xr:uid="{781D7A28-4963-463D-9988-44E21649610C}"/>
    <cellStyle name="60% - Accent1 2 4" xfId="1518" xr:uid="{7836DBE5-C894-4E42-B7E7-12303B57FF7B}"/>
    <cellStyle name="60% - Accent1 2 5" xfId="1519" xr:uid="{58F86E38-7B07-4CB0-87A4-B5F08691AAD9}"/>
    <cellStyle name="60% - Accent1 2 6" xfId="8406" xr:uid="{4090FB94-CE3D-4411-851A-0AA7F079A11E}"/>
    <cellStyle name="60% - Accent1 2 6 2" xfId="33095" xr:uid="{32FF6B47-4108-465A-B454-6BF23CD11849}"/>
    <cellStyle name="60% - Accent1 2 6 3" xfId="45739" xr:uid="{EF838353-9E02-4F4E-B712-2FF0D92D8D7F}"/>
    <cellStyle name="60% - Accent1 20" xfId="1520" xr:uid="{1A772CA8-98A3-41E0-8705-AEC0BBF12D23}"/>
    <cellStyle name="60% - Accent1 21" xfId="1521" xr:uid="{35786D82-3644-41D1-9FA0-E0BD0B1FF608}"/>
    <cellStyle name="60% - Accent1 22" xfId="8132" xr:uid="{A771966D-1137-4AEF-8280-60FF5C880338}"/>
    <cellStyle name="60% - Accent1 23" xfId="8133" xr:uid="{FBC6B75A-7D3B-458D-8EB0-056E38113DCE}"/>
    <cellStyle name="60% - Accent1 24" xfId="130" xr:uid="{A5A31130-E857-4487-9295-1206702AD55C}"/>
    <cellStyle name="60% - Accent1 3" xfId="426" xr:uid="{5524FEEA-F05F-4A99-815F-66A200D1DD30}"/>
    <cellStyle name="60% - Accent1 3 2" xfId="10483" xr:uid="{A5D6FAF8-E5A7-4B49-A031-85FD7BFF52AD}"/>
    <cellStyle name="60% - Accent1 4" xfId="427" xr:uid="{F94CC574-2FE1-40DE-B046-5A83DF067761}"/>
    <cellStyle name="60% - Accent1 4 2" xfId="10484" xr:uid="{45359114-A4F3-480C-8FDB-2E5F6CD98354}"/>
    <cellStyle name="60% - Accent1 5" xfId="428" xr:uid="{FAEB00BD-F731-4ADE-A9F6-18634ABB7B76}"/>
    <cellStyle name="60% - Accent1 5 2" xfId="10485" xr:uid="{F9B10A55-1FCE-49C7-BE5B-955F2FF14D17}"/>
    <cellStyle name="60% - Accent1 6" xfId="429" xr:uid="{E6FA51F8-9B67-4C2D-9B9C-D60BDB4B4E9E}"/>
    <cellStyle name="60% - Accent1 6 2" xfId="10486" xr:uid="{37623C14-616E-4FDF-9499-135D958D4081}"/>
    <cellStyle name="60% - Accent1 7" xfId="430" xr:uid="{1CFF870B-718D-4687-84D2-29D3F06FD0FC}"/>
    <cellStyle name="60% - Accent1 7 2" xfId="10487" xr:uid="{0836AC03-9826-4C6A-8CD9-706D5F7EFB93}"/>
    <cellStyle name="60% - Accent1 8" xfId="431" xr:uid="{878A5A9E-E4A5-4731-82A0-065BB528ABDD}"/>
    <cellStyle name="60% - Accent1 8 2" xfId="10488" xr:uid="{C528BA6D-652B-40BC-A330-382D6C4662FD}"/>
    <cellStyle name="60% - Accent1 9" xfId="432" xr:uid="{92F24423-5AB0-412A-B7B5-4952F984FC51}"/>
    <cellStyle name="60% - Accent1 9 2" xfId="10489" xr:uid="{03FDE1C7-B84F-46FC-90A0-D3FD32DA854F}"/>
    <cellStyle name="60% - Accent2" xfId="29" builtinId="36" customBuiltin="1"/>
    <cellStyle name="60% - Accent2 10" xfId="433" xr:uid="{C7D49C2A-C224-46F1-A354-2A089793385C}"/>
    <cellStyle name="60% - Accent2 11" xfId="434" xr:uid="{599707B8-8E2B-4DF3-95A5-B232C5EC9581}"/>
    <cellStyle name="60% - Accent2 12" xfId="435" xr:uid="{8754F57F-2745-4BA5-81B2-16307B6A052B}"/>
    <cellStyle name="60% - Accent2 13" xfId="436" xr:uid="{8DEA5F1E-0819-4206-9F1E-C9768756A885}"/>
    <cellStyle name="60% - Accent2 14" xfId="437" xr:uid="{176FB916-C0D3-4C8D-82E6-FA0B61B57239}"/>
    <cellStyle name="60% - Accent2 15" xfId="438" xr:uid="{C20AB461-00AE-4D8F-8673-46A48438DD6B}"/>
    <cellStyle name="60% - Accent2 16" xfId="439" xr:uid="{3514EC1C-5D28-4C6F-AE42-89BD3DBB02A1}"/>
    <cellStyle name="60% - Accent2 17" xfId="1522" xr:uid="{B6CBCD24-11AB-4EBD-9EF8-0BD39A29E216}"/>
    <cellStyle name="60% - Accent2 18" xfId="1523" xr:uid="{68C87346-3753-4C4C-BA45-3E55DA62FD02}"/>
    <cellStyle name="60% - Accent2 19" xfId="1524" xr:uid="{53631384-99A8-45A1-B23F-5D3EC0555EB1}"/>
    <cellStyle name="60% - Accent2 2" xfId="52" xr:uid="{CDD032BB-BDE5-439F-9911-D85BF7EB0B03}"/>
    <cellStyle name="60% - Accent2 2 2" xfId="1525" xr:uid="{0B59BED1-60C6-4AC2-805E-AF3BD706709A}"/>
    <cellStyle name="60% - Accent2 2 3" xfId="1526" xr:uid="{0D83D4A7-1D4D-4144-B25B-5366977E8142}"/>
    <cellStyle name="60% - Accent2 2 4" xfId="1527" xr:uid="{2FA42A4B-4CE1-4E5F-AC8E-B35ABB14FCC2}"/>
    <cellStyle name="60% - Accent2 2 5" xfId="1528" xr:uid="{687FB81B-97BE-42C2-87D6-38833B487B8E}"/>
    <cellStyle name="60% - Accent2 2 6" xfId="8407" xr:uid="{D21EC66D-6695-454F-9D8E-6B267E8B1B4F}"/>
    <cellStyle name="60% - Accent2 20" xfId="1529" xr:uid="{37BB926A-210C-4F3C-85EA-CC3669BEFCEE}"/>
    <cellStyle name="60% - Accent2 21" xfId="1530" xr:uid="{B8DEE161-1354-4D60-A4FA-D88217F8709B}"/>
    <cellStyle name="60% - Accent2 22" xfId="8134" xr:uid="{A717BEBF-06CE-4B85-B70E-06AEF5CF6EB5}"/>
    <cellStyle name="60% - Accent2 23" xfId="8135" xr:uid="{9713E878-E4BF-4BAE-AB49-82C65BF4C664}"/>
    <cellStyle name="60% - Accent2 24" xfId="131" xr:uid="{7B06EB87-4DBE-4D0C-9477-F61085E0563B}"/>
    <cellStyle name="60% - Accent2 3" xfId="80" xr:uid="{148BD993-ECB2-4E83-B3F3-F2E09FA5BF23}"/>
    <cellStyle name="60% - Accent2 4" xfId="440" xr:uid="{C7A30CA6-A1D6-409A-9681-D030DAB9BA45}"/>
    <cellStyle name="60% - Accent2 5" xfId="441" xr:uid="{84E8D2AF-865C-483E-B646-4A1FC487573D}"/>
    <cellStyle name="60% - Accent2 6" xfId="442" xr:uid="{4EF74B9B-6B51-4FBC-B524-A7CAFA0AD651}"/>
    <cellStyle name="60% - Accent2 7" xfId="443" xr:uid="{087915F7-F184-4CE9-860E-FE950F829C56}"/>
    <cellStyle name="60% - Accent2 8" xfId="444" xr:uid="{36564895-961A-4E43-8695-501661BB19B6}"/>
    <cellStyle name="60% - Accent2 9" xfId="445" xr:uid="{CD2D361E-D81F-46DC-AF5E-665A02DFDA79}"/>
    <cellStyle name="60% - Accent3" xfId="33" builtinId="40" customBuiltin="1"/>
    <cellStyle name="60% - Accent3 10" xfId="446" xr:uid="{626EBAD4-EF49-473D-A836-73CCF4FE4291}"/>
    <cellStyle name="60% - Accent3 10 2" xfId="10490" xr:uid="{3ABF0133-DC8B-4D49-88CE-0394AF6FA310}"/>
    <cellStyle name="60% - Accent3 11" xfId="447" xr:uid="{03A11D26-1136-4B51-A2F3-56D0D0813332}"/>
    <cellStyle name="60% - Accent3 11 2" xfId="10491" xr:uid="{50232F06-7296-4779-B8DF-8C450CF64E3E}"/>
    <cellStyle name="60% - Accent3 12" xfId="448" xr:uid="{D85E3811-49EE-482B-82B4-1E2515FDF0BB}"/>
    <cellStyle name="60% - Accent3 12 2" xfId="10492" xr:uid="{4B51C2D6-DC64-4B8B-9F39-E0F4EC56B681}"/>
    <cellStyle name="60% - Accent3 13" xfId="449" xr:uid="{7A650FB4-6149-4B08-AAF4-D510ADA89BF2}"/>
    <cellStyle name="60% - Accent3 13 2" xfId="10493" xr:uid="{E20B7029-B21B-4DF3-BF38-2665EA0B25BC}"/>
    <cellStyle name="60% - Accent3 14" xfId="450" xr:uid="{0B49591D-DFD9-4DA9-A3B2-A95E858F811A}"/>
    <cellStyle name="60% - Accent3 14 2" xfId="10494" xr:uid="{6701BB31-D1E5-4C85-BC28-6EC4D4BC3C7D}"/>
    <cellStyle name="60% - Accent3 15" xfId="451" xr:uid="{356B4D53-874F-482F-B59D-8B993319D6C1}"/>
    <cellStyle name="60% - Accent3 15 2" xfId="10495" xr:uid="{42409A88-C8A8-4E5E-AE9A-D7770AB1C4B8}"/>
    <cellStyle name="60% - Accent3 16" xfId="452" xr:uid="{5175B8B3-7D82-4D45-8D9A-EC8DD7224A8B}"/>
    <cellStyle name="60% - Accent3 16 2" xfId="10496" xr:uid="{2134658F-F99A-479A-A07B-FC72DE3BE2C7}"/>
    <cellStyle name="60% - Accent3 17" xfId="1531" xr:uid="{BC922AD8-0EEC-44FD-99AE-92E8009AAB9F}"/>
    <cellStyle name="60% - Accent3 18" xfId="1532" xr:uid="{21AB1A64-9D07-4BD9-B698-F927E9BE3138}"/>
    <cellStyle name="60% - Accent3 19" xfId="1533" xr:uid="{3941B526-B094-4CE6-A9D1-90E926F4517A}"/>
    <cellStyle name="60% - Accent3 2" xfId="53" xr:uid="{0D431A35-96C0-408F-A03C-63DBFE91B7AE}"/>
    <cellStyle name="60% - Accent3 2 2" xfId="1534" xr:uid="{DDE84CE3-D9DC-425C-9395-FE52F7AEEE7D}"/>
    <cellStyle name="60% - Accent3 2 3" xfId="1535" xr:uid="{22D64B28-CBC0-4A2A-91E3-6F242FE45999}"/>
    <cellStyle name="60% - Accent3 2 4" xfId="1536" xr:uid="{27D86121-1A84-4589-8681-1A90216BB95D}"/>
    <cellStyle name="60% - Accent3 2 5" xfId="1537" xr:uid="{161161B6-659E-4C0C-9021-E57D5FE21084}"/>
    <cellStyle name="60% - Accent3 2 6" xfId="8408" xr:uid="{77C8F902-A8E7-4098-89BF-08D6C7B2AC8A}"/>
    <cellStyle name="60% - Accent3 2 6 2" xfId="33096" xr:uid="{7EA542A5-C155-414E-8391-711D0B88664A}"/>
    <cellStyle name="60% - Accent3 2 6 3" xfId="45740" xr:uid="{9EF87C0C-4712-4AFC-A1CC-67E08931FF3A}"/>
    <cellStyle name="60% - Accent3 20" xfId="1538" xr:uid="{19EF17D2-8DC7-435A-93D7-93497D6238DE}"/>
    <cellStyle name="60% - Accent3 21" xfId="1539" xr:uid="{E36F1E40-AA75-451A-8F03-293392F8562E}"/>
    <cellStyle name="60% - Accent3 22" xfId="8136" xr:uid="{9643ABCA-1480-424F-AA1E-AC5435C1199D}"/>
    <cellStyle name="60% - Accent3 23" xfId="8137" xr:uid="{06296D21-0284-4F65-96D6-F9EF1AE8D34D}"/>
    <cellStyle name="60% - Accent3 24" xfId="132" xr:uid="{331954A6-B544-403D-83BB-DA2E93B487F4}"/>
    <cellStyle name="60% - Accent3 3" xfId="81" xr:uid="{47012278-67BA-4351-85A2-9FF082755749}"/>
    <cellStyle name="60% - Accent3 3 2" xfId="10497" xr:uid="{0E143743-C13D-465F-81B2-85A01FF6CDA5}"/>
    <cellStyle name="60% - Accent3 4" xfId="453" xr:uid="{AB381F66-053F-43B6-92F8-50055577EC6C}"/>
    <cellStyle name="60% - Accent3 4 2" xfId="10498" xr:uid="{51ECC06B-9104-429C-A6D1-B0B372CED037}"/>
    <cellStyle name="60% - Accent3 5" xfId="454" xr:uid="{323BF016-85BE-46FB-8BBD-EDAC99DD73C1}"/>
    <cellStyle name="60% - Accent3 5 2" xfId="10499" xr:uid="{B4A9E775-7C0F-4994-9E9C-C887ACFEA14A}"/>
    <cellStyle name="60% - Accent3 6" xfId="455" xr:uid="{56C66B89-7A5E-4213-87D7-D0CFBB9E9E2F}"/>
    <cellStyle name="60% - Accent3 6 2" xfId="10500" xr:uid="{870CB877-94C0-4C69-A197-B004E9BC594B}"/>
    <cellStyle name="60% - Accent3 7" xfId="456" xr:uid="{97AD79AC-A08E-45A7-854B-768574E8C1FF}"/>
    <cellStyle name="60% - Accent3 7 2" xfId="10501" xr:uid="{D488DDB0-1878-4B91-A9D2-34EA0654A385}"/>
    <cellStyle name="60% - Accent3 8" xfId="457" xr:uid="{E6750D7B-B1C6-4E44-8DC6-1020A3020C9F}"/>
    <cellStyle name="60% - Accent3 8 2" xfId="10502" xr:uid="{5435DAEC-13C8-4EC2-ABB5-64FC2D0F3B35}"/>
    <cellStyle name="60% - Accent3 9" xfId="458" xr:uid="{0D7B1DC8-808E-481B-A3B3-CA0CEFF608DD}"/>
    <cellStyle name="60% - Accent3 9 2" xfId="10503" xr:uid="{F5B58CE2-5408-4F8F-B26E-4F4D5F8C3FDE}"/>
    <cellStyle name="60% - Accent4" xfId="37" builtinId="44" customBuiltin="1"/>
    <cellStyle name="60% - Accent4 10" xfId="459" xr:uid="{659014AA-75DB-4623-BEDD-690E72074F85}"/>
    <cellStyle name="60% - Accent4 10 2" xfId="10504" xr:uid="{43AF937F-15DD-4DEC-B6E1-DBEC7290B849}"/>
    <cellStyle name="60% - Accent4 11" xfId="460" xr:uid="{4DA7AAD2-F6B1-463C-8BE1-887A2E34D507}"/>
    <cellStyle name="60% - Accent4 11 2" xfId="10505" xr:uid="{C26FD8B1-BAB7-41C0-AFAA-FBE839FBF6A1}"/>
    <cellStyle name="60% - Accent4 12" xfId="461" xr:uid="{07CE1013-55EA-48D0-A040-AE39AE918999}"/>
    <cellStyle name="60% - Accent4 12 2" xfId="10506" xr:uid="{D934CD94-D343-4784-ADBA-E0DA5BC7AC37}"/>
    <cellStyle name="60% - Accent4 13" xfId="462" xr:uid="{F9185544-8E04-431A-B5BD-D7B831F86ED7}"/>
    <cellStyle name="60% - Accent4 13 2" xfId="10507" xr:uid="{8708012D-EAB7-4491-B881-78EF5EA688FE}"/>
    <cellStyle name="60% - Accent4 14" xfId="463" xr:uid="{1AB39241-ADFC-424B-9258-569004D702DB}"/>
    <cellStyle name="60% - Accent4 14 2" xfId="10508" xr:uid="{327CB396-075B-44FB-A5FE-6BA29E07C68A}"/>
    <cellStyle name="60% - Accent4 15" xfId="464" xr:uid="{1C194B59-FBB3-48C7-A68D-60B8EDFA2FB1}"/>
    <cellStyle name="60% - Accent4 15 2" xfId="10509" xr:uid="{73605424-6130-4F6E-AF31-565190D1650D}"/>
    <cellStyle name="60% - Accent4 16" xfId="465" xr:uid="{792F8DD3-7629-4C88-A392-270EF1FD7D24}"/>
    <cellStyle name="60% - Accent4 16 2" xfId="10510" xr:uid="{9835FD97-E275-4BA5-961B-31ADF0F083FA}"/>
    <cellStyle name="60% - Accent4 17" xfId="1540" xr:uid="{7E28FE28-B5C9-423D-BD8E-48BEE2EAB718}"/>
    <cellStyle name="60% - Accent4 18" xfId="1541" xr:uid="{64B2ACF6-582C-4677-94E0-05EEC0DE4FB9}"/>
    <cellStyle name="60% - Accent4 19" xfId="1542" xr:uid="{69792497-D69C-45C3-82F3-EC81F4DE2BBE}"/>
    <cellStyle name="60% - Accent4 2" xfId="54" xr:uid="{F0BE40B6-9601-4E9F-BF37-27C24B999063}"/>
    <cellStyle name="60% - Accent4 2 2" xfId="82" xr:uid="{61D169A1-CF89-4F60-94F2-9C520B548C32}"/>
    <cellStyle name="60% - Accent4 2 2 2" xfId="1543" xr:uid="{454AD91E-3D78-4949-9DE6-23B0EF830B0C}"/>
    <cellStyle name="60% - Accent4 2 3" xfId="1544" xr:uid="{C24388FE-89F5-406B-8C63-3B34DB6D8D54}"/>
    <cellStyle name="60% - Accent4 2 4" xfId="1545" xr:uid="{4A4030C9-79B4-449E-ABCA-9FB6D9B38EB1}"/>
    <cellStyle name="60% - Accent4 2 5" xfId="1546" xr:uid="{A1F49228-471D-4D0F-AE56-9489AFE992E7}"/>
    <cellStyle name="60% - Accent4 2 6" xfId="8409" xr:uid="{12274538-164E-45DD-85F2-DBFF73250983}"/>
    <cellStyle name="60% - Accent4 2 6 2" xfId="33097" xr:uid="{C82647BD-0993-4D45-A3FA-044474302823}"/>
    <cellStyle name="60% - Accent4 2 6 3" xfId="45741" xr:uid="{D11735FA-0707-407E-A422-D094A7438A9D}"/>
    <cellStyle name="60% - Accent4 20" xfId="1547" xr:uid="{BE52C6E6-2E51-440A-AEB2-D1D0E866061E}"/>
    <cellStyle name="60% - Accent4 21" xfId="1548" xr:uid="{B24D242B-4422-479B-BCE8-AC9FD9D5C939}"/>
    <cellStyle name="60% - Accent4 22" xfId="8138" xr:uid="{27494ED0-BA19-4D3A-8817-FDB06C98707A}"/>
    <cellStyle name="60% - Accent4 23" xfId="8139" xr:uid="{6FA793D4-D38E-4796-B24E-AFE633FCEE82}"/>
    <cellStyle name="60% - Accent4 24" xfId="133" xr:uid="{C501EBB2-843A-4719-BDC3-8C2B897EF887}"/>
    <cellStyle name="60% - Accent4 3" xfId="466" xr:uid="{40F09280-42D6-43EB-B5F1-D681BEA5EFD5}"/>
    <cellStyle name="60% - Accent4 3 2" xfId="10511" xr:uid="{46AAB533-62AA-41DB-A7FB-629491E243A8}"/>
    <cellStyle name="60% - Accent4 4" xfId="467" xr:uid="{698891AA-9413-4DAE-80F4-A162CB00B3B1}"/>
    <cellStyle name="60% - Accent4 4 2" xfId="10512" xr:uid="{9B312FF6-B2C8-4B9D-928B-E74F561C24E3}"/>
    <cellStyle name="60% - Accent4 5" xfId="468" xr:uid="{D9C44072-4330-4884-9020-AD140DF21D5D}"/>
    <cellStyle name="60% - Accent4 5 2" xfId="10513" xr:uid="{CEE2913F-DDC7-4CFC-93B7-F4F4E92B0917}"/>
    <cellStyle name="60% - Accent4 6" xfId="469" xr:uid="{F6DE6A36-05C1-43C4-9E8C-4E9EBEDA63AD}"/>
    <cellStyle name="60% - Accent4 6 2" xfId="10514" xr:uid="{1905C53E-2362-43A7-BD0F-9A572952FEFB}"/>
    <cellStyle name="60% - Accent4 7" xfId="470" xr:uid="{EEDE99E2-4122-4967-A75F-8A0F1FFBB34B}"/>
    <cellStyle name="60% - Accent4 7 2" xfId="10515" xr:uid="{8C45AB48-659E-4E0A-B9A5-C522903709FD}"/>
    <cellStyle name="60% - Accent4 8" xfId="471" xr:uid="{2372A537-8C8C-43A3-AF39-1B03320ABF7C}"/>
    <cellStyle name="60% - Accent4 8 2" xfId="10516" xr:uid="{48316B65-9A2E-4B82-8FCF-FEEC2A5ED680}"/>
    <cellStyle name="60% - Accent4 9" xfId="472" xr:uid="{5F6B7BC1-C73A-458B-8AAB-DCA91CD8A520}"/>
    <cellStyle name="60% - Accent4 9 2" xfId="10517" xr:uid="{8802B7E2-D9E7-4452-A99B-BD5EFAB04AA5}"/>
    <cellStyle name="60% - Accent5" xfId="41" builtinId="48" customBuiltin="1"/>
    <cellStyle name="60% - Accent5 10" xfId="473" xr:uid="{A2FBAC94-1F28-4A88-8387-9746DBC84099}"/>
    <cellStyle name="60% - Accent5 11" xfId="474" xr:uid="{2810BBCA-8C97-49AD-9DA9-889E28003438}"/>
    <cellStyle name="60% - Accent5 12" xfId="475" xr:uid="{48FF9126-978C-4A42-A18B-66A472B8AF35}"/>
    <cellStyle name="60% - Accent5 13" xfId="476" xr:uid="{51D9B6C0-A912-4E9A-9190-54E7E6A603AB}"/>
    <cellStyle name="60% - Accent5 14" xfId="477" xr:uid="{C9CCBF56-8642-4B98-8A63-D11E626CEF6C}"/>
    <cellStyle name="60% - Accent5 15" xfId="478" xr:uid="{91CAE4BB-F711-4A3F-AB39-BF472D6C075D}"/>
    <cellStyle name="60% - Accent5 16" xfId="479" xr:uid="{2EAB65C3-297B-49DF-A46F-2FCE2C28B341}"/>
    <cellStyle name="60% - Accent5 17" xfId="1549" xr:uid="{59F3F8D3-CC66-4EB1-BFDD-746E3B78D0DB}"/>
    <cellStyle name="60% - Accent5 18" xfId="1550" xr:uid="{171625DD-1F1E-474D-95EA-88423086C146}"/>
    <cellStyle name="60% - Accent5 19" xfId="1551" xr:uid="{7DF3C06D-F701-4A07-A510-D41C97530EF6}"/>
    <cellStyle name="60% - Accent5 2" xfId="55" xr:uid="{9F0E4309-DFF1-4003-BDDF-FCBEAD2B31F7}"/>
    <cellStyle name="60% - Accent5 2 2" xfId="1552" xr:uid="{DE1497CB-BDC5-47B8-874C-0317E7196ECE}"/>
    <cellStyle name="60% - Accent5 2 3" xfId="1553" xr:uid="{10FE0FC3-E82F-48E4-8429-C386BD3BB0F4}"/>
    <cellStyle name="60% - Accent5 2 4" xfId="1554" xr:uid="{B5D21C67-C6ED-4420-A34E-80512AFFDA2C}"/>
    <cellStyle name="60% - Accent5 2 5" xfId="1555" xr:uid="{BE35DA20-7CB2-411C-8933-DDC9B1AD9722}"/>
    <cellStyle name="60% - Accent5 2 6" xfId="8410" xr:uid="{D2D8285E-8E19-4902-8239-9067B22B60EF}"/>
    <cellStyle name="60% - Accent5 20" xfId="1556" xr:uid="{F7BD7129-3FC5-4BAB-AD49-E658D8E2B411}"/>
    <cellStyle name="60% - Accent5 21" xfId="1557" xr:uid="{5F25FF15-E950-4531-A45C-E8434690B173}"/>
    <cellStyle name="60% - Accent5 22" xfId="8140" xr:uid="{40254AF0-18D6-45E9-8C98-E67E5B6F2E31}"/>
    <cellStyle name="60% - Accent5 23" xfId="8141" xr:uid="{EA7E1042-10C6-49C6-BD66-4CD0E121516E}"/>
    <cellStyle name="60% - Accent5 24" xfId="134" xr:uid="{62CFD479-65AB-46CE-ADAD-8EFD4C3D2DA1}"/>
    <cellStyle name="60% - Accent5 3" xfId="83" xr:uid="{E988D3EB-0B8F-4929-90BB-13847849115F}"/>
    <cellStyle name="60% - Accent5 4" xfId="480" xr:uid="{A3B87084-F5F8-4E6E-901C-66D5EBE89478}"/>
    <cellStyle name="60% - Accent5 5" xfId="481" xr:uid="{45AD8E43-AED9-4107-A0DC-C6E9EA11638B}"/>
    <cellStyle name="60% - Accent5 6" xfId="482" xr:uid="{193EAEBA-4387-45E7-B2EB-B43A69D1E9E4}"/>
    <cellStyle name="60% - Accent5 7" xfId="483" xr:uid="{FBF944A3-4C53-470F-B975-2DDF1D65CB86}"/>
    <cellStyle name="60% - Accent5 8" xfId="484" xr:uid="{7827B3B4-06B1-4A76-B2CD-0C9736EB920C}"/>
    <cellStyle name="60% - Accent5 9" xfId="485" xr:uid="{29739172-541E-4A25-8C56-E6AB4D40EA2A}"/>
    <cellStyle name="60% - Accent6" xfId="45" builtinId="52" customBuiltin="1"/>
    <cellStyle name="60% - Accent6 10" xfId="486" xr:uid="{EA9671FD-B5E3-48E2-A338-FFF14B843F27}"/>
    <cellStyle name="60% - Accent6 10 2" xfId="10518" xr:uid="{51528F94-B42D-4351-B1E6-02BD6EB09303}"/>
    <cellStyle name="60% - Accent6 11" xfId="487" xr:uid="{16FA1805-B868-43CC-8372-CDD3BA771B63}"/>
    <cellStyle name="60% - Accent6 11 2" xfId="10519" xr:uid="{2C960928-A9B5-470E-B297-0A8EA0BB285D}"/>
    <cellStyle name="60% - Accent6 12" xfId="488" xr:uid="{38ABFBE3-6387-4BF6-899F-42D8AE26D60D}"/>
    <cellStyle name="60% - Accent6 12 2" xfId="10520" xr:uid="{A086FCCE-ADD1-4ED2-937D-B213D7EE0679}"/>
    <cellStyle name="60% - Accent6 13" xfId="489" xr:uid="{C5AA8340-03B0-4DB1-B841-CA7D846D2328}"/>
    <cellStyle name="60% - Accent6 13 2" xfId="10521" xr:uid="{DA109754-ADDD-49D4-ACC0-A6342373039E}"/>
    <cellStyle name="60% - Accent6 14" xfId="490" xr:uid="{B55084C7-5CDA-4A29-88C8-97C4F37D7FDB}"/>
    <cellStyle name="60% - Accent6 14 2" xfId="10522" xr:uid="{84862B8F-FB55-4C3E-8A08-83CBD80E996B}"/>
    <cellStyle name="60% - Accent6 15" xfId="491" xr:uid="{B267A8EE-95AB-4ECA-805B-7428FE99ED25}"/>
    <cellStyle name="60% - Accent6 15 2" xfId="10523" xr:uid="{7ECD3612-394F-45D7-B603-22A74A316313}"/>
    <cellStyle name="60% - Accent6 16" xfId="492" xr:uid="{10E1296B-65B6-44FF-BDD8-F11B8910DD46}"/>
    <cellStyle name="60% - Accent6 16 2" xfId="10524" xr:uid="{5E6166DB-0FD0-4DA8-8130-5EAFDFF887C6}"/>
    <cellStyle name="60% - Accent6 17" xfId="1558" xr:uid="{85CF0B6F-4214-4334-8C05-DDD3D4130F52}"/>
    <cellStyle name="60% - Accent6 18" xfId="1559" xr:uid="{6C9E41C5-225F-4ED2-8E9C-65F0B6AB9A78}"/>
    <cellStyle name="60% - Accent6 19" xfId="1560" xr:uid="{F9B5B298-00A3-4B8D-A13C-E0EDD6FBFC1B}"/>
    <cellStyle name="60% - Accent6 2" xfId="56" xr:uid="{4178C1D0-A29E-4A7E-9C42-2EE694AD9CDA}"/>
    <cellStyle name="60% - Accent6 2 2" xfId="1561" xr:uid="{A574630D-E12D-4B3D-933B-3AAA6A46FC23}"/>
    <cellStyle name="60% - Accent6 2 3" xfId="1562" xr:uid="{A8BD874F-6D5A-4D6B-A3B0-0F46227CD8B5}"/>
    <cellStyle name="60% - Accent6 2 4" xfId="1563" xr:uid="{F54DA821-19F8-47FF-BB8F-9FB944239A3C}"/>
    <cellStyle name="60% - Accent6 2 5" xfId="1564" xr:uid="{1C167634-FE51-433A-AD9C-DE3D0CE90375}"/>
    <cellStyle name="60% - Accent6 2 6" xfId="8411" xr:uid="{0B9B90D4-29AD-48A6-A143-D31A45FB3146}"/>
    <cellStyle name="60% - Accent6 2 6 2" xfId="33098" xr:uid="{10087EF4-C55B-4B24-8E49-19166659E501}"/>
    <cellStyle name="60% - Accent6 2 6 3" xfId="45742" xr:uid="{25960625-9A53-4FA2-9A38-805688C31E8B}"/>
    <cellStyle name="60% - Accent6 20" xfId="1565" xr:uid="{63DB37D7-ED16-408E-84AC-2EE62857B58A}"/>
    <cellStyle name="60% - Accent6 21" xfId="1566" xr:uid="{F64CCB26-A9AE-4217-A42A-C0582BA3247C}"/>
    <cellStyle name="60% - Accent6 22" xfId="8142" xr:uid="{09FBF620-AD95-44F9-98FB-1D629C918760}"/>
    <cellStyle name="60% - Accent6 23" xfId="8143" xr:uid="{7E891639-9136-4323-B18F-AF0DF75E135E}"/>
    <cellStyle name="60% - Accent6 24" xfId="135" xr:uid="{715AB068-9E0D-4584-8081-1931A339C8D2}"/>
    <cellStyle name="60% - Accent6 3" xfId="84" xr:uid="{2009DDBD-DC35-4DB2-BFFE-04B210583718}"/>
    <cellStyle name="60% - Accent6 3 2" xfId="10525" xr:uid="{074BE91A-38CE-44AF-8DEB-50CC2D377D55}"/>
    <cellStyle name="60% - Accent6 4" xfId="493" xr:uid="{C198338C-0B61-4BCC-A1F5-25BA74E963E9}"/>
    <cellStyle name="60% - Accent6 4 2" xfId="10526" xr:uid="{A9CD002A-83ED-4E9F-8E4C-DDCF2716D14E}"/>
    <cellStyle name="60% - Accent6 5" xfId="494" xr:uid="{E0EFC644-F973-4F82-973E-C54CE5FF711F}"/>
    <cellStyle name="60% - Accent6 5 2" xfId="10527" xr:uid="{6C897D7B-A4D4-4DB5-A59A-50065CF724D4}"/>
    <cellStyle name="60% - Accent6 6" xfId="495" xr:uid="{A5A5516F-1A3E-4994-A06F-C0CDF2F9D168}"/>
    <cellStyle name="60% - Accent6 6 2" xfId="10528" xr:uid="{63CCC386-7C53-4CD6-BF33-8B89DD562B3D}"/>
    <cellStyle name="60% - Accent6 7" xfId="496" xr:uid="{A69B0C6B-374B-4112-949B-C2D2E8586997}"/>
    <cellStyle name="60% - Accent6 7 2" xfId="10529" xr:uid="{03B7E39D-CE2F-457C-BA5E-BC343CB54018}"/>
    <cellStyle name="60% - Accent6 8" xfId="497" xr:uid="{01D13C80-7354-4B1B-BD15-7653EF4D3011}"/>
    <cellStyle name="60% - Accent6 8 2" xfId="10530" xr:uid="{357A393A-838A-4868-896A-E2FAA7EC4714}"/>
    <cellStyle name="60% - Accent6 9" xfId="498" xr:uid="{75CE8F6C-9958-49FE-9142-0CC0C0688272}"/>
    <cellStyle name="60% - Accent6 9 2" xfId="10531" xr:uid="{A0125C90-F010-418D-90DD-20B4917C3696}"/>
    <cellStyle name="Accent1" xfId="22" builtinId="29" customBuiltin="1"/>
    <cellStyle name="Accent1 - 20%" xfId="499" xr:uid="{29D41104-EF12-47D6-8D63-F60793B5CF47}"/>
    <cellStyle name="Accent1 - 40%" xfId="500" xr:uid="{C2F67E47-1FD4-4D26-B128-D4D9DCC9D5DB}"/>
    <cellStyle name="Accent1 - 60%" xfId="501" xr:uid="{6CA1B255-187B-4F8D-828C-80F5512D1AFD}"/>
    <cellStyle name="Accent1 10" xfId="502" xr:uid="{B064ABAB-5B8B-41BD-8EC0-57AED8B0FB52}"/>
    <cellStyle name="Accent1 10 2" xfId="10532" xr:uid="{74969A8A-8C94-44A9-AC66-F14633B013D0}"/>
    <cellStyle name="Accent1 11" xfId="503" xr:uid="{B92E0F5C-E5B5-4211-B93B-F3FCEE5C1294}"/>
    <cellStyle name="Accent1 11 2" xfId="10533" xr:uid="{4D7FD303-5ED9-4998-A2CD-55B3C1266B73}"/>
    <cellStyle name="Accent1 12" xfId="504" xr:uid="{DDDEEBEE-E116-4C59-9076-F6DFAB16DB45}"/>
    <cellStyle name="Accent1 12 2" xfId="10534" xr:uid="{05A50319-5387-4F8A-B70E-CB80FB1CF879}"/>
    <cellStyle name="Accent1 13" xfId="505" xr:uid="{B452AD70-4AD0-4FB1-827D-778337C8DD61}"/>
    <cellStyle name="Accent1 13 2" xfId="10535" xr:uid="{2B3EDD52-DFB3-4CD4-BD79-6A8C395D7CAF}"/>
    <cellStyle name="Accent1 14" xfId="506" xr:uid="{DAEB3AED-5305-44B2-9691-078244A30710}"/>
    <cellStyle name="Accent1 14 2" xfId="10536" xr:uid="{A712BB50-E5FD-4F08-A0B4-5679BF8E2A04}"/>
    <cellStyle name="Accent1 15" xfId="507" xr:uid="{21F5BA96-26EB-4C21-8DF4-FC72B10B01E3}"/>
    <cellStyle name="Accent1 15 2" xfId="10537" xr:uid="{2B218190-F51C-4DED-AD10-94A59AE1DF99}"/>
    <cellStyle name="Accent1 16" xfId="508" xr:uid="{6EE62311-168F-4EA3-B9CD-91DDD97BA702}"/>
    <cellStyle name="Accent1 16 2" xfId="10538" xr:uid="{CB441592-57B5-4341-ACE6-B6F805DE2880}"/>
    <cellStyle name="Accent1 17" xfId="1567" xr:uid="{11CB1A05-A7F8-4D6F-8048-49E5468397ED}"/>
    <cellStyle name="Accent1 18" xfId="1568" xr:uid="{46EC2086-3C36-4F60-A4C7-A6A617187B96}"/>
    <cellStyle name="Accent1 19" xfId="1569" xr:uid="{A3529D40-22D6-4FD5-AEC9-25504A83FFB1}"/>
    <cellStyle name="Accent1 2" xfId="509" xr:uid="{D9191C09-5FE0-4A5A-A44A-20F172F19F30}"/>
    <cellStyle name="Accent1 2 2" xfId="1570" xr:uid="{32D1B57F-DB6E-4B1E-9374-A7E6800F7EEC}"/>
    <cellStyle name="Accent1 2 3" xfId="1571" xr:uid="{C4B8C245-D477-4107-A940-7779EE863ABE}"/>
    <cellStyle name="Accent1 2 4" xfId="1572" xr:uid="{30C8E4C8-CA59-4DF8-9998-F8975C83B229}"/>
    <cellStyle name="Accent1 2 5" xfId="1573" xr:uid="{1B265E11-1D6F-4B68-9F50-6283DBBBF850}"/>
    <cellStyle name="Accent1 2 6" xfId="8412" xr:uid="{6834C652-986D-42DA-9391-01AA91D3DDEE}"/>
    <cellStyle name="Accent1 2 6 2" xfId="33099" xr:uid="{882705C1-F68E-44D9-825F-AA9929216D3E}"/>
    <cellStyle name="Accent1 2 6 3" xfId="45743" xr:uid="{D4C669DD-73D8-4C8E-B5A9-D857C0164DD5}"/>
    <cellStyle name="Accent1 20" xfId="1574" xr:uid="{3A2F9E78-B206-4076-9793-90D2A9489DE1}"/>
    <cellStyle name="Accent1 21" xfId="1575" xr:uid="{084EE72E-C4E7-4A0F-8021-8CBC8CCF5BCD}"/>
    <cellStyle name="Accent1 22" xfId="8144" xr:uid="{30FC55B3-A5E2-4221-BE8C-5E0AC1BEB2BA}"/>
    <cellStyle name="Accent1 23" xfId="8145" xr:uid="{B539D61B-15ED-4CBE-ABD9-B28BB1A6EF8E}"/>
    <cellStyle name="Accent1 24" xfId="8146" xr:uid="{EB42DE22-5477-40A7-A8F9-ADAB8B92AC67}"/>
    <cellStyle name="Accent1 25" xfId="8147" xr:uid="{077164A9-6660-4C16-B2F6-2905D94D6DBD}"/>
    <cellStyle name="Accent1 26" xfId="8148" xr:uid="{FF57F821-D06E-4270-8024-FE384029BE70}"/>
    <cellStyle name="Accent1 27" xfId="10539" xr:uid="{C609A53E-66C5-4441-B502-0B9D376456BB}"/>
    <cellStyle name="Accent1 28" xfId="10540" xr:uid="{21716422-86BC-4344-A198-194256B01B12}"/>
    <cellStyle name="Accent1 29" xfId="10541" xr:uid="{44528C6C-3F06-4975-A381-1D53FE5A75B1}"/>
    <cellStyle name="Accent1 3" xfId="510" xr:uid="{EA21BB29-313C-4A2F-B03A-D4ED59E39162}"/>
    <cellStyle name="Accent1 3 2" xfId="10542" xr:uid="{48662A42-D340-4A9B-9A28-80D01ADBAB27}"/>
    <cellStyle name="Accent1 30" xfId="10543" xr:uid="{17ED3483-C243-4903-A60C-BEFA017E465B}"/>
    <cellStyle name="Accent1 31" xfId="10544" xr:uid="{8CF990A8-2C6B-4B84-A92B-24EB6B5EE7FB}"/>
    <cellStyle name="Accent1 32" xfId="10545" xr:uid="{DF46E96B-FDA7-4A2F-A2D4-8F689A46A9DE}"/>
    <cellStyle name="Accent1 33" xfId="10546" xr:uid="{EB7FE0F3-E050-4CFF-A3BF-00E1EB7A679A}"/>
    <cellStyle name="Accent1 34" xfId="10547" xr:uid="{7BBB8C6B-A63A-477D-958B-9EBC4590497F}"/>
    <cellStyle name="Accent1 35" xfId="45744" xr:uid="{BE9E4900-2FD7-4FE4-A4E8-A7FDCC65D07A}"/>
    <cellStyle name="Accent1 36" xfId="136" xr:uid="{AA51E302-0A3C-44FA-9EDE-C8E11C497647}"/>
    <cellStyle name="Accent1 4" xfId="511" xr:uid="{83396A88-8864-4594-90D8-5A02963A7F99}"/>
    <cellStyle name="Accent1 4 2" xfId="10548" xr:uid="{E25B227C-D5E1-4DB2-BC6C-0D414ABE848A}"/>
    <cellStyle name="Accent1 5" xfId="512" xr:uid="{3E00BD07-59C4-4985-A9D1-AC935C465010}"/>
    <cellStyle name="Accent1 5 2" xfId="10549" xr:uid="{75F67726-43B3-4763-9509-C9BF569AB68C}"/>
    <cellStyle name="Accent1 6" xfId="513" xr:uid="{F9FF7B10-175E-4C42-B6FC-385DFBE2630F}"/>
    <cellStyle name="Accent1 6 2" xfId="10550" xr:uid="{1BAA38AE-4F82-40F5-A34D-DDFC603107F4}"/>
    <cellStyle name="Accent1 7" xfId="514" xr:uid="{8D1894A3-876D-4C54-B18C-63C9F2AE7F9E}"/>
    <cellStyle name="Accent1 7 2" xfId="10551" xr:uid="{EB5DF27A-E092-4757-B35F-09114A9C3698}"/>
    <cellStyle name="Accent1 8" xfId="515" xr:uid="{2481D71C-1F7A-4E5C-9477-44BA20B632DB}"/>
    <cellStyle name="Accent1 8 2" xfId="10552" xr:uid="{FFF6931E-9D30-478E-9221-5ABBA7CCF3DF}"/>
    <cellStyle name="Accent1 9" xfId="516" xr:uid="{1C42ECB4-4AC6-4C57-8EA7-F003FDDF06AF}"/>
    <cellStyle name="Accent1 9 2" xfId="10553" xr:uid="{84C3CCA1-07B0-4DDC-9617-CB9F3F475B52}"/>
    <cellStyle name="Accent2" xfId="26" builtinId="33" customBuiltin="1"/>
    <cellStyle name="Accent2 - 20%" xfId="517" xr:uid="{B3A477C9-FF03-4656-BDCE-1AB571145A9E}"/>
    <cellStyle name="Accent2 - 40%" xfId="518" xr:uid="{1EBB7B7C-4D95-404B-9121-0DD1C3D05BEA}"/>
    <cellStyle name="Accent2 - 60%" xfId="519" xr:uid="{52121DF3-705C-4F1F-845B-19DA5F53DA33}"/>
    <cellStyle name="Accent2 10" xfId="520" xr:uid="{9934A868-EC16-4E94-AA56-B24EB9A323C5}"/>
    <cellStyle name="Accent2 10 2" xfId="10554" xr:uid="{C83C0622-C840-469E-B0B8-0A8FF1BB883C}"/>
    <cellStyle name="Accent2 11" xfId="521" xr:uid="{E2C24650-A8BE-44CB-A69F-AE7D149A9A78}"/>
    <cellStyle name="Accent2 11 2" xfId="10555" xr:uid="{30A29310-18C4-40FA-AF13-BB0A082AB355}"/>
    <cellStyle name="Accent2 12" xfId="522" xr:uid="{995FADAC-7655-41D8-96E6-F020F1C27695}"/>
    <cellStyle name="Accent2 12 2" xfId="10556" xr:uid="{6B4801D2-3C6B-4E22-8228-2587086993B1}"/>
    <cellStyle name="Accent2 13" xfId="523" xr:uid="{6461BA92-E43B-46ED-99E3-CB90C79AA627}"/>
    <cellStyle name="Accent2 13 2" xfId="10557" xr:uid="{39BC5F85-0BF9-4A8D-8955-C0883387A615}"/>
    <cellStyle name="Accent2 14" xfId="524" xr:uid="{4963158C-9470-4298-AC4C-68DE0E2B984E}"/>
    <cellStyle name="Accent2 14 2" xfId="10558" xr:uid="{10935D71-5B93-4362-9DF7-992D6825B37C}"/>
    <cellStyle name="Accent2 15" xfId="525" xr:uid="{72DC85EA-AA94-4891-B7CD-260BB7FC603F}"/>
    <cellStyle name="Accent2 15 2" xfId="10559" xr:uid="{E298AAE7-8FF3-4E3E-B437-F0E2D56741CE}"/>
    <cellStyle name="Accent2 16" xfId="526" xr:uid="{FB8A00FA-CB00-46DF-99DC-880A3195DC57}"/>
    <cellStyle name="Accent2 16 2" xfId="10560" xr:uid="{BE971434-67DD-4AAC-92A2-4453CCB2942D}"/>
    <cellStyle name="Accent2 17" xfId="1576" xr:uid="{6AFA3B50-297B-4084-BC95-3A6B23C3F80E}"/>
    <cellStyle name="Accent2 18" xfId="1577" xr:uid="{84779F33-DDF4-4730-9F82-D9F162E807C2}"/>
    <cellStyle name="Accent2 19" xfId="1578" xr:uid="{016E96AC-DC0A-487B-9C8E-42538D92A53C}"/>
    <cellStyle name="Accent2 2" xfId="85" xr:uid="{87D9244F-EBB8-41B9-AD76-ED3356CE34D6}"/>
    <cellStyle name="Accent2 2 2" xfId="1579" xr:uid="{E7E307D2-438B-499B-BAFD-33B208E6FCF1}"/>
    <cellStyle name="Accent2 2 3" xfId="1580" xr:uid="{B4F03099-DCEF-4A93-A44C-9AD6781731B6}"/>
    <cellStyle name="Accent2 2 4" xfId="1581" xr:uid="{9E3FB6C6-B145-493C-8617-86142EFC57CA}"/>
    <cellStyle name="Accent2 2 5" xfId="1582" xr:uid="{E66C4808-7B56-4A60-9224-AD66F484C80B}"/>
    <cellStyle name="Accent2 2 6" xfId="8413" xr:uid="{83344346-70EA-4837-8E68-94E3B309D032}"/>
    <cellStyle name="Accent2 2 6 2" xfId="33100" xr:uid="{6E1EB348-7719-47B8-864B-A726FA60AC6A}"/>
    <cellStyle name="Accent2 2 6 3" xfId="45745" xr:uid="{E037AA83-A2F7-458D-A780-472270FC6CD5}"/>
    <cellStyle name="Accent2 20" xfId="1583" xr:uid="{EF2017B5-AFAE-4F2A-88BA-12E718E7B938}"/>
    <cellStyle name="Accent2 21" xfId="1584" xr:uid="{AE8C5559-A984-4E1A-842B-DE3770BE839C}"/>
    <cellStyle name="Accent2 22" xfId="8149" xr:uid="{F0168ED1-6DC6-4C7F-8173-7FE7B77D446D}"/>
    <cellStyle name="Accent2 23" xfId="8150" xr:uid="{7BBCF06B-A133-42E9-8F26-397484730704}"/>
    <cellStyle name="Accent2 24" xfId="8151" xr:uid="{89BCAD42-AD20-4E1B-BFA5-8478C5EEB43E}"/>
    <cellStyle name="Accent2 25" xfId="8152" xr:uid="{E28A690C-EEF1-4D76-99E0-D8D01EC9B42B}"/>
    <cellStyle name="Accent2 26" xfId="8153" xr:uid="{D71CCDC8-D789-478A-AA4F-BC4D236D7918}"/>
    <cellStyle name="Accent2 27" xfId="10561" xr:uid="{A22F4500-B0E7-4840-9D2D-5EDA03B867A8}"/>
    <cellStyle name="Accent2 28" xfId="10562" xr:uid="{502BBD9F-5B05-4304-B6A2-A14EEC3E8334}"/>
    <cellStyle name="Accent2 29" xfId="10563" xr:uid="{274D98D5-F477-4F61-BEB4-4234B0A0B788}"/>
    <cellStyle name="Accent2 3" xfId="527" xr:uid="{5FAD699E-DEF4-4085-B499-DEB5A54C99DC}"/>
    <cellStyle name="Accent2 3 2" xfId="10564" xr:uid="{9490A911-2E29-4BBF-949B-99734B1BEEA4}"/>
    <cellStyle name="Accent2 30" xfId="10565" xr:uid="{EFB0103E-52EA-4C6D-95CE-1811778FF388}"/>
    <cellStyle name="Accent2 31" xfId="10566" xr:uid="{2E64BCD9-A49A-491B-A774-7996FE5A3BDF}"/>
    <cellStyle name="Accent2 32" xfId="10567" xr:uid="{CFBF5D50-BE1B-4E5B-8AC3-42E080A73BA2}"/>
    <cellStyle name="Accent2 33" xfId="10568" xr:uid="{8518C20B-3888-4453-9B3E-7E631AFB5BDB}"/>
    <cellStyle name="Accent2 34" xfId="10569" xr:uid="{B7EF8411-A9A7-4633-87FD-501AE7C13F75}"/>
    <cellStyle name="Accent2 35" xfId="45746" xr:uid="{6B656383-E81E-444B-8D33-7EA9867A99F0}"/>
    <cellStyle name="Accent2 36" xfId="137" xr:uid="{5EA63CF3-0B5B-47D0-BA76-5F3274EBC2DA}"/>
    <cellStyle name="Accent2 4" xfId="528" xr:uid="{99091889-EE74-43AF-A9D3-64C7D73133F4}"/>
    <cellStyle name="Accent2 4 2" xfId="10570" xr:uid="{16DA43EC-6F6B-499A-81C5-AC37D219E8B5}"/>
    <cellStyle name="Accent2 5" xfId="529" xr:uid="{FC6040FA-8BB1-4DB5-AEFE-9B1D32F382B4}"/>
    <cellStyle name="Accent2 5 2" xfId="10571" xr:uid="{3944C362-C26F-4361-92B8-11BCB1B00582}"/>
    <cellStyle name="Accent2 6" xfId="530" xr:uid="{8D8E176F-D76A-4B70-BD22-533A2F146C44}"/>
    <cellStyle name="Accent2 6 2" xfId="10572" xr:uid="{A81EEA03-3E0A-4781-A4C9-5996DC8EA5FF}"/>
    <cellStyle name="Accent2 7" xfId="531" xr:uid="{346A5912-5B0F-4CDF-9C06-9723C469BEFD}"/>
    <cellStyle name="Accent2 7 2" xfId="10573" xr:uid="{7DBADA31-A232-4DC6-ABD7-2ADDE8E8B447}"/>
    <cellStyle name="Accent2 8" xfId="532" xr:uid="{33046326-7B7A-4676-B52B-CDF2320C82CE}"/>
    <cellStyle name="Accent2 8 2" xfId="10574" xr:uid="{656EBC55-2DE5-42B9-8939-58DDA4044506}"/>
    <cellStyle name="Accent2 9" xfId="533" xr:uid="{8A0C2587-FB2F-476A-8442-9CE60CEDC18A}"/>
    <cellStyle name="Accent2 9 2" xfId="10575" xr:uid="{D862655F-2607-4AE7-A2F9-FE7DFBC821C5}"/>
    <cellStyle name="Accent3" xfId="30" builtinId="37" customBuiltin="1"/>
    <cellStyle name="Accent3 - 20%" xfId="534" xr:uid="{47FAC0AE-5641-4ED7-8A0F-74336F4B89A3}"/>
    <cellStyle name="Accent3 - 40%" xfId="535" xr:uid="{3F26086F-B0D8-4D4A-9EFF-23B50011B2EC}"/>
    <cellStyle name="Accent3 - 60%" xfId="536" xr:uid="{31F4C94A-4A57-4DBD-8CE6-C477FC4DDE04}"/>
    <cellStyle name="Accent3 10" xfId="537" xr:uid="{560508D9-2253-4EDF-A3DB-5E3AA323E91D}"/>
    <cellStyle name="Accent3 10 2" xfId="10576" xr:uid="{8525C064-66AF-437C-83DE-2EB602244341}"/>
    <cellStyle name="Accent3 11" xfId="538" xr:uid="{6386B2F7-4437-49C3-BD1D-F3F91253BE1F}"/>
    <cellStyle name="Accent3 11 2" xfId="10577" xr:uid="{69F6103D-75CE-4259-9189-564D292C29C0}"/>
    <cellStyle name="Accent3 12" xfId="539" xr:uid="{1DE17063-3761-4DF3-95ED-E15FFADACD13}"/>
    <cellStyle name="Accent3 12 2" xfId="10578" xr:uid="{465C88F5-526B-48F6-B865-EAE5EFB12A6D}"/>
    <cellStyle name="Accent3 13" xfId="540" xr:uid="{8D56E89F-B530-43B1-B2F7-64383FB9C2AC}"/>
    <cellStyle name="Accent3 13 2" xfId="10579" xr:uid="{72C73598-193C-46C2-A113-5BDAC093144F}"/>
    <cellStyle name="Accent3 14" xfId="541" xr:uid="{9A69E726-4888-46D9-8F39-A4F306A7E792}"/>
    <cellStyle name="Accent3 14 2" xfId="10580" xr:uid="{729B28D6-26E3-4B22-B12A-7CD3DF107F36}"/>
    <cellStyle name="Accent3 15" xfId="542" xr:uid="{19A6B621-F280-4C9A-BA62-73771A371253}"/>
    <cellStyle name="Accent3 15 2" xfId="10581" xr:uid="{D655765E-29EF-410A-8259-1F6DB25CFAAE}"/>
    <cellStyle name="Accent3 16" xfId="543" xr:uid="{6FBBEA63-8F00-40D2-A92B-AC5DB8897EEF}"/>
    <cellStyle name="Accent3 16 2" xfId="10582" xr:uid="{E77B0055-E386-4E98-9045-2EA51735F3FC}"/>
    <cellStyle name="Accent3 17" xfId="1585" xr:uid="{D85EDA56-8221-417E-B727-483903115840}"/>
    <cellStyle name="Accent3 18" xfId="1586" xr:uid="{E5F5C172-1D2E-4A0C-9BA0-0C885B2EA14B}"/>
    <cellStyle name="Accent3 19" xfId="1587" xr:uid="{1A5BC3EE-30B2-44A3-9FC6-35CE93FDA5EF}"/>
    <cellStyle name="Accent3 2" xfId="544" xr:uid="{1BB42228-378B-4750-92B0-C698B4F6EF41}"/>
    <cellStyle name="Accent3 2 2" xfId="1588" xr:uid="{599BF9CE-0B4F-4F36-860E-6FEFB0246E49}"/>
    <cellStyle name="Accent3 2 3" xfId="1589" xr:uid="{868EF1E8-8384-4361-831C-60044DD721AA}"/>
    <cellStyle name="Accent3 2 4" xfId="1590" xr:uid="{DDA26DDE-D21A-467B-887C-1CCCCD73B37E}"/>
    <cellStyle name="Accent3 2 5" xfId="1591" xr:uid="{420459D9-B37C-4192-9C39-1C0C2B66682F}"/>
    <cellStyle name="Accent3 2 6" xfId="8414" xr:uid="{AFAFBFDE-7D2D-4160-B504-E0C79FC69C6E}"/>
    <cellStyle name="Accent3 2 6 2" xfId="33101" xr:uid="{B561441A-849B-4CFF-BE1A-7C02BAE61B70}"/>
    <cellStyle name="Accent3 2 6 3" xfId="45747" xr:uid="{115AEC5F-505D-4156-BF0B-6311CAF32F49}"/>
    <cellStyle name="Accent3 20" xfId="1592" xr:uid="{80F75F28-D842-41B0-94BB-06E4711B0C49}"/>
    <cellStyle name="Accent3 21" xfId="1593" xr:uid="{6FFFBEFC-701F-4B56-9835-5432C9DFF134}"/>
    <cellStyle name="Accent3 22" xfId="8154" xr:uid="{3780909B-A2F9-4A55-B755-38817C2AE27C}"/>
    <cellStyle name="Accent3 23" xfId="8155" xr:uid="{A6E6BCB8-0764-4D38-8710-A62807A1254A}"/>
    <cellStyle name="Accent3 24" xfId="8156" xr:uid="{F8A073E6-CDE1-4D96-9D67-0805D87C57DA}"/>
    <cellStyle name="Accent3 25" xfId="8157" xr:uid="{43A61CDF-A35A-4743-B3A0-B0DB1EF36A96}"/>
    <cellStyle name="Accent3 26" xfId="8158" xr:uid="{CECDC2BD-34EC-4483-B1DF-29235E081A34}"/>
    <cellStyle name="Accent3 27" xfId="10583" xr:uid="{97767D3C-D850-48B2-9BDF-A42757F7BA25}"/>
    <cellStyle name="Accent3 28" xfId="10584" xr:uid="{D9A331C9-A3B1-4A00-A97A-FB162FD6935C}"/>
    <cellStyle name="Accent3 29" xfId="10585" xr:uid="{1B533FEC-522B-43B0-B887-E79E22CB56D4}"/>
    <cellStyle name="Accent3 3" xfId="545" xr:uid="{C08981B3-913B-40A4-BE5A-A3A523EAF474}"/>
    <cellStyle name="Accent3 3 2" xfId="10586" xr:uid="{2A857ABF-24E2-406A-B7BB-DF7A460D0CEB}"/>
    <cellStyle name="Accent3 30" xfId="10587" xr:uid="{182CB3C1-80FB-4A06-8AFC-C64718240A9A}"/>
    <cellStyle name="Accent3 31" xfId="10588" xr:uid="{2235F782-540F-446F-9AE6-ECCAB74C1EBE}"/>
    <cellStyle name="Accent3 32" xfId="10589" xr:uid="{D0A04142-AD2B-40C5-A7D7-5D9E0326412E}"/>
    <cellStyle name="Accent3 33" xfId="10590" xr:uid="{5471537A-5463-4450-9066-684E995FB312}"/>
    <cellStyle name="Accent3 34" xfId="10591" xr:uid="{F6F8A848-B348-4D6F-A92D-85FE1DF5DB6A}"/>
    <cellStyle name="Accent3 35" xfId="45748" xr:uid="{540B8BD8-B42A-4C4B-9EA7-6CC3C85578A1}"/>
    <cellStyle name="Accent3 36" xfId="138" xr:uid="{55DB6E8A-0D59-4976-B4F9-746A4398652D}"/>
    <cellStyle name="Accent3 4" xfId="546" xr:uid="{7CAF1C69-7B9D-4900-93A6-C0417042463D}"/>
    <cellStyle name="Accent3 4 2" xfId="10592" xr:uid="{902DCD42-6AA2-4488-9995-951C48D261E2}"/>
    <cellStyle name="Accent3 5" xfId="547" xr:uid="{522F1642-D331-41BD-8858-A9708EF84E7C}"/>
    <cellStyle name="Accent3 5 2" xfId="10593" xr:uid="{8E5D80F1-E264-4650-AC31-113F8F37A330}"/>
    <cellStyle name="Accent3 6" xfId="548" xr:uid="{458B4E77-39CF-470A-81B5-8552348058F0}"/>
    <cellStyle name="Accent3 6 2" xfId="10594" xr:uid="{AED27897-BA2B-46E3-98BF-4C36688508B8}"/>
    <cellStyle name="Accent3 7" xfId="549" xr:uid="{4EFDBF99-4DDB-4DF4-B718-916F25EB8B4E}"/>
    <cellStyle name="Accent3 7 2" xfId="10595" xr:uid="{A543AC1B-8576-41DD-B1CE-30741A6BDF79}"/>
    <cellStyle name="Accent3 8" xfId="550" xr:uid="{815CAF4D-F944-4DB9-82A5-A48CC7D9C9DC}"/>
    <cellStyle name="Accent3 8 2" xfId="10596" xr:uid="{91CD2803-33C2-4843-8C6D-050B207C85B6}"/>
    <cellStyle name="Accent3 9" xfId="551" xr:uid="{3F1F5C99-9F14-49F8-AB52-EA241F402F38}"/>
    <cellStyle name="Accent3 9 2" xfId="10597" xr:uid="{C300EDBC-589E-4F29-8BEF-9B945C803F9F}"/>
    <cellStyle name="Accent4" xfId="34" builtinId="41" customBuiltin="1"/>
    <cellStyle name="Accent4 - 20%" xfId="552" xr:uid="{6241D2A9-2D7C-47D8-98AF-0DD0E1F59BE1}"/>
    <cellStyle name="Accent4 - 40%" xfId="553" xr:uid="{F24D00A9-FDAD-4907-A994-860C64A1B7B3}"/>
    <cellStyle name="Accent4 - 60%" xfId="554" xr:uid="{12D108D7-B1B7-48DF-A197-D4FD3C4B384E}"/>
    <cellStyle name="Accent4 10" xfId="555" xr:uid="{4A6AB2ED-67FD-4BB0-8B55-F27A4521325A}"/>
    <cellStyle name="Accent4 10 2" xfId="10598" xr:uid="{10CE1724-6D8C-4610-AD0D-E19ABAD9DF89}"/>
    <cellStyle name="Accent4 11" xfId="556" xr:uid="{B9811DE7-AAEF-4EC8-A965-45F8E95DC9F7}"/>
    <cellStyle name="Accent4 11 2" xfId="10599" xr:uid="{AF126077-9EAC-40F2-9C1F-E28AD2CBAA79}"/>
    <cellStyle name="Accent4 12" xfId="557" xr:uid="{992F4C5D-B2FB-455E-BA23-13422DB858C7}"/>
    <cellStyle name="Accent4 12 2" xfId="10600" xr:uid="{DCFD7C88-1AE6-49CA-A12B-1F518DAAAAF1}"/>
    <cellStyle name="Accent4 13" xfId="558" xr:uid="{D577431A-C09E-489E-A812-6A14EB27D824}"/>
    <cellStyle name="Accent4 13 2" xfId="10601" xr:uid="{6A13CD13-8DE4-4A24-B758-53C7FAD343BD}"/>
    <cellStyle name="Accent4 14" xfId="559" xr:uid="{A4F00FEF-EF18-45C9-B5FA-BB75754439D9}"/>
    <cellStyle name="Accent4 14 2" xfId="10602" xr:uid="{A50703A3-87D4-4FCB-98EC-55DDB45C985A}"/>
    <cellStyle name="Accent4 15" xfId="560" xr:uid="{25FA0AEF-0444-4A59-99EE-7546375F3689}"/>
    <cellStyle name="Accent4 15 2" xfId="10603" xr:uid="{42D83AEF-1B51-4284-9CC4-A8A8AF43F0A9}"/>
    <cellStyle name="Accent4 16" xfId="561" xr:uid="{D235FA12-A75A-464E-9CE9-293EDC2A4C78}"/>
    <cellStyle name="Accent4 16 2" xfId="10604" xr:uid="{EC89AF03-930B-4516-B4D7-77D7CFE27522}"/>
    <cellStyle name="Accent4 17" xfId="1594" xr:uid="{449824E3-B50D-49CD-9D49-4C8F3BB6BD87}"/>
    <cellStyle name="Accent4 18" xfId="1595" xr:uid="{C90297AF-F9DB-48B6-972C-D743E95ACA40}"/>
    <cellStyle name="Accent4 19" xfId="1596" xr:uid="{898E9C4F-A632-4C31-8EB6-0244733E87CB}"/>
    <cellStyle name="Accent4 2" xfId="86" xr:uid="{5F9060F5-A246-4A83-8F42-3C9B084A074D}"/>
    <cellStyle name="Accent4 2 2" xfId="1597" xr:uid="{B20C1365-EF5B-4A06-BFD4-D4F5391AAB25}"/>
    <cellStyle name="Accent4 2 3" xfId="1598" xr:uid="{AB99846A-65CA-4AD5-AE59-928FCE212651}"/>
    <cellStyle name="Accent4 2 4" xfId="1599" xr:uid="{644529F7-6607-4DBC-AD96-0927E079C719}"/>
    <cellStyle name="Accent4 2 5" xfId="1600" xr:uid="{1818BA59-F5F8-44AE-A395-E2A31CC1B009}"/>
    <cellStyle name="Accent4 2 6" xfId="8415" xr:uid="{F7ABFBEC-D87E-43F6-A064-B599BC11EE56}"/>
    <cellStyle name="Accent4 2 6 2" xfId="33102" xr:uid="{3FB8C1A5-21B8-4525-87E4-A271F2CD0128}"/>
    <cellStyle name="Accent4 2 6 3" xfId="45749" xr:uid="{B992B513-624B-4F2D-B53D-6F0AD32D9E3B}"/>
    <cellStyle name="Accent4 20" xfId="1601" xr:uid="{51F96D5D-7706-4329-9FB5-283A92A570AF}"/>
    <cellStyle name="Accent4 21" xfId="1602" xr:uid="{01F39385-EB6B-4901-B5CC-0AC2F615224A}"/>
    <cellStyle name="Accent4 22" xfId="8159" xr:uid="{EE24C032-7483-4689-9C23-BE80B1067F47}"/>
    <cellStyle name="Accent4 23" xfId="8160" xr:uid="{9B65888A-8028-46DD-A351-50A2266DF330}"/>
    <cellStyle name="Accent4 24" xfId="8161" xr:uid="{3B8D2351-06EE-4AD7-9739-C2BACE505E59}"/>
    <cellStyle name="Accent4 25" xfId="8162" xr:uid="{DE9EA616-D26E-45BD-A997-8B9D807B012E}"/>
    <cellStyle name="Accent4 26" xfId="8163" xr:uid="{30250A88-79DB-4B75-B4B9-DDE5051EAE5A}"/>
    <cellStyle name="Accent4 27" xfId="10605" xr:uid="{9B4319A5-9BB6-495A-A3BC-5AEB6C3AFF39}"/>
    <cellStyle name="Accent4 28" xfId="10606" xr:uid="{9CD4CDE1-8E73-49B4-B994-1D3C0E1637C4}"/>
    <cellStyle name="Accent4 29" xfId="10607" xr:uid="{2889C11F-EBAE-44E0-97E9-2DF521C93ECB}"/>
    <cellStyle name="Accent4 3" xfId="562" xr:uid="{F5CA9DE1-7EB3-4821-B2DF-3F3DA99055B2}"/>
    <cellStyle name="Accent4 3 2" xfId="10608" xr:uid="{64622C70-2FD7-431D-851F-E17352381A1E}"/>
    <cellStyle name="Accent4 30" xfId="10609" xr:uid="{9176286D-0F19-48F1-B4F9-106CE97381F0}"/>
    <cellStyle name="Accent4 31" xfId="10610" xr:uid="{FFEB261F-338F-4967-B821-437AF31C8846}"/>
    <cellStyle name="Accent4 32" xfId="10611" xr:uid="{7F504F5B-03EA-4FF0-9997-FD09F7645EE6}"/>
    <cellStyle name="Accent4 33" xfId="10612" xr:uid="{7E4756F2-BA2B-405F-9F82-7A355B5D19DC}"/>
    <cellStyle name="Accent4 34" xfId="10613" xr:uid="{59072815-4CEF-46FA-B1D6-E4AAFF91E5AB}"/>
    <cellStyle name="Accent4 35" xfId="45750" xr:uid="{93667EF1-C287-4BAB-B8BC-C4DB494392E8}"/>
    <cellStyle name="Accent4 36" xfId="139" xr:uid="{E19A6115-2982-4704-BB0D-95D5FBB0F2E2}"/>
    <cellStyle name="Accent4 4" xfId="563" xr:uid="{0D78C5E1-6F43-427A-B45F-68B738CC9159}"/>
    <cellStyle name="Accent4 4 2" xfId="10614" xr:uid="{644480D6-3173-4F1B-A258-C4CDE40E492D}"/>
    <cellStyle name="Accent4 5" xfId="564" xr:uid="{54F0CE9C-433C-4ACF-8416-39578A36E8CC}"/>
    <cellStyle name="Accent4 5 2" xfId="10615" xr:uid="{B117AD84-03BF-4482-882B-76552B650653}"/>
    <cellStyle name="Accent4 6" xfId="565" xr:uid="{93DD9E6E-5218-457A-8D58-A039FC079EC9}"/>
    <cellStyle name="Accent4 6 2" xfId="10616" xr:uid="{A693459E-F034-45F1-A6C2-F9F58EBE9B02}"/>
    <cellStyle name="Accent4 7" xfId="566" xr:uid="{BFB1362B-2880-4D3C-9392-C04031615A5B}"/>
    <cellStyle name="Accent4 7 2" xfId="10617" xr:uid="{ED2742DA-9D45-4177-8A1D-38EB1CCF422A}"/>
    <cellStyle name="Accent4 8" xfId="567" xr:uid="{23C80620-97B3-4869-B97A-AAE5614E2EE3}"/>
    <cellStyle name="Accent4 8 2" xfId="10618" xr:uid="{D8F4FD43-0F0F-422B-B62C-DB495466AD03}"/>
    <cellStyle name="Accent4 9" xfId="568" xr:uid="{94D3260B-A6AB-47AD-B1BC-B7DAC190C30B}"/>
    <cellStyle name="Accent4 9 2" xfId="10619" xr:uid="{F911764D-19CD-466F-B0C5-FBADA39AC95C}"/>
    <cellStyle name="Accent5" xfId="38" builtinId="45" customBuiltin="1"/>
    <cellStyle name="Accent5 - 20%" xfId="569" xr:uid="{6EDF72B6-E821-432B-B8F3-26F8E06C2201}"/>
    <cellStyle name="Accent5 - 40%" xfId="570" xr:uid="{6C34ADD8-85B0-49B0-8BBF-EAF5E6C03E37}"/>
    <cellStyle name="Accent5 - 60%" xfId="571" xr:uid="{7314187F-F098-40B3-8D19-4E7734D78F40}"/>
    <cellStyle name="Accent5 10" xfId="572" xr:uid="{E4236A1A-027E-4845-9342-9F8F68D69B61}"/>
    <cellStyle name="Accent5 11" xfId="573" xr:uid="{3FAC4431-40B0-4ECF-BFBD-C40D2C6558FB}"/>
    <cellStyle name="Accent5 12" xfId="574" xr:uid="{525F74EF-2254-449E-9DDA-1C7C764913C9}"/>
    <cellStyle name="Accent5 13" xfId="575" xr:uid="{ADDFCFAF-3161-4BA2-A14C-8715BAD55831}"/>
    <cellStyle name="Accent5 14" xfId="576" xr:uid="{4DAAFDE0-970C-4990-BCDD-06EEB430B228}"/>
    <cellStyle name="Accent5 15" xfId="577" xr:uid="{11B4242D-6BBD-48E8-907F-647AFB398BBF}"/>
    <cellStyle name="Accent5 16" xfId="578" xr:uid="{B69C8873-0550-4482-8B0F-EC44253D40D0}"/>
    <cellStyle name="Accent5 17" xfId="1603" xr:uid="{51C658CF-021B-441D-A9CE-D7B9F7851157}"/>
    <cellStyle name="Accent5 18" xfId="1604" xr:uid="{3B19797F-47B8-4B6F-8F45-FD376298663A}"/>
    <cellStyle name="Accent5 19" xfId="1605" xr:uid="{830505A3-EE5E-46AF-AEA2-1549067451DD}"/>
    <cellStyle name="Accent5 2" xfId="87" xr:uid="{E5AC3B61-F6CE-487D-8CA5-76327B7ACC0E}"/>
    <cellStyle name="Accent5 2 2" xfId="1606" xr:uid="{569ADE0B-D210-4F99-B783-0055493EE8FC}"/>
    <cellStyle name="Accent5 2 3" xfId="1607" xr:uid="{7AAC21E0-13B7-4534-9C3D-FAA3450DC907}"/>
    <cellStyle name="Accent5 2 4" xfId="1608" xr:uid="{D0B67BBA-D6B4-4602-A1FD-F8B4E91C98E3}"/>
    <cellStyle name="Accent5 2 5" xfId="1609" xr:uid="{A0ACF511-762D-4E85-9C06-DF70D13A0750}"/>
    <cellStyle name="Accent5 20" xfId="1610" xr:uid="{643E0D9D-48B7-4973-A3E7-0678F4B627D4}"/>
    <cellStyle name="Accent5 21" xfId="1611" xr:uid="{F2B37B19-7F19-4C8B-8B34-33DA25096217}"/>
    <cellStyle name="Accent5 22" xfId="8164" xr:uid="{888E13F7-0B95-455E-815A-AEB1A2E1EBD3}"/>
    <cellStyle name="Accent5 23" xfId="8165" xr:uid="{B98B9787-22EA-42D5-B1EF-2A4A5BCCDAF0}"/>
    <cellStyle name="Accent5 24" xfId="8166" xr:uid="{5CE87B3B-8E4E-4DAC-BBC8-FDAF8A98C074}"/>
    <cellStyle name="Accent5 25" xfId="8167" xr:uid="{4B53D17F-F368-4D6C-AECF-9C21D88770C7}"/>
    <cellStyle name="Accent5 26" xfId="8168" xr:uid="{509A61E8-C8F9-4F37-9070-A7ABBF2B3C14}"/>
    <cellStyle name="Accent5 27" xfId="8393" xr:uid="{EE24F193-DA17-4E73-A6A3-E6858C99171F}"/>
    <cellStyle name="Accent5 27 2" xfId="33103" xr:uid="{A505EF77-BA13-4A98-98EF-FE26A260AEEA}"/>
    <cellStyle name="Accent5 27 3" xfId="45751" xr:uid="{B41EE2AC-57F2-4F9B-8C14-9F31AAE83F86}"/>
    <cellStyle name="Accent5 28" xfId="10620" xr:uid="{33242DD7-88D5-4A40-8B53-EC8B512E51FE}"/>
    <cellStyle name="Accent5 29" xfId="10621" xr:uid="{EB984B8E-7AE4-435D-8350-96D915BFDCA8}"/>
    <cellStyle name="Accent5 3" xfId="579" xr:uid="{BE9F148F-1646-47CB-9563-98713A0C5F30}"/>
    <cellStyle name="Accent5 30" xfId="10622" xr:uid="{47BBFEAB-0ED0-4915-BC10-DD40BD703894}"/>
    <cellStyle name="Accent5 31" xfId="10623" xr:uid="{C4BE50BF-4F2F-40B7-B20A-D1AEDD133B88}"/>
    <cellStyle name="Accent5 32" xfId="10624" xr:uid="{13AD2D46-EA75-4ADF-8196-6FF9B5F139C8}"/>
    <cellStyle name="Accent5 33" xfId="10625" xr:uid="{0FF30F9C-5CEE-4CC7-8E95-D4721324C6C7}"/>
    <cellStyle name="Accent5 34" xfId="10626" xr:uid="{1679A0B9-45AC-4422-B01C-39B4FCC5EBAD}"/>
    <cellStyle name="Accent5 35" xfId="45752" xr:uid="{B90B5DF1-E3CA-41CA-A9F7-53A9A212E5BE}"/>
    <cellStyle name="Accent5 36" xfId="140" xr:uid="{9529A640-4167-41E7-AEF1-2D04E25FE4B3}"/>
    <cellStyle name="Accent5 4" xfId="580" xr:uid="{58636125-B06F-45AC-A04D-B2D1701F3CE0}"/>
    <cellStyle name="Accent5 5" xfId="581" xr:uid="{48C562D4-8AF0-4525-AE02-39064E40CBC4}"/>
    <cellStyle name="Accent5 6" xfId="582" xr:uid="{5270042E-180A-4890-A5CA-2D52AF3F48AB}"/>
    <cellStyle name="Accent5 7" xfId="583" xr:uid="{D4BF536E-A30F-4F32-9E05-4736E00626C0}"/>
    <cellStyle name="Accent5 8" xfId="584" xr:uid="{A89C113F-AB80-4FE1-BB99-B40CBF435739}"/>
    <cellStyle name="Accent5 9" xfId="585" xr:uid="{26DA1D48-8CE7-40B0-B9F4-519682D27D26}"/>
    <cellStyle name="Accent6" xfId="42" builtinId="49" customBuiltin="1"/>
    <cellStyle name="Accent6 - 20%" xfId="586" xr:uid="{221720FC-EB7A-4537-95CE-9A1EEBA621A8}"/>
    <cellStyle name="Accent6 - 40%" xfId="587" xr:uid="{DAD7B3D9-AD5B-427E-B117-A98675C0759C}"/>
    <cellStyle name="Accent6 - 60%" xfId="588" xr:uid="{917FF516-B4BB-47AD-AC62-A158722FF864}"/>
    <cellStyle name="Accent6 10" xfId="589" xr:uid="{098404E0-876F-47E5-94CA-C99DA03218B8}"/>
    <cellStyle name="Accent6 11" xfId="590" xr:uid="{3807EB66-95DC-433A-A904-1A1C1E9475DF}"/>
    <cellStyle name="Accent6 12" xfId="591" xr:uid="{3FC57167-0968-489D-A14B-E30AB2D3957C}"/>
    <cellStyle name="Accent6 13" xfId="592" xr:uid="{B5AA8DBC-E846-4652-9429-89CB2FF05E1F}"/>
    <cellStyle name="Accent6 14" xfId="593" xr:uid="{6E777DC5-6D2A-4BB1-AE69-841A907F7EC9}"/>
    <cellStyle name="Accent6 15" xfId="594" xr:uid="{2DB2FC4B-2927-48A9-B7BC-8E3819535EB9}"/>
    <cellStyle name="Accent6 16" xfId="595" xr:uid="{791A0408-A3A0-40AF-8CEE-75037A3FE3E4}"/>
    <cellStyle name="Accent6 17" xfId="1612" xr:uid="{9B6C29C8-AE9D-4F22-A5E9-35E5E6535A67}"/>
    <cellStyle name="Accent6 18" xfId="1613" xr:uid="{C94BE7B9-8F70-4848-8EAA-62DFEBA188EF}"/>
    <cellStyle name="Accent6 19" xfId="1614" xr:uid="{2811BF52-2D46-4EB6-BDC7-A68DB505ACB7}"/>
    <cellStyle name="Accent6 2" xfId="596" xr:uid="{4AEBCA04-DBAC-4200-969C-F262B4C6E030}"/>
    <cellStyle name="Accent6 2 2" xfId="1615" xr:uid="{CAAC1BE5-9315-4D1E-BCE0-533802F2FBB7}"/>
    <cellStyle name="Accent6 2 3" xfId="1616" xr:uid="{534F94E6-4C67-47A2-90EE-747C0056A549}"/>
    <cellStyle name="Accent6 2 4" xfId="1617" xr:uid="{2620662C-E9D4-4C66-A189-1C2A0FD27316}"/>
    <cellStyle name="Accent6 2 5" xfId="1618" xr:uid="{7A629D74-5440-4C9B-9AB4-96EF38375BA8}"/>
    <cellStyle name="Accent6 2 6" xfId="8416" xr:uid="{88635961-68DF-456C-8A74-8A165B8C155F}"/>
    <cellStyle name="Accent6 20" xfId="1619" xr:uid="{4EB2127D-3E22-4F5A-AAD9-92A81A6E0F10}"/>
    <cellStyle name="Accent6 21" xfId="1620" xr:uid="{EB679B8A-5026-4E38-AF6B-E228C87571E4}"/>
    <cellStyle name="Accent6 22" xfId="8169" xr:uid="{64BF565E-3414-4A48-A4A7-E2520F227B15}"/>
    <cellStyle name="Accent6 23" xfId="8170" xr:uid="{F77A8FBA-4A08-4C74-9393-1C1A9BFC0896}"/>
    <cellStyle name="Accent6 24" xfId="8171" xr:uid="{49911075-1799-43C5-8C32-F5F31BDA3698}"/>
    <cellStyle name="Accent6 25" xfId="8172" xr:uid="{DF086D3B-6D8E-4084-9CB9-11B3F2219900}"/>
    <cellStyle name="Accent6 26" xfId="8173" xr:uid="{BE7E287C-E76D-4B43-956C-40D74D6893E4}"/>
    <cellStyle name="Accent6 27" xfId="10627" xr:uid="{279D48A3-EB58-4D3B-BF48-CB51957F7ABA}"/>
    <cellStyle name="Accent6 28" xfId="10628" xr:uid="{E4E122B5-097A-4A0B-B72A-F5D43289B3FA}"/>
    <cellStyle name="Accent6 29" xfId="10629" xr:uid="{5F206929-C889-465D-A62B-F5DC87072AA0}"/>
    <cellStyle name="Accent6 3" xfId="597" xr:uid="{704299F2-1200-403D-90C4-CA46864528E3}"/>
    <cellStyle name="Accent6 30" xfId="10630" xr:uid="{5A3B8C5A-9C3E-47C0-8C4D-F2C6C0DB4D5D}"/>
    <cellStyle name="Accent6 31" xfId="10631" xr:uid="{5A7E07BD-6540-42BB-8C24-E79AEFA750DE}"/>
    <cellStyle name="Accent6 32" xfId="10632" xr:uid="{7328B08E-385E-4B65-82DC-EBC0748FFB17}"/>
    <cellStyle name="Accent6 33" xfId="10633" xr:uid="{4EC6B155-B106-4CB9-A493-6AD4D9611232}"/>
    <cellStyle name="Accent6 34" xfId="10634" xr:uid="{E3313B95-12F7-48F2-91D7-3022E59576E9}"/>
    <cellStyle name="Accent6 35" xfId="45753" xr:uid="{9BAB9A05-B803-4313-B0FB-D8AD580FC9D2}"/>
    <cellStyle name="Accent6 36" xfId="141" xr:uid="{FE7C14E6-2626-46BE-845A-4AC821439F32}"/>
    <cellStyle name="Accent6 4" xfId="598" xr:uid="{CF2BBF69-64A6-45E3-B24E-7123FD547A36}"/>
    <cellStyle name="Accent6 5" xfId="599" xr:uid="{A46493E2-CA3B-4DAF-B9B9-1820488E3DB6}"/>
    <cellStyle name="Accent6 6" xfId="600" xr:uid="{08D62212-B190-409D-AC2B-8A77A847DAD5}"/>
    <cellStyle name="Accent6 7" xfId="601" xr:uid="{B7C052F3-84EE-424A-8438-5739C3F29A4D}"/>
    <cellStyle name="Accent6 8" xfId="602" xr:uid="{42E03B38-DE3D-48E5-AEE1-955BA39C2840}"/>
    <cellStyle name="Accent6 9" xfId="603" xr:uid="{C43BF0E5-3221-4EDE-8DF5-989C6DC4D521}"/>
    <cellStyle name="AFE" xfId="142" xr:uid="{12BBFCB5-7FD1-402F-A016-F4BE3B8ED632}"/>
    <cellStyle name="AFE 2" xfId="10635" xr:uid="{FA3EAEBF-8AA0-4ED1-A654-68450619A6C3}"/>
    <cellStyle name="Bad" xfId="11" builtinId="27" customBuiltin="1"/>
    <cellStyle name="Bad 10" xfId="604" xr:uid="{10A6330C-9625-4018-A477-06994676B517}"/>
    <cellStyle name="Bad 10 2" xfId="10636" xr:uid="{20BEE632-1ADA-450C-BD2A-3A543FDF4EFF}"/>
    <cellStyle name="Bad 11" xfId="605" xr:uid="{14B329D4-937A-4D95-8787-0B21366A0F72}"/>
    <cellStyle name="Bad 11 2" xfId="10637" xr:uid="{68F4E843-2625-437F-864D-14D61F7990B0}"/>
    <cellStyle name="Bad 12" xfId="606" xr:uid="{40083FAB-1946-46A3-AE28-25975A87A80A}"/>
    <cellStyle name="Bad 12 2" xfId="10638" xr:uid="{510A7FE9-0CB7-4D95-980A-47C99A6BCB42}"/>
    <cellStyle name="Bad 13" xfId="607" xr:uid="{62195DE2-C8A1-4553-9448-5AF5B8814682}"/>
    <cellStyle name="Bad 13 2" xfId="10639" xr:uid="{08759AC3-1F4F-4CC8-9307-B50E0BCD1EAD}"/>
    <cellStyle name="Bad 14" xfId="608" xr:uid="{71322664-42F8-4482-90A5-852B7505B00E}"/>
    <cellStyle name="Bad 14 2" xfId="10640" xr:uid="{789934CA-1619-4DC3-B97C-895CD3B03767}"/>
    <cellStyle name="Bad 15" xfId="609" xr:uid="{4AAC1F01-8414-4673-9CCC-E01D02535D17}"/>
    <cellStyle name="Bad 15 2" xfId="10641" xr:uid="{31DAB45E-80FE-4BCE-80E1-976CA901EA0F}"/>
    <cellStyle name="Bad 16" xfId="610" xr:uid="{3315E3FF-9476-4208-A1B0-EC9ED7F8EA52}"/>
    <cellStyle name="Bad 16 2" xfId="10642" xr:uid="{DD4406F8-FF47-4AE8-8906-B58D247DB99B}"/>
    <cellStyle name="Bad 17" xfId="1621" xr:uid="{E37C0ECD-AE29-492B-8EA3-5B59D2D60DE9}"/>
    <cellStyle name="Bad 18" xfId="1622" xr:uid="{35EE12F5-4217-42D3-8C36-755C287F89DA}"/>
    <cellStyle name="Bad 19" xfId="1623" xr:uid="{B67D51DF-5021-4CF4-8914-131E75CF52F9}"/>
    <cellStyle name="Bad 2" xfId="611" xr:uid="{4E2F1517-1357-46D3-B77A-AB468EA47FB8}"/>
    <cellStyle name="Bad 2 2" xfId="1624" xr:uid="{75E9F52A-470A-4617-98DC-C6F460EB646F}"/>
    <cellStyle name="Bad 2 3" xfId="1625" xr:uid="{E1642FF7-5C5F-461F-BBE4-F10646B68498}"/>
    <cellStyle name="Bad 2 4" xfId="1626" xr:uid="{4FFCF1C8-54DF-4E63-A927-36B10AD6CC72}"/>
    <cellStyle name="Bad 2 5" xfId="1627" xr:uid="{9257F81A-B56C-4AC3-BE50-D370339F0C64}"/>
    <cellStyle name="Bad 2 6" xfId="8417" xr:uid="{9363D7E5-A9C9-4E32-BA6C-EAB1CC484C74}"/>
    <cellStyle name="Bad 2 6 2" xfId="33104" xr:uid="{08281668-95C6-48C5-AC3E-DEE00C600604}"/>
    <cellStyle name="Bad 2 6 3" xfId="45754" xr:uid="{8C84A229-A84D-4F10-80F6-5B7D3DA496C6}"/>
    <cellStyle name="Bad 20" xfId="1628" xr:uid="{08DD40EA-4C3C-487C-9BF2-34FCA2D337D5}"/>
    <cellStyle name="Bad 21" xfId="1629" xr:uid="{DEABB211-888B-4A4C-9E94-2C9D67BE0B81}"/>
    <cellStyle name="Bad 22" xfId="8174" xr:uid="{A12E5CF3-695D-4C39-9EC0-582B586CE630}"/>
    <cellStyle name="Bad 23" xfId="8175" xr:uid="{D474CCCF-29F5-47E5-B439-7AFAF323250F}"/>
    <cellStyle name="Bad 24" xfId="143" xr:uid="{56690765-6B5B-45A6-831A-08CF7030AB0A}"/>
    <cellStyle name="Bad 3" xfId="612" xr:uid="{B2033137-0385-4128-986B-2428EEA6D72D}"/>
    <cellStyle name="Bad 3 2" xfId="10643" xr:uid="{4265D93C-6E02-45EB-940E-D0AD186582DE}"/>
    <cellStyle name="Bad 4" xfId="613" xr:uid="{29B7BEBF-2909-4DF1-ADCB-4A8026207DE6}"/>
    <cellStyle name="Bad 4 2" xfId="10644" xr:uid="{42021C5B-354A-43C7-B3C4-340EE3C7BB80}"/>
    <cellStyle name="Bad 5" xfId="614" xr:uid="{0D26B0EE-5995-4F60-B98E-27AA5ACD2C9F}"/>
    <cellStyle name="Bad 5 2" xfId="10645" xr:uid="{E41658C6-B37E-44FB-BAB0-A9277E9311B6}"/>
    <cellStyle name="Bad 6" xfId="615" xr:uid="{3E6817D6-4035-4F77-986B-DAB5DA9C9615}"/>
    <cellStyle name="Bad 6 2" xfId="10646" xr:uid="{6053C862-E934-4421-9FD6-A8F053AAAFE2}"/>
    <cellStyle name="Bad 7" xfId="616" xr:uid="{DB6FC9EB-963C-48AF-973A-33E57EBE0011}"/>
    <cellStyle name="Bad 7 2" xfId="10647" xr:uid="{C291457A-AECB-413E-A252-9BEA0B20DF5B}"/>
    <cellStyle name="Bad 8" xfId="617" xr:uid="{411CDE9A-647D-4D00-B43D-27ECE66DBA31}"/>
    <cellStyle name="Bad 8 2" xfId="10648" xr:uid="{945EE006-F4B8-4611-9C5E-26C9279CB5E0}"/>
    <cellStyle name="Bad 9" xfId="618" xr:uid="{AF9A9479-3656-4186-B563-8AFE9B4236D6}"/>
    <cellStyle name="Bad 9 2" xfId="10649" xr:uid="{CBE7FD96-E50B-4DBF-896D-43D111A08CD6}"/>
    <cellStyle name="Biomass" xfId="1630" xr:uid="{CA8B2468-C66F-49A5-90C1-D6A1177BA9E8}"/>
    <cellStyle name="Body: normal cell" xfId="64" xr:uid="{3FD80BF7-6F54-4B1B-9D50-6A59AE1852BB}"/>
    <cellStyle name="Bold GHG Numbers (0.00)" xfId="1631" xr:uid="{ED40322C-A5CB-45FD-8220-E53D59261B77}"/>
    <cellStyle name="C01_Main head" xfId="8176" xr:uid="{2C3EA622-EE9A-43EC-9674-27232DD9E157}"/>
    <cellStyle name="C02_Column heads" xfId="8177" xr:uid="{A4B10E00-7C39-4B38-B1C5-C05CB485E406}"/>
    <cellStyle name="C03_Sub head bold" xfId="8178" xr:uid="{BE045235-5E26-47DD-BDDB-ACF62130A05F}"/>
    <cellStyle name="C03a_Sub head" xfId="8179" xr:uid="{AF355C7D-DF6C-4C0A-B4E3-6F3F5EA2F431}"/>
    <cellStyle name="C04_Total text white bold" xfId="8180" xr:uid="{4DA3FA4B-11F4-4C61-A5B6-7046BDEC125C}"/>
    <cellStyle name="C04a_Total text black with rule" xfId="8181" xr:uid="{33E4965B-BD8F-46EF-BC44-026C4C6A2580}"/>
    <cellStyle name="C05_Main text" xfId="8182" xr:uid="{B50AA7A6-DE25-49F4-88EF-D0CF6D08EFDC}"/>
    <cellStyle name="C06_Figs" xfId="8183" xr:uid="{66F761BD-77D3-438E-9EC0-072920351C99}"/>
    <cellStyle name="C07_Figs 1 dec percent" xfId="8184" xr:uid="{21624F8D-CAFA-45A0-ABD7-6DE442292830}"/>
    <cellStyle name="C08_Figs 1 decimal" xfId="8185" xr:uid="{49307723-9A7C-430B-A315-C50027CAF68C}"/>
    <cellStyle name="C09_Notes" xfId="8186" xr:uid="{81306B27-635F-44C6-9BDD-47DC6872673A}"/>
    <cellStyle name="Calculation" xfId="15" builtinId="22" customBuiltin="1"/>
    <cellStyle name="Calculation 10" xfId="619" xr:uid="{C2FB7EA9-E2CF-4EB3-B492-72DEB8CE2446}"/>
    <cellStyle name="Calculation 10 2" xfId="10650" xr:uid="{D0B70285-6756-4E48-B3EB-3A57E3CDEFE9}"/>
    <cellStyle name="Calculation 11" xfId="620" xr:uid="{38CFEE44-72D8-44DD-8D03-466BC25AC462}"/>
    <cellStyle name="Calculation 11 2" xfId="10651" xr:uid="{7D874A85-048C-49BA-A17D-88CFF43BD224}"/>
    <cellStyle name="Calculation 12" xfId="621" xr:uid="{FC07E010-ACA2-4F28-8019-2710BB823F72}"/>
    <cellStyle name="Calculation 12 2" xfId="10652" xr:uid="{47BB8F1E-9C9F-41DC-9CB5-88F3C2E2BFD6}"/>
    <cellStyle name="Calculation 13" xfId="622" xr:uid="{2FE6E526-2216-4C11-8688-C7B9B553B5AB}"/>
    <cellStyle name="Calculation 13 2" xfId="10653" xr:uid="{AFA8C0C2-9628-4AE9-8A7C-4644C28C1A69}"/>
    <cellStyle name="Calculation 14" xfId="623" xr:uid="{F69208E3-CC3C-47CA-8958-73EDB5B83911}"/>
    <cellStyle name="Calculation 14 2" xfId="10654" xr:uid="{C62C3168-0CFF-4D1F-BBC8-B708447B4282}"/>
    <cellStyle name="Calculation 15" xfId="624" xr:uid="{E1709CEC-45DA-4DEB-AF69-3C4013CEB01E}"/>
    <cellStyle name="Calculation 15 2" xfId="10655" xr:uid="{2D8B3AA1-CEDC-44D2-983D-BCBE6C1C9A0C}"/>
    <cellStyle name="Calculation 16" xfId="625" xr:uid="{30140CCA-8745-410B-AC59-77373F6F0D4A}"/>
    <cellStyle name="Calculation 16 2" xfId="10656" xr:uid="{8C4B988C-3549-449B-8956-769B5197A416}"/>
    <cellStyle name="Calculation 17" xfId="1632" xr:uid="{762813F3-47BD-4A45-9F3B-5A07A69F8A38}"/>
    <cellStyle name="Calculation 18" xfId="1633" xr:uid="{CF0AFAFA-CDFA-40DF-9D44-502199B3CE02}"/>
    <cellStyle name="Calculation 19" xfId="1634" xr:uid="{3DA5ACA6-6356-4E2A-ADBA-1DF36C9EA444}"/>
    <cellStyle name="Calculation 2" xfId="626" xr:uid="{7B157AA7-3962-49C8-9564-7E0A9529EE14}"/>
    <cellStyle name="Calculation 2 2" xfId="1635" xr:uid="{E0986F84-18C0-494C-BCC7-97C61794E2C3}"/>
    <cellStyle name="Calculation 2 3" xfId="1636" xr:uid="{C85DBE33-64A1-4694-9F66-02690E714B3B}"/>
    <cellStyle name="Calculation 2 4" xfId="1637" xr:uid="{8FFE7778-F0AC-405D-8302-5A06B31ABDCC}"/>
    <cellStyle name="Calculation 2 5" xfId="1638" xr:uid="{19B02096-41AB-4B6B-AB1E-521A682E7ED6}"/>
    <cellStyle name="Calculation 2 6" xfId="8418" xr:uid="{40261A2C-33D8-46DD-983B-F05889875585}"/>
    <cellStyle name="Calculation 2 6 2" xfId="33105" xr:uid="{500EDDB2-C2A9-4BB6-B0E3-B293FA1BB834}"/>
    <cellStyle name="Calculation 2 6 3" xfId="45755" xr:uid="{B6204FAB-0D11-49FF-AB7A-57974989AFF9}"/>
    <cellStyle name="Calculation 20" xfId="1639" xr:uid="{C5D848B2-A8E7-460D-9451-A421A43BE0FE}"/>
    <cellStyle name="Calculation 21" xfId="1640" xr:uid="{371A6A37-8E27-4A0D-B3AA-1EFA1F2C28DA}"/>
    <cellStyle name="Calculation 22" xfId="8187" xr:uid="{F7B0E9CD-7479-42B5-983E-6CAAD042F7D2}"/>
    <cellStyle name="Calculation 23" xfId="8188" xr:uid="{3931E903-F9A8-4562-AD5B-450C4E5D6AB6}"/>
    <cellStyle name="Calculation 24" xfId="144" xr:uid="{77DD329B-6EA1-4C8E-830F-7CD6D3F8293E}"/>
    <cellStyle name="Calculation 3" xfId="627" xr:uid="{4A975096-26CD-4720-83FF-700EA32EAD3B}"/>
    <cellStyle name="Calculation 3 2" xfId="10657" xr:uid="{C49B7E67-E552-4D10-A860-52807852BBB8}"/>
    <cellStyle name="Calculation 4" xfId="628" xr:uid="{61C2EDE1-1C72-450D-821B-C095B43BDAA1}"/>
    <cellStyle name="Calculation 4 2" xfId="10658" xr:uid="{4BB30C58-933C-4CA0-8793-9800B5E47E51}"/>
    <cellStyle name="Calculation 5" xfId="629" xr:uid="{DC21890B-E5C4-4EB2-B8B8-F6CB797609E1}"/>
    <cellStyle name="Calculation 5 2" xfId="10659" xr:uid="{4BE00B48-CF22-4440-90E0-B5DDFE59BA0D}"/>
    <cellStyle name="Calculation 6" xfId="630" xr:uid="{475873A5-F908-4CA1-9E4B-A1051B683A3F}"/>
    <cellStyle name="Calculation 6 2" xfId="10660" xr:uid="{4F66995A-80A4-484E-90E5-DF261D8EF6E8}"/>
    <cellStyle name="Calculation 7" xfId="631" xr:uid="{8D6BBC0E-6196-4FF6-8944-E288012EBD2B}"/>
    <cellStyle name="Calculation 7 2" xfId="10661" xr:uid="{8541496C-71ED-4092-90F5-382C0A470A73}"/>
    <cellStyle name="Calculation 8" xfId="632" xr:uid="{FDDFBBDB-6C44-49E3-AFAB-2F61C26543D9}"/>
    <cellStyle name="Calculation 8 2" xfId="10662" xr:uid="{8785FEF3-3E5F-421B-AA63-C4F6E0BA6170}"/>
    <cellStyle name="Calculation 9" xfId="633" xr:uid="{1FF337EE-EADC-4D4A-A66F-CF17655F58FD}"/>
    <cellStyle name="Calculation 9 2" xfId="10663" xr:uid="{7E88BDB6-4B49-4E4E-8354-1130F69781B7}"/>
    <cellStyle name="Check Cell" xfId="17" builtinId="23" customBuiltin="1"/>
    <cellStyle name="Check Cell 10" xfId="634" xr:uid="{55F4F431-D694-454F-82C9-A9116C59F328}"/>
    <cellStyle name="Check Cell 11" xfId="635" xr:uid="{A8977973-111B-4454-AD46-224893169B56}"/>
    <cellStyle name="Check Cell 12" xfId="636" xr:uid="{215713F0-457E-4F45-88C7-C28653EB3CDD}"/>
    <cellStyle name="Check Cell 13" xfId="637" xr:uid="{D2E6D82A-F557-412A-AB5B-AF84324E8A06}"/>
    <cellStyle name="Check Cell 14" xfId="638" xr:uid="{AAF08926-8C73-41D4-9C4D-EDF30F3ACA6E}"/>
    <cellStyle name="Check Cell 15" xfId="639" xr:uid="{62B1E423-5383-42A8-855C-F5441288696F}"/>
    <cellStyle name="Check Cell 16" xfId="640" xr:uid="{D63769A8-6F82-48AE-BACF-3A1862CC2E06}"/>
    <cellStyle name="Check Cell 17" xfId="1641" xr:uid="{3B3F1FE5-A8D7-4044-AA8A-BDDB35423B4E}"/>
    <cellStyle name="Check Cell 18" xfId="1642" xr:uid="{0D28DCEC-C9DD-434F-80CD-33307AB6E329}"/>
    <cellStyle name="Check Cell 19" xfId="1643" xr:uid="{85F0A9DF-76E8-4242-B0D1-5D4383A5030E}"/>
    <cellStyle name="Check Cell 2" xfId="641" xr:uid="{6F526B2E-515B-4CC3-981D-AD96355B175C}"/>
    <cellStyle name="Check Cell 2 2" xfId="1644" xr:uid="{8CC95223-C147-4CDB-8719-6DDD271F38CF}"/>
    <cellStyle name="Check Cell 2 3" xfId="1645" xr:uid="{2941886B-9B77-43E9-830D-8834B9E6E318}"/>
    <cellStyle name="Check Cell 2 4" xfId="1646" xr:uid="{C22BA0C3-BCA8-4793-B670-DF9BF37B9AC8}"/>
    <cellStyle name="Check Cell 2 5" xfId="1647" xr:uid="{993E5EDA-529A-4E17-9DDD-2E6639A40D4F}"/>
    <cellStyle name="Check Cell 20" xfId="1648" xr:uid="{CAAB4386-EB7F-46F8-ACC5-1BFC23152EF9}"/>
    <cellStyle name="Check Cell 21" xfId="1649" xr:uid="{08B2063D-0597-427C-A3E0-87F34BB25443}"/>
    <cellStyle name="Check Cell 22" xfId="8189" xr:uid="{76CED6D4-D21D-48E4-9791-CFAB66EBA49F}"/>
    <cellStyle name="Check Cell 23" xfId="8190" xr:uid="{AB88FDF8-888E-41EA-B2A0-BD3E78F8F348}"/>
    <cellStyle name="Check Cell 24" xfId="145" xr:uid="{41F8B905-9F99-45F3-8024-65E845ED138C}"/>
    <cellStyle name="Check Cell 3" xfId="642" xr:uid="{B5610513-7D7D-4F4E-9A39-CDFE387CBF0D}"/>
    <cellStyle name="Check Cell 4" xfId="643" xr:uid="{6033718F-A03F-4DC3-919E-2444F00BF256}"/>
    <cellStyle name="Check Cell 5" xfId="644" xr:uid="{790C70CF-CD32-4A37-A050-CE33549ABF2D}"/>
    <cellStyle name="Check Cell 6" xfId="645" xr:uid="{682FE62F-10C2-4A85-B143-4FAD44A92270}"/>
    <cellStyle name="Check Cell 7" xfId="646" xr:uid="{664ACC8E-722A-497E-8C51-237C9FDB7BDD}"/>
    <cellStyle name="Check Cell 8" xfId="647" xr:uid="{52A53753-96F3-42B2-BD9E-E25B6DE66929}"/>
    <cellStyle name="Check Cell 9" xfId="648" xr:uid="{48539FC2-E215-4A98-B44F-15EA7CF9165A}"/>
    <cellStyle name="clsAltData" xfId="8191" xr:uid="{667319AD-7F1B-4540-8DC7-3A2CA4363DCD}"/>
    <cellStyle name="clsColumnHeader" xfId="8192" xr:uid="{C22A398E-1510-4C5D-9CDB-2B2AF99731F8}"/>
    <cellStyle name="clsData" xfId="8193" xr:uid="{D8225025-9493-417D-9E98-2B9F53F627D0}"/>
    <cellStyle name="clsDefault" xfId="8194" xr:uid="{74A94AED-742F-4049-AFB6-4CA47451DC8D}"/>
    <cellStyle name="clsRowHeader" xfId="8195" xr:uid="{6B2710C2-E45E-4B4B-A287-AAACA40DBF79}"/>
    <cellStyle name="clsSection" xfId="8196" xr:uid="{D54EE4F2-E0D7-44BB-B256-A6F06BFCDAB3}"/>
    <cellStyle name="Column heading" xfId="1650" xr:uid="{1A1BEACF-262F-471D-A394-BF4F672BD7EF}"/>
    <cellStyle name="Comma" xfId="1" builtinId="3"/>
    <cellStyle name="Comma 10" xfId="649" xr:uid="{F28344D7-7A9C-41C5-8BF6-D15217A0A82F}"/>
    <cellStyle name="Comma 10 2 4" xfId="47" xr:uid="{487B1446-36A9-4B91-BF57-95126AB172AE}"/>
    <cellStyle name="Comma 11" xfId="1651" xr:uid="{37EC9D72-29B2-4BE2-807E-232D95390F86}"/>
    <cellStyle name="Comma 11 2" xfId="8197" xr:uid="{5AEEFB9F-44B1-4E65-B9AB-D69501745B0A}"/>
    <cellStyle name="Comma 11 3" xfId="8198" xr:uid="{A357790E-DB0D-44F5-AB11-506BADC381A3}"/>
    <cellStyle name="Comma 11 3 2" xfId="8199" xr:uid="{3ED6A555-A9F1-44D6-B309-31B0B0881C9A}"/>
    <cellStyle name="Comma 11 3 2 2" xfId="10664" xr:uid="{61E1FBB6-EEF4-48C7-921E-A86365E7325A}"/>
    <cellStyle name="Comma 11 3 2 3" xfId="19541" xr:uid="{4DBE627E-D1B7-414E-9513-CFC378C5ABF2}"/>
    <cellStyle name="Comma 11 3 2 4" xfId="30390" xr:uid="{498E1D9B-1BB0-487C-A41E-2A7A31755C8A}"/>
    <cellStyle name="Comma 11 3 2 5" xfId="32379" xr:uid="{338C11A4-0359-4359-836E-4652BCCA60BD}"/>
    <cellStyle name="Comma 11 3 2 6" xfId="45664" xr:uid="{9DF9CB8C-4E81-4233-98B5-EC8201521578}"/>
    <cellStyle name="Comma 11 3 3" xfId="10665" xr:uid="{E9F29DCC-5879-4D67-AD41-2D9349481676}"/>
    <cellStyle name="Comma 11 3 4" xfId="19540" xr:uid="{A414FEDF-737F-4AE4-85A9-B0879E98F21D}"/>
    <cellStyle name="Comma 11 3 5" xfId="30389" xr:uid="{A50202E1-0C5C-450C-86C6-DCA4226C7CE0}"/>
    <cellStyle name="Comma 11 3 6" xfId="32386" xr:uid="{8F0A53C5-F852-4441-A10A-63654CB27868}"/>
    <cellStyle name="Comma 11 3 7" xfId="45663" xr:uid="{6CF4A3A3-46B6-45CB-8170-07962EC5FF83}"/>
    <cellStyle name="Comma 12" xfId="1652" xr:uid="{BA500845-DB64-4467-835E-0A8BE6ABCB7B}"/>
    <cellStyle name="Comma 12 10" xfId="39875" xr:uid="{8A7D2D0E-218B-45C8-B58E-8B59739253B7}"/>
    <cellStyle name="Comma 12 2" xfId="1653" xr:uid="{3CF285F9-081B-48EA-B13B-5F06B081A891}"/>
    <cellStyle name="Comma 12 2 2" xfId="2626" xr:uid="{F85349BE-F044-4D84-A500-863E8994E190}"/>
    <cellStyle name="Comma 12 2 2 2" xfId="3606" xr:uid="{A98EAF4A-A4F3-4DE8-98B3-07E5BE02391D}"/>
    <cellStyle name="Comma 12 2 2 2 2" xfId="6844" xr:uid="{AEA953E1-A01F-4A27-8E1C-FC52FA9FBE75}"/>
    <cellStyle name="Comma 12 2 2 2 2 2" xfId="10666" xr:uid="{4B352ED0-DAA6-4EC3-9487-90E079CE443D}"/>
    <cellStyle name="Comma 12 2 2 2 2 2 2" xfId="21618" xr:uid="{8FD51139-1DEE-468F-9269-20BEC00ACBE2}"/>
    <cellStyle name="Comma 12 2 2 2 2 2 3" xfId="38745" xr:uid="{F39E545D-0727-4C70-9E33-661540739833}"/>
    <cellStyle name="Comma 12 2 2 2 2 3" xfId="10667" xr:uid="{F4467D3F-AAFB-41B3-9F2E-4786BE79C302}"/>
    <cellStyle name="Comma 12 2 2 2 2 3 2" xfId="21619" xr:uid="{A7C8E25F-487D-45F9-BBA5-382BCB86BF38}"/>
    <cellStyle name="Comma 12 2 2 2 2 3 3" xfId="34778" xr:uid="{C2858023-BB24-4CAD-A7EE-58966E9D7DDD}"/>
    <cellStyle name="Comma 12 2 2 2 2 4" xfId="18282" xr:uid="{3B82E0A3-8888-47A2-95A6-A05B3CBF7FCF}"/>
    <cellStyle name="Comma 12 2 2 2 2 5" xfId="29131" xr:uid="{E542C5EB-AD7D-42DF-B902-805B81C3B552}"/>
    <cellStyle name="Comma 12 2 2 2 2 6" xfId="33109" xr:uid="{FD2C6BEC-AFB0-4BC5-AD33-AF50F4989C67}"/>
    <cellStyle name="Comma 12 2 2 2 2 7" xfId="44405" xr:uid="{3E4A4F81-2590-45BA-8F6B-2A303EED82C9}"/>
    <cellStyle name="Comma 12 2 2 2 3" xfId="10668" xr:uid="{29C6107A-71E2-41A6-9B62-17ADEAA8FCF5}"/>
    <cellStyle name="Comma 12 2 2 2 3 2" xfId="21620" xr:uid="{26CAD485-9948-48FF-B17F-92D67C7A0640}"/>
    <cellStyle name="Comma 12 2 2 2 3 3" xfId="36764" xr:uid="{3142FF65-EF63-42DF-A392-ABA67FD0A7A3}"/>
    <cellStyle name="Comma 12 2 2 2 4" xfId="15226" xr:uid="{0456D895-73E8-4D18-AAFC-63D47EC7B861}"/>
    <cellStyle name="Comma 12 2 2 2 5" xfId="26075" xr:uid="{99AC0E48-F67F-471C-B940-2883ADD10C68}"/>
    <cellStyle name="Comma 12 2 2 2 6" xfId="32225" xr:uid="{8DB0C9AE-657D-4CB3-92E1-E36F64F3F27E}"/>
    <cellStyle name="Comma 12 2 2 2 7" xfId="41349" xr:uid="{53355BBD-FF57-4F96-B486-ACFB41518F88}"/>
    <cellStyle name="Comma 12 2 2 3" xfId="5864" xr:uid="{6F5CCC92-2A99-4485-8595-AEC0C28AA117}"/>
    <cellStyle name="Comma 12 2 2 3 2" xfId="10669" xr:uid="{3FBC5302-DEE7-43AA-A2B0-828FC4FEC0A8}"/>
    <cellStyle name="Comma 12 2 2 3 2 2" xfId="21621" xr:uid="{073D5523-C08D-4293-B3DC-67931F6C75BD}"/>
    <cellStyle name="Comma 12 2 2 3 2 3" xfId="38744" xr:uid="{4F868A60-5DBC-4143-8B9D-40424758B00C}"/>
    <cellStyle name="Comma 12 2 2 3 3" xfId="10670" xr:uid="{4B36600C-16AD-4F0C-A843-83105CF974B4}"/>
    <cellStyle name="Comma 12 2 2 3 3 2" xfId="21622" xr:uid="{0E9AC263-403D-4B6E-B9EE-1ED1E6E5792C}"/>
    <cellStyle name="Comma 12 2 2 3 3 3" xfId="34777" xr:uid="{A9916935-E597-4DB5-8A9C-BB35D831025E}"/>
    <cellStyle name="Comma 12 2 2 3 4" xfId="17302" xr:uid="{26B4CBBF-5EA7-4112-B516-1C1D22B77D63}"/>
    <cellStyle name="Comma 12 2 2 3 5" xfId="28151" xr:uid="{EB0C5538-BCCE-4143-8810-BC5104AFAE6F}"/>
    <cellStyle name="Comma 12 2 2 3 6" xfId="33108" xr:uid="{A87D9ADF-8B8C-46CE-BCDB-A4DAE7387D0F}"/>
    <cellStyle name="Comma 12 2 2 3 7" xfId="43425" xr:uid="{E23F2214-59AE-48ED-B35C-094BE13B5479}"/>
    <cellStyle name="Comma 12 2 2 4" xfId="10671" xr:uid="{D8963C6D-9EC1-4844-90E5-71A3586277BB}"/>
    <cellStyle name="Comma 12 2 2 4 2" xfId="21623" xr:uid="{77AE6E06-EA76-415B-9BD2-E4AB5CA410AD}"/>
    <cellStyle name="Comma 12 2 2 4 3" xfId="36763" xr:uid="{8E06F8CE-ABC6-4B89-9A96-5961C588D967}"/>
    <cellStyle name="Comma 12 2 2 5" xfId="14246" xr:uid="{C2625B49-930D-423A-9454-ECC17EAE3E10}"/>
    <cellStyle name="Comma 12 2 2 6" xfId="25095" xr:uid="{0D024596-3D9C-477E-A5BD-BD2CE8324CA9}"/>
    <cellStyle name="Comma 12 2 2 7" xfId="31245" xr:uid="{29FA3AEA-5888-4332-9C1A-A5C61853550B}"/>
    <cellStyle name="Comma 12 2 2 8" xfId="40369" xr:uid="{071DAEB1-B3B3-44C9-84F9-398F8BC47966}"/>
    <cellStyle name="Comma 12 2 3" xfId="3113" xr:uid="{4EC5D6BD-9B20-4838-99C7-9B1DD38C2A7B}"/>
    <cellStyle name="Comma 12 2 3 2" xfId="6351" xr:uid="{E4E3928F-47E9-4179-88A4-CEA577CCF290}"/>
    <cellStyle name="Comma 12 2 3 2 2" xfId="10672" xr:uid="{599ABB7C-145C-47D0-A8EF-9549EEA228BE}"/>
    <cellStyle name="Comma 12 2 3 2 2 2" xfId="21624" xr:uid="{3BC75156-D59E-42C3-BD96-82EF2FB1206F}"/>
    <cellStyle name="Comma 12 2 3 2 2 3" xfId="38746" xr:uid="{E3D42FB9-7872-40B8-9E96-F948BD7AE0A4}"/>
    <cellStyle name="Comma 12 2 3 2 3" xfId="10673" xr:uid="{72A1208D-10C1-4690-BF93-9B05C767F0C9}"/>
    <cellStyle name="Comma 12 2 3 2 3 2" xfId="21625" xr:uid="{8653760B-83A3-4027-96EE-3650AF25B5E7}"/>
    <cellStyle name="Comma 12 2 3 2 3 3" xfId="34779" xr:uid="{CDE14567-ABDE-4217-AEBC-8D0E689988E7}"/>
    <cellStyle name="Comma 12 2 3 2 4" xfId="17789" xr:uid="{DD923BEB-2EB2-40D6-8976-44897106CA66}"/>
    <cellStyle name="Comma 12 2 3 2 5" xfId="28638" xr:uid="{94466CF9-B474-47A4-93F5-8CA791EEC4F7}"/>
    <cellStyle name="Comma 12 2 3 2 6" xfId="33110" xr:uid="{F5A33F04-CB08-4879-AB19-349EDBC9BB37}"/>
    <cellStyle name="Comma 12 2 3 2 7" xfId="43912" xr:uid="{63E51AB8-BA36-468B-9B00-74E8191D0BA0}"/>
    <cellStyle name="Comma 12 2 3 3" xfId="10674" xr:uid="{7B3DC79B-6649-465A-BCA2-47D6B6E1FEFB}"/>
    <cellStyle name="Comma 12 2 3 3 2" xfId="21626" xr:uid="{5C0F99B7-7239-4794-A93F-A992F9A54F20}"/>
    <cellStyle name="Comma 12 2 3 3 3" xfId="36765" xr:uid="{863FC525-BAEC-423E-BE41-15F5B3A69975}"/>
    <cellStyle name="Comma 12 2 3 4" xfId="14733" xr:uid="{E6E0001D-C67F-4B93-8B89-3E6119369437}"/>
    <cellStyle name="Comma 12 2 3 5" xfId="25582" xr:uid="{A31DEE09-F85D-4078-8961-66ADCF331FD6}"/>
    <cellStyle name="Comma 12 2 3 6" xfId="31732" xr:uid="{C0C08B7F-0B25-4F6B-AEB7-E5AAEECA5993}"/>
    <cellStyle name="Comma 12 2 3 7" xfId="40856" xr:uid="{ACFD9F06-E51E-4894-AD01-D1E4F5FE8E4B}"/>
    <cellStyle name="Comma 12 2 4" xfId="5371" xr:uid="{4FD75A09-A359-43F7-B5B2-D63C440E4B61}"/>
    <cellStyle name="Comma 12 2 4 2" xfId="10675" xr:uid="{516F6D2B-111E-467C-A918-B87413992E3A}"/>
    <cellStyle name="Comma 12 2 4 2 2" xfId="21627" xr:uid="{CAFB7664-6BB5-45E6-85CA-91D4236AFAE3}"/>
    <cellStyle name="Comma 12 2 4 2 3" xfId="38069" xr:uid="{BFB303F9-B9B8-4195-962D-E61C32C42D22}"/>
    <cellStyle name="Comma 12 2 4 3" xfId="10676" xr:uid="{5D444137-9590-4CEC-8B56-D54C781B95C7}"/>
    <cellStyle name="Comma 12 2 4 3 2" xfId="21628" xr:uid="{27199152-8DA1-491B-9B41-45FAFEF09CC1}"/>
    <cellStyle name="Comma 12 2 4 3 3" xfId="34114" xr:uid="{618EACDB-4572-4931-A732-73415C9CBC53}"/>
    <cellStyle name="Comma 12 2 4 4" xfId="16809" xr:uid="{A84F9773-B5C8-416D-93CF-95667F40C0EE}"/>
    <cellStyle name="Comma 12 2 4 5" xfId="27658" xr:uid="{E7117A1E-27DB-424F-AFA2-62DDF2FB0988}"/>
    <cellStyle name="Comma 12 2 4 6" xfId="33107" xr:uid="{86EA8E32-749B-4BA2-91CD-EEFB217BA475}"/>
    <cellStyle name="Comma 12 2 4 7" xfId="42932" xr:uid="{1E6BBFAE-91B6-497D-AC6B-DA26487B09C6}"/>
    <cellStyle name="Comma 12 2 5" xfId="10677" xr:uid="{CBA35C1D-C7A3-452B-B366-8DA03FB397C8}"/>
    <cellStyle name="Comma 12 2 5 2" xfId="21629" xr:uid="{567B7517-3D99-488C-9B6E-BFBFD5CAF55E}"/>
    <cellStyle name="Comma 12 2 5 3" xfId="36086" xr:uid="{1E6F8280-A202-4D36-9089-A74302B10D6C}"/>
    <cellStyle name="Comma 12 2 6" xfId="13753" xr:uid="{D6EC511F-F179-40BE-981F-528F3A557273}"/>
    <cellStyle name="Comma 12 2 7" xfId="24602" xr:uid="{E3251D47-3617-4AD6-8680-4B717EC4F953}"/>
    <cellStyle name="Comma 12 2 8" xfId="30748" xr:uid="{1AC45381-7718-40B9-A363-BF4DA15A0EA1}"/>
    <cellStyle name="Comma 12 2 9" xfId="39876" xr:uid="{0DCD5816-61D0-4BF0-ACDE-22F4AC6E83DC}"/>
    <cellStyle name="Comma 12 3" xfId="2625" xr:uid="{C631EFEE-868D-4347-BFA2-B36B0FF72FD7}"/>
    <cellStyle name="Comma 12 3 2" xfId="3605" xr:uid="{C3422584-D9BB-4697-BE78-0EDC2C5C4C96}"/>
    <cellStyle name="Comma 12 3 2 2" xfId="6843" xr:uid="{42EFFD21-5488-4B0D-AC81-E2CC5C43922B}"/>
    <cellStyle name="Comma 12 3 2 2 2" xfId="10678" xr:uid="{17E9237F-D69D-458A-8E9A-C792638DE879}"/>
    <cellStyle name="Comma 12 3 2 2 2 2" xfId="21630" xr:uid="{3953FD50-7A1B-47C3-BB65-6D699FEF463A}"/>
    <cellStyle name="Comma 12 3 2 2 2 3" xfId="38748" xr:uid="{1656F7B4-2704-4E64-A38E-00480A93E176}"/>
    <cellStyle name="Comma 12 3 2 2 3" xfId="10679" xr:uid="{DF985E7C-8083-4FFB-B858-072FC0B26729}"/>
    <cellStyle name="Comma 12 3 2 2 3 2" xfId="21631" xr:uid="{9917AAA1-0481-4C91-8BE6-26726EF4FAAE}"/>
    <cellStyle name="Comma 12 3 2 2 3 3" xfId="34781" xr:uid="{C550BBF4-36E6-44DD-81CF-89EAC5F39A8D}"/>
    <cellStyle name="Comma 12 3 2 2 4" xfId="18281" xr:uid="{03D38052-94AE-47F6-833E-E2E1AE4C2210}"/>
    <cellStyle name="Comma 12 3 2 2 5" xfId="29130" xr:uid="{3C49C5CC-7AFA-4E14-8DE3-E3B297FBC213}"/>
    <cellStyle name="Comma 12 3 2 2 6" xfId="33112" xr:uid="{F5AFDE9D-D36E-4A64-9FD9-D355A3A29B2C}"/>
    <cellStyle name="Comma 12 3 2 2 7" xfId="44404" xr:uid="{C19F2853-13B7-4042-915E-501421E34C6C}"/>
    <cellStyle name="Comma 12 3 2 3" xfId="10680" xr:uid="{8A351BA2-0E32-47B6-8FEE-8783C87B8B22}"/>
    <cellStyle name="Comma 12 3 2 3 2" xfId="21632" xr:uid="{1A131A04-7F22-433C-9678-A5D49B312106}"/>
    <cellStyle name="Comma 12 3 2 3 3" xfId="36767" xr:uid="{42A63735-3788-4F65-8188-DC8B938E93D9}"/>
    <cellStyle name="Comma 12 3 2 4" xfId="15225" xr:uid="{635B57E4-EBEB-442A-B764-7A5AC3F3E288}"/>
    <cellStyle name="Comma 12 3 2 5" xfId="26074" xr:uid="{09ED600F-FF86-4333-94E5-6B4294917708}"/>
    <cellStyle name="Comma 12 3 2 6" xfId="32224" xr:uid="{86FE94A0-38CD-4C84-9F98-73B848341608}"/>
    <cellStyle name="Comma 12 3 2 7" xfId="41348" xr:uid="{CA62B46A-303E-4BB9-8F2C-80CF4851585E}"/>
    <cellStyle name="Comma 12 3 3" xfId="5863" xr:uid="{12855826-C738-4A27-B1F0-75383FB563E2}"/>
    <cellStyle name="Comma 12 3 3 2" xfId="10681" xr:uid="{341EED5A-7206-4DFC-ADF3-B181EAE609F5}"/>
    <cellStyle name="Comma 12 3 3 2 2" xfId="21633" xr:uid="{AF7B7147-AAAD-48E9-8D4A-BCF5F3968412}"/>
    <cellStyle name="Comma 12 3 3 2 3" xfId="38747" xr:uid="{756A2655-3EC0-464C-B90D-D0F1E43EBBBB}"/>
    <cellStyle name="Comma 12 3 3 3" xfId="10682" xr:uid="{4F08F28C-14DE-41E3-AF6A-32B236BB47F1}"/>
    <cellStyle name="Comma 12 3 3 3 2" xfId="21634" xr:uid="{6E5691EF-59DF-4CFA-BFB3-E19450863F58}"/>
    <cellStyle name="Comma 12 3 3 3 3" xfId="34780" xr:uid="{AF57ECC9-7147-48CC-87D1-78E879FADF51}"/>
    <cellStyle name="Comma 12 3 3 4" xfId="17301" xr:uid="{22DCD67D-FBBB-45AB-B237-038EB7737FE5}"/>
    <cellStyle name="Comma 12 3 3 5" xfId="28150" xr:uid="{92F4B02F-F501-41E4-AB63-694824912374}"/>
    <cellStyle name="Comma 12 3 3 6" xfId="33111" xr:uid="{09440B75-43BD-4801-A809-BDD28624B4A7}"/>
    <cellStyle name="Comma 12 3 3 7" xfId="43424" xr:uid="{7891B61F-EA0C-455A-8F43-89000961BC69}"/>
    <cellStyle name="Comma 12 3 4" xfId="10683" xr:uid="{D9795329-0397-41F9-B26C-2A6B5AE58155}"/>
    <cellStyle name="Comma 12 3 4 2" xfId="21635" xr:uid="{61E9E905-9160-47DB-93EF-D09EDFC979AF}"/>
    <cellStyle name="Comma 12 3 4 3" xfId="36766" xr:uid="{438EC219-A997-45D1-8306-267695D8E8CD}"/>
    <cellStyle name="Comma 12 3 5" xfId="14245" xr:uid="{9C482743-19A5-4FAF-954A-48DE17787739}"/>
    <cellStyle name="Comma 12 3 6" xfId="25094" xr:uid="{976D219D-7AC9-404F-BF1E-2D82AF5D5D87}"/>
    <cellStyle name="Comma 12 3 7" xfId="31244" xr:uid="{986BB83C-ADD9-4D53-B3F7-C735822B54FB}"/>
    <cellStyle name="Comma 12 3 8" xfId="40368" xr:uid="{04CDBDD1-FF8E-407F-AA4E-D842F3E0B93B}"/>
    <cellStyle name="Comma 12 4" xfId="3112" xr:uid="{EB14D4D4-B567-4758-8E49-84EBEF8B89BD}"/>
    <cellStyle name="Comma 12 4 2" xfId="6350" xr:uid="{D61EA8BE-F6CB-4D67-B9CD-0BD06A40A61C}"/>
    <cellStyle name="Comma 12 4 2 2" xfId="10684" xr:uid="{40716ADB-2045-42BB-AFCD-E20155A3B2A9}"/>
    <cellStyle name="Comma 12 4 2 2 2" xfId="21636" xr:uid="{31D16E9D-19D4-445C-BF67-AB06BB2A2E8F}"/>
    <cellStyle name="Comma 12 4 2 2 3" xfId="38749" xr:uid="{BFD25430-AE82-4112-9244-FFA62475C112}"/>
    <cellStyle name="Comma 12 4 2 3" xfId="10685" xr:uid="{06085DB9-D420-4D9D-8800-46000C6341B3}"/>
    <cellStyle name="Comma 12 4 2 3 2" xfId="21637" xr:uid="{485ED123-5E6B-4EA3-98A7-7A7A1174E165}"/>
    <cellStyle name="Comma 12 4 2 3 3" xfId="34782" xr:uid="{16BCBCE0-0BBA-4873-876E-B46BD3B6F5A7}"/>
    <cellStyle name="Comma 12 4 2 4" xfId="17788" xr:uid="{B6956EFB-7623-4FF2-9EDD-1AB8A35C0E3D}"/>
    <cellStyle name="Comma 12 4 2 5" xfId="28637" xr:uid="{F5323EE8-DEB6-41DF-BF63-62A5A7BDA3C1}"/>
    <cellStyle name="Comma 12 4 2 6" xfId="33113" xr:uid="{FE552DAA-5679-4F27-809B-32FFD136C3CF}"/>
    <cellStyle name="Comma 12 4 2 7" xfId="43911" xr:uid="{9E55430C-1D34-4C2C-82C2-A6CD27FFE1CE}"/>
    <cellStyle name="Comma 12 4 3" xfId="10686" xr:uid="{A0DCF649-5901-4E89-AA7B-7D03B22F2F9C}"/>
    <cellStyle name="Comma 12 4 3 2" xfId="21638" xr:uid="{80ACCD70-B7AD-4D92-A36C-FF0B768FC141}"/>
    <cellStyle name="Comma 12 4 3 3" xfId="36768" xr:uid="{64D0C701-1304-4E71-93DB-17774040CF66}"/>
    <cellStyle name="Comma 12 4 4" xfId="14732" xr:uid="{358011AF-A598-46DA-A784-312CF2C4EF6B}"/>
    <cellStyle name="Comma 12 4 5" xfId="25581" xr:uid="{AEAD0AB3-983F-498B-9006-AF757AC734F0}"/>
    <cellStyle name="Comma 12 4 6" xfId="31731" xr:uid="{D97998B3-A8A5-40D6-95B3-9D3B45FDDE4C}"/>
    <cellStyle name="Comma 12 4 7" xfId="40855" xr:uid="{3F586CC4-9440-4F19-AFFA-4BF902257236}"/>
    <cellStyle name="Comma 12 5" xfId="5370" xr:uid="{7EB40D7E-F29E-4F66-BBE0-291DBFD11553}"/>
    <cellStyle name="Comma 12 5 2" xfId="10687" xr:uid="{B00F3C14-72DE-4324-9106-BA6C9F82634E}"/>
    <cellStyle name="Comma 12 5 2 2" xfId="21639" xr:uid="{44499974-6D97-4560-B11C-3CC43EC73A58}"/>
    <cellStyle name="Comma 12 5 2 3" xfId="38068" xr:uid="{B34000AB-F288-4F7D-9C8A-91B2E6022A6D}"/>
    <cellStyle name="Comma 12 5 3" xfId="10688" xr:uid="{895098F9-786A-42BA-8B2E-D19D25A7780D}"/>
    <cellStyle name="Comma 12 5 3 2" xfId="21640" xr:uid="{DB9628E6-87C7-4324-AE8A-8A0557B6C1C6}"/>
    <cellStyle name="Comma 12 5 3 3" xfId="34113" xr:uid="{FE44CE31-DD34-4292-9077-A4FE9E96F3B8}"/>
    <cellStyle name="Comma 12 5 4" xfId="16808" xr:uid="{A367118B-C171-40F6-93B2-FB200C176D4B}"/>
    <cellStyle name="Comma 12 5 5" xfId="27657" xr:uid="{73900EBB-2D86-469E-AA8F-EF161B7F0E84}"/>
    <cellStyle name="Comma 12 5 6" xfId="33106" xr:uid="{B73CACEE-842A-417F-B1FA-CDD9C7F507EE}"/>
    <cellStyle name="Comma 12 5 7" xfId="42931" xr:uid="{06DB6F42-1DF2-4AA0-B4FB-13EF4F451C29}"/>
    <cellStyle name="Comma 12 6" xfId="10689" xr:uid="{65C34F4A-A64B-4EDD-ABA9-92F065FB5130}"/>
    <cellStyle name="Comma 12 6 2" xfId="21641" xr:uid="{DA5CA23C-15FD-4E5D-974C-432217DC9E21}"/>
    <cellStyle name="Comma 12 6 3" xfId="36085" xr:uid="{4ACF45B0-D319-48B0-A4CA-B8A51B5BB8B2}"/>
    <cellStyle name="Comma 12 7" xfId="13752" xr:uid="{7FC498BA-8E70-41C4-BF2E-836D4E57056F}"/>
    <cellStyle name="Comma 12 8" xfId="24601" xr:uid="{9764B3DE-8CB5-46EA-BAEC-95BDEDBB6850}"/>
    <cellStyle name="Comma 12 9" xfId="30747" xr:uid="{A1A12D32-4530-4427-B462-39F9BD4B220A}"/>
    <cellStyle name="Comma 13" xfId="1654" xr:uid="{499D0297-3A6D-4871-9539-741B904944FF}"/>
    <cellStyle name="Comma 13 2" xfId="2627" xr:uid="{A138202A-BD0C-4DD5-8F88-3FFBC0808A13}"/>
    <cellStyle name="Comma 13 2 2" xfId="3607" xr:uid="{62603127-955D-4248-8E61-0C5D9E1B2060}"/>
    <cellStyle name="Comma 13 2 2 2" xfId="6845" xr:uid="{2A5D89D4-1949-4A35-9D89-B94CB2FFAB42}"/>
    <cellStyle name="Comma 13 2 2 2 2" xfId="10690" xr:uid="{1EBDB786-AFAF-4A5C-BBC8-D3FE8FE22414}"/>
    <cellStyle name="Comma 13 2 2 2 2 2" xfId="21642" xr:uid="{AE008733-C2C0-4ADF-B9B2-1869140E1B2A}"/>
    <cellStyle name="Comma 13 2 2 2 2 3" xfId="38751" xr:uid="{F895BE0F-64F2-4E6A-A491-B446DEC54E21}"/>
    <cellStyle name="Comma 13 2 2 2 3" xfId="10691" xr:uid="{966F1ED7-75F9-4C6F-B6B2-259DB8B29C35}"/>
    <cellStyle name="Comma 13 2 2 2 3 2" xfId="21643" xr:uid="{FA3A734A-C613-43DC-A316-8F956C591BD0}"/>
    <cellStyle name="Comma 13 2 2 2 3 3" xfId="34784" xr:uid="{6FF7E6D6-0135-4985-AF1C-1FB0BEB4457B}"/>
    <cellStyle name="Comma 13 2 2 2 4" xfId="18283" xr:uid="{CF131AC3-DC0D-4343-95D4-4E1C7AD63A5C}"/>
    <cellStyle name="Comma 13 2 2 2 5" xfId="29132" xr:uid="{5E3F6151-6F75-4B5B-86D0-E653DFA5BA99}"/>
    <cellStyle name="Comma 13 2 2 2 6" xfId="33116" xr:uid="{52A45CC0-5FCD-4BCC-86E5-90AB20A4AA33}"/>
    <cellStyle name="Comma 13 2 2 2 7" xfId="44406" xr:uid="{6470A27C-5454-4445-8280-0CE06D5B1475}"/>
    <cellStyle name="Comma 13 2 2 3" xfId="10692" xr:uid="{354919FB-0B28-453F-9289-3D31A70770B4}"/>
    <cellStyle name="Comma 13 2 2 3 2" xfId="21644" xr:uid="{4101AC52-9F4F-46A3-82D6-5E448961875B}"/>
    <cellStyle name="Comma 13 2 2 3 3" xfId="36770" xr:uid="{4637D3AC-5D81-4071-B41B-13F958F927CD}"/>
    <cellStyle name="Comma 13 2 2 4" xfId="15227" xr:uid="{B5502BF7-F256-4080-8F8B-0ABFCA06059C}"/>
    <cellStyle name="Comma 13 2 2 5" xfId="26076" xr:uid="{C2F7619E-116C-426A-9736-63C0FCA5C4C7}"/>
    <cellStyle name="Comma 13 2 2 6" xfId="32226" xr:uid="{51A30A93-64D7-4E99-B3B8-A3EBE1D8A2BB}"/>
    <cellStyle name="Comma 13 2 2 7" xfId="41350" xr:uid="{94873046-63E6-427E-B6EF-707C327314B4}"/>
    <cellStyle name="Comma 13 2 3" xfId="5865" xr:uid="{2EDD2D0F-F666-411C-8768-6A1483F78F60}"/>
    <cellStyle name="Comma 13 2 3 2" xfId="10693" xr:uid="{F9B2B48A-4FDD-4112-97F3-2DB9237187B0}"/>
    <cellStyle name="Comma 13 2 3 2 2" xfId="21645" xr:uid="{A8540D13-5533-40A4-A57F-17D97D4B3E08}"/>
    <cellStyle name="Comma 13 2 3 2 3" xfId="38750" xr:uid="{81A5937B-3A3F-4AA9-B717-79DCDF381CE1}"/>
    <cellStyle name="Comma 13 2 3 3" xfId="10694" xr:uid="{3148B242-12BE-40C7-B41A-7EE183EA1D1B}"/>
    <cellStyle name="Comma 13 2 3 3 2" xfId="21646" xr:uid="{4495B806-EA68-4E34-99E9-4D10DFBFBD0C}"/>
    <cellStyle name="Comma 13 2 3 3 3" xfId="34783" xr:uid="{9D020BB4-9F74-4BD6-99EA-929332022CC3}"/>
    <cellStyle name="Comma 13 2 3 4" xfId="17303" xr:uid="{88EBCEDF-5A2A-4127-9959-3B4A07485DF2}"/>
    <cellStyle name="Comma 13 2 3 5" xfId="28152" xr:uid="{CA1230D6-F227-4587-B7CC-77FF997181F4}"/>
    <cellStyle name="Comma 13 2 3 6" xfId="33115" xr:uid="{8E09509F-82F5-4F7D-9B75-C3E18D2A536B}"/>
    <cellStyle name="Comma 13 2 3 7" xfId="43426" xr:uid="{DBC139FC-E9E3-4D07-9234-4B58A7BFA5FE}"/>
    <cellStyle name="Comma 13 2 4" xfId="10695" xr:uid="{5CE8A4F4-59F5-42D6-91F7-74BDBF0B3F88}"/>
    <cellStyle name="Comma 13 2 4 2" xfId="21647" xr:uid="{0CF1369F-0F73-44D6-9F1D-67CD28A4194E}"/>
    <cellStyle name="Comma 13 2 4 3" xfId="36769" xr:uid="{AD22FD01-C788-48C7-B4EB-62129CCD77FA}"/>
    <cellStyle name="Comma 13 2 5" xfId="14247" xr:uid="{33C5CC73-AFCA-4F51-AFCC-B5792B6965B1}"/>
    <cellStyle name="Comma 13 2 6" xfId="25096" xr:uid="{BFA75803-7E90-4366-88F1-72076C996ED1}"/>
    <cellStyle name="Comma 13 2 7" xfId="31246" xr:uid="{DC792432-B7E0-469F-9760-BC6CBDA3CCBE}"/>
    <cellStyle name="Comma 13 2 8" xfId="40370" xr:uid="{FB6DB1B1-96E1-4EC4-8228-C55C23D6C8FD}"/>
    <cellStyle name="Comma 13 3" xfId="3114" xr:uid="{A67889F1-4023-40B5-9C2D-49310FCD2C9E}"/>
    <cellStyle name="Comma 13 3 2" xfId="6352" xr:uid="{3BCADA39-B888-4834-8BDB-1E041EA404A7}"/>
    <cellStyle name="Comma 13 3 2 2" xfId="10696" xr:uid="{E814C2F3-4EF0-4D70-A499-80738C2B36E9}"/>
    <cellStyle name="Comma 13 3 2 2 2" xfId="21648" xr:uid="{225A36D4-AF10-4D71-AF8B-4284EA4782C4}"/>
    <cellStyle name="Comma 13 3 2 2 3" xfId="38752" xr:uid="{F2CF8A5B-319B-4527-A10C-8071E8D4B6E5}"/>
    <cellStyle name="Comma 13 3 2 3" xfId="10697" xr:uid="{B65DDF0E-F373-4FC2-B81D-056EE2D976D0}"/>
    <cellStyle name="Comma 13 3 2 3 2" xfId="21649" xr:uid="{76EA9E79-C302-4AE4-9F3A-82A3E5FB26D0}"/>
    <cellStyle name="Comma 13 3 2 3 3" xfId="34785" xr:uid="{9FD86914-244F-4953-BC80-8DF8D1AF0961}"/>
    <cellStyle name="Comma 13 3 2 4" xfId="17790" xr:uid="{FA708169-890E-43A9-97C8-155DB22CF777}"/>
    <cellStyle name="Comma 13 3 2 5" xfId="28639" xr:uid="{1D1B19B0-849A-46FE-8A7C-F639EB814195}"/>
    <cellStyle name="Comma 13 3 2 6" xfId="33117" xr:uid="{7E1448FA-F760-4DE3-AAA8-23EBBD59A963}"/>
    <cellStyle name="Comma 13 3 2 7" xfId="43913" xr:uid="{F017F548-EF10-4B8A-A7BE-FC5F1CD1AA54}"/>
    <cellStyle name="Comma 13 3 3" xfId="10698" xr:uid="{1DC21E44-5EB9-4684-AC72-0E20995DDA07}"/>
    <cellStyle name="Comma 13 3 3 2" xfId="21650" xr:uid="{9B9037B2-DCC6-4781-9493-2D9D7340B38F}"/>
    <cellStyle name="Comma 13 3 3 3" xfId="36771" xr:uid="{B2929373-1880-4B53-993C-8119A28C9A3C}"/>
    <cellStyle name="Comma 13 3 4" xfId="14734" xr:uid="{73EB6727-3A2B-43D6-920E-DBF4DC3BC956}"/>
    <cellStyle name="Comma 13 3 5" xfId="25583" xr:uid="{F603FEF2-EB5D-49F5-8C47-D9B2B3F368E4}"/>
    <cellStyle name="Comma 13 3 6" xfId="31733" xr:uid="{5690421B-A5B8-4D66-BB39-08365E277AD8}"/>
    <cellStyle name="Comma 13 3 7" xfId="40857" xr:uid="{5B5BAA2F-10B3-40E5-AC73-C463A68DDB7C}"/>
    <cellStyle name="Comma 13 4" xfId="5372" xr:uid="{FEF63A8A-50D7-4DA9-8F6E-C54BB8BCECF6}"/>
    <cellStyle name="Comma 13 4 2" xfId="10699" xr:uid="{AC5B5175-9B6A-447C-9BCA-924DF3B4C537}"/>
    <cellStyle name="Comma 13 4 2 2" xfId="21651" xr:uid="{284087B9-8959-4820-90E8-54983FCBAA04}"/>
    <cellStyle name="Comma 13 4 2 3" xfId="38070" xr:uid="{36358C24-97CF-48A3-9E48-37A285A9C779}"/>
    <cellStyle name="Comma 13 4 3" xfId="10700" xr:uid="{4E8572C1-24B4-4712-B5F7-2901512B903A}"/>
    <cellStyle name="Comma 13 4 3 2" xfId="21652" xr:uid="{87848208-6A01-428B-893F-67F49BFA720B}"/>
    <cellStyle name="Comma 13 4 3 3" xfId="34115" xr:uid="{44DEF08E-B584-4DEF-A5BE-DFCE6CEC0EF6}"/>
    <cellStyle name="Comma 13 4 4" xfId="16810" xr:uid="{E8AAFD98-B1B6-42C5-859E-E07DD70A845E}"/>
    <cellStyle name="Comma 13 4 5" xfId="27659" xr:uid="{8A91F7BE-DA6E-43C9-805E-ED4A02E89FA0}"/>
    <cellStyle name="Comma 13 4 6" xfId="33114" xr:uid="{EA0264BF-D74E-4F75-804D-E7091ABB0E0D}"/>
    <cellStyle name="Comma 13 4 7" xfId="42933" xr:uid="{FBBB3F11-D5BE-411E-847C-E3BD07A4257D}"/>
    <cellStyle name="Comma 13 5" xfId="10701" xr:uid="{B452A871-88AD-48C9-ADF7-A01730B93898}"/>
    <cellStyle name="Comma 13 5 2" xfId="21653" xr:uid="{9EA54F3F-B282-4577-A4B7-C5DBDDEA120F}"/>
    <cellStyle name="Comma 13 5 3" xfId="36087" xr:uid="{7F228EA2-8613-4A24-879B-751BD0E1A098}"/>
    <cellStyle name="Comma 13 6" xfId="13754" xr:uid="{F26F78C4-CA31-459A-8150-1D3EA20CA9CF}"/>
    <cellStyle name="Comma 13 7" xfId="24603" xr:uid="{7F31EB48-7BAC-46BD-879F-A82928DE580A}"/>
    <cellStyle name="Comma 13 8" xfId="30749" xr:uid="{A80AC518-729F-49CA-B99D-4616A75C4B11}"/>
    <cellStyle name="Comma 13 9" xfId="39877" xr:uid="{BAF11C48-4CE3-4BD1-AF7E-791BC07B6E3B}"/>
    <cellStyle name="Comma 14" xfId="1655" xr:uid="{29633507-CE50-46C8-987B-C370274B48DD}"/>
    <cellStyle name="Comma 14 2" xfId="2628" xr:uid="{0FE49300-8CF9-442F-9FDB-48A359F5FB08}"/>
    <cellStyle name="Comma 14 2 2" xfId="3608" xr:uid="{45B25C47-4F85-4371-8666-B55A04E9EFED}"/>
    <cellStyle name="Comma 14 2 2 2" xfId="6846" xr:uid="{B35BB27D-339E-47C7-A3DC-C152BC8E1143}"/>
    <cellStyle name="Comma 14 2 2 2 2" xfId="10702" xr:uid="{16631D94-3A8C-407A-B63D-17A42C754171}"/>
    <cellStyle name="Comma 14 2 2 2 2 2" xfId="21654" xr:uid="{6DFBA48C-5582-4BCB-8E87-958CEDD76F80}"/>
    <cellStyle name="Comma 14 2 2 2 2 3" xfId="38754" xr:uid="{5CB8D36E-85B0-4A7D-B0B4-DC06A06A7932}"/>
    <cellStyle name="Comma 14 2 2 2 3" xfId="10703" xr:uid="{37016ACA-698B-4A59-9911-6A71DD53DDB9}"/>
    <cellStyle name="Comma 14 2 2 2 3 2" xfId="21655" xr:uid="{E28B4F3D-6802-4E90-9B17-463958A22CA2}"/>
    <cellStyle name="Comma 14 2 2 2 3 3" xfId="34787" xr:uid="{23249EA9-8A2F-4C9F-AC6F-4C0BF3F22FB9}"/>
    <cellStyle name="Comma 14 2 2 2 4" xfId="18284" xr:uid="{F4F2835B-01A4-4C13-A01E-A89F032D5F72}"/>
    <cellStyle name="Comma 14 2 2 2 5" xfId="29133" xr:uid="{0137BAF2-A895-4F0F-91D9-8EC08986EDE8}"/>
    <cellStyle name="Comma 14 2 2 2 6" xfId="33120" xr:uid="{753DCA6C-3C53-4F75-8434-9646731D0FB4}"/>
    <cellStyle name="Comma 14 2 2 2 7" xfId="44407" xr:uid="{C1D35A6E-B49A-449D-9E78-A236A85765A6}"/>
    <cellStyle name="Comma 14 2 2 3" xfId="10704" xr:uid="{D3356BD1-E94F-40B8-8E75-ADB4056EBB2A}"/>
    <cellStyle name="Comma 14 2 2 3 2" xfId="21656" xr:uid="{1F4DC151-1A4E-40D3-9742-1CD75A5FD7BB}"/>
    <cellStyle name="Comma 14 2 2 3 3" xfId="36773" xr:uid="{98B4B9CA-8596-4B83-B5C5-587701C83954}"/>
    <cellStyle name="Comma 14 2 2 4" xfId="15228" xr:uid="{5E1D7BBE-1E7B-4039-89BB-8F27565D8F32}"/>
    <cellStyle name="Comma 14 2 2 5" xfId="26077" xr:uid="{D4828AE0-4BCC-4B44-989A-A101DF6E0CCD}"/>
    <cellStyle name="Comma 14 2 2 6" xfId="32227" xr:uid="{CA50CBA4-E965-4B79-92CD-0AA93FEAEF4B}"/>
    <cellStyle name="Comma 14 2 2 7" xfId="41351" xr:uid="{A548BBB0-8F74-40A5-8985-3773A6BCC5CE}"/>
    <cellStyle name="Comma 14 2 3" xfId="5866" xr:uid="{D4F0974B-8D2C-4540-8A64-43D3311EFDF1}"/>
    <cellStyle name="Comma 14 2 3 2" xfId="10705" xr:uid="{3A8FF8A8-E5B4-4C33-A4B7-8FE03D7306B7}"/>
    <cellStyle name="Comma 14 2 3 2 2" xfId="21657" xr:uid="{4DBB750B-BFD4-4470-B61F-D3D823D7F2B2}"/>
    <cellStyle name="Comma 14 2 3 2 3" xfId="38753" xr:uid="{02243163-A4E5-4F71-8973-714F9448A6C3}"/>
    <cellStyle name="Comma 14 2 3 3" xfId="10706" xr:uid="{9503E28D-CCCC-4017-A237-B8956A1986A5}"/>
    <cellStyle name="Comma 14 2 3 3 2" xfId="21658" xr:uid="{5A3E5E62-5E2B-480D-9A2A-7C3F893CA99D}"/>
    <cellStyle name="Comma 14 2 3 3 3" xfId="34786" xr:uid="{621FE1DF-AE60-49B5-89FE-150BF6C6C717}"/>
    <cellStyle name="Comma 14 2 3 4" xfId="17304" xr:uid="{D0CD2CD1-A081-4BDA-AF2A-FB6A3EBF6404}"/>
    <cellStyle name="Comma 14 2 3 5" xfId="28153" xr:uid="{5BC88413-783F-4F55-8674-0A41ED5A4211}"/>
    <cellStyle name="Comma 14 2 3 6" xfId="33119" xr:uid="{93F37BC1-B3CC-4ED0-A9B8-5CCAA4961C1B}"/>
    <cellStyle name="Comma 14 2 3 7" xfId="43427" xr:uid="{8F2E7EDD-BFDD-44DD-8B59-FB040131BCF7}"/>
    <cellStyle name="Comma 14 2 4" xfId="10707" xr:uid="{9827793F-71DC-47C0-8BD0-617A72F0A0C4}"/>
    <cellStyle name="Comma 14 2 4 2" xfId="21659" xr:uid="{CCE4B169-73BA-4C29-BFFC-7A474B4E956D}"/>
    <cellStyle name="Comma 14 2 4 3" xfId="36772" xr:uid="{C500F814-A1E1-4928-93B4-02AD64075301}"/>
    <cellStyle name="Comma 14 2 5" xfId="14248" xr:uid="{A954AEDC-5BDD-4B19-8F48-05A0A13CF0C5}"/>
    <cellStyle name="Comma 14 2 6" xfId="25097" xr:uid="{7F8B9839-40C4-442B-8BA7-C31C713611C2}"/>
    <cellStyle name="Comma 14 2 7" xfId="31247" xr:uid="{CA69DC05-2CE3-4710-B828-0D17E1EFA369}"/>
    <cellStyle name="Comma 14 2 8" xfId="40371" xr:uid="{D3928129-246D-4BE9-AFA3-35A1CF67D180}"/>
    <cellStyle name="Comma 14 3" xfId="3115" xr:uid="{545BA48F-6645-4C6C-99FE-627312F6DEED}"/>
    <cellStyle name="Comma 14 3 2" xfId="6353" xr:uid="{D92BA3B0-399F-4581-B506-A7139D90A938}"/>
    <cellStyle name="Comma 14 3 2 2" xfId="10708" xr:uid="{FDD6EA6C-D17F-4E8A-9A97-96119A245120}"/>
    <cellStyle name="Comma 14 3 2 2 2" xfId="21660" xr:uid="{876D6EF3-E6DA-4233-A994-ED1347208C3C}"/>
    <cellStyle name="Comma 14 3 2 2 3" xfId="38755" xr:uid="{6F74C5B2-AC1E-4A1A-8858-A7FEE454C9A3}"/>
    <cellStyle name="Comma 14 3 2 3" xfId="10709" xr:uid="{0AE968FC-548F-4F15-BC3E-B20547E231F4}"/>
    <cellStyle name="Comma 14 3 2 3 2" xfId="21661" xr:uid="{8E76CF3F-E630-4965-B8C8-7EB7635EAC5A}"/>
    <cellStyle name="Comma 14 3 2 3 3" xfId="34788" xr:uid="{369DD000-C9D3-4D3D-A99A-456C04415604}"/>
    <cellStyle name="Comma 14 3 2 4" xfId="17791" xr:uid="{2D79E576-3A29-434C-A6E6-D48004C39B00}"/>
    <cellStyle name="Comma 14 3 2 5" xfId="28640" xr:uid="{D820171F-98E4-4862-BC1B-84862F60FD68}"/>
    <cellStyle name="Comma 14 3 2 6" xfId="33121" xr:uid="{11A3DC98-A7F9-4825-8DA0-7F3A677B2D9A}"/>
    <cellStyle name="Comma 14 3 2 7" xfId="43914" xr:uid="{A6B3E86D-0968-4EEF-A238-A1F630541B2C}"/>
    <cellStyle name="Comma 14 3 3" xfId="10710" xr:uid="{294A4E94-464C-4878-B467-581AFA5D3B62}"/>
    <cellStyle name="Comma 14 3 3 2" xfId="21662" xr:uid="{504D64A6-9873-4F64-B887-5D667E55AF3E}"/>
    <cellStyle name="Comma 14 3 3 3" xfId="36774" xr:uid="{45052D9E-E039-4361-B6DC-58AD3A153353}"/>
    <cellStyle name="Comma 14 3 4" xfId="14735" xr:uid="{2236A57A-DA63-4561-9EC4-9C2EF79957EF}"/>
    <cellStyle name="Comma 14 3 5" xfId="25584" xr:uid="{E4FF604C-2E49-489A-B9EC-AABF73F7797C}"/>
    <cellStyle name="Comma 14 3 6" xfId="31734" xr:uid="{49E1C6D2-7872-451A-8673-8FF4DAE8C41F}"/>
    <cellStyle name="Comma 14 3 7" xfId="40858" xr:uid="{48A3C098-3469-46C8-9C3E-894B9FC8FEFD}"/>
    <cellStyle name="Comma 14 4" xfId="5373" xr:uid="{055ED462-3D2D-413D-A16B-CE56A70B4782}"/>
    <cellStyle name="Comma 14 4 2" xfId="10711" xr:uid="{F160ACF4-8E72-4BB4-97CD-C3F6F72B5D94}"/>
    <cellStyle name="Comma 14 4 2 2" xfId="21663" xr:uid="{FE088E89-01FB-48C8-B8BB-BB1DB0A0E0E2}"/>
    <cellStyle name="Comma 14 4 2 3" xfId="38071" xr:uid="{524B2ADC-0F0F-4EB2-BC6B-4EED5CA88080}"/>
    <cellStyle name="Comma 14 4 3" xfId="10712" xr:uid="{94A59C03-A6AC-47C9-B6AF-8CF14D3EDDE5}"/>
    <cellStyle name="Comma 14 4 3 2" xfId="21664" xr:uid="{798499EC-7A7F-40F0-A575-66B159C34E17}"/>
    <cellStyle name="Comma 14 4 3 3" xfId="34116" xr:uid="{D9790BFE-4C1C-4E82-AE09-530941121A1D}"/>
    <cellStyle name="Comma 14 4 4" xfId="16811" xr:uid="{4104C1BA-66DE-4D65-9E61-3108056F2954}"/>
    <cellStyle name="Comma 14 4 5" xfId="27660" xr:uid="{FBB62411-279C-42A1-AA1A-FF8A4F34D56E}"/>
    <cellStyle name="Comma 14 4 6" xfId="33118" xr:uid="{6DDDC57B-3362-4A45-B80A-A673D7C261FD}"/>
    <cellStyle name="Comma 14 4 7" xfId="42934" xr:uid="{AC803F38-BE72-4B2E-8F9A-752CBEE6A861}"/>
    <cellStyle name="Comma 14 5" xfId="10713" xr:uid="{2EAABB1E-76F5-47EF-98DE-890F06D5AF9B}"/>
    <cellStyle name="Comma 14 5 2" xfId="21665" xr:uid="{CF674488-23DE-48B3-A745-29B16FEC3B74}"/>
    <cellStyle name="Comma 14 5 3" xfId="36088" xr:uid="{D7AFF4FC-82C8-4757-930A-0BB073A3EFB1}"/>
    <cellStyle name="Comma 14 6" xfId="13755" xr:uid="{6F6E5855-43CE-4318-B365-51267CAAD58C}"/>
    <cellStyle name="Comma 14 7" xfId="24604" xr:uid="{F996AC51-2CDA-40D1-8125-B4062208BB76}"/>
    <cellStyle name="Comma 14 8" xfId="30750" xr:uid="{71F83ED2-8C85-4D64-9579-1559239CC12B}"/>
    <cellStyle name="Comma 14 9" xfId="39878" xr:uid="{5A0F2DE8-1B05-4098-AFD9-83BBEAE6D707}"/>
    <cellStyle name="Comma 15" xfId="8200" xr:uid="{29ED7E95-DC94-420F-BBC1-E78107E83B69}"/>
    <cellStyle name="Comma 15 2" xfId="8201" xr:uid="{1BC2BAFC-E052-49E4-9B13-F0EC2C13891A}"/>
    <cellStyle name="Comma 15 2 2" xfId="10714" xr:uid="{48D0B352-FC39-4AE6-87CD-1C1AD39E009C}"/>
    <cellStyle name="Comma 15 2 2 2" xfId="10715" xr:uid="{40476919-D141-4316-A3EB-F422751FCB9F}"/>
    <cellStyle name="Comma 15 2 2 2 2" xfId="21666" xr:uid="{932EAC1F-EFB4-4573-916E-0CA3F51E38CF}"/>
    <cellStyle name="Comma 15 2 2 2 3" xfId="38072" xr:uid="{00923F80-4257-4EA4-A2AD-8286B61C1D70}"/>
    <cellStyle name="Comma 15 2 3" xfId="19542" xr:uid="{0407E223-B514-41FC-8784-67A6E5F288A4}"/>
    <cellStyle name="Comma 15 2 4" xfId="30391" xr:uid="{CEB02B78-DAC4-4D44-A54C-515F4EE328FD}"/>
    <cellStyle name="Comma 15 2 5" xfId="32387" xr:uid="{859C0A31-1410-4815-BB89-6EFB8D773FC9}"/>
    <cellStyle name="Comma 15 2 6" xfId="45665" xr:uid="{563677FA-4D7B-4E8A-B007-CF0A3EB3D0A5}"/>
    <cellStyle name="Comma 15 3" xfId="10716" xr:uid="{AEC1E191-34A9-41D8-B7CC-4D402949EB8A}"/>
    <cellStyle name="Comma 15 3 2" xfId="21667" xr:uid="{862A7769-A9ED-46E4-A2E5-ABDAF7AF4670}"/>
    <cellStyle name="Comma 15 3 3" xfId="36089" xr:uid="{6FEAEABA-E083-4C95-AE0C-E79E145F6F19}"/>
    <cellStyle name="Comma 16" xfId="8202" xr:uid="{BC740B6F-1498-4020-8CC2-7CEB4DD2124B}"/>
    <cellStyle name="Comma 16 2" xfId="10717" xr:uid="{643305AA-3D28-4795-80C8-E034C2F35CE0}"/>
    <cellStyle name="Comma 16 2 2" xfId="10718" xr:uid="{F6AC93D1-F258-40D5-9A80-F70DEF09097D}"/>
    <cellStyle name="Comma 16 2 2 2" xfId="21668" xr:uid="{23132D86-EE68-418B-B317-EDEDBDCB965E}"/>
    <cellStyle name="Comma 16 2 2 3" xfId="38378" xr:uid="{2327ECC5-F225-4750-BB33-E646E0AFFC60}"/>
    <cellStyle name="Comma 16 2 3" xfId="10719" xr:uid="{AC733DF2-4820-4F18-B6AC-ACE867846717}"/>
    <cellStyle name="Comma 16 2 3 2" xfId="21669" xr:uid="{8252F537-10DC-4757-B28A-F1476259FBF8}"/>
    <cellStyle name="Comma 16 2 3 3" xfId="34412" xr:uid="{20B46B91-E220-4123-956F-653531C5D407}"/>
    <cellStyle name="Comma 16 3" xfId="10720" xr:uid="{6F45AF5B-B32B-4E83-AA97-A28917F53DFF}"/>
    <cellStyle name="Comma 16 3 2" xfId="21670" xr:uid="{EC92D571-9026-49AC-9431-36DA78E976FE}"/>
    <cellStyle name="Comma 16 3 3" xfId="36396" xr:uid="{D92E4F75-0DD2-467F-82F6-4A6442E611AD}"/>
    <cellStyle name="Comma 16 4" xfId="10721" xr:uid="{924E5663-CFC5-41B0-B302-1EB535BB3BE4}"/>
    <cellStyle name="Comma 16 4 2" xfId="21671" xr:uid="{B5CBC458-E757-4821-891A-6F8A5C41A1CB}"/>
    <cellStyle name="Comma 16 4 3" xfId="33772" xr:uid="{2FD6577B-13A8-4D51-9E5B-F3BC364ECC2F}"/>
    <cellStyle name="Comma 17" xfId="8203" xr:uid="{8B423EC4-2E81-4675-85E4-93E3EAF9D6D6}"/>
    <cellStyle name="Comma 17 2" xfId="10722" xr:uid="{58900596-25C6-4CD7-B6F2-9D4545B9900D}"/>
    <cellStyle name="Comma 18" xfId="8204" xr:uid="{FC3310F6-EEB3-4D87-90B4-DE7E0EBE7927}"/>
    <cellStyle name="Comma 18 2" xfId="45908" xr:uid="{78DB193C-6966-4EF8-9914-5DB8211E540E}"/>
    <cellStyle name="Comma 18 3" xfId="45905" xr:uid="{E81987DA-C10C-4523-BDFE-98C4751562B4}"/>
    <cellStyle name="Comma 19" xfId="8205" xr:uid="{C3FB0F11-B38D-4D98-A44C-DEB134B52A72}"/>
    <cellStyle name="Comma 19 2" xfId="45756" xr:uid="{D21FE9F8-D0CB-4616-AE3A-0D9F68EE3CE6}"/>
    <cellStyle name="Comma 2" xfId="75" xr:uid="{FD8B4677-FA3C-4C56-B3A7-B3EF1542EFBB}"/>
    <cellStyle name="Comma 2 10" xfId="650" xr:uid="{82399BBF-7D1E-4A6D-8A95-E9D50F008A47}"/>
    <cellStyle name="Comma 2 11" xfId="651" xr:uid="{E35428FB-3C0F-473A-B98F-A5D7D7B6735B}"/>
    <cellStyle name="Comma 2 12" xfId="652" xr:uid="{69AA678E-1F85-4F90-A61D-66EFCE2B1010}"/>
    <cellStyle name="Comma 2 13" xfId="1656" xr:uid="{61A29B08-C28B-4468-9597-98A5D21EA0FD}"/>
    <cellStyle name="Comma 2 13 2" xfId="10723" xr:uid="{577E216B-4B09-43DB-B1D9-EAA030B81223}"/>
    <cellStyle name="Comma 2 14" xfId="1657" xr:uid="{E4948BE5-FD65-4625-B5B0-ACA5F799DE96}"/>
    <cellStyle name="Comma 2 15" xfId="1658" xr:uid="{E8B9C98E-36FA-4FC4-B524-F033037E9181}"/>
    <cellStyle name="Comma 2 16" xfId="1659" xr:uid="{C411EC79-FA45-4211-9C6E-B033B352B6F5}"/>
    <cellStyle name="Comma 2 17" xfId="1660" xr:uid="{4F594D4D-DC87-4BC7-AEC2-378160030382}"/>
    <cellStyle name="Comma 2 18" xfId="1661" xr:uid="{B6C1D98A-99B4-4788-9DF1-10A18EAADCF5}"/>
    <cellStyle name="Comma 2 19" xfId="1662" xr:uid="{C2E4E418-463C-4611-90FB-36B59841230C}"/>
    <cellStyle name="Comma 2 2" xfId="88" xr:uid="{8048DBBB-F26C-4BFB-9A81-6FB2DE75B449}"/>
    <cellStyle name="Comma 2 2 10" xfId="1663" xr:uid="{96F1CF08-5ADD-4B9D-9938-94F51D9A6E7C}"/>
    <cellStyle name="Comma 2 2 11" xfId="1664" xr:uid="{0ADD62A7-E9EC-4DA6-BD95-D3527D19CA7E}"/>
    <cellStyle name="Comma 2 2 12" xfId="1665" xr:uid="{8CDBD48F-D351-4FCD-AAA5-3981DD4F103B}"/>
    <cellStyle name="Comma 2 2 13" xfId="193" xr:uid="{03FCE16E-329F-4D75-A2B6-2675246268DA}"/>
    <cellStyle name="Comma 2 2 2" xfId="653" xr:uid="{684ABCA6-BCC5-43DB-BFCA-E03002E9F3B2}"/>
    <cellStyle name="Comma 2 2 2 10" xfId="1666" xr:uid="{CBF6D5EF-2A70-4CD7-8AE6-F60ECF72B4CF}"/>
    <cellStyle name="Comma 2 2 2 11" xfId="1667" xr:uid="{47651597-D38D-4E52-9E2A-841B075DDFC6}"/>
    <cellStyle name="Comma 2 2 2 2" xfId="654" xr:uid="{AA3B9DBE-4CCE-4CF3-84AA-EDACA69E95DB}"/>
    <cellStyle name="Comma 2 2 2 2 2" xfId="1668" xr:uid="{8C1B4776-D507-465B-BEB3-266AA4160841}"/>
    <cellStyle name="Comma 2 2 2 2 3" xfId="1669" xr:uid="{7C0E41FF-682F-42C6-B81B-9FE395C0378C}"/>
    <cellStyle name="Comma 2 2 2 2 4" xfId="1670" xr:uid="{701BD8C8-AA52-4EE5-BC65-B6397BF66797}"/>
    <cellStyle name="Comma 2 2 2 2 5" xfId="1671" xr:uid="{AC0C21B2-E572-4A4C-8D6D-A1767C4CFF81}"/>
    <cellStyle name="Comma 2 2 2 2 6" xfId="1672" xr:uid="{486CDE1A-D268-4876-8D68-57DF4D22A608}"/>
    <cellStyle name="Comma 2 2 2 2 7" xfId="1673" xr:uid="{5AE72D04-4A41-4099-8D3A-4D53F74674F6}"/>
    <cellStyle name="Comma 2 2 2 3" xfId="655" xr:uid="{FD02E47D-6732-4636-BD2D-DD5EA33C66A9}"/>
    <cellStyle name="Comma 2 2 2 4" xfId="656" xr:uid="{32FF3C60-9963-4CC0-BE6F-B81D3D159489}"/>
    <cellStyle name="Comma 2 2 2 5" xfId="657" xr:uid="{4407C368-FB8C-4818-8C5D-F4D0540F9FF8}"/>
    <cellStyle name="Comma 2 2 2 6" xfId="658" xr:uid="{BC7AD34D-78D4-407F-B60F-FFD85707E380}"/>
    <cellStyle name="Comma 2 2 2 7" xfId="659" xr:uid="{386B72B2-213D-4B48-97CD-C6608527DA9F}"/>
    <cellStyle name="Comma 2 2 2 8" xfId="660" xr:uid="{411AD1D3-F076-4BD5-94AE-40DB6677236E}"/>
    <cellStyle name="Comma 2 2 2 9" xfId="1674" xr:uid="{9E2B8576-C9C2-4697-9E77-4AA4F3E82D00}"/>
    <cellStyle name="Comma 2 2 3" xfId="661" xr:uid="{1F4E4BA5-2EEC-4192-A98C-4B564224801A}"/>
    <cellStyle name="Comma 2 2 3 2" xfId="662" xr:uid="{F02C5576-F46E-443B-B941-720714A08504}"/>
    <cellStyle name="Comma 2 2 3 3" xfId="663" xr:uid="{655D892C-791C-47FA-B2C1-F78383A7DD13}"/>
    <cellStyle name="Comma 2 2 4" xfId="664" xr:uid="{57B93A2C-9E21-4900-9D58-3C381AC3499D}"/>
    <cellStyle name="Comma 2 2 4 2" xfId="665" xr:uid="{CAF5A766-2BDA-4DB7-8811-A22F207FB5A3}"/>
    <cellStyle name="Comma 2 2 4 3" xfId="666" xr:uid="{7012A5CA-A33E-4B45-9DB9-F82A87ADFE80}"/>
    <cellStyle name="Comma 2 2 5" xfId="667" xr:uid="{1F64ECA0-6D67-4A60-84DD-213D2B5C6B87}"/>
    <cellStyle name="Comma 2 2 5 2" xfId="668" xr:uid="{70B3D41B-5B2E-4BD7-81F1-59DCEBC49706}"/>
    <cellStyle name="Comma 2 2 5 3" xfId="669" xr:uid="{1E07C668-AAB7-40D6-9404-4CE1655BDAC9}"/>
    <cellStyle name="Comma 2 2 6" xfId="670" xr:uid="{D6082763-5171-4947-9484-44F6C97AA2D8}"/>
    <cellStyle name="Comma 2 2 6 2" xfId="671" xr:uid="{D3957742-CF21-48FC-A634-C95BEA68B451}"/>
    <cellStyle name="Comma 2 2 6 3" xfId="672" xr:uid="{87220BFD-1A9B-4D0E-9BA1-EEFAF4C5E04E}"/>
    <cellStyle name="Comma 2 2 7" xfId="673" xr:uid="{9A7C4E5D-C90F-4D73-886A-50D8956A866C}"/>
    <cellStyle name="Comma 2 2 8" xfId="1675" xr:uid="{954A648A-FB0E-4946-AD2C-70DD419F25A7}"/>
    <cellStyle name="Comma 2 2 9" xfId="1676" xr:uid="{48000399-6EE6-42B8-B719-75DF7A1C28E7}"/>
    <cellStyle name="Comma 2 20" xfId="1677" xr:uid="{D89188FD-C74B-45FB-81F5-2D1413EECC77}"/>
    <cellStyle name="Comma 2 21" xfId="1678" xr:uid="{4121B18D-AE5B-4A72-AD26-D8995A35D5B5}"/>
    <cellStyle name="Comma 2 22" xfId="1679" xr:uid="{109406A9-4C6C-48D3-BFC7-8AFE7C42F4BB}"/>
    <cellStyle name="Comma 2 23" xfId="1680" xr:uid="{A23C2FEB-1A03-43F4-A282-C58607236A28}"/>
    <cellStyle name="Comma 2 24" xfId="1681" xr:uid="{3C9036B7-6ECA-4BC0-A543-07549E26F715}"/>
    <cellStyle name="Comma 2 25" xfId="1682" xr:uid="{4CAFF52F-E982-4E27-923C-08247717E7D8}"/>
    <cellStyle name="Comma 2 26" xfId="1683" xr:uid="{927F4864-FCA6-4C26-B8F6-6F2FBBBAB772}"/>
    <cellStyle name="Comma 2 27" xfId="1684" xr:uid="{B84DDE7D-8A55-46CF-A5E1-AAFB872AAD02}"/>
    <cellStyle name="Comma 2 28" xfId="1685" xr:uid="{90702591-AD0C-440C-BDF2-745CAAE4FBEA}"/>
    <cellStyle name="Comma 2 29" xfId="1686" xr:uid="{1F8489E1-1419-4547-B2EC-7ED92A4B1AA3}"/>
    <cellStyle name="Comma 2 3" xfId="674" xr:uid="{69A85DB2-694B-4791-9042-4D1894664EED}"/>
    <cellStyle name="Comma 2 3 2" xfId="1687" xr:uid="{87D0D9BE-11FB-4945-874F-2EB120328EB6}"/>
    <cellStyle name="Comma 2 3 2 2" xfId="4122" xr:uid="{7D486FD7-F2C9-4206-BBC3-F35A97941B97}"/>
    <cellStyle name="Comma 2 3 3" xfId="1688" xr:uid="{6B41ED3B-6654-4942-A1B2-EC9F0DE3E33C}"/>
    <cellStyle name="Comma 2 3 3 2" xfId="4123" xr:uid="{C865DDC0-3FB4-4693-A2E4-04F51E3A9BAB}"/>
    <cellStyle name="Comma 2 3 4" xfId="1689" xr:uid="{E5F9B388-4B12-478E-81A1-AF842C56026A}"/>
    <cellStyle name="Comma 2 3 5" xfId="1690" xr:uid="{5270D4BC-B37B-4532-9640-A075DB8B41C0}"/>
    <cellStyle name="Comma 2 3 6" xfId="1691" xr:uid="{320CAE59-1577-4C40-8263-114574D7EF10}"/>
    <cellStyle name="Comma 2 3 7" xfId="1692" xr:uid="{4C217A72-36A8-4C48-A2E2-29BE1FD42898}"/>
    <cellStyle name="Comma 2 30" xfId="1693" xr:uid="{8480B50D-15E4-4C73-AC5D-06AB6216B21D}"/>
    <cellStyle name="Comma 2 31" xfId="1694" xr:uid="{308CE314-C536-4FD3-ADB6-34D9E926FD62}"/>
    <cellStyle name="Comma 2 32" xfId="1695" xr:uid="{3EA75FED-52DF-4265-B46A-1EF45800457E}"/>
    <cellStyle name="Comma 2 33" xfId="1696" xr:uid="{1B60D044-98D0-4490-A9BA-5F6C924F7249}"/>
    <cellStyle name="Comma 2 34" xfId="1697" xr:uid="{242EAC9B-D3A5-44FE-9E96-664E080EE517}"/>
    <cellStyle name="Comma 2 35" xfId="1698" xr:uid="{64C8E28E-F32B-4207-988C-B68562096773}"/>
    <cellStyle name="Comma 2 36" xfId="1699" xr:uid="{70FE8DD0-8D02-4559-BA53-7D2703CD2CE0}"/>
    <cellStyle name="Comma 2 37" xfId="1700" xr:uid="{07AF46E6-82F9-4174-A8C7-4CC7DABA2D7E}"/>
    <cellStyle name="Comma 2 38" xfId="1701" xr:uid="{A7FC8D77-1CF1-434A-89BC-BE5279E142FA}"/>
    <cellStyle name="Comma 2 39" xfId="1702" xr:uid="{1FF1E4ED-A15A-4FEB-8191-266EF9E4CC5E}"/>
    <cellStyle name="Comma 2 4" xfId="675" xr:uid="{33FDBFD1-2F67-470F-9E9D-2A9FA6D643B0}"/>
    <cellStyle name="Comma 2 4 2" xfId="676" xr:uid="{C7E103DE-7FB0-4FB2-9231-27365D23FD03}"/>
    <cellStyle name="Comma 2 4 3" xfId="677" xr:uid="{EDE25E06-4C41-4A9E-AF86-76EBFBBD75A1}"/>
    <cellStyle name="Comma 2 4 4" xfId="678" xr:uid="{24314A50-89F8-4323-87C7-430B741BFA15}"/>
    <cellStyle name="Comma 2 4 5" xfId="679" xr:uid="{0B12A544-708B-4EAB-B1E6-88048BD6B1D2}"/>
    <cellStyle name="Comma 2 4 6" xfId="1703" xr:uid="{3F771E68-AE26-4283-A747-55DF162D0654}"/>
    <cellStyle name="Comma 2 4 7" xfId="1704" xr:uid="{EA3779B5-6674-463C-8F5F-1016BFDD7A66}"/>
    <cellStyle name="Comma 2 4 8" xfId="3947" xr:uid="{87913AC6-30E2-4D84-9DFE-9827F0544CFE}"/>
    <cellStyle name="Comma 2 40" xfId="1705" xr:uid="{31935E76-8175-4EE3-B117-38E38139F4D8}"/>
    <cellStyle name="Comma 2 41" xfId="1706" xr:uid="{404B5C7C-4507-4E6F-B744-8CF0654D54ED}"/>
    <cellStyle name="Comma 2 42" xfId="1707" xr:uid="{C868063F-F89A-46AE-9047-913457B3AD5A}"/>
    <cellStyle name="Comma 2 43" xfId="1708" xr:uid="{C1D7F987-C7C7-4B99-B084-1624761ACF43}"/>
    <cellStyle name="Comma 2 44" xfId="1709" xr:uid="{E11FFDF2-50EE-4A18-8A74-C77BBD663120}"/>
    <cellStyle name="Comma 2 45" xfId="8206" xr:uid="{027A9918-94C8-46FA-82AA-FBCF6BA9302D}"/>
    <cellStyle name="Comma 2 45 2" xfId="8207" xr:uid="{C80A77DA-3352-466D-B476-BAB5C50BA48B}"/>
    <cellStyle name="Comma 2 45 2 2" xfId="10724" xr:uid="{A1EBECDD-0492-4478-847A-531E6D959892}"/>
    <cellStyle name="Comma 2 45 2 2 2" xfId="10725" xr:uid="{B914B0BE-28B8-43DB-8C21-057839CA62E9}"/>
    <cellStyle name="Comma 2 45 2 2 2 2" xfId="21672" xr:uid="{93B952EC-F628-423C-AC7A-F5A76C077E8B}"/>
    <cellStyle name="Comma 2 45 2 2 2 3" xfId="38073" xr:uid="{1B0EDBA3-BFCB-45A9-9AD4-729205E34599}"/>
    <cellStyle name="Comma 2 45 2 3" xfId="19544" xr:uid="{0245A61E-B0CF-476A-82CB-16B1B4551AEE}"/>
    <cellStyle name="Comma 2 45 2 4" xfId="30393" xr:uid="{3FAD05B9-3809-4ED1-BCF0-54CAA83BA823}"/>
    <cellStyle name="Comma 2 45 2 5" xfId="32389" xr:uid="{6425E317-7351-4EFC-83A9-433B3CD09749}"/>
    <cellStyle name="Comma 2 45 2 6" xfId="45667" xr:uid="{4042AEA5-B491-4731-A249-0CE484A98112}"/>
    <cellStyle name="Comma 2 45 3" xfId="10726" xr:uid="{D79DD4B4-3741-4277-BF53-A9AF5F364965}"/>
    <cellStyle name="Comma 2 45 3 2" xfId="10727" xr:uid="{A46A2063-41C6-4D15-8D27-C80D6FF8935E}"/>
    <cellStyle name="Comma 2 45 3 2 2" xfId="21673" xr:uid="{006BD0DA-DEDA-4D43-BC12-A312D5DEE951}"/>
    <cellStyle name="Comma 2 45 3 2 3" xfId="36090" xr:uid="{A1A4DD21-3343-49F5-BBFA-22A4AB428249}"/>
    <cellStyle name="Comma 2 45 4" xfId="19543" xr:uid="{6417D279-1D3F-48FA-81C2-8B2F1CA97FE7}"/>
    <cellStyle name="Comma 2 45 5" xfId="30392" xr:uid="{03C620DC-1369-4FC2-BC75-CE9D37D65C42}"/>
    <cellStyle name="Comma 2 45 6" xfId="32388" xr:uid="{47B42BEB-9994-4ACE-AF6E-A19DE3FF5BFD}"/>
    <cellStyle name="Comma 2 45 7" xfId="45666" xr:uid="{3E019D24-A987-4479-9A02-34BFCB1859BA}"/>
    <cellStyle name="Comma 2 46" xfId="10728" xr:uid="{A1AFF84B-B6BC-4C49-AC59-DF06DB573D9C}"/>
    <cellStyle name="Comma 2 47" xfId="186" xr:uid="{2EF71A44-43E0-46A5-B86A-55E28B5A8AD5}"/>
    <cellStyle name="Comma 2 5" xfId="680" xr:uid="{C4685CB0-C564-48C0-8F1B-1E16BE072F0D}"/>
    <cellStyle name="Comma 2 5 2" xfId="1710" xr:uid="{49278E19-EAA9-4DBF-A3EE-81347C90D1D5}"/>
    <cellStyle name="Comma 2 5 3" xfId="1711" xr:uid="{928B8516-BC6C-466B-B33C-F9DCDCD58B0C}"/>
    <cellStyle name="Comma 2 5 4" xfId="1712" xr:uid="{88D55DA5-A66E-42CC-A37B-BD9DC3D44614}"/>
    <cellStyle name="Comma 2 5 5" xfId="1713" xr:uid="{C300CD26-DBA0-4B3E-8711-A2F0991A9E77}"/>
    <cellStyle name="Comma 2 5 6" xfId="1714" xr:uid="{7097743B-84AB-4E6E-B67D-076CC1ABB03D}"/>
    <cellStyle name="Comma 2 5 7" xfId="1715" xr:uid="{AFFE36FD-C797-42F9-A61E-BBD894A67374}"/>
    <cellStyle name="Comma 2 6" xfId="681" xr:uid="{865735E2-F092-4A15-A671-DE6BB439F19A}"/>
    <cellStyle name="Comma 2 6 2" xfId="1716" xr:uid="{688EAEEB-6D61-4F13-90BF-E7E9AB64B2CF}"/>
    <cellStyle name="Comma 2 6 3" xfId="1717" xr:uid="{4C078A7A-3577-4E79-8762-D6B155A8A3A4}"/>
    <cellStyle name="Comma 2 6 4" xfId="1718" xr:uid="{F99DA4BC-5380-42BD-BFD6-AE813750CF1A}"/>
    <cellStyle name="Comma 2 6 5" xfId="1719" xr:uid="{EE8535EE-613E-4705-AA91-602A3D44B56F}"/>
    <cellStyle name="Comma 2 6 6" xfId="1720" xr:uid="{4DE8DAB1-880B-410F-B155-912BA8D5EACE}"/>
    <cellStyle name="Comma 2 6 7" xfId="1721" xr:uid="{0EBD7904-57FE-45AB-8F18-2D7FF30BF588}"/>
    <cellStyle name="Comma 2 7" xfId="682" xr:uid="{A3011540-DD58-4676-9CAB-D582463D18E9}"/>
    <cellStyle name="Comma 2 7 2" xfId="1722" xr:uid="{C74C38D9-FE67-4A31-AF8B-BD25AE9123DD}"/>
    <cellStyle name="Comma 2 7 3" xfId="1723" xr:uid="{7EF3FA62-2A8B-4623-A958-A290194D7342}"/>
    <cellStyle name="Comma 2 7 4" xfId="1724" xr:uid="{683830D5-3A77-43B7-B029-52BB2D48FDD5}"/>
    <cellStyle name="Comma 2 7 5" xfId="1725" xr:uid="{94065C92-0A56-4A75-B685-0D854F250BB6}"/>
    <cellStyle name="Comma 2 7 6" xfId="1726" xr:uid="{0F4BADB6-3723-4300-B793-B951ADBBD7F8}"/>
    <cellStyle name="Comma 2 7 7" xfId="1727" xr:uid="{B16E6B36-C685-4DF3-97EC-74310864030A}"/>
    <cellStyle name="Comma 2 8" xfId="683" xr:uid="{9CA2BFCB-3A67-4D91-B5C3-27DE0D83F5E8}"/>
    <cellStyle name="Comma 2 9" xfId="684" xr:uid="{FDB06CA9-FDA6-4D09-934D-8D10AF5BAF66}"/>
    <cellStyle name="Comma 20" xfId="8208" xr:uid="{0EDF0DC3-4628-42AB-B4EF-6BB1A8244B33}"/>
    <cellStyle name="Comma 21" xfId="8209" xr:uid="{6D8BFADB-924E-41D8-AAA4-B9883EDD9B26}"/>
    <cellStyle name="Comma 22" xfId="8210" xr:uid="{87C48066-4A18-49D9-B30E-1A2D03DC2D33}"/>
    <cellStyle name="Comma 23" xfId="8211" xr:uid="{24A19B97-82BE-44D1-8C3E-A833E1380136}"/>
    <cellStyle name="Comma 24" xfId="10729" xr:uid="{73E5161E-7FCC-4683-A534-2F7788091025}"/>
    <cellStyle name="Comma 24 2" xfId="10730" xr:uid="{0BA812A3-4220-481D-9474-32B649C3F8D5}"/>
    <cellStyle name="Comma 25" xfId="10731" xr:uid="{28C07661-36D5-48BA-B2E7-6D7EED90F66B}"/>
    <cellStyle name="Comma 25 2" xfId="45757" xr:uid="{E85ABDFB-8F40-47F7-9A51-16747A16BA44}"/>
    <cellStyle name="Comma 26" xfId="33770" xr:uid="{203A8576-B1BB-4D36-9D9A-D04BED6562D7}"/>
    <cellStyle name="Comma 26 2" xfId="45758" xr:uid="{F45080F9-E0FC-495A-862B-DAC0B3056452}"/>
    <cellStyle name="Comma 27" xfId="45699" xr:uid="{4CDD1501-7A66-406C-B576-EB73642A9568}"/>
    <cellStyle name="Comma 28" xfId="45890" xr:uid="{E0F21D6D-7B04-4C60-A6FA-A8F2D9C2955B}"/>
    <cellStyle name="Comma 29" xfId="45693" xr:uid="{95748878-F821-4925-A0FC-E7CFBAD9393A}"/>
    <cellStyle name="Comma 3" xfId="72" xr:uid="{C48D1E3B-6207-4A30-A8E5-746E561B5530}"/>
    <cellStyle name="Comma 3 2" xfId="686" xr:uid="{C455C230-65A1-4C84-8310-00FABC97809C}"/>
    <cellStyle name="Comma 3 2 2 3" xfId="45903" xr:uid="{1B53081A-117F-4E6E-8320-F94B0AF21F4E}"/>
    <cellStyle name="Comma 3 3" xfId="687" xr:uid="{06B296F2-5067-481F-8E76-4E3CDB9D2447}"/>
    <cellStyle name="Comma 3 4" xfId="685" xr:uid="{1FD459AE-CBE8-48AB-8CA7-9A08E89860D9}"/>
    <cellStyle name="Comma 4" xfId="89" xr:uid="{212464B4-F920-4AAE-9694-2C862C0E1856}"/>
    <cellStyle name="Comma 4 2" xfId="688" xr:uid="{49D133FB-346E-4AD2-A5E1-52F890EDECED}"/>
    <cellStyle name="Comma 5" xfId="689" xr:uid="{F4E427E0-9954-43EF-8015-71B2D56BDE5B}"/>
    <cellStyle name="Comma 6" xfId="690" xr:uid="{745C3815-5956-489E-9FFD-86CBDFC62F46}"/>
    <cellStyle name="Comma 7" xfId="1728" xr:uid="{DBD89F98-2618-4FF6-8C74-78442AC67CBF}"/>
    <cellStyle name="Comma 7 10" xfId="13756" xr:uid="{AD99C8B2-0EC3-43E1-9E8E-1EEA497E85FF}"/>
    <cellStyle name="Comma 7 11" xfId="24605" xr:uid="{A3E516AD-59E6-43ED-8118-0751CAC97FE3}"/>
    <cellStyle name="Comma 7 12" xfId="30745" xr:uid="{65808D29-4730-4151-B1D4-535123DF2E9A}"/>
    <cellStyle name="Comma 7 13" xfId="39879" xr:uid="{CEC34584-170B-4038-B296-CF5BA4477F43}"/>
    <cellStyle name="Comma 7 2" xfId="1729" xr:uid="{CB32DE4D-46BF-4C86-A855-F8D23BBD3CDA}"/>
    <cellStyle name="Comma 7 2 2" xfId="2630" xr:uid="{67125CE7-A2D3-42F9-BAF2-0EF01842F616}"/>
    <cellStyle name="Comma 7 2 2 2" xfId="3610" xr:uid="{048A6AFD-2DF2-4A7E-9375-0640EA2035A0}"/>
    <cellStyle name="Comma 7 2 2 2 2" xfId="6848" xr:uid="{BCD592E1-9792-413A-88AA-9DB1C9CA42B9}"/>
    <cellStyle name="Comma 7 2 2 2 2 2" xfId="10732" xr:uid="{498E464E-4957-4C86-B064-F368CD8B4D86}"/>
    <cellStyle name="Comma 7 2 2 2 2 2 2" xfId="21674" xr:uid="{AF2EA458-8097-4420-A134-925A76A44DEE}"/>
    <cellStyle name="Comma 7 2 2 2 2 2 3" xfId="38757" xr:uid="{B87B5A90-8DA0-41CA-84D5-CE0F327A40B4}"/>
    <cellStyle name="Comma 7 2 2 2 2 3" xfId="10733" xr:uid="{04217E49-70CE-4C9A-8123-51EC0143E78F}"/>
    <cellStyle name="Comma 7 2 2 2 2 3 2" xfId="21675" xr:uid="{FA59EA47-F438-47DD-B71B-CFD28FF3308A}"/>
    <cellStyle name="Comma 7 2 2 2 2 3 3" xfId="34790" xr:uid="{5BD36DB9-B213-40AA-8969-D852E93E7967}"/>
    <cellStyle name="Comma 7 2 2 2 2 4" xfId="18286" xr:uid="{5D29551A-201B-4FA9-906A-731589CDF7DD}"/>
    <cellStyle name="Comma 7 2 2 2 2 5" xfId="29135" xr:uid="{CBAB6AFF-C5CA-428D-A21A-DF2254E090D1}"/>
    <cellStyle name="Comma 7 2 2 2 2 6" xfId="33125" xr:uid="{CC955FD6-B5DD-4C36-BFB2-8DD59790F3A5}"/>
    <cellStyle name="Comma 7 2 2 2 2 7" xfId="44409" xr:uid="{3197EA1B-3129-416D-8901-CF5EC70ED330}"/>
    <cellStyle name="Comma 7 2 2 2 3" xfId="10734" xr:uid="{471C9932-7709-4369-800E-DA169D3A0949}"/>
    <cellStyle name="Comma 7 2 2 2 3 2" xfId="21676" xr:uid="{DB273398-40C5-4FDA-8096-661FC4C37461}"/>
    <cellStyle name="Comma 7 2 2 2 3 3" xfId="36776" xr:uid="{51F7B119-3DD9-4E64-9A57-AE7B92BDBA39}"/>
    <cellStyle name="Comma 7 2 2 2 4" xfId="15230" xr:uid="{A50340F4-CD80-4208-9E59-911C01423088}"/>
    <cellStyle name="Comma 7 2 2 2 5" xfId="26079" xr:uid="{3C136B89-38EE-4FB9-AFB5-E80EA1E33DDB}"/>
    <cellStyle name="Comma 7 2 2 2 6" xfId="32229" xr:uid="{ECAEA9C3-AF80-4C9A-BD99-E6A5E9498A69}"/>
    <cellStyle name="Comma 7 2 2 2 7" xfId="41353" xr:uid="{8763F53B-8B95-4D88-834C-728A021D2A7D}"/>
    <cellStyle name="Comma 7 2 2 3" xfId="5868" xr:uid="{92D90D21-7A14-4852-95F2-7D53E74C2677}"/>
    <cellStyle name="Comma 7 2 2 3 2" xfId="10735" xr:uid="{06295D5E-2306-4673-B64A-FEF7E7BEB4E6}"/>
    <cellStyle name="Comma 7 2 2 3 2 2" xfId="21677" xr:uid="{B8709375-BC90-4C17-B16F-606605CC8AA9}"/>
    <cellStyle name="Comma 7 2 2 3 2 3" xfId="38756" xr:uid="{8CCBD6E1-E19B-492C-9843-C201A0AA2DA6}"/>
    <cellStyle name="Comma 7 2 2 3 3" xfId="10736" xr:uid="{FD6D148B-522C-4CEB-B015-70573C57F9A0}"/>
    <cellStyle name="Comma 7 2 2 3 3 2" xfId="21678" xr:uid="{6B957E59-159B-4EE3-B096-DDC1588AF495}"/>
    <cellStyle name="Comma 7 2 2 3 3 3" xfId="34789" xr:uid="{CBD5D1CC-5277-4D3E-B34B-9F2921DDF632}"/>
    <cellStyle name="Comma 7 2 2 3 4" xfId="17306" xr:uid="{A8F8E7C7-5592-449D-9F32-4226F55C880A}"/>
    <cellStyle name="Comma 7 2 2 3 5" xfId="28155" xr:uid="{18942EEB-91AA-4DAD-A248-82FDA87A9910}"/>
    <cellStyle name="Comma 7 2 2 3 6" xfId="33124" xr:uid="{4E78ACC2-E68D-4780-807C-5897D272B5C1}"/>
    <cellStyle name="Comma 7 2 2 3 7" xfId="43429" xr:uid="{38E906BE-5636-4609-B528-3070E433781F}"/>
    <cellStyle name="Comma 7 2 2 4" xfId="10737" xr:uid="{A86D93DF-DF7A-4D62-B053-D0DBD9FB3316}"/>
    <cellStyle name="Comma 7 2 2 4 2" xfId="21679" xr:uid="{B0621987-7BD4-4F44-A905-DBCE5D1E59D3}"/>
    <cellStyle name="Comma 7 2 2 4 3" xfId="36775" xr:uid="{2F674E5A-C65C-4A63-A6CE-90749291EE52}"/>
    <cellStyle name="Comma 7 2 2 5" xfId="14250" xr:uid="{51167990-2080-47C7-A81C-7224589071DE}"/>
    <cellStyle name="Comma 7 2 2 6" xfId="25099" xr:uid="{BBE07E97-BCD0-426F-A08E-1C538BD89069}"/>
    <cellStyle name="Comma 7 2 2 7" xfId="31249" xr:uid="{BD5BDCF6-F0D1-486F-94EC-EECBA1ACD475}"/>
    <cellStyle name="Comma 7 2 2 8" xfId="40373" xr:uid="{9CCBE600-406D-4D05-A4BA-6D99D8D2791C}"/>
    <cellStyle name="Comma 7 2 3" xfId="3117" xr:uid="{0BA51CF7-7DAF-4B63-90FD-DF9805A58C62}"/>
    <cellStyle name="Comma 7 2 3 2" xfId="6355" xr:uid="{5C4BFF4D-2358-4A89-BC08-7C39524F8FFA}"/>
    <cellStyle name="Comma 7 2 3 2 2" xfId="10738" xr:uid="{1E847C56-F4CA-42F3-8372-0141F6BB6B5B}"/>
    <cellStyle name="Comma 7 2 3 2 2 2" xfId="21680" xr:uid="{CC19687C-E8C6-4ED6-B255-F40110299F59}"/>
    <cellStyle name="Comma 7 2 3 2 2 3" xfId="38758" xr:uid="{BA8F72E7-7CD2-4ED1-A195-475EFB860358}"/>
    <cellStyle name="Comma 7 2 3 2 3" xfId="10739" xr:uid="{D4F6B420-A7CE-4394-AB37-990D662FE5D2}"/>
    <cellStyle name="Comma 7 2 3 2 3 2" xfId="21681" xr:uid="{C524F478-0D2A-4C7E-81B1-F2223AB9CDC4}"/>
    <cellStyle name="Comma 7 2 3 2 3 3" xfId="34791" xr:uid="{E0372853-56D3-495D-825F-92066AA8C471}"/>
    <cellStyle name="Comma 7 2 3 2 4" xfId="17793" xr:uid="{63E6DEFC-B91A-448B-8E3B-2A4787183AD4}"/>
    <cellStyle name="Comma 7 2 3 2 5" xfId="28642" xr:uid="{617BD781-C428-4584-B897-48F6D51EDA19}"/>
    <cellStyle name="Comma 7 2 3 2 6" xfId="33126" xr:uid="{B0DEB9F7-17F6-443B-AB3B-46CECCC5A8CE}"/>
    <cellStyle name="Comma 7 2 3 2 7" xfId="43916" xr:uid="{0EE7F015-6293-41F3-AFAC-C31A35DB5708}"/>
    <cellStyle name="Comma 7 2 3 3" xfId="10740" xr:uid="{84AF5E78-3D1F-4EC5-9301-52C7B57C3124}"/>
    <cellStyle name="Comma 7 2 3 3 2" xfId="21682" xr:uid="{5A8ACACC-2F18-4BB1-84B0-F72E881C60B6}"/>
    <cellStyle name="Comma 7 2 3 3 3" xfId="36777" xr:uid="{C956ADDB-DED5-4FEC-BB8B-3CBF27488407}"/>
    <cellStyle name="Comma 7 2 3 4" xfId="14737" xr:uid="{93318742-5833-4F7A-A029-362AFFA6C175}"/>
    <cellStyle name="Comma 7 2 3 5" xfId="25586" xr:uid="{EECB778F-2E33-42D1-BD4A-F6E140FD4F6B}"/>
    <cellStyle name="Comma 7 2 3 6" xfId="31736" xr:uid="{A40E555A-0986-4BD9-BB38-9608877827EF}"/>
    <cellStyle name="Comma 7 2 3 7" xfId="40860" xr:uid="{2301988A-3B08-419D-B974-A945EBD7CBE1}"/>
    <cellStyle name="Comma 7 2 4" xfId="5375" xr:uid="{40AB1154-CBAE-478C-B845-A1BDF035DD01}"/>
    <cellStyle name="Comma 7 2 4 2" xfId="10741" xr:uid="{6E2F61A5-5598-44BA-8774-E06CC5301CC4}"/>
    <cellStyle name="Comma 7 2 4 2 2" xfId="21683" xr:uid="{51C08904-93B8-4DFB-A62E-6EDD55828297}"/>
    <cellStyle name="Comma 7 2 4 2 3" xfId="38075" xr:uid="{8F7FE418-138D-4213-BFF3-5F17730C17FE}"/>
    <cellStyle name="Comma 7 2 4 3" xfId="10742" xr:uid="{E411CB79-E3D7-4C06-BA9F-D30D62FE1697}"/>
    <cellStyle name="Comma 7 2 4 3 2" xfId="21684" xr:uid="{9ADF32B8-AFC0-4B62-9062-3AA9C3DF28F9}"/>
    <cellStyle name="Comma 7 2 4 3 3" xfId="34118" xr:uid="{2D74D85B-AABB-418E-9DA7-8BBBB156A342}"/>
    <cellStyle name="Comma 7 2 4 4" xfId="16813" xr:uid="{BE06406D-DEE1-4E00-A7FD-088DBA41ABBB}"/>
    <cellStyle name="Comma 7 2 4 5" xfId="27662" xr:uid="{A7262990-FFC6-4ACD-B8BB-38C1E9E06D0B}"/>
    <cellStyle name="Comma 7 2 4 6" xfId="33123" xr:uid="{57509627-6369-45C5-A178-3BA608E8DF8E}"/>
    <cellStyle name="Comma 7 2 4 7" xfId="42936" xr:uid="{7FD62446-DE7B-492B-8F50-67BE7FA62661}"/>
    <cellStyle name="Comma 7 2 5" xfId="10743" xr:uid="{98891567-751E-444D-A852-CE939EAEDC1E}"/>
    <cellStyle name="Comma 7 2 5 2" xfId="21685" xr:uid="{EB7054B3-3A09-45B5-A43D-D69DBB6BED80}"/>
    <cellStyle name="Comma 7 2 5 3" xfId="36092" xr:uid="{260E6496-4E9A-4D1E-879A-2F8BADB45DD6}"/>
    <cellStyle name="Comma 7 2 6" xfId="13757" xr:uid="{FF4CB004-5F3F-42BF-8469-4ECF3E6814BD}"/>
    <cellStyle name="Comma 7 2 7" xfId="24606" xr:uid="{8085C24F-10FE-43ED-9E02-9A3BEED82671}"/>
    <cellStyle name="Comma 7 2 8" xfId="30751" xr:uid="{F817D1D3-5EAC-4BA1-9838-B72D7483A213}"/>
    <cellStyle name="Comma 7 2 9" xfId="39880" xr:uid="{6506C81E-3CDF-4F24-A465-AC2E269E7E1E}"/>
    <cellStyle name="Comma 7 3" xfId="2629" xr:uid="{2AE8336B-C393-4AA3-9B38-7F847A5AF403}"/>
    <cellStyle name="Comma 7 3 2" xfId="3609" xr:uid="{911B688A-440F-46CD-90B5-DA5F83133704}"/>
    <cellStyle name="Comma 7 3 2 2" xfId="6847" xr:uid="{77D6B310-06C9-4056-A169-C8072F2826DC}"/>
    <cellStyle name="Comma 7 3 2 2 2" xfId="10744" xr:uid="{FE71EC2C-3D56-41C0-80C5-FD46A02BC100}"/>
    <cellStyle name="Comma 7 3 2 2 2 2" xfId="21686" xr:uid="{00882220-85D9-4252-AA01-AA6DD39DCA9C}"/>
    <cellStyle name="Comma 7 3 2 2 2 3" xfId="38759" xr:uid="{00596E4E-631F-4C78-80AF-11EF8935F6C8}"/>
    <cellStyle name="Comma 7 3 2 2 3" xfId="10745" xr:uid="{2D40E3BF-35BE-40B4-B05C-1BDB6705139A}"/>
    <cellStyle name="Comma 7 3 2 2 3 2" xfId="21687" xr:uid="{C0F418ED-C335-42EB-B8BF-4E1DAE2AD90D}"/>
    <cellStyle name="Comma 7 3 2 2 3 3" xfId="34792" xr:uid="{5EF02CC6-60CE-4CEA-88B7-4E7F0E703A9D}"/>
    <cellStyle name="Comma 7 3 2 2 4" xfId="18285" xr:uid="{B1D78809-242C-4D1D-924D-AAD9F65A5330}"/>
    <cellStyle name="Comma 7 3 2 2 5" xfId="29134" xr:uid="{6983E5DA-B556-4615-8BC7-608A91BDB7AE}"/>
    <cellStyle name="Comma 7 3 2 2 6" xfId="33128" xr:uid="{2D24E798-9E0A-4126-B048-EF5790E03ACA}"/>
    <cellStyle name="Comma 7 3 2 2 7" xfId="44408" xr:uid="{91858211-3CC9-48BA-A50E-7AF130F6BFEF}"/>
    <cellStyle name="Comma 7 3 2 3" xfId="10746" xr:uid="{B3BFA068-64D8-4328-9891-AB8A3B7A1988}"/>
    <cellStyle name="Comma 7 3 2 3 2" xfId="21688" xr:uid="{959EA2C1-ADC8-4F13-AA7F-C4C4628820F0}"/>
    <cellStyle name="Comma 7 3 2 3 3" xfId="36778" xr:uid="{F2C246F3-881B-444F-825F-D7C168461996}"/>
    <cellStyle name="Comma 7 3 2 4" xfId="15229" xr:uid="{9E5F613B-587B-4881-B92E-A1CE5062C8DE}"/>
    <cellStyle name="Comma 7 3 2 5" xfId="26078" xr:uid="{AB8F4397-6B37-43F4-9CE6-02FE2BFCABDF}"/>
    <cellStyle name="Comma 7 3 2 6" xfId="32228" xr:uid="{704BB9C9-5B32-479A-93FE-8F00D6D69DE1}"/>
    <cellStyle name="Comma 7 3 2 7" xfId="41352" xr:uid="{A90AAAFB-7D66-430A-BFCB-780FE143E85A}"/>
    <cellStyle name="Comma 7 3 3" xfId="5867" xr:uid="{C9E48EE9-EE55-445E-B07A-DA077742B230}"/>
    <cellStyle name="Comma 7 3 3 2" xfId="10747" xr:uid="{17A8CE65-05C3-44A0-A179-F453D17B08C1}"/>
    <cellStyle name="Comma 7 3 3 2 2" xfId="21689" xr:uid="{AB48EB3C-05FA-402C-92F7-3D511199DBC4}"/>
    <cellStyle name="Comma 7 3 3 2 3" xfId="38076" xr:uid="{814765FD-52DD-4762-9E1A-B978BEEC2B17}"/>
    <cellStyle name="Comma 7 3 3 3" xfId="10748" xr:uid="{1830C676-6209-49AF-9540-790D6AD70E88}"/>
    <cellStyle name="Comma 7 3 3 3 2" xfId="21690" xr:uid="{7F93A764-C584-41EF-BF4C-4D16C40EE566}"/>
    <cellStyle name="Comma 7 3 3 3 3" xfId="34119" xr:uid="{1CDC19EA-7FCC-4792-B968-00E55F5044CC}"/>
    <cellStyle name="Comma 7 3 3 4" xfId="17305" xr:uid="{087190E3-3503-41EF-B01E-049361F27747}"/>
    <cellStyle name="Comma 7 3 3 5" xfId="28154" xr:uid="{4B11B010-639D-4685-9568-FE359A188FA4}"/>
    <cellStyle name="Comma 7 3 3 6" xfId="33127" xr:uid="{400A28D1-6038-42FD-9FB0-61078B44FFCE}"/>
    <cellStyle name="Comma 7 3 3 7" xfId="43428" xr:uid="{C15F3559-A539-456D-8849-E8C7CC97BFBF}"/>
    <cellStyle name="Comma 7 3 4" xfId="10749" xr:uid="{66360DC8-D4DB-4B99-8197-B8B1EE8BC6AF}"/>
    <cellStyle name="Comma 7 3 4 2" xfId="21691" xr:uid="{17538AB8-DD66-4C01-9AAF-62DE44562BBC}"/>
    <cellStyle name="Comma 7 3 4 3" xfId="36093" xr:uid="{FF43B329-BA4A-42EC-AF93-2BAF758697FB}"/>
    <cellStyle name="Comma 7 3 5" xfId="14249" xr:uid="{DD0DB6B1-F530-42F0-B85F-752986B2C1CA}"/>
    <cellStyle name="Comma 7 3 6" xfId="25098" xr:uid="{79DEB7CA-6104-4EC7-A458-BCC3BEE658F2}"/>
    <cellStyle name="Comma 7 3 7" xfId="31248" xr:uid="{D5F5BDBE-8ED0-4D3D-9BF4-18AF1CF86D74}"/>
    <cellStyle name="Comma 7 3 8" xfId="40372" xr:uid="{29CA61CA-4990-4DAE-8DDF-D6816B700B21}"/>
    <cellStyle name="Comma 7 4" xfId="3116" xr:uid="{7D213821-5EF7-472F-8A45-24DE18199EA3}"/>
    <cellStyle name="Comma 7 4 2" xfId="6354" xr:uid="{1AE25179-CB93-4837-84C8-9591EBBCC3D7}"/>
    <cellStyle name="Comma 7 4 2 2" xfId="10750" xr:uid="{63C55A37-4628-45A5-9989-EE2D9A81BDA8}"/>
    <cellStyle name="Comma 7 4 2 2 2" xfId="21692" xr:uid="{93E9C20C-A353-491A-9355-5B82DFBC59E1}"/>
    <cellStyle name="Comma 7 4 2 2 3" xfId="38760" xr:uid="{98ED5DF8-1A5A-4269-A3F2-2A02ED9DCDBC}"/>
    <cellStyle name="Comma 7 4 2 3" xfId="10751" xr:uid="{AD1C02BB-75AD-4129-9538-2EA45C9FDE4C}"/>
    <cellStyle name="Comma 7 4 2 3 2" xfId="21693" xr:uid="{C51D34CE-FC39-474A-A169-8D0AE69AEDD9}"/>
    <cellStyle name="Comma 7 4 2 3 3" xfId="34793" xr:uid="{B275DBBB-D957-489F-8AC0-B791ADF20302}"/>
    <cellStyle name="Comma 7 4 2 4" xfId="17792" xr:uid="{58E20F74-0063-4220-9A6C-2B1DA8581565}"/>
    <cellStyle name="Comma 7 4 2 5" xfId="28641" xr:uid="{330E0FA3-1380-4C37-A7AC-824AC7984F96}"/>
    <cellStyle name="Comma 7 4 2 6" xfId="33129" xr:uid="{EC03DA25-4A0E-4E52-856F-BDF0B83824BB}"/>
    <cellStyle name="Comma 7 4 2 7" xfId="43915" xr:uid="{17AED8A3-5E00-4762-B448-7EF1A05B0B13}"/>
    <cellStyle name="Comma 7 4 3" xfId="10752" xr:uid="{BEB7E37A-DC0F-4FB3-9914-1948EFFAAB84}"/>
    <cellStyle name="Comma 7 4 3 2" xfId="10753" xr:uid="{59E24798-21CC-4233-ABE0-6D6EB241D418}"/>
    <cellStyle name="Comma 7 4 3 2 2" xfId="21694" xr:uid="{58B8D9DA-D056-4FF5-B4F6-1EC0CCF17441}"/>
    <cellStyle name="Comma 7 4 3 2 3" xfId="36779" xr:uid="{91BF9E07-C129-4563-BAA7-429FA6BF5013}"/>
    <cellStyle name="Comma 7 4 4" xfId="14736" xr:uid="{1EC88801-E9D6-4448-AD3B-3D662FD174C3}"/>
    <cellStyle name="Comma 7 4 5" xfId="25585" xr:uid="{23CDA9BB-E017-474C-A2EB-E3D9A8E21E2B}"/>
    <cellStyle name="Comma 7 4 6" xfId="31735" xr:uid="{EC02740D-2255-4923-B842-0D25C9FD5059}"/>
    <cellStyle name="Comma 7 4 7" xfId="40859" xr:uid="{120AFBB1-2E79-4EFF-97F6-32D7AA1DFF92}"/>
    <cellStyle name="Comma 7 5" xfId="3948" xr:uid="{5162B13D-38BB-494B-A30A-712E6E3688A2}"/>
    <cellStyle name="Comma 7 5 2" xfId="7186" xr:uid="{88DEE616-ECA9-4954-B71D-48485414BC59}"/>
    <cellStyle name="Comma 7 5 2 2" xfId="10754" xr:uid="{83890083-8E0D-4DF9-B5EE-CD834BCDEF89}"/>
    <cellStyle name="Comma 7 5 2 2 2" xfId="21695" xr:uid="{DAB3A669-863B-4306-9F26-D169831DD3B8}"/>
    <cellStyle name="Comma 7 5 2 2 3" xfId="38074" xr:uid="{FBFF735D-3D1B-4BBD-A23E-3C5D50A69E95}"/>
    <cellStyle name="Comma 7 5 2 3" xfId="18624" xr:uid="{A66CCD1A-CDE4-4CC5-8139-E94874096CE1}"/>
    <cellStyle name="Comma 7 5 2 4" xfId="29473" xr:uid="{68AF4B8C-EFAC-4025-9A57-00C1C78BB625}"/>
    <cellStyle name="Comma 7 5 2 5" xfId="33130" xr:uid="{EC2DC081-5DDD-49B1-8739-B5557DA64BA8}"/>
    <cellStyle name="Comma 7 5 2 6" xfId="44747" xr:uid="{161EE1FA-2A4F-453B-B2FA-772C14D84416}"/>
    <cellStyle name="Comma 7 5 2 7" xfId="45759" xr:uid="{DF0D1103-2469-442A-BC13-EC7591A10FCF}"/>
    <cellStyle name="Comma 7 5 3" xfId="10755" xr:uid="{591E772D-72A7-45DC-A5B1-85C0EB6FD551}"/>
    <cellStyle name="Comma 7 5 3 2" xfId="21696" xr:uid="{D3361993-8FB6-47FB-888F-0D79B65EE925}"/>
    <cellStyle name="Comma 7 5 3 3" xfId="34117" xr:uid="{D84C4C19-688F-4D26-B59B-05106C3244B6}"/>
    <cellStyle name="Comma 7 5 4" xfId="15568" xr:uid="{D6C9B9C7-52E8-4400-AADF-62640DE62E41}"/>
    <cellStyle name="Comma 7 5 5" xfId="26417" xr:uid="{812F4A97-41F3-4CB5-9D79-76A8DAACCAF9}"/>
    <cellStyle name="Comma 7 5 6" xfId="32390" xr:uid="{B377714B-3DDC-4E4C-ADBD-6D1C9E3A39C1}"/>
    <cellStyle name="Comma 7 5 7" xfId="41691" xr:uid="{9004BE18-627B-4752-AC60-FEDE5B77FC8C}"/>
    <cellStyle name="Comma 7 6" xfId="4495" xr:uid="{18F01901-5DD3-43EF-BBB7-61AE8E60E7CC}"/>
    <cellStyle name="Comma 7 6 2" xfId="7551" xr:uid="{B961FCDC-A30D-4ED2-AEB6-6EECA63FBF61}"/>
    <cellStyle name="Comma 7 6 2 2" xfId="18989" xr:uid="{EB0DF329-61D8-4145-B3A5-513284D78AFA}"/>
    <cellStyle name="Comma 7 6 2 3" xfId="29838" xr:uid="{1935039E-FA37-4AC8-9989-EC3B99348E88}"/>
    <cellStyle name="Comma 7 6 2 4" xfId="36091" xr:uid="{ABEC0C3A-60BD-41B2-8E09-F4D6459A064D}"/>
    <cellStyle name="Comma 7 6 2 5" xfId="45112" xr:uid="{63F8A65D-7669-485C-A413-956FDD14F302}"/>
    <cellStyle name="Comma 7 6 2 6" xfId="45760" xr:uid="{6463AA62-500E-493E-9B91-24D420D530F2}"/>
    <cellStyle name="Comma 7 6 3" xfId="15933" xr:uid="{FF15AEAE-B941-4EF8-A827-D038352F0C40}"/>
    <cellStyle name="Comma 7 6 4" xfId="26782" xr:uid="{57705FFE-A412-4EDD-858A-F8F736D574BC}"/>
    <cellStyle name="Comma 7 6 5" xfId="33122" xr:uid="{E01F902F-4AD8-4D57-B4C1-AA6B53B6BFD4}"/>
    <cellStyle name="Comma 7 6 6" xfId="42056" xr:uid="{9289E611-06CF-44B1-999E-D85541ACED6D}"/>
    <cellStyle name="Comma 7 6 7" xfId="45761" xr:uid="{01DA3B11-C67E-4E36-9111-375F236F5EA8}"/>
    <cellStyle name="Comma 7 7" xfId="4857" xr:uid="{3F412640-6507-45EF-A89C-C5B2F37DCD81}"/>
    <cellStyle name="Comma 7 7 2" xfId="7913" xr:uid="{7CA9BA87-248D-4E2E-90BE-6FE02A12C62B}"/>
    <cellStyle name="Comma 7 7 2 2" xfId="19351" xr:uid="{3DA56981-FF33-4A12-8FC0-27F526BC83EE}"/>
    <cellStyle name="Comma 7 7 2 3" xfId="30200" xr:uid="{13CC2976-BB33-4454-920F-74246F83899A}"/>
    <cellStyle name="Comma 7 7 2 4" xfId="45474" xr:uid="{993E884E-22C2-4A4E-B558-63FCE8C2B842}"/>
    <cellStyle name="Comma 7 7 3" xfId="16295" xr:uid="{0A2CE122-2D2C-4093-AA16-A51236D9D747}"/>
    <cellStyle name="Comma 7 7 4" xfId="27144" xr:uid="{355A1226-7706-4405-8C2E-3B7D497B4B08}"/>
    <cellStyle name="Comma 7 7 5" xfId="42418" xr:uid="{1F7EB590-4B7D-4669-96D2-9CE906DC132B}"/>
    <cellStyle name="Comma 7 8" xfId="5374" xr:uid="{92E00C7B-32C7-4657-9DBC-3CA4C752D160}"/>
    <cellStyle name="Comma 7 8 2" xfId="16812" xr:uid="{C1248C47-8E8B-40D7-98B7-7A1E7AB12A59}"/>
    <cellStyle name="Comma 7 8 3" xfId="27661" xr:uid="{A80E91C9-2993-4491-A9B7-4B6049F54D99}"/>
    <cellStyle name="Comma 7 8 4" xfId="42935" xr:uid="{A64D1686-0001-459E-AC58-7A6E74D005B3}"/>
    <cellStyle name="Comma 7 9" xfId="8285" xr:uid="{7C9FBF27-A907-43A5-A02A-CB54E99B8F03}"/>
    <cellStyle name="Comma 7 9 2" xfId="19554" xr:uid="{123A8E28-8B0C-4EE1-A7C0-98060B817882}"/>
    <cellStyle name="Comma 7 9 3" xfId="30403" xr:uid="{1429E4D8-7748-4EF0-BC88-066322F72283}"/>
    <cellStyle name="Comma 7 9 4" xfId="45677" xr:uid="{C6CD61B1-7874-4F11-9475-83EC6E51B5AB}"/>
    <cellStyle name="Comma 7 9 5" xfId="45690" xr:uid="{8B99EBC2-DEEF-4E00-8B98-65E3518A0B21}"/>
    <cellStyle name="Comma 8" xfId="1730" xr:uid="{0ED75583-1A9D-4A41-B79F-722FF64CDCEF}"/>
    <cellStyle name="Comma 8 2" xfId="3949" xr:uid="{6D158BC8-97BF-4C16-9E91-17179E000A2E}"/>
    <cellStyle name="Comma 8 2 2" xfId="7187" xr:uid="{F4F6BDB3-5334-4CEB-A8F7-BECA16F63962}"/>
    <cellStyle name="Comma 8 2 2 2" xfId="18625" xr:uid="{239504F4-D082-4E8E-9EC2-DD31EFDC956D}"/>
    <cellStyle name="Comma 8 2 2 3" xfId="29474" xr:uid="{CE2D2243-4DBE-466C-99B6-42D891EA4769}"/>
    <cellStyle name="Comma 8 2 2 4" xfId="44748" xr:uid="{830D52F9-1B50-4865-B04A-505E972FC583}"/>
    <cellStyle name="Comma 8 2 3" xfId="15569" xr:uid="{F5108858-95ED-41D6-9AA8-BA2B7973C0B9}"/>
    <cellStyle name="Comma 8 2 4" xfId="26418" xr:uid="{97F30152-7C7C-424F-83E5-6F9C59F12FD0}"/>
    <cellStyle name="Comma 8 2 5" xfId="32391" xr:uid="{61DF6ECF-59E8-4B61-B1D8-C9F31531F6EA}"/>
    <cellStyle name="Comma 8 2 6" xfId="41692" xr:uid="{4E41D122-036E-44A6-A11A-05C445585167}"/>
    <cellStyle name="Comma 8 2 7" xfId="45762" xr:uid="{899D58A0-5E3E-4206-BEB4-6E830415BE4B}"/>
    <cellStyle name="Comma 8 3" xfId="4496" xr:uid="{6A255998-3982-4B61-973A-0720D6541D99}"/>
    <cellStyle name="Comma 8 3 2" xfId="7552" xr:uid="{93B6E2AC-B0C5-4F26-A77D-4FEF27C1F600}"/>
    <cellStyle name="Comma 8 3 2 2" xfId="18990" xr:uid="{6C84252C-522B-45C6-BFB4-99A11B8D465F}"/>
    <cellStyle name="Comma 8 3 2 3" xfId="29839" xr:uid="{12193DD1-D9A8-41DA-94DA-22C76A7EE59C}"/>
    <cellStyle name="Comma 8 3 2 4" xfId="33131" xr:uid="{7CC55D57-CF06-406A-83CA-EF4C035D9380}"/>
    <cellStyle name="Comma 8 3 2 5" xfId="45113" xr:uid="{9EE1B5D6-FDEC-4050-80D5-F62B804300D4}"/>
    <cellStyle name="Comma 8 3 2 6" xfId="45763" xr:uid="{C693AEC4-0D75-49D9-B224-4EA92BCFD53E}"/>
    <cellStyle name="Comma 8 3 3" xfId="15934" xr:uid="{38234B32-3566-428B-9E38-3B5F87BDEE48}"/>
    <cellStyle name="Comma 8 3 4" xfId="26783" xr:uid="{AADBEBC3-A48B-476A-8FFB-2E540180CA5E}"/>
    <cellStyle name="Comma 8 3 5" xfId="32392" xr:uid="{95AEB9C8-8515-4653-B5EE-43422009C9B7}"/>
    <cellStyle name="Comma 8 3 6" xfId="42057" xr:uid="{1F4EB0A2-A886-41EF-BB12-279F9CB0F9AB}"/>
    <cellStyle name="Comma 8 4" xfId="4858" xr:uid="{6A6593B5-6473-4C46-BA6A-2C82AF04CBA7}"/>
    <cellStyle name="Comma 8 4 2" xfId="7914" xr:uid="{99D3616C-58D1-4BD0-A508-08749150B082}"/>
    <cellStyle name="Comma 8 4 2 2" xfId="19352" xr:uid="{0EFE2E7B-9FE8-416B-9AD3-70E4C8A6EC2B}"/>
    <cellStyle name="Comma 8 4 2 3" xfId="30201" xr:uid="{05477DAA-D442-4842-AD33-2659DD63F5B7}"/>
    <cellStyle name="Comma 8 4 2 4" xfId="45475" xr:uid="{2D6BE300-A6C2-4A67-8E88-6A354FB6451E}"/>
    <cellStyle name="Comma 8 4 3" xfId="16296" xr:uid="{0D036485-945A-4425-B0B8-58AED1DA1759}"/>
    <cellStyle name="Comma 8 4 4" xfId="27145" xr:uid="{D2CF6B3C-EBFA-4787-AC04-03EA8D56E963}"/>
    <cellStyle name="Comma 8 4 5" xfId="42419" xr:uid="{14F6B1F7-BE6C-4280-8986-0696B7559195}"/>
    <cellStyle name="Comma 9" xfId="691" xr:uid="{260EF840-F258-4796-9893-39BD6F07D3A5}"/>
    <cellStyle name="Comma 9 2" xfId="692" xr:uid="{88BEE2BC-9843-43CE-8BC9-558139E271AD}"/>
    <cellStyle name="Comma 9 3" xfId="693" xr:uid="{48B5E465-9833-4581-95A0-25525DF25E09}"/>
    <cellStyle name="Comma0" xfId="1731" xr:uid="{4A3AA565-8324-4FE0-816F-A328C8852F4E}"/>
    <cellStyle name="Comma0 10" xfId="1732" xr:uid="{858747E5-61F2-4309-9B94-D395E1123D58}"/>
    <cellStyle name="Comma0 11" xfId="1733" xr:uid="{107BA0BB-E9AF-420A-827A-4A011C98B296}"/>
    <cellStyle name="Comma0 12" xfId="10756" xr:uid="{C4A507D7-342B-40E9-B100-1A4F395AEE53}"/>
    <cellStyle name="Comma0 2" xfId="1734" xr:uid="{8FCD6FC5-D40B-4B60-AAC9-6E6D07FB3AEE}"/>
    <cellStyle name="Comma0 3" xfId="1735" xr:uid="{C732249E-BBBF-42EF-B2FF-AA47F458ED45}"/>
    <cellStyle name="Comma0 4" xfId="1736" xr:uid="{618805D1-DFD6-4A91-B38A-0935F16B7692}"/>
    <cellStyle name="Comma0 5" xfId="1737" xr:uid="{C9A44890-DEC2-423C-94CD-1F5175A45146}"/>
    <cellStyle name="Comma0 6" xfId="1738" xr:uid="{C9C1F2BA-90F1-4D71-935E-C095F62D9989}"/>
    <cellStyle name="Comma0 7" xfId="1739" xr:uid="{20A767FD-ACB8-4FFC-B172-772FEB480C57}"/>
    <cellStyle name="Comma0 8" xfId="1740" xr:uid="{BD9253F0-39EA-4A69-BD24-980ED5199EEE}"/>
    <cellStyle name="Comma0 9" xfId="1741" xr:uid="{EC5BBA92-FC1C-4D6F-90CC-3BF046C62307}"/>
    <cellStyle name="Corner heading" xfId="1742" xr:uid="{39E0FC67-2E7D-4BB5-AFB9-51BDCE25062A}"/>
    <cellStyle name="Cover" xfId="1743" xr:uid="{CA4393A6-F27C-497E-8AFD-622738211FEE}"/>
    <cellStyle name="Currency" xfId="2" builtinId="4"/>
    <cellStyle name="Currency 2" xfId="1744" xr:uid="{CF5B04A7-5BD7-4ECB-A35D-1CF1A798E2C9}"/>
    <cellStyle name="Currency 2 10" xfId="4124" xr:uid="{801DE34E-D1C1-48AF-9078-BC7CE6CF0DED}"/>
    <cellStyle name="Currency 2 11" xfId="4125" xr:uid="{332A2136-D207-4F8B-BD11-72EC150568EC}"/>
    <cellStyle name="Currency 2 12" xfId="4126" xr:uid="{16BEA7D2-139D-47E5-9171-91CD10FF46DB}"/>
    <cellStyle name="Currency 2 13" xfId="4127" xr:uid="{35C375CB-C307-4338-8B32-659B77BA3F61}"/>
    <cellStyle name="Currency 2 14" xfId="4128" xr:uid="{1D097448-302A-4C23-A11F-6A34748548F8}"/>
    <cellStyle name="Currency 2 2" xfId="4129" xr:uid="{17B7F078-3558-4340-8A0E-CCE07E1D7EE0}"/>
    <cellStyle name="Currency 2 2 2" xfId="4130" xr:uid="{A3ACFF93-A745-47AC-852B-395BD2148DDA}"/>
    <cellStyle name="Currency 2 2 3" xfId="4131" xr:uid="{93CDDDA4-964F-480C-86C9-160DA2C4DD3B}"/>
    <cellStyle name="Currency 2 3" xfId="4132" xr:uid="{30BC8746-4992-4426-8618-3C47727316BB}"/>
    <cellStyle name="Currency 2 3 2" xfId="4133" xr:uid="{9501F282-B508-478B-A755-A3A6E1A87B5C}"/>
    <cellStyle name="Currency 2 3 3" xfId="4134" xr:uid="{905531DB-5AFC-4F4B-A119-EB4AE8F0921C}"/>
    <cellStyle name="Currency 2 4" xfId="4135" xr:uid="{109AA727-9A07-40D0-ABCB-C1AF8DFBD850}"/>
    <cellStyle name="Currency 2 4 2" xfId="4136" xr:uid="{7872639C-FAEC-4F2F-A8B3-BDA222EC4CD2}"/>
    <cellStyle name="Currency 2 4 3" xfId="4137" xr:uid="{66124638-733F-4886-96BC-ED19274CB422}"/>
    <cellStyle name="Currency 2 5" xfId="4138" xr:uid="{1CA1EB6E-FB70-4BFE-BF69-D29829E80C3C}"/>
    <cellStyle name="Currency 2 6" xfId="4139" xr:uid="{3D87041F-1740-4D50-8CFD-5CE0B2850B84}"/>
    <cellStyle name="Currency 2 7" xfId="4140" xr:uid="{2A551C08-E0E0-4840-B6CD-7FFE14ABE749}"/>
    <cellStyle name="Currency 2 8" xfId="4141" xr:uid="{1882FC9B-CE20-4EF0-B17F-46495F9E3213}"/>
    <cellStyle name="Currency 2 9" xfId="4142" xr:uid="{3BFBBAA7-1E71-4E57-A707-16749771A360}"/>
    <cellStyle name="Currency 3" xfId="10757" xr:uid="{D23286AA-F1BE-477F-8C6D-CC3704E9917C}"/>
    <cellStyle name="Currency 4" xfId="10758" xr:uid="{62B1D385-3742-495E-8842-4BF453521507}"/>
    <cellStyle name="Currency 4 2" xfId="45764" xr:uid="{B82CCA93-7E8F-47AA-A155-D7C340416FD3}"/>
    <cellStyle name="Currency 5" xfId="45765" xr:uid="{F7E0E2D1-BB9A-4358-9310-3911BAE4C372}"/>
    <cellStyle name="Currency0" xfId="1745" xr:uid="{389700CE-9F98-4518-A6FA-456FFB56482B}"/>
    <cellStyle name="Currency0 10" xfId="1746" xr:uid="{BF59A327-975E-48B5-80C8-0067D9C8D5C1}"/>
    <cellStyle name="Currency0 11" xfId="1747" xr:uid="{B332C1A9-D57C-43DC-BEB9-822DB8800492}"/>
    <cellStyle name="Currency0 12" xfId="10759" xr:uid="{7F95909E-95D3-455E-83EE-B85AEBB71281}"/>
    <cellStyle name="Currency0 2" xfId="1748" xr:uid="{960FEE1A-19B7-4887-9B55-91D07DB39494}"/>
    <cellStyle name="Currency0 3" xfId="1749" xr:uid="{D0F045C7-E024-4DB9-B62E-6C6A31669414}"/>
    <cellStyle name="Currency0 4" xfId="1750" xr:uid="{920E723C-CA60-4421-9D4E-D9DCC6C0D3F4}"/>
    <cellStyle name="Currency0 5" xfId="1751" xr:uid="{2788C1A2-3F3D-4EC1-BA2D-759393067F84}"/>
    <cellStyle name="Currency0 6" xfId="1752" xr:uid="{8349E44E-28CC-4CF3-AA22-34C62FB6C534}"/>
    <cellStyle name="Currency0 7" xfId="1753" xr:uid="{56D695AB-B773-4AB5-AA97-D9359B7D9522}"/>
    <cellStyle name="Currency0 8" xfId="1754" xr:uid="{79D26942-600A-4297-BB60-004C543EA83B}"/>
    <cellStyle name="Currency0 9" xfId="1755" xr:uid="{F5FB01FE-68CC-4966-BA56-F12626521D4F}"/>
    <cellStyle name="Data" xfId="1756" xr:uid="{80BDCAC0-7AA0-42C2-B1D5-5324239D79FC}"/>
    <cellStyle name="Data no deci" xfId="1757" xr:uid="{3EB83DF2-9CA6-468C-81FF-8A91AC44BB14}"/>
    <cellStyle name="Data Superscript" xfId="1758" xr:uid="{3646F431-B618-41CD-A795-0AA080ED54EF}"/>
    <cellStyle name="Data_1-1A-Regular" xfId="1759" xr:uid="{049AADD6-3E03-4BAA-92CA-405366394B22}"/>
    <cellStyle name="Data-one deci" xfId="1760" xr:uid="{9F1F5066-9973-47E7-A4BC-934F3FB6EE60}"/>
    <cellStyle name="Date" xfId="1761" xr:uid="{E9117A6C-F41E-4D9C-AB1D-176D01552BF9}"/>
    <cellStyle name="Date 10" xfId="1762" xr:uid="{4A637C2A-2EF5-47C1-A490-E91333EE847B}"/>
    <cellStyle name="Date 11" xfId="1763" xr:uid="{691216AA-BC6A-49C6-B827-93C21B3B68D2}"/>
    <cellStyle name="Date 12" xfId="10760" xr:uid="{F659AB5B-2656-4132-91D7-C8FFEC094AC9}"/>
    <cellStyle name="Date 2" xfId="1764" xr:uid="{C00E5994-97B7-42BF-8709-F149C0B9C747}"/>
    <cellStyle name="Date 3" xfId="1765" xr:uid="{2E3BAE9D-B074-4F1C-8EF2-BE2443290D51}"/>
    <cellStyle name="Date 4" xfId="1766" xr:uid="{58F7306D-976F-44B6-9578-2B5DB93D5AEB}"/>
    <cellStyle name="Date 5" xfId="1767" xr:uid="{B7B054CF-3248-4BFD-80B0-88B91E18419D}"/>
    <cellStyle name="Date 6" xfId="1768" xr:uid="{8494DA6A-6A8A-4DC2-8CE9-41933079C4FB}"/>
    <cellStyle name="Date 7" xfId="1769" xr:uid="{717A3019-4C06-4AA4-88DC-EDD12C0BC17D}"/>
    <cellStyle name="Date 8" xfId="1770" xr:uid="{7FA8ED48-79FD-45BE-92C5-DDD27AD2B452}"/>
    <cellStyle name="Date 9" xfId="1771" xr:uid="{B20031E1-4217-466F-A29E-83351A0AF41C}"/>
    <cellStyle name="DateTime" xfId="8212" xr:uid="{EF9EF5A6-2F10-456B-9B0F-211B14B16154}"/>
    <cellStyle name="Dropdown" xfId="90" xr:uid="{8517BC95-6A91-465F-B508-4C6A88E86DAD}"/>
    <cellStyle name="Euro" xfId="8213" xr:uid="{68FE531B-2CB7-455F-BA1D-7FEB9D19F189}"/>
    <cellStyle name="Explanatory Text" xfId="20" builtinId="53" customBuiltin="1"/>
    <cellStyle name="Explanatory Text 10" xfId="694" xr:uid="{4225CF70-532B-407C-8022-F61C3A5FCE77}"/>
    <cellStyle name="Explanatory Text 11" xfId="695" xr:uid="{D1F43F05-66C2-415D-99A0-AC5B9C8E7ABD}"/>
    <cellStyle name="Explanatory Text 12" xfId="696" xr:uid="{276958DA-D69A-496C-8136-6CBF395166EC}"/>
    <cellStyle name="Explanatory Text 13" xfId="697" xr:uid="{D36FC344-A3AA-4350-90A9-D39260441587}"/>
    <cellStyle name="Explanatory Text 14" xfId="698" xr:uid="{6D8B118E-5E13-4D25-AC6B-9C4A52EF1638}"/>
    <cellStyle name="Explanatory Text 15" xfId="699" xr:uid="{9C919B1A-6992-4B86-830F-939C175602F4}"/>
    <cellStyle name="Explanatory Text 16" xfId="700" xr:uid="{9C74EF97-D7F9-4307-893C-69F1ECE82939}"/>
    <cellStyle name="Explanatory Text 17" xfId="1772" xr:uid="{167309C4-2593-4154-81C5-B1DFB8FD4DA3}"/>
    <cellStyle name="Explanatory Text 18" xfId="1773" xr:uid="{B3438C0F-2F15-4BD3-996D-F21ECA402AA3}"/>
    <cellStyle name="Explanatory Text 19" xfId="1774" xr:uid="{3FEFB80E-2A78-4EA7-89C4-384C77D3C5E2}"/>
    <cellStyle name="Explanatory Text 2" xfId="701" xr:uid="{948D169E-DBBD-40BC-8177-5AFD35BDAFA6}"/>
    <cellStyle name="Explanatory Text 2 2" xfId="1775" xr:uid="{83122EDE-E80E-463E-B37E-8F35D7015703}"/>
    <cellStyle name="Explanatory Text 2 3" xfId="1776" xr:uid="{DD0697D2-7178-497D-B42C-F3F0C007D94C}"/>
    <cellStyle name="Explanatory Text 2 4" xfId="1777" xr:uid="{0BEF7470-2697-4430-87F6-CC0D753D0AC4}"/>
    <cellStyle name="Explanatory Text 2 5" xfId="1778" xr:uid="{CF974155-5247-45F8-9A64-806CC29E8A31}"/>
    <cellStyle name="Explanatory Text 20" xfId="1779" xr:uid="{FF7C1711-C66A-4AD8-B509-40BEE84D011F}"/>
    <cellStyle name="Explanatory Text 21" xfId="1780" xr:uid="{0BCA88AD-678D-44E7-998A-F4BDEE0794A2}"/>
    <cellStyle name="Explanatory Text 22" xfId="8214" xr:uid="{3BA875B7-57A8-44C3-A55A-51CEEE27B3FB}"/>
    <cellStyle name="Explanatory Text 23" xfId="8215" xr:uid="{A4F3F8EC-C646-4A9C-B9B9-536EE7E72AA7}"/>
    <cellStyle name="Explanatory Text 24" xfId="146" xr:uid="{4B36EFC7-CBDF-4A79-90EC-0E33D9D87C10}"/>
    <cellStyle name="Explanatory Text 3" xfId="702" xr:uid="{4A12B333-1079-444D-ADA0-08A98DF3D15D}"/>
    <cellStyle name="Explanatory Text 4" xfId="703" xr:uid="{B4A19362-D70E-4065-865C-4DDADD0CD9DA}"/>
    <cellStyle name="Explanatory Text 5" xfId="704" xr:uid="{EE7F4DF9-1E4A-4C8B-9495-009FB24535CC}"/>
    <cellStyle name="Explanatory Text 6" xfId="705" xr:uid="{0D2996B9-38DC-4E2F-BD29-9AF51FB1E3D6}"/>
    <cellStyle name="Explanatory Text 7" xfId="706" xr:uid="{B6A67A7F-6A35-451B-8D9F-92CF07FD30A1}"/>
    <cellStyle name="Explanatory Text 8" xfId="707" xr:uid="{8F8AB201-59FC-43B7-B728-76A9053F3B47}"/>
    <cellStyle name="Explanatory Text 9" xfId="708" xr:uid="{D1FE0DD7-5D07-42F2-B5F1-50B21939D344}"/>
    <cellStyle name="Fixed" xfId="1781" xr:uid="{9E0C4446-5581-42CB-9511-65CEF86C6D55}"/>
    <cellStyle name="Fixed 10" xfId="1782" xr:uid="{23EACCA8-58A6-40E0-9455-378B43EB3985}"/>
    <cellStyle name="Fixed 11" xfId="1783" xr:uid="{FFA8BAA7-4159-490E-A24F-E20C9993C51E}"/>
    <cellStyle name="Fixed 12" xfId="10761" xr:uid="{1CC64731-A35E-4833-90BB-DDDDDE4FDFA4}"/>
    <cellStyle name="Fixed 2" xfId="1784" xr:uid="{9A98600E-C232-4E6E-8E45-D750417FB507}"/>
    <cellStyle name="Fixed 3" xfId="1785" xr:uid="{9CC0E24C-7CA6-444A-827D-E390A4686A33}"/>
    <cellStyle name="Fixed 4" xfId="1786" xr:uid="{63A304DA-2092-4B71-9D89-0205C1DFB813}"/>
    <cellStyle name="Fixed 5" xfId="1787" xr:uid="{F025EBF6-C2D4-4512-A4B4-094A7D621959}"/>
    <cellStyle name="Fixed 6" xfId="1788" xr:uid="{3A96D68A-132A-4B04-8352-CAB201BE2247}"/>
    <cellStyle name="Fixed 7" xfId="1789" xr:uid="{2DCB11D5-3827-4CFE-854B-565D842962B5}"/>
    <cellStyle name="Fixed 8" xfId="1790" xr:uid="{A0948FC5-06C1-40B4-A8AB-A927705C649C}"/>
    <cellStyle name="Fixed 9" xfId="1791" xr:uid="{51A4275F-6049-4073-B344-E55BDA1DE422}"/>
    <cellStyle name="Font: Calibri, 9pt regular" xfId="61" xr:uid="{2687CEAE-E2EE-4FF9-9291-CC7F56FA3AF9}"/>
    <cellStyle name="Footnotes: all except top row" xfId="66" xr:uid="{9DDB5A05-A53A-4034-BE59-8F70F4E8B1DD}"/>
    <cellStyle name="Footnotes: top row" xfId="65" xr:uid="{FC8009FA-C465-4CE8-916E-A2E243465F8F}"/>
    <cellStyle name="Good" xfId="10" builtinId="26" customBuiltin="1"/>
    <cellStyle name="Good 10" xfId="709" xr:uid="{D0EAA2BF-9209-4833-AEBD-143923CD113A}"/>
    <cellStyle name="Good 11" xfId="710" xr:uid="{8C0784C0-6ACF-4C3B-A9B4-03A05ACA9022}"/>
    <cellStyle name="Good 12" xfId="711" xr:uid="{E57789AE-14D7-4FE4-8AA5-01597CC3FE7B}"/>
    <cellStyle name="Good 13" xfId="712" xr:uid="{AE4AC713-FE49-4D44-9D29-74D779981241}"/>
    <cellStyle name="Good 14" xfId="713" xr:uid="{352E961A-F151-4A3B-B017-CD59D01C89D8}"/>
    <cellStyle name="Good 15" xfId="714" xr:uid="{BCB1A953-CC57-4346-AA60-40000D678283}"/>
    <cellStyle name="Good 16" xfId="715" xr:uid="{ABE2F5D8-4D41-429B-88F1-DF4A7A27CF37}"/>
    <cellStyle name="Good 17" xfId="1792" xr:uid="{80ACD84C-1FDB-4A8C-B7CA-BB147968266A}"/>
    <cellStyle name="Good 18" xfId="1793" xr:uid="{84F159B1-ACC5-4D6B-8385-C6C8DF28087A}"/>
    <cellStyle name="Good 19" xfId="1794" xr:uid="{2FA71086-D630-45ED-BB25-75EF61E5EEB9}"/>
    <cellStyle name="Good 2" xfId="716" xr:uid="{4E8A4F89-8D9B-40D1-99FC-7F4B73276474}"/>
    <cellStyle name="Good 2 2" xfId="1795" xr:uid="{4C4A8977-CCE4-4A7B-9311-038DD2A6113D}"/>
    <cellStyle name="Good 2 3" xfId="1796" xr:uid="{BA482813-1061-4DA5-8644-BAC5AE0B843B}"/>
    <cellStyle name="Good 2 4" xfId="1797" xr:uid="{9946F3FE-2F40-47BA-A180-DDE1138D0F6A}"/>
    <cellStyle name="Good 2 5" xfId="1798" xr:uid="{6F333AC4-3E08-434E-99A0-8043CA4F65D2}"/>
    <cellStyle name="Good 2 6" xfId="8419" xr:uid="{296DFBCB-AAA5-47E4-AE27-D931140CC213}"/>
    <cellStyle name="Good 20" xfId="1799" xr:uid="{48824C74-DB56-4EEB-A0AE-B475B79D296D}"/>
    <cellStyle name="Good 21" xfId="1800" xr:uid="{1D98EAC8-4765-4BBD-8988-0CC8D81313FB}"/>
    <cellStyle name="Good 22" xfId="8216" xr:uid="{166C0AF7-3FEE-4B76-A9D7-D8C905DA55EA}"/>
    <cellStyle name="Good 23" xfId="8217" xr:uid="{D205B666-FB32-4751-B071-5A3DE60F6CA8}"/>
    <cellStyle name="Good 24" xfId="147" xr:uid="{EADD660C-46D5-4F24-A713-1B717E9D07E3}"/>
    <cellStyle name="Good 3" xfId="717" xr:uid="{C30D659E-F11F-4479-A814-2DF46C2CAFCA}"/>
    <cellStyle name="Good 4" xfId="718" xr:uid="{79AD3D85-FA28-4FB8-816F-46F987C5B2A9}"/>
    <cellStyle name="Good 5" xfId="719" xr:uid="{42147CDB-370A-4FB3-8780-3A639C101201}"/>
    <cellStyle name="Good 6" xfId="720" xr:uid="{F7E0C523-C1EE-4CC0-8607-60628CDA6ACB}"/>
    <cellStyle name="Good 7" xfId="721" xr:uid="{27B8DB32-8521-419D-9EFB-C7777E4074C2}"/>
    <cellStyle name="Good 8" xfId="722" xr:uid="{8427A635-B0FB-4C19-93CD-0CE39CCEE021}"/>
    <cellStyle name="Good 9" xfId="723" xr:uid="{F9C46437-25D3-4A04-83E6-1D91E861DCB5}"/>
    <cellStyle name="Header: bottom row" xfId="62" xr:uid="{62947B51-3967-4669-835A-CA6F79F8606C}"/>
    <cellStyle name="Header: top rows" xfId="67" xr:uid="{26CB4CC8-79DC-4A66-8561-398CD4A10778}"/>
    <cellStyle name="Heading" xfId="91" xr:uid="{4F6ACB8C-4806-4361-89AE-CA5DDA115ACF}"/>
    <cellStyle name="Heading 1" xfId="7" builtinId="16" customBuiltin="1"/>
    <cellStyle name="Heading 1 10" xfId="724" xr:uid="{FE980173-542F-478F-8399-B5ECB8FBE8AE}"/>
    <cellStyle name="Heading 1 10 2" xfId="10762" xr:uid="{1E75E9B0-4945-4646-B078-60045F962DCB}"/>
    <cellStyle name="Heading 1 11" xfId="725" xr:uid="{66605E84-7D64-403D-A499-61241EEDF072}"/>
    <cellStyle name="Heading 1 11 2" xfId="10763" xr:uid="{994A5EA5-0A55-442E-B039-069E733D2CFF}"/>
    <cellStyle name="Heading 1 12" xfId="726" xr:uid="{D1634F7D-84C9-4DE5-9F63-37A76E8FF2A2}"/>
    <cellStyle name="Heading 1 12 2" xfId="10764" xr:uid="{E3A06077-E8B3-43F0-B234-D5C5422F0A44}"/>
    <cellStyle name="Heading 1 13" xfId="727" xr:uid="{C1436DD4-60C1-4821-AB4F-328F6582C688}"/>
    <cellStyle name="Heading 1 13 2" xfId="10765" xr:uid="{C1603392-DB34-4494-A401-4B1916DFF022}"/>
    <cellStyle name="Heading 1 14" xfId="728" xr:uid="{20C4BBD0-7FAC-4512-BDD2-992FFF8ED092}"/>
    <cellStyle name="Heading 1 14 2" xfId="10766" xr:uid="{B02A894F-AF4C-4A7B-8674-FF1009D1B012}"/>
    <cellStyle name="Heading 1 15" xfId="729" xr:uid="{BE9EC108-60FE-4AA4-B7FD-6351CCC9BC47}"/>
    <cellStyle name="Heading 1 15 2" xfId="10767" xr:uid="{88897015-A827-4009-8951-D61E6824020E}"/>
    <cellStyle name="Heading 1 16" xfId="730" xr:uid="{D4F13B83-E007-45E9-AE5E-00E8520E773A}"/>
    <cellStyle name="Heading 1 16 2" xfId="10768" xr:uid="{8E3FB93B-4332-4A0F-92AF-9D779264BC4E}"/>
    <cellStyle name="Heading 1 17" xfId="1801" xr:uid="{76517BC2-F4FB-4B14-B5AC-3F6E2E36FF8A}"/>
    <cellStyle name="Heading 1 18" xfId="1802" xr:uid="{89BD0152-B3DD-4410-9F12-FCF9345A203F}"/>
    <cellStyle name="Heading 1 19" xfId="1803" xr:uid="{0B7FB53C-3A5C-4C89-8D1B-04F83DA631EC}"/>
    <cellStyle name="Heading 1 2" xfId="731" xr:uid="{8BB03D39-137D-4CCF-B835-092FCD9C7735}"/>
    <cellStyle name="Heading 1 2 2" xfId="1804" xr:uid="{7796FD7F-85CC-442B-ABBA-4A8EAD08D573}"/>
    <cellStyle name="Heading 1 2 3" xfId="1805" xr:uid="{19442217-DA17-4289-8A36-36CBD46EC0B7}"/>
    <cellStyle name="Heading 1 2 4" xfId="1806" xr:uid="{21C091AF-1C3F-4BDF-A8A1-4D2436D31993}"/>
    <cellStyle name="Heading 1 2 5" xfId="1807" xr:uid="{BDBC59D5-D762-4BB5-9342-898CC5AA1196}"/>
    <cellStyle name="Heading 1 2 6" xfId="8420" xr:uid="{B4EE3155-37BD-41B3-A060-36C89660339B}"/>
    <cellStyle name="Heading 1 2 6 2" xfId="33132" xr:uid="{1A97CE09-7183-4EE8-BE80-E5258EE913BF}"/>
    <cellStyle name="Heading 1 2 6 3" xfId="45766" xr:uid="{90F79D14-5387-4D95-958D-1A32E42FE351}"/>
    <cellStyle name="Heading 1 20" xfId="1808" xr:uid="{21F062A5-3B6F-4022-802D-4DE993D6D387}"/>
    <cellStyle name="Heading 1 21" xfId="1809" xr:uid="{2949506B-C4EF-4089-AADC-326398EF26A0}"/>
    <cellStyle name="Heading 1 22" xfId="8218" xr:uid="{DE3C22F0-8D6C-41BE-9C12-B6AC10D22A84}"/>
    <cellStyle name="Heading 1 23" xfId="8219" xr:uid="{B9381FD6-DB38-44BC-9628-1360F147E736}"/>
    <cellStyle name="Heading 1 24" xfId="10769" xr:uid="{674594DB-1A89-4D47-AAD4-62AF0F12F1C7}"/>
    <cellStyle name="Heading 1 25" xfId="148" xr:uid="{EE310B87-6B5E-4995-AB25-437E7D001438}"/>
    <cellStyle name="Heading 1 3" xfId="732" xr:uid="{4632F987-002F-4A84-9469-57BB7A819345}"/>
    <cellStyle name="Heading 1 3 2" xfId="10770" xr:uid="{22629738-3445-4196-92EE-3D4D75A48453}"/>
    <cellStyle name="Heading 1 4" xfId="733" xr:uid="{814B0A4D-6EAC-483D-B00D-0E928F1E0F61}"/>
    <cellStyle name="Heading 1 4 2" xfId="10771" xr:uid="{9520BA2D-95B0-416C-B5C3-FE3C27353C9A}"/>
    <cellStyle name="Heading 1 5" xfId="734" xr:uid="{95D74E45-55C9-47B7-B542-BE8AA6ED9A78}"/>
    <cellStyle name="Heading 1 5 2" xfId="10772" xr:uid="{C05B2D7F-2BD7-4BAC-B17F-79A93229F195}"/>
    <cellStyle name="Heading 1 6" xfId="735" xr:uid="{6AC7ABC2-57EE-47EF-9958-8A3B486F8F48}"/>
    <cellStyle name="Heading 1 6 2" xfId="10773" xr:uid="{FCC8586E-8FDF-42B4-ADF8-253B1845DAB6}"/>
    <cellStyle name="Heading 1 7" xfId="736" xr:uid="{CF9B2D80-95F7-4ED2-9A33-066914A72A2A}"/>
    <cellStyle name="Heading 1 7 2" xfId="10774" xr:uid="{596DF694-81E7-49E7-A132-87F948C9CEEA}"/>
    <cellStyle name="Heading 1 8" xfId="737" xr:uid="{26C172B9-99CA-413B-8CBB-448FF15A085B}"/>
    <cellStyle name="Heading 1 8 2" xfId="10775" xr:uid="{C53C06EF-6075-4717-AB4B-9D8C80E073FD}"/>
    <cellStyle name="Heading 1 9" xfId="738" xr:uid="{08EEC2B2-5EF2-4E54-B1C1-4026F666C3AC}"/>
    <cellStyle name="Heading 1 9 2" xfId="10776" xr:uid="{53B3CB0D-639B-409E-9572-CAA0CCE4560D}"/>
    <cellStyle name="Heading 2" xfId="8" builtinId="17" customBuiltin="1"/>
    <cellStyle name="Heading 2 10" xfId="739" xr:uid="{8338B23C-A645-410D-8DDC-7E4816BA75D3}"/>
    <cellStyle name="Heading 2 10 2" xfId="10777" xr:uid="{9145F5BB-F3ED-49AB-A870-F5227C3FCC62}"/>
    <cellStyle name="Heading 2 11" xfId="740" xr:uid="{9A88879B-5237-4977-BB1D-0831289365C6}"/>
    <cellStyle name="Heading 2 11 2" xfId="10778" xr:uid="{676727BB-C338-4D10-ABF9-8D91A61BF1CC}"/>
    <cellStyle name="Heading 2 12" xfId="741" xr:uid="{234E7409-11BA-4D0D-A600-C4BB25179CC1}"/>
    <cellStyle name="Heading 2 12 2" xfId="10779" xr:uid="{0FED9B7B-29D7-4ED2-A1E6-0B123799BAD4}"/>
    <cellStyle name="Heading 2 13" xfId="742" xr:uid="{BBB08BD8-7E37-4EA5-8732-3776FE50878B}"/>
    <cellStyle name="Heading 2 13 2" xfId="10780" xr:uid="{0564C165-7073-4CEF-A746-10CF1E5C4FC2}"/>
    <cellStyle name="Heading 2 14" xfId="743" xr:uid="{5FA341AE-4537-41C0-8ED8-A5DF68FCBA5F}"/>
    <cellStyle name="Heading 2 14 2" xfId="10781" xr:uid="{4244CC79-8B20-46A8-8473-A10296EF865E}"/>
    <cellStyle name="Heading 2 15" xfId="744" xr:uid="{3469766F-FC31-48DE-9581-DBAE34E35BAF}"/>
    <cellStyle name="Heading 2 15 2" xfId="10782" xr:uid="{CDA5E91B-1338-4894-B74A-68BAEEDE81E1}"/>
    <cellStyle name="Heading 2 16" xfId="745" xr:uid="{37C77F1D-B3AE-447F-9993-B6273DAEED32}"/>
    <cellStyle name="Heading 2 16 2" xfId="10783" xr:uid="{0E127BF2-A12C-4612-BB47-AFB8F91AF10A}"/>
    <cellStyle name="Heading 2 17" xfId="1810" xr:uid="{E64D210C-3A1A-494A-BC67-5E0CFA5C4C36}"/>
    <cellStyle name="Heading 2 18" xfId="1811" xr:uid="{C73ABD57-1853-4183-8BB0-CAA1E9A5AF71}"/>
    <cellStyle name="Heading 2 19" xfId="1812" xr:uid="{3A6DF7E1-970B-4C8B-997F-FB3CA18E12A1}"/>
    <cellStyle name="Heading 2 2" xfId="746" xr:uid="{CA5EA9D6-A27E-4543-9B53-AF71189FACE4}"/>
    <cellStyle name="Heading 2 2 2" xfId="1813" xr:uid="{821A63D0-DD7C-42AC-8E71-C22A5B745AA9}"/>
    <cellStyle name="Heading 2 2 3" xfId="1814" xr:uid="{D47BED47-9CBA-4555-921A-EF4901F95820}"/>
    <cellStyle name="Heading 2 2 4" xfId="1815" xr:uid="{D12376C3-4B79-47B2-90D9-5C1D2D81517D}"/>
    <cellStyle name="Heading 2 2 5" xfId="1816" xr:uid="{2B3E24EC-3264-4245-BFC2-E626968F8C6C}"/>
    <cellStyle name="Heading 2 2 6" xfId="8421" xr:uid="{1A3532E0-BA8C-4D0D-9EC5-86BB0BD453EC}"/>
    <cellStyle name="Heading 2 2 6 2" xfId="33133" xr:uid="{16FD998B-EF89-4F06-89B6-0B97C9A2008C}"/>
    <cellStyle name="Heading 2 2 6 3" xfId="45767" xr:uid="{A171D5BD-C52E-4BB2-B04A-733C8FC92DD2}"/>
    <cellStyle name="Heading 2 20" xfId="1817" xr:uid="{F5BA5A1B-42CE-4BB1-98AC-B1E6D7A646E5}"/>
    <cellStyle name="Heading 2 21" xfId="1818" xr:uid="{458FE6A4-D9AE-447A-AC4F-E1E9E343226A}"/>
    <cellStyle name="Heading 2 22" xfId="8220" xr:uid="{E6A4DCBA-4108-46A8-A48B-71ED902E18A3}"/>
    <cellStyle name="Heading 2 23" xfId="8221" xr:uid="{B50A7E46-38A5-4F2D-A377-159D44575827}"/>
    <cellStyle name="Heading 2 24" xfId="10784" xr:uid="{8F917507-82C3-454B-88D4-15F19D0997F2}"/>
    <cellStyle name="Heading 2 25" xfId="149" xr:uid="{2CE7B484-8964-485F-A28E-2459DF5B85FA}"/>
    <cellStyle name="Heading 2 3" xfId="747" xr:uid="{30961704-9BB4-4DE0-A995-C61F2FE4AA35}"/>
    <cellStyle name="Heading 2 3 2" xfId="10785" xr:uid="{826DDDEC-AF32-481B-9988-79976EBF1B05}"/>
    <cellStyle name="Heading 2 4" xfId="748" xr:uid="{B5DB0119-426D-45C1-B45C-D4454CC5CE6C}"/>
    <cellStyle name="Heading 2 4 2" xfId="10786" xr:uid="{B4BEA242-B168-48D7-8F50-1EDF9CF1C81B}"/>
    <cellStyle name="Heading 2 5" xfId="749" xr:uid="{CDF16E77-4CBE-4E2B-96CE-19914CA1F647}"/>
    <cellStyle name="Heading 2 5 2" xfId="10787" xr:uid="{7DEA4123-37DB-4D93-93B2-D3F00B2BE765}"/>
    <cellStyle name="Heading 2 6" xfId="750" xr:uid="{F33AEF71-4761-408F-92D4-ECACE346EB4D}"/>
    <cellStyle name="Heading 2 6 2" xfId="10788" xr:uid="{2D80677E-8156-4D8D-A849-CBE1DA24A912}"/>
    <cellStyle name="Heading 2 7" xfId="751" xr:uid="{4FB2E0DE-760A-4634-9FED-4F2D5435011A}"/>
    <cellStyle name="Heading 2 7 2" xfId="10789" xr:uid="{BCD64DB9-884F-4A8D-A596-9CEEF5F83770}"/>
    <cellStyle name="Heading 2 8" xfId="752" xr:uid="{0440A5AF-922A-4BD5-BF98-DDA8938CD560}"/>
    <cellStyle name="Heading 2 8 2" xfId="10790" xr:uid="{D348ED5E-78D2-4B0A-8DDB-A01C0D501AE6}"/>
    <cellStyle name="Heading 2 9" xfId="753" xr:uid="{01FD6937-0952-43EC-A4C3-C11EEC148B8C}"/>
    <cellStyle name="Heading 2 9 2" xfId="10791" xr:uid="{C0011C28-6DC8-45D9-938F-049A570B232E}"/>
    <cellStyle name="Heading 3" xfId="9" builtinId="18" customBuiltin="1"/>
    <cellStyle name="Heading 3 10" xfId="754" xr:uid="{9DEEC5F9-2B29-4501-B394-185FF8B1802D}"/>
    <cellStyle name="Heading 3 10 2" xfId="10792" xr:uid="{61D3D67F-F7AD-4F28-B271-65DB4640AB26}"/>
    <cellStyle name="Heading 3 11" xfId="755" xr:uid="{970DD5F4-6A49-43D2-B093-0DEB586D716C}"/>
    <cellStyle name="Heading 3 11 2" xfId="10793" xr:uid="{8DFCCFC4-6B21-437F-9573-ED041611C312}"/>
    <cellStyle name="Heading 3 12" xfId="756" xr:uid="{3F93D50A-F3CB-4023-A4DB-48274831374C}"/>
    <cellStyle name="Heading 3 12 2" xfId="10794" xr:uid="{A94D12E4-D1C7-4AB8-97C9-D78EDA0C856F}"/>
    <cellStyle name="Heading 3 13" xfId="757" xr:uid="{9EC488FA-F931-4D20-9542-0AE85E15ADD2}"/>
    <cellStyle name="Heading 3 13 2" xfId="10795" xr:uid="{1099BEFB-1814-4B00-8AF2-FB7858699608}"/>
    <cellStyle name="Heading 3 14" xfId="758" xr:uid="{D1584993-04BB-4C23-B8C7-802C78C789A5}"/>
    <cellStyle name="Heading 3 14 2" xfId="10796" xr:uid="{AE1146A4-2E5C-48C3-B0C2-8156FA7E92BF}"/>
    <cellStyle name="Heading 3 15" xfId="759" xr:uid="{11CCB552-41C5-48C6-8FD3-B4F2FC68A224}"/>
    <cellStyle name="Heading 3 15 2" xfId="10797" xr:uid="{23EF65D3-1761-4D90-814D-2F1B71DE4E24}"/>
    <cellStyle name="Heading 3 16" xfId="760" xr:uid="{B1CAA1E3-6A45-4F0C-81B4-4ADEBBF7B16B}"/>
    <cellStyle name="Heading 3 16 2" xfId="10798" xr:uid="{057BE63B-BA72-4105-8C32-AE027736A36A}"/>
    <cellStyle name="Heading 3 17" xfId="1819" xr:uid="{99BF10D0-3C5A-40E8-802E-27F66F24B947}"/>
    <cellStyle name="Heading 3 18" xfId="1820" xr:uid="{DCA7B72C-35CD-43FE-AD2F-637ADA440E57}"/>
    <cellStyle name="Heading 3 19" xfId="1821" xr:uid="{B511406C-8F22-4B2C-91A7-76F3B47089FE}"/>
    <cellStyle name="Heading 3 2" xfId="761" xr:uid="{41AC6D8D-79D8-4E88-8D53-9BC0EAB25946}"/>
    <cellStyle name="Heading 3 2 2" xfId="1822" xr:uid="{ADF9D003-7D68-4913-A13F-99D3E9FACF2F}"/>
    <cellStyle name="Heading 3 2 3" xfId="1823" xr:uid="{DBE60AE6-79F3-43E0-AC00-0AB53A843007}"/>
    <cellStyle name="Heading 3 2 4" xfId="1824" xr:uid="{4FCFC570-247B-4BAD-9122-B52B50C688EE}"/>
    <cellStyle name="Heading 3 2 5" xfId="1825" xr:uid="{8EF84E3D-3318-41BF-AFB3-AC9DA9CD8501}"/>
    <cellStyle name="Heading 3 2 6" xfId="8422" xr:uid="{169558AE-D540-48D2-81CA-C413CC8671E2}"/>
    <cellStyle name="Heading 3 2 6 2" xfId="33134" xr:uid="{781BAEBC-EC6E-468C-94C2-1EBEF74C8359}"/>
    <cellStyle name="Heading 3 2 6 3" xfId="45768" xr:uid="{EE12B17B-D577-4B32-B078-209D37352336}"/>
    <cellStyle name="Heading 3 20" xfId="1826" xr:uid="{C881C355-777C-48F5-BCC8-1B4AC7B264E0}"/>
    <cellStyle name="Heading 3 21" xfId="1827" xr:uid="{1DBAF315-33BB-4836-B3EF-2FCDEA82557A}"/>
    <cellStyle name="Heading 3 22" xfId="8222" xr:uid="{B795F623-8988-44A8-B592-17CC21BEB964}"/>
    <cellStyle name="Heading 3 23" xfId="8223" xr:uid="{A0A0D404-F519-4FF4-A446-068759444594}"/>
    <cellStyle name="Heading 3 24" xfId="150" xr:uid="{2B345386-24D0-4663-AA71-479C98F48828}"/>
    <cellStyle name="Heading 3 3" xfId="762" xr:uid="{FA5B08AE-5B15-4B61-BF7C-264C2DC6DD43}"/>
    <cellStyle name="Heading 3 3 2" xfId="10799" xr:uid="{ADEB958B-AF86-480A-B746-23CF8F00EA5B}"/>
    <cellStyle name="Heading 3 4" xfId="763" xr:uid="{F0CDE68B-C033-4207-B5A0-21528CC781A1}"/>
    <cellStyle name="Heading 3 4 2" xfId="10800" xr:uid="{95208D3D-A03C-46FF-BB23-C0CA471A61B4}"/>
    <cellStyle name="Heading 3 5" xfId="764" xr:uid="{1FDFE86C-B7FD-40C1-86AD-EAA5165F9295}"/>
    <cellStyle name="Heading 3 5 2" xfId="10801" xr:uid="{9F395798-46AB-48CD-8501-4E7C09E28460}"/>
    <cellStyle name="Heading 3 6" xfId="765" xr:uid="{1AB90D03-2B6B-429F-8520-A787EF5AABDF}"/>
    <cellStyle name="Heading 3 6 2" xfId="10802" xr:uid="{5A71CFAD-A2B3-4114-AA61-9A916C8A2D46}"/>
    <cellStyle name="Heading 3 7" xfId="766" xr:uid="{10E7C53B-62B5-49CC-9CF4-40C50D5E8BD8}"/>
    <cellStyle name="Heading 3 7 2" xfId="10803" xr:uid="{8274E1FE-E10E-4836-A083-431C5EE7300C}"/>
    <cellStyle name="Heading 3 8" xfId="767" xr:uid="{ED750AE4-8440-4815-9044-B9147BDA37DD}"/>
    <cellStyle name="Heading 3 8 2" xfId="10804" xr:uid="{82390A2F-EE4A-4D57-BCE3-B3C3AA8F54C9}"/>
    <cellStyle name="Heading 3 9" xfId="768" xr:uid="{50EF872F-6574-4956-B655-15E6E1140DC0}"/>
    <cellStyle name="Heading 3 9 2" xfId="10805" xr:uid="{ECDDA3F9-290B-481C-915D-3FAC4D7C38CC}"/>
    <cellStyle name="Heading 4" xfId="4" builtinId="19" customBuiltin="1"/>
    <cellStyle name="Heading 4 10" xfId="769" xr:uid="{AFE996C2-D36C-4C10-95D8-F1AAF4F15289}"/>
    <cellStyle name="Heading 4 10 2" xfId="10806" xr:uid="{CACE0175-5572-4660-B1A7-65AC693803EB}"/>
    <cellStyle name="Heading 4 11" xfId="770" xr:uid="{ECD8B91C-1F89-451D-926E-764679BAB538}"/>
    <cellStyle name="Heading 4 11 2" xfId="10807" xr:uid="{3EAC43D6-B076-4627-86D7-CBF1C31C4A12}"/>
    <cellStyle name="Heading 4 12" xfId="771" xr:uid="{D604483B-0EA6-4878-B0AA-87D5FB2CBF26}"/>
    <cellStyle name="Heading 4 12 2" xfId="10808" xr:uid="{31AF62ED-AC8F-4BAC-B017-A0716720A0C1}"/>
    <cellStyle name="Heading 4 13" xfId="772" xr:uid="{A88BC8C9-6988-4877-B583-5820150B43EA}"/>
    <cellStyle name="Heading 4 13 2" xfId="10809" xr:uid="{4F824E0C-48CF-4D3C-8917-E34DD8E5DC31}"/>
    <cellStyle name="Heading 4 14" xfId="773" xr:uid="{74A8BB64-9F95-4127-A34A-E1FC1B2F932B}"/>
    <cellStyle name="Heading 4 14 2" xfId="10810" xr:uid="{9A3CB25F-C833-4BD6-AA7A-C07F58AA3AD4}"/>
    <cellStyle name="Heading 4 15" xfId="774" xr:uid="{F0481526-3615-4AE4-80A0-E562716DC0E7}"/>
    <cellStyle name="Heading 4 15 2" xfId="10811" xr:uid="{0B36F741-7B18-48AC-9C72-B35489E333CB}"/>
    <cellStyle name="Heading 4 16" xfId="775" xr:uid="{631CBD1E-1C1E-438C-AD9B-DB221E83961E}"/>
    <cellStyle name="Heading 4 16 2" xfId="10812" xr:uid="{0303D009-18C0-4A0B-9929-C499889022DF}"/>
    <cellStyle name="Heading 4 17" xfId="1828" xr:uid="{99E55C29-E6E4-4331-92F1-78F9D3527D30}"/>
    <cellStyle name="Heading 4 18" xfId="1829" xr:uid="{A257C675-B263-4B5A-97EA-A8381563F3ED}"/>
    <cellStyle name="Heading 4 19" xfId="1830" xr:uid="{20C151C1-60EE-457A-A9A8-32DB490C1D76}"/>
    <cellStyle name="Heading 4 2" xfId="776" xr:uid="{D4D0F3DF-86FB-44E7-87F2-6C12AE8B0FE8}"/>
    <cellStyle name="Heading 4 2 2" xfId="1831" xr:uid="{BA549B34-F167-448A-B49C-BBF3537975F7}"/>
    <cellStyle name="Heading 4 2 3" xfId="1832" xr:uid="{8598F5F7-C40B-4A6E-BD7F-06EC95A9BD5F}"/>
    <cellStyle name="Heading 4 2 4" xfId="1833" xr:uid="{FE050923-82ED-4FD3-9CC8-CC511B094D8A}"/>
    <cellStyle name="Heading 4 2 5" xfId="1834" xr:uid="{C2542752-E82B-4788-8D2B-0E9DB062F13E}"/>
    <cellStyle name="Heading 4 2 6" xfId="8423" xr:uid="{E8E6F8F5-9C1B-444F-A709-8CC5482997E1}"/>
    <cellStyle name="Heading 4 2 6 2" xfId="33135" xr:uid="{437D3649-9CA9-4BC6-8A9D-092DF74EE376}"/>
    <cellStyle name="Heading 4 2 6 3" xfId="45769" xr:uid="{49EA9C3C-74EA-43E1-8B84-D7D1F2439D38}"/>
    <cellStyle name="Heading 4 20" xfId="1835" xr:uid="{F92BAD76-A9D5-44AD-A705-D6DCADA9B671}"/>
    <cellStyle name="Heading 4 21" xfId="1836" xr:uid="{748F4ACC-534E-4023-B10C-B3B0F4BC200E}"/>
    <cellStyle name="Heading 4 22" xfId="8224" xr:uid="{E4DE19A1-758F-44F0-A5B6-01F49D259DF2}"/>
    <cellStyle name="Heading 4 23" xfId="8225" xr:uid="{EDE1F629-313C-41F3-B3AA-492233334093}"/>
    <cellStyle name="Heading 4 24" xfId="151" xr:uid="{6E394EC5-BD5D-479C-8A99-29F15B9B11FA}"/>
    <cellStyle name="Heading 4 3" xfId="777" xr:uid="{4902AC59-F17F-46A7-8ED6-A294D609EF88}"/>
    <cellStyle name="Heading 4 3 2" xfId="10813" xr:uid="{49690039-35DF-4DDB-A410-1DCBE53233F7}"/>
    <cellStyle name="Heading 4 4" xfId="778" xr:uid="{F1090052-F642-4F54-8B1C-9A57146E47FE}"/>
    <cellStyle name="Heading 4 4 2" xfId="10814" xr:uid="{FAC9A6EE-2967-4F23-9141-5A8967FFD503}"/>
    <cellStyle name="Heading 4 5" xfId="779" xr:uid="{5B66CDAC-B844-41D2-8344-AC6D6988CC98}"/>
    <cellStyle name="Heading 4 5 2" xfId="10815" xr:uid="{117AC495-ED42-4A3D-8A4A-407FC08E9E84}"/>
    <cellStyle name="Heading 4 6" xfId="780" xr:uid="{13BD4BAC-4030-412C-B5E7-386B791472A0}"/>
    <cellStyle name="Heading 4 6 2" xfId="10816" xr:uid="{A6371F99-D122-4B5D-A1F1-E852B07D46CD}"/>
    <cellStyle name="Heading 4 7" xfId="781" xr:uid="{4C81FC16-899E-43DA-B32D-75C00194FF0B}"/>
    <cellStyle name="Heading 4 7 2" xfId="10817" xr:uid="{B86891CE-FEBA-4878-B665-290C29DAF8B9}"/>
    <cellStyle name="Heading 4 8" xfId="782" xr:uid="{AD2E3536-E3B2-46B4-ACA7-8E3934CC912A}"/>
    <cellStyle name="Heading 4 8 2" xfId="10818" xr:uid="{71631A61-2EED-4988-A67F-50204A89DEED}"/>
    <cellStyle name="Heading 4 9" xfId="783" xr:uid="{15D53928-6461-4935-B3F2-9AEF04CDC880}"/>
    <cellStyle name="Heading 4 9 2" xfId="10819" xr:uid="{36C29A56-9298-40BC-94C8-0C59EF8EB7E4}"/>
    <cellStyle name="Heading1" xfId="1837" xr:uid="{38B9A3AB-B7F6-41F1-9675-491178AB7220}"/>
    <cellStyle name="Heading2" xfId="1838" xr:uid="{5CBD3455-0F87-47A5-A227-59978A57964C}"/>
    <cellStyle name="Headline" xfId="1839" xr:uid="{7FDF26C2-120D-401B-8F7C-DC8E0176215B}"/>
    <cellStyle name="HeadlineStyle" xfId="152" xr:uid="{F5B6D0BB-7D3A-4A86-9EEB-0B2D1BA39902}"/>
    <cellStyle name="HeadlineStyle 2" xfId="784" xr:uid="{C24C122F-F989-427F-A9F4-19A763572B2C}"/>
    <cellStyle name="HeadlineStyle 2 2" xfId="785" xr:uid="{90FA695E-9C36-405F-ACB6-366DA1F62A43}"/>
    <cellStyle name="HeadlineStyle 2 3" xfId="786" xr:uid="{2BE76A07-0DE8-4578-B901-15A8AD727AAD}"/>
    <cellStyle name="HeadlineStyle 3" xfId="787" xr:uid="{D8BB2B1F-2E40-4758-B0DB-B794926C6D3A}"/>
    <cellStyle name="HeadlineStyle 3 2" xfId="788" xr:uid="{FCFC3806-57F3-4BB7-A6EA-530C25E6EFEB}"/>
    <cellStyle name="HeadlineStyle 3 3" xfId="789" xr:uid="{32662846-A942-462E-AEDD-C259617A3224}"/>
    <cellStyle name="HeadlineStyle 4" xfId="790" xr:uid="{ACC90284-E3D6-4BF8-90CA-2961A09F0E8A}"/>
    <cellStyle name="HeadlineStyle 4 2" xfId="791" xr:uid="{1C7D6633-C4FE-43E8-9BFE-56F382034D29}"/>
    <cellStyle name="HeadlineStyle 4 3" xfId="792" xr:uid="{2954AA71-71E3-4964-AC31-0AACA2EA5176}"/>
    <cellStyle name="HeadlineStyle 5" xfId="793" xr:uid="{9189A647-E4F7-42FF-A24D-3CCA62A3D1D4}"/>
    <cellStyle name="HeadlineStyle 5 2" xfId="794" xr:uid="{46372A03-97E8-43C9-BE33-1F54D096F637}"/>
    <cellStyle name="HeadlineStyle 5 3" xfId="795" xr:uid="{1A9DB663-0299-441D-A036-D09EFB750BC3}"/>
    <cellStyle name="HeadlineStyle 6" xfId="796" xr:uid="{AA30B3C3-FE50-43FF-91F6-D42364054A17}"/>
    <cellStyle name="HeadlineStyle 6 2" xfId="797" xr:uid="{FB3EE233-9BB1-490E-BACD-7D289B0FFD4A}"/>
    <cellStyle name="HeadlineStyle 6 3" xfId="798" xr:uid="{1D74ABD8-BF5F-4AC5-B490-E68BCB5074D0}"/>
    <cellStyle name="HeadlineStyleJustified" xfId="153" xr:uid="{88196314-EA13-4AE2-B6F6-511665938FA0}"/>
    <cellStyle name="HeadlineStyleJustified 2" xfId="799" xr:uid="{9EFA67E7-E3DF-4557-80A4-11E6F876A9BF}"/>
    <cellStyle name="HeadlineStyleJustified 2 2" xfId="800" xr:uid="{A8FF4C9E-7C06-4E2E-853D-F95CC942BD84}"/>
    <cellStyle name="HeadlineStyleJustified 2 3" xfId="801" xr:uid="{30DEDD4F-BF20-4C56-A3CF-1B682E609887}"/>
    <cellStyle name="HeadlineStyleJustified 3" xfId="802" xr:uid="{4F96A872-E430-45A1-8C98-6E0CCF19E899}"/>
    <cellStyle name="HeadlineStyleJustified 3 2" xfId="803" xr:uid="{0B428986-B277-4E8C-BF12-39BD0DB81154}"/>
    <cellStyle name="HeadlineStyleJustified 3 3" xfId="804" xr:uid="{5FA9DF29-E9E1-4FEE-98C0-C7DA076CAFDA}"/>
    <cellStyle name="HeadlineStyleJustified 4" xfId="805" xr:uid="{4B273F1B-8778-40E6-93EF-754D7C01B081}"/>
    <cellStyle name="HeadlineStyleJustified 4 2" xfId="806" xr:uid="{83B50ADD-49B8-4107-A6FF-2042B4A405AB}"/>
    <cellStyle name="HeadlineStyleJustified 4 3" xfId="807" xr:uid="{4CA855CC-B885-4131-AC6D-A45FC4FDB1A7}"/>
    <cellStyle name="HeadlineStyleJustified 5" xfId="808" xr:uid="{3CECC68F-0E30-49E7-96F1-8B63080F75F7}"/>
    <cellStyle name="HeadlineStyleJustified 5 2" xfId="809" xr:uid="{94E2A3CE-A0D8-4687-8C62-ED13F7F0D3A8}"/>
    <cellStyle name="HeadlineStyleJustified 5 3" xfId="810" xr:uid="{FC601D70-FF66-4ED8-BEAD-0EB50FF99C24}"/>
    <cellStyle name="HeadlineStyleJustified 6" xfId="811" xr:uid="{53CE80E9-9B12-4BC1-948F-05B7C7E173DC}"/>
    <cellStyle name="HeadlineStyleJustified 6 2" xfId="812" xr:uid="{142876C4-0DC8-4E20-8D94-9BA91C668A48}"/>
    <cellStyle name="HeadlineStyleJustified 6 3" xfId="813" xr:uid="{1EF2B56A-C839-44DA-8F65-BCD5B3CE28A9}"/>
    <cellStyle name="Hed Side" xfId="1840" xr:uid="{91BB3DAE-5E1F-4584-8925-471A34065896}"/>
    <cellStyle name="Hed Side bold" xfId="1841" xr:uid="{810B5C0C-F587-4F8B-B261-4065EC354575}"/>
    <cellStyle name="Hed Side Indent" xfId="1842" xr:uid="{3AE86EEE-64FD-49C2-93E9-F7603FF976CF}"/>
    <cellStyle name="Hed Side Regular" xfId="1843" xr:uid="{4F23C32B-70B5-4C65-9668-7731C41FF6CE}"/>
    <cellStyle name="Hed Side_1-1A-Regular" xfId="1844" xr:uid="{BDC4A13B-EA3F-4437-9CE8-DE55653F279D}"/>
    <cellStyle name="Hed Top" xfId="1845" xr:uid="{0C0F5E20-E5D6-459F-ACFA-F741A28BE0DC}"/>
    <cellStyle name="Hed Top - SECTION" xfId="1846" xr:uid="{58B727B5-AE1B-4CD3-88CC-F1C06551B080}"/>
    <cellStyle name="Hed Top_3-new4" xfId="1847" xr:uid="{94D5835E-6AC7-408F-AB51-D5B57BE16AB2}"/>
    <cellStyle name="Hyperlink 2" xfId="71" xr:uid="{AA21A94A-E487-43BA-A010-B1EBCC6AB742}"/>
    <cellStyle name="Hyperlink 2 10" xfId="1848" xr:uid="{A0021EE1-AC36-4DEB-A6B6-7EDF4E749CC8}"/>
    <cellStyle name="Hyperlink 2 11" xfId="1849" xr:uid="{D1BA8E7C-FF14-4894-AB52-03BC29554832}"/>
    <cellStyle name="Hyperlink 2 12" xfId="1850" xr:uid="{271837FD-F500-4001-8691-425218839279}"/>
    <cellStyle name="Hyperlink 2 13" xfId="45914" xr:uid="{4C2BE991-6E78-4A41-99FD-40BEDAED63AE}"/>
    <cellStyle name="Hyperlink 2 2" xfId="814" xr:uid="{9A87BEF1-98BF-48EE-A960-247FDE00BF20}"/>
    <cellStyle name="Hyperlink 2 3" xfId="815" xr:uid="{2C6FCE11-0C06-4985-8E95-ACEF46484320}"/>
    <cellStyle name="Hyperlink 2 4" xfId="816" xr:uid="{3A65EFC6-B4BD-4FAF-B2B4-6BEAAE29CCE3}"/>
    <cellStyle name="Hyperlink 2 5" xfId="817" xr:uid="{B1335ACB-5745-48DD-B89B-28BC3553468B}"/>
    <cellStyle name="Hyperlink 2 6" xfId="1851" xr:uid="{853A3E86-5B0C-4C04-A7D6-BE62E9D63BBB}"/>
    <cellStyle name="Hyperlink 2 7" xfId="1852" xr:uid="{DFC04C33-FFB0-4F4E-9B2D-71DFF0590953}"/>
    <cellStyle name="Hyperlink 2 8" xfId="1853" xr:uid="{074E8E2C-532C-4C8D-883B-7BE09E5E1B6D}"/>
    <cellStyle name="Hyperlink 2 9" xfId="1854" xr:uid="{D057737E-5648-460C-AE79-6BD8F8BE799A}"/>
    <cellStyle name="Hyperlink 3" xfId="818" xr:uid="{4EB3735E-677C-4DBD-B6FF-4D1A46E8F9DC}"/>
    <cellStyle name="Hyperlink 4" xfId="8095" xr:uid="{4CEC8818-FDB4-45E7-8C76-EAA8DB550D4A}"/>
    <cellStyle name="Hyperlink 4 2" xfId="8288" xr:uid="{E2996E71-87EB-48E4-9880-AF513D71ECA9}"/>
    <cellStyle name="Hyperlink 4 2 2" xfId="33136" xr:uid="{7AC5480A-1C59-474F-AF50-3263911AE317}"/>
    <cellStyle name="Hyperlink 4 2 3" xfId="45770" xr:uid="{3517B4BE-5862-4C42-A712-2609259156C9}"/>
    <cellStyle name="Hyperlink 4 3" xfId="45771" xr:uid="{E3566D96-428C-40EC-8F2F-7436F45BD81F}"/>
    <cellStyle name="Hyperlink 5" xfId="10820" xr:uid="{E480F190-1F8B-4747-8439-DD57A0304EA2}"/>
    <cellStyle name="Hyperlink 5 2" xfId="10821" xr:uid="{276EFE0C-5DDB-4A05-9962-DAD353F2C081}"/>
    <cellStyle name="Hyperlink 5 3" xfId="10822" xr:uid="{6C6EB7F1-289C-494B-9C7C-4FBEA8B2F2F8}"/>
    <cellStyle name="Hyperlink 6" xfId="10823" xr:uid="{C81E3A5D-E71C-4130-AAE3-6459A05325C1}"/>
    <cellStyle name="Hyperlink 6 2" xfId="45772" xr:uid="{19611EF2-2058-40F7-B600-E51AA8B15673}"/>
    <cellStyle name="Hyperlink 7" xfId="45911" xr:uid="{52FE2A9F-5A9E-4F63-AE53-16A70A2E89B6}"/>
    <cellStyle name="Hyperlink 8" xfId="45912" xr:uid="{A62C3DF4-88BF-41E3-8DD9-12AAD1C7237D}"/>
    <cellStyle name="Input" xfId="13" builtinId="20" customBuiltin="1"/>
    <cellStyle name="Input 10" xfId="819" xr:uid="{AB47C8C0-D3FC-4871-B177-D1E7B95214DC}"/>
    <cellStyle name="Input 11" xfId="820" xr:uid="{BE509210-3A59-4FA6-ABAD-00FF3CBEAD91}"/>
    <cellStyle name="Input 12" xfId="821" xr:uid="{D0A73CEF-0AC0-43B3-86DA-8B9752A68230}"/>
    <cellStyle name="Input 13" xfId="822" xr:uid="{B1DCFAB0-F010-418D-82A7-29E318E6DEAD}"/>
    <cellStyle name="Input 14" xfId="823" xr:uid="{E7EA33C3-2F59-47EC-8C3A-54CF36147222}"/>
    <cellStyle name="Input 15" xfId="824" xr:uid="{BBB4A361-E84C-4014-88DD-67C4640AA3A0}"/>
    <cellStyle name="Input 16" xfId="825" xr:uid="{9C83152B-4A5F-40D6-8646-9C3ED4248EE4}"/>
    <cellStyle name="Input 17" xfId="1855" xr:uid="{F6D36D08-99A2-41E8-81B8-B45ECA75A16D}"/>
    <cellStyle name="Input 18" xfId="1856" xr:uid="{F31C8598-BB11-4231-8CB3-9A0D33CDBCD5}"/>
    <cellStyle name="Input 19" xfId="1857" xr:uid="{268C3DBF-3FDA-419D-B7E8-0EBE200CF6D7}"/>
    <cellStyle name="Input 2" xfId="92" xr:uid="{A8274BFF-5C07-4F79-9417-369C4B96781F}"/>
    <cellStyle name="Input 2 2" xfId="1858" xr:uid="{FF7EE190-3B99-4284-AEAE-4B38ECD856AD}"/>
    <cellStyle name="Input 2 3" xfId="1859" xr:uid="{F6150667-30F5-477E-9FB3-DD17CA7A9D62}"/>
    <cellStyle name="Input 2 4" xfId="1860" xr:uid="{5606F6E0-C662-49B2-88F8-299C73029270}"/>
    <cellStyle name="Input 2 5" xfId="1861" xr:uid="{91FFB46F-E7B3-4956-AEF3-808A8487DE98}"/>
    <cellStyle name="Input 2 6" xfId="8424" xr:uid="{A1B082C2-4A00-442A-927F-388F6EA90123}"/>
    <cellStyle name="Input 2 7" xfId="826" xr:uid="{4B9097B0-867C-4D7D-9909-747BB7DFBA92}"/>
    <cellStyle name="Input 20" xfId="1862" xr:uid="{E252F096-7941-4D81-8D89-B3F84AE9B58F}"/>
    <cellStyle name="Input 21" xfId="1863" xr:uid="{845190D6-E2E1-468B-BA51-EAF732D1BE99}"/>
    <cellStyle name="Input 22" xfId="8226" xr:uid="{EDAF451A-0407-4680-A8F3-AD62CD60DDEA}"/>
    <cellStyle name="Input 23" xfId="8227" xr:uid="{67DB9744-081F-4322-8B93-CE5E07FD5B5B}"/>
    <cellStyle name="Input 24" xfId="154" xr:uid="{F75F2ED6-B1B3-4074-B50F-670D81F8AF7F}"/>
    <cellStyle name="Input 3" xfId="827" xr:uid="{802E7F72-24B7-4A2E-BDF7-C59F52390ACC}"/>
    <cellStyle name="Input 4" xfId="828" xr:uid="{68511A4F-FB4C-44F9-AF34-F68E3A73AA37}"/>
    <cellStyle name="Input 5" xfId="829" xr:uid="{7D908D39-51D9-436C-9335-6F909EFE79B5}"/>
    <cellStyle name="Input 6" xfId="830" xr:uid="{F3363644-C90D-49AA-B6A1-1ECA7E9B4615}"/>
    <cellStyle name="Input 7" xfId="831" xr:uid="{87045BC1-8A28-45B9-9458-8243AF8E406C}"/>
    <cellStyle name="Input 8" xfId="832" xr:uid="{CFFDC2EA-7935-4DA1-AF1E-9932BEA5A70B}"/>
    <cellStyle name="Input 9" xfId="833" xr:uid="{E8532FD8-15F2-4E84-BA51-13B8DA5D3A83}"/>
    <cellStyle name="Linked Cell" xfId="16" builtinId="24" customBuiltin="1"/>
    <cellStyle name="Linked Cell 10" xfId="834" xr:uid="{36C0E5B3-B5D5-4CBA-8425-59504A728528}"/>
    <cellStyle name="Linked Cell 11" xfId="835" xr:uid="{423EC565-3320-4D9F-B0BC-C2117D258C05}"/>
    <cellStyle name="Linked Cell 12" xfId="836" xr:uid="{ED2D2AC6-9788-4F65-8F3E-409D908F94BA}"/>
    <cellStyle name="Linked Cell 13" xfId="837" xr:uid="{33086C98-A61E-4C34-9A0A-92570C82EFE6}"/>
    <cellStyle name="Linked Cell 14" xfId="838" xr:uid="{123ED53C-1FEF-4F60-81BC-8B7A986BB176}"/>
    <cellStyle name="Linked Cell 15" xfId="839" xr:uid="{43B81090-659C-4797-9B7E-317F54ECF29E}"/>
    <cellStyle name="Linked Cell 16" xfId="840" xr:uid="{59A9A86C-931D-45C7-9E7B-90D0589F065C}"/>
    <cellStyle name="Linked Cell 17" xfId="1864" xr:uid="{7D64E056-CE78-4442-A6FF-2060F48E707B}"/>
    <cellStyle name="Linked Cell 18" xfId="1865" xr:uid="{1C1F7E89-BE29-4244-A242-268E6760F524}"/>
    <cellStyle name="Linked Cell 19" xfId="1866" xr:uid="{07916816-EB86-4CA7-BC10-88475B0F61D2}"/>
    <cellStyle name="Linked Cell 2" xfId="841" xr:uid="{C7D5EA19-E2F4-4064-97CA-4D3F9439795D}"/>
    <cellStyle name="Linked Cell 2 2" xfId="1867" xr:uid="{D5211B51-0D3E-4004-A553-78C5968FFAF6}"/>
    <cellStyle name="Linked Cell 2 3" xfId="1868" xr:uid="{A13F6E0D-9302-43C8-9410-FB2CF002C931}"/>
    <cellStyle name="Linked Cell 2 4" xfId="1869" xr:uid="{21D624E7-637E-4FF7-8600-70FEB70E08CF}"/>
    <cellStyle name="Linked Cell 2 5" xfId="1870" xr:uid="{0785759B-8B30-400B-A3A5-418922AFEE54}"/>
    <cellStyle name="Linked Cell 2 6" xfId="8425" xr:uid="{DE8C7A4E-8067-4F1B-B4AD-CD2DC3D30AD5}"/>
    <cellStyle name="Linked Cell 20" xfId="1871" xr:uid="{8411C5A2-4BE2-47D0-BD4E-666A97FF3664}"/>
    <cellStyle name="Linked Cell 21" xfId="1872" xr:uid="{5FF41C49-6911-4F7F-B356-DC7349969E81}"/>
    <cellStyle name="Linked Cell 22" xfId="8228" xr:uid="{E96F1E4B-D668-43EC-945F-4E06866F9FA4}"/>
    <cellStyle name="Linked Cell 23" xfId="8229" xr:uid="{73AF24AF-319E-4050-98A1-DD1AA42C1F32}"/>
    <cellStyle name="Linked Cell 24" xfId="155" xr:uid="{234D61A4-2ECE-42BF-81F0-F7B474D9E5F8}"/>
    <cellStyle name="Linked Cell 3" xfId="842" xr:uid="{20DB9D01-426D-4F5C-9F3C-20FDF9E20A37}"/>
    <cellStyle name="Linked Cell 4" xfId="843" xr:uid="{4E31A03F-44BE-499B-90D9-7FC5524B5321}"/>
    <cellStyle name="Linked Cell 5" xfId="844" xr:uid="{C455E889-9CF2-4273-ABB8-5AD38C0AF576}"/>
    <cellStyle name="Linked Cell 6" xfId="845" xr:uid="{7E50E6DE-709A-4F83-B05E-24A1AC98B0D6}"/>
    <cellStyle name="Linked Cell 7" xfId="846" xr:uid="{8ABEDD1E-9A98-4501-8511-281DB06D2C2D}"/>
    <cellStyle name="Linked Cell 8" xfId="847" xr:uid="{59348C25-B508-4B8B-B562-D609F125DB9F}"/>
    <cellStyle name="Linked Cell 9" xfId="848" xr:uid="{C83EB358-DF3B-4646-ACC7-D19ACBC6D49C}"/>
    <cellStyle name="Menu" xfId="1873" xr:uid="{393ED7B4-8377-4B71-A9A0-E9CC4A75667D}"/>
    <cellStyle name="Milliers [0]_Annex_comb_guideline_version4-2" xfId="1874" xr:uid="{50863E0B-9819-4DE8-9287-8AF3A89DC5E7}"/>
    <cellStyle name="Milliers_Annex_comb_guideline_version4-2" xfId="1875" xr:uid="{C898B0FE-E600-4E52-89F1-83BEB4E90288}"/>
    <cellStyle name="Monétaire [0]_Annex comb guideline 4-7" xfId="1876" xr:uid="{7F97C9DE-5F9B-4908-BCEA-1A54D13DB31E}"/>
    <cellStyle name="Monétaire_Annex_comb_guideline_version4-2" xfId="1877" xr:uid="{CF523581-9734-43FD-BB2F-3770D6C4D662}"/>
    <cellStyle name="Neutral" xfId="12" builtinId="28" customBuiltin="1"/>
    <cellStyle name="Neutral 10" xfId="849" xr:uid="{65941912-B65A-4E66-B1A2-3D17398737E8}"/>
    <cellStyle name="Neutral 11" xfId="850" xr:uid="{61C71E37-AD43-40C4-BF1B-EF1EC07AAA02}"/>
    <cellStyle name="Neutral 12" xfId="851" xr:uid="{2869FF16-86A0-4CA7-B56D-1F2CC0C198D0}"/>
    <cellStyle name="Neutral 13" xfId="852" xr:uid="{95549F23-E83B-4932-94CE-7CCBC42F0FA6}"/>
    <cellStyle name="Neutral 14" xfId="853" xr:uid="{A7AC61C8-0962-462D-B9D0-CE51FC6DDD88}"/>
    <cellStyle name="Neutral 15" xfId="854" xr:uid="{F8222077-7808-44B0-A9EC-4F8EDFD3D576}"/>
    <cellStyle name="Neutral 16" xfId="855" xr:uid="{77ACB553-00F5-4DFA-8611-8589F6CA7B19}"/>
    <cellStyle name="Neutral 17" xfId="1878" xr:uid="{4FCC8C50-A0F6-474A-AADC-C280E242FD0D}"/>
    <cellStyle name="Neutral 18" xfId="1879" xr:uid="{6BF04C66-EC51-4AE2-B4F4-F5FC734FF152}"/>
    <cellStyle name="Neutral 19" xfId="1880" xr:uid="{BC1FA788-8AC5-4AD8-A97F-72D45757161D}"/>
    <cellStyle name="Neutral 2" xfId="50" xr:uid="{43C5E996-B1A2-45FB-9A4C-6D664BEDD5D0}"/>
    <cellStyle name="Neutral 2 2" xfId="1881" xr:uid="{D2196EE7-E042-46E9-A8DD-DE23870CDA57}"/>
    <cellStyle name="Neutral 2 3" xfId="1882" xr:uid="{0B26DFE2-DA3B-4A41-92D8-8CB256681963}"/>
    <cellStyle name="Neutral 2 4" xfId="1883" xr:uid="{F5137E6B-D107-4E31-B87B-11033CF243BF}"/>
    <cellStyle name="Neutral 2 5" xfId="1884" xr:uid="{56B9ECFE-D54F-4B2C-99D5-C597FB331A47}"/>
    <cellStyle name="Neutral 2 6" xfId="8426" xr:uid="{CFF90EE7-8E8D-4F2E-9B1E-83E2876D10AE}"/>
    <cellStyle name="Neutral 20" xfId="1885" xr:uid="{730F6059-FF15-422A-BCC7-92AC3A516311}"/>
    <cellStyle name="Neutral 21" xfId="1886" xr:uid="{3427254B-57C7-4E58-BC82-2B56E5CFA4F1}"/>
    <cellStyle name="Neutral 22" xfId="8230" xr:uid="{3F11C6BB-8A6A-4DEF-8ECB-A36E8865E014}"/>
    <cellStyle name="Neutral 23" xfId="8231" xr:uid="{5E330422-6A80-4753-AA20-CD21B41A289E}"/>
    <cellStyle name="Neutral 24" xfId="156" xr:uid="{E39832A3-0239-465C-86BD-05E96F7F50E9}"/>
    <cellStyle name="Neutral 3" xfId="93" xr:uid="{3F86AADF-675F-45B8-9109-FB57319014EA}"/>
    <cellStyle name="Neutral 4" xfId="856" xr:uid="{68C431C0-7B1C-4B1D-8FA6-EE962602D0DE}"/>
    <cellStyle name="Neutral 5" xfId="857" xr:uid="{00A83058-A745-4A63-93EA-B87F1BEC84DF}"/>
    <cellStyle name="Neutral 6" xfId="858" xr:uid="{FBE9309B-852C-4769-967E-98B7C8ED3D43}"/>
    <cellStyle name="Neutral 7" xfId="859" xr:uid="{710F3FFA-F6F2-4449-A94E-2D5D7B16F284}"/>
    <cellStyle name="Neutral 8" xfId="860" xr:uid="{FE3A6051-DC50-4765-9A08-A2A7BD02E47F}"/>
    <cellStyle name="Neutral 9" xfId="861" xr:uid="{71DF629D-D28D-41BF-B760-1433B8C00C94}"/>
    <cellStyle name="Normal" xfId="0" builtinId="0"/>
    <cellStyle name="Normal 10" xfId="188" xr:uid="{2117EBBA-6294-4C9A-9EDA-38F68299D946}"/>
    <cellStyle name="Normal 10 10" xfId="46" xr:uid="{07183B87-72B5-4000-8D93-75D177023BB1}"/>
    <cellStyle name="Normal 10 10 2" xfId="105" xr:uid="{6E90940C-F752-4A5F-85A6-D166EAD32556}"/>
    <cellStyle name="Normal 10 10 2 2" xfId="45692" xr:uid="{F999E089-59CD-4F9D-9E5C-F5B3CC292B76}"/>
    <cellStyle name="Normal 10 10 3" xfId="7000" xr:uid="{1E252A5F-6A9C-44BF-A297-40F77B7A3246}"/>
    <cellStyle name="Normal 10 10 3 2" xfId="18438" xr:uid="{355F17D7-9A88-4A05-8FFB-A61C2F43895C}"/>
    <cellStyle name="Normal 10 10 3 3" xfId="29287" xr:uid="{B7C57ABE-E364-4606-B403-5EFAC96DA8C6}"/>
    <cellStyle name="Normal 10 10 3 4" xfId="37551" xr:uid="{D84C9DE3-CEE6-47C1-BAC2-60A7C940CD5C}"/>
    <cellStyle name="Normal 10 10 3 5" xfId="44561" xr:uid="{8611A39E-8361-4425-AE7D-39EF0D633D05}"/>
    <cellStyle name="Normal 10 10 4" xfId="15382" xr:uid="{EA0492B5-E049-4027-8CFC-1F69F1406186}"/>
    <cellStyle name="Normal 10 10 5" xfId="26231" xr:uid="{0AB2664C-EE04-431B-A4E1-8011C4AD6BF9}"/>
    <cellStyle name="Normal 10 10 6" xfId="33137" xr:uid="{2251CB5C-854B-4B06-BF22-E0CB9AAC188A}"/>
    <cellStyle name="Normal 10 10 7" xfId="41505" xr:uid="{B1E49D12-7B43-4E0B-90E4-092B0F39524B}"/>
    <cellStyle name="Normal 10 11" xfId="4143" xr:uid="{F0471B3A-0AC0-430F-A573-EB0F675D9700}"/>
    <cellStyle name="Normal 10 11 2" xfId="35571" xr:uid="{620175D3-4295-4CFA-829D-EF6CB6ECD9F3}"/>
    <cellStyle name="Normal 10 11 3" xfId="45773" xr:uid="{D0057711-073C-4984-803A-BB89CD8F6404}"/>
    <cellStyle name="Normal 10 12" xfId="4144" xr:uid="{E8FDF36C-057D-4350-ADA4-159AFAF21D11}"/>
    <cellStyle name="Normal 10 13" xfId="4145" xr:uid="{C5228129-4C10-4B98-829B-43512DA188F4}"/>
    <cellStyle name="Normal 10 14" xfId="4146" xr:uid="{25652EB2-A611-4D8D-A7CC-EB664C8F4A69}"/>
    <cellStyle name="Normal 10 14 2" xfId="4147" xr:uid="{82BEECCE-6A1E-4C23-989B-F09F76DE13A2}"/>
    <cellStyle name="Normal 10 14 2 2" xfId="4658" xr:uid="{D4CA4832-D642-4BE9-A586-01197FF59516}"/>
    <cellStyle name="Normal 10 14 2 2 2" xfId="7714" xr:uid="{20EF080F-D0B5-42A1-A24C-F61678DE6B63}"/>
    <cellStyle name="Normal 10 14 2 2 2 2" xfId="19152" xr:uid="{6C2BCADC-C05D-4821-A504-F36DEBEF9640}"/>
    <cellStyle name="Normal 10 14 2 2 2 3" xfId="30001" xr:uid="{FFA3E007-7EA1-442B-A818-517D486DBB5A}"/>
    <cellStyle name="Normal 10 14 2 2 2 4" xfId="45275" xr:uid="{20B00625-D1A5-4DFE-8CC1-9B3BFC63863B}"/>
    <cellStyle name="Normal 10 14 2 2 3" xfId="16096" xr:uid="{6FACA373-D0C9-45F1-9A91-7114B374FD15}"/>
    <cellStyle name="Normal 10 14 2 2 4" xfId="26945" xr:uid="{1A82FCCE-B66B-4CE7-BD92-84AB2D673430}"/>
    <cellStyle name="Normal 10 14 2 2 5" xfId="42219" xr:uid="{16B8612E-EF40-4DD5-9137-EFF4918A6ED9}"/>
    <cellStyle name="Normal 10 14 2 3" xfId="5020" xr:uid="{0A351093-1437-48D4-8F15-106D49646DE9}"/>
    <cellStyle name="Normal 10 14 2 3 2" xfId="8076" xr:uid="{F9921C65-1CD1-4F02-8CAE-6DD31612C95B}"/>
    <cellStyle name="Normal 10 14 2 3 2 2" xfId="19514" xr:uid="{E901A3EC-0160-40C2-B928-F664FB218F90}"/>
    <cellStyle name="Normal 10 14 2 3 2 3" xfId="30363" xr:uid="{2D2EC54A-42EB-4040-A15F-BC93680FCBF3}"/>
    <cellStyle name="Normal 10 14 2 3 2 4" xfId="45637" xr:uid="{61063DF0-703B-4F7F-B303-3DE00DF8B929}"/>
    <cellStyle name="Normal 10 14 2 3 3" xfId="16458" xr:uid="{28B60716-FE60-43BB-A230-3E29D8CFDCC4}"/>
    <cellStyle name="Normal 10 14 2 3 4" xfId="27307" xr:uid="{8A21F3E8-DAA5-431A-ACC5-4E617E327036}"/>
    <cellStyle name="Normal 10 14 2 3 5" xfId="42581" xr:uid="{F5C003C2-7BE7-484C-B2F8-808C455F63EC}"/>
    <cellStyle name="Normal 10 14 2 4" xfId="7349" xr:uid="{97CEA0A7-1E81-4F5C-8AC4-59CDBCD4AC88}"/>
    <cellStyle name="Normal 10 14 2 4 2" xfId="18787" xr:uid="{C7220922-3FD3-4E55-874B-599ECDDA4357}"/>
    <cellStyle name="Normal 10 14 2 4 3" xfId="29636" xr:uid="{9E702B6E-5132-4664-A91A-648E3FB4DAEF}"/>
    <cellStyle name="Normal 10 14 2 4 4" xfId="44910" xr:uid="{822E9F81-8DBA-4312-81E6-08FF7816178B}"/>
    <cellStyle name="Normal 10 14 2 5" xfId="15731" xr:uid="{EA436693-0765-4FA6-8B99-3646AEB531A6}"/>
    <cellStyle name="Normal 10 14 2 6" xfId="26580" xr:uid="{A5ACC7F1-2D77-4AA8-A227-844FE9216ED9}"/>
    <cellStyle name="Normal 10 14 2 7" xfId="41854" xr:uid="{DDA1F8F5-284E-4CDD-9711-885D811FF673}"/>
    <cellStyle name="Normal 10 14 3" xfId="4148" xr:uid="{972A9445-32E2-4F33-A8FE-AE8F15186B4E}"/>
    <cellStyle name="Normal 10 14 3 2" xfId="4659" xr:uid="{3D647772-03EE-4AD5-AB35-FAB19DFE47C5}"/>
    <cellStyle name="Normal 10 14 3 2 2" xfId="7715" xr:uid="{B8A97E69-24DA-406C-BB37-0A3F3F60AC7A}"/>
    <cellStyle name="Normal 10 14 3 2 2 2" xfId="19153" xr:uid="{7CC6B255-776B-4952-9E8F-7C9223523C8A}"/>
    <cellStyle name="Normal 10 14 3 2 2 3" xfId="30002" xr:uid="{FD39087F-A0B6-4220-A649-D4194D7BA411}"/>
    <cellStyle name="Normal 10 14 3 2 2 4" xfId="45276" xr:uid="{E0BC0EA0-233C-4BED-98A0-639CF485CDC1}"/>
    <cellStyle name="Normal 10 14 3 2 3" xfId="16097" xr:uid="{D206E683-AC94-4D21-8C54-4ADFBD9BFE4D}"/>
    <cellStyle name="Normal 10 14 3 2 4" xfId="26946" xr:uid="{CFEE71D7-FA51-46B5-B1E8-7F99EC45C7F2}"/>
    <cellStyle name="Normal 10 14 3 2 5" xfId="42220" xr:uid="{814890A4-7D42-4341-8358-D4F05032214C}"/>
    <cellStyle name="Normal 10 14 3 3" xfId="5021" xr:uid="{64612F24-58F3-4919-AA59-658CD9DF880B}"/>
    <cellStyle name="Normal 10 14 3 3 2" xfId="8077" xr:uid="{28478270-11BE-4E45-81A2-A8E21E514AFD}"/>
    <cellStyle name="Normal 10 14 3 3 2 2" xfId="19515" xr:uid="{6D4E3EBD-57A4-4E2C-A3CD-60A44DC8ECBF}"/>
    <cellStyle name="Normal 10 14 3 3 2 3" xfId="30364" xr:uid="{5A6A8E6A-1869-4930-8E2D-F90DC87328EC}"/>
    <cellStyle name="Normal 10 14 3 3 2 4" xfId="45638" xr:uid="{CA5B8DC2-E725-493A-9094-61201E73B12F}"/>
    <cellStyle name="Normal 10 14 3 3 3" xfId="16459" xr:uid="{9AA1AEC9-8C6F-4B3D-B22C-16638D9F37A8}"/>
    <cellStyle name="Normal 10 14 3 3 4" xfId="27308" xr:uid="{82567137-BAF1-44E1-AC28-647D0FE1A7DE}"/>
    <cellStyle name="Normal 10 14 3 3 5" xfId="42582" xr:uid="{83741B71-1749-416E-9E72-4287378A9671}"/>
    <cellStyle name="Normal 10 14 3 4" xfId="7350" xr:uid="{FE0D0691-47CB-461F-ADDB-3D3BA14A0ED9}"/>
    <cellStyle name="Normal 10 14 3 4 2" xfId="18788" xr:uid="{319026A6-0278-4765-81BA-260D7568F962}"/>
    <cellStyle name="Normal 10 14 3 4 3" xfId="29637" xr:uid="{FEE3E73C-B464-480F-B2B8-8BE9009F168F}"/>
    <cellStyle name="Normal 10 14 3 4 4" xfId="44911" xr:uid="{80094CC3-7B65-4B2B-B5C1-E41040C6936F}"/>
    <cellStyle name="Normal 10 14 3 5" xfId="15732" xr:uid="{02820247-36ED-457B-A792-0642BAEB6AC5}"/>
    <cellStyle name="Normal 10 14 3 6" xfId="26581" xr:uid="{169CFB44-C056-43FA-A1BC-6758CB705143}"/>
    <cellStyle name="Normal 10 14 3 7" xfId="41855" xr:uid="{A5A36B85-148F-454D-8F18-9F6AF6CB90E7}"/>
    <cellStyle name="Normal 10 14 4" xfId="4149" xr:uid="{3AE8F979-DB8B-40BA-BC48-809668C93574}"/>
    <cellStyle name="Normal 10 14 4 2" xfId="4660" xr:uid="{CAE6E283-ABC6-4FF9-8DD2-68F58BB8602B}"/>
    <cellStyle name="Normal 10 14 4 2 2" xfId="7716" xr:uid="{423FC923-0EB9-4D2C-898D-0C28DAF535B7}"/>
    <cellStyle name="Normal 10 14 4 2 2 2" xfId="19154" xr:uid="{F1AD8537-5467-49BF-941F-8B1D05B933E4}"/>
    <cellStyle name="Normal 10 14 4 2 2 3" xfId="30003" xr:uid="{CF9495AF-600F-42A9-841E-0CC4A3FA222F}"/>
    <cellStyle name="Normal 10 14 4 2 2 4" xfId="45277" xr:uid="{4010148C-5E01-408C-A9C2-9825FC6B7CD4}"/>
    <cellStyle name="Normal 10 14 4 2 3" xfId="16098" xr:uid="{6F324D8D-F771-4414-8E39-E73B14032758}"/>
    <cellStyle name="Normal 10 14 4 2 4" xfId="26947" xr:uid="{693D9687-9EF7-4115-9097-97FDA1A94B5F}"/>
    <cellStyle name="Normal 10 14 4 2 5" xfId="42221" xr:uid="{AC6E26CA-1275-48D5-AB7C-0D211437D876}"/>
    <cellStyle name="Normal 10 14 4 3" xfId="5022" xr:uid="{804E2F79-85C0-4D3A-B99E-9916E9EEBEDE}"/>
    <cellStyle name="Normal 10 14 4 3 2" xfId="8078" xr:uid="{E251516E-9BDE-46E1-85E7-3D21092342FB}"/>
    <cellStyle name="Normal 10 14 4 3 2 2" xfId="19516" xr:uid="{0A225C76-E9A8-410E-B086-2568F8BDA0D8}"/>
    <cellStyle name="Normal 10 14 4 3 2 3" xfId="30365" xr:uid="{E08931DC-310F-4653-B906-21656FF2E6FE}"/>
    <cellStyle name="Normal 10 14 4 3 2 4" xfId="45639" xr:uid="{C0F38ABD-4C08-4CCD-B3C8-035A03FA4511}"/>
    <cellStyle name="Normal 10 14 4 3 3" xfId="16460" xr:uid="{1A4BFF29-4C30-4EBB-943A-2AEDC5ED41CD}"/>
    <cellStyle name="Normal 10 14 4 3 4" xfId="27309" xr:uid="{93B0C058-B1CD-4A20-83D1-D89662A32784}"/>
    <cellStyle name="Normal 10 14 4 3 5" xfId="42583" xr:uid="{7B0BCC33-7BCA-494B-BC51-26190166CA8A}"/>
    <cellStyle name="Normal 10 14 4 4" xfId="7351" xr:uid="{5F26864B-36BA-4295-8CC4-30E2608C29F3}"/>
    <cellStyle name="Normal 10 14 4 4 2" xfId="18789" xr:uid="{46DD51F3-7A54-4392-8723-8B895EF29F69}"/>
    <cellStyle name="Normal 10 14 4 4 3" xfId="29638" xr:uid="{19C94A23-86E2-4653-B687-83ABB08A2C5A}"/>
    <cellStyle name="Normal 10 14 4 4 4" xfId="44912" xr:uid="{45024671-BF0B-457F-ABE3-E1109B89FF22}"/>
    <cellStyle name="Normal 10 14 4 5" xfId="15733" xr:uid="{7410646F-034E-4C73-B1C6-B9DE68BC0278}"/>
    <cellStyle name="Normal 10 14 4 6" xfId="26582" xr:uid="{1A85B95D-E3D5-462A-A389-265C5A1287D6}"/>
    <cellStyle name="Normal 10 14 4 7" xfId="41856" xr:uid="{F204D01C-08D1-4A01-BEE7-8E69C94E3170}"/>
    <cellStyle name="Normal 10 14 5" xfId="4150" xr:uid="{F49C4B5D-427B-40B3-AAC9-40EFB37D5317}"/>
    <cellStyle name="Normal 10 14 5 2" xfId="4661" xr:uid="{AC509A42-2FEF-4188-AAB5-8C05872BBF6B}"/>
    <cellStyle name="Normal 10 14 5 2 2" xfId="7717" xr:uid="{E810708B-1EA2-4DCB-BF90-0AA5B4A66266}"/>
    <cellStyle name="Normal 10 14 5 2 2 2" xfId="19155" xr:uid="{0B2B7F62-9F69-40AB-9749-C99FAABAA874}"/>
    <cellStyle name="Normal 10 14 5 2 2 3" xfId="30004" xr:uid="{D0C6627E-5BF1-4508-9AB0-5FD22088AC3B}"/>
    <cellStyle name="Normal 10 14 5 2 2 4" xfId="45278" xr:uid="{0FF393D5-4B86-436F-8CCF-9020B3CCA533}"/>
    <cellStyle name="Normal 10 14 5 2 3" xfId="16099" xr:uid="{3428CFAB-BF36-47D0-8536-BDAE9B4310E4}"/>
    <cellStyle name="Normal 10 14 5 2 4" xfId="26948" xr:uid="{64DE957D-B6D1-4E81-A689-CE3E3ACEEEFE}"/>
    <cellStyle name="Normal 10 14 5 2 5" xfId="42222" xr:uid="{313DD062-36F1-4903-9CCB-09B29C8E89DD}"/>
    <cellStyle name="Normal 10 14 5 3" xfId="5023" xr:uid="{671E2EC8-A131-4960-92C5-2A83E51D7693}"/>
    <cellStyle name="Normal 10 14 5 3 2" xfId="8079" xr:uid="{EB42F9F5-5008-4DE2-A47B-26CB93C072BD}"/>
    <cellStyle name="Normal 10 14 5 3 2 2" xfId="19517" xr:uid="{5744C5C6-32C6-40A3-9DF4-C399FA9C3985}"/>
    <cellStyle name="Normal 10 14 5 3 2 3" xfId="30366" xr:uid="{AE8CDCE4-E847-4383-9559-AA2188AE8C57}"/>
    <cellStyle name="Normal 10 14 5 3 2 4" xfId="45640" xr:uid="{E70D2132-9CF7-45FC-B85C-654747CB905A}"/>
    <cellStyle name="Normal 10 14 5 3 3" xfId="16461" xr:uid="{47B34B4B-3803-405F-976A-0EA17FB887EE}"/>
    <cellStyle name="Normal 10 14 5 3 4" xfId="27310" xr:uid="{8C0EDC70-8298-4372-8120-4B9F08CF9F1D}"/>
    <cellStyle name="Normal 10 14 5 3 5" xfId="42584" xr:uid="{46CE0724-3D80-4EC9-AF61-32882010FE52}"/>
    <cellStyle name="Normal 10 14 5 4" xfId="7352" xr:uid="{51807965-2BE1-492C-8687-CAE50E5064AC}"/>
    <cellStyle name="Normal 10 14 5 4 2" xfId="18790" xr:uid="{1575AC12-F999-422C-8065-BC1EF235BE81}"/>
    <cellStyle name="Normal 10 14 5 4 3" xfId="29639" xr:uid="{4D43A4BA-1C61-4A3E-9028-8FFDA5FB7C58}"/>
    <cellStyle name="Normal 10 14 5 4 4" xfId="44913" xr:uid="{C2920CE8-B185-4BA8-A4CE-7BB0A86F8F20}"/>
    <cellStyle name="Normal 10 14 5 5" xfId="15734" xr:uid="{C7C6FC98-B875-4D20-84AC-17D8C227825B}"/>
    <cellStyle name="Normal 10 14 5 6" xfId="26583" xr:uid="{6C622BA0-F872-4999-894A-861ABF5C0EAE}"/>
    <cellStyle name="Normal 10 14 5 7" xfId="41857" xr:uid="{3C20EE98-AF03-48BB-838D-AAFEF0DABE03}"/>
    <cellStyle name="Normal 10 15" xfId="4151" xr:uid="{2F4F77B0-9F0C-4EAA-BB37-6E46BEDA0ECA}"/>
    <cellStyle name="Normal 10 15 2" xfId="4662" xr:uid="{9DC9A3A1-AA1E-4677-B8B5-09C1871DFA97}"/>
    <cellStyle name="Normal 10 15 2 2" xfId="7718" xr:uid="{5CDBC265-C9F7-4955-9C84-8237186F03A3}"/>
    <cellStyle name="Normal 10 15 2 2 2" xfId="19156" xr:uid="{70538BE4-DFAB-44D5-BDFE-90324DDC0509}"/>
    <cellStyle name="Normal 10 15 2 2 3" xfId="30005" xr:uid="{2BE44223-E6EB-414C-AB8B-916CE4C5EE0E}"/>
    <cellStyle name="Normal 10 15 2 2 4" xfId="45279" xr:uid="{E7C26A53-A905-46DF-8601-C26F1C8B9CDA}"/>
    <cellStyle name="Normal 10 15 2 3" xfId="16100" xr:uid="{F4DB9470-3F02-43FB-A0AB-99A4F02AE95D}"/>
    <cellStyle name="Normal 10 15 2 4" xfId="26949" xr:uid="{148735AA-D50A-4879-80D4-23AACD4F5F11}"/>
    <cellStyle name="Normal 10 15 2 5" xfId="42223" xr:uid="{1ECAA7AF-B0A8-49AD-8CA2-E39D0ABD8B71}"/>
    <cellStyle name="Normal 10 15 3" xfId="5024" xr:uid="{8629BC9F-65CF-414C-A6FA-684F6C4CB94B}"/>
    <cellStyle name="Normal 10 15 3 2" xfId="8080" xr:uid="{2E36A264-F953-40A0-9E29-02078223C788}"/>
    <cellStyle name="Normal 10 15 3 2 2" xfId="19518" xr:uid="{9D59B48D-5AE0-4CEC-9190-4055558AAE8D}"/>
    <cellStyle name="Normal 10 15 3 2 3" xfId="30367" xr:uid="{78D17436-C1B2-4B56-B7ED-8B230D6D92A1}"/>
    <cellStyle name="Normal 10 15 3 2 4" xfId="45641" xr:uid="{11E3AAAF-6EB5-4049-AF4B-BBA94B88E7F5}"/>
    <cellStyle name="Normal 10 15 3 3" xfId="16462" xr:uid="{C0D53E8E-4A58-4C6D-B2D2-F014FB1601DE}"/>
    <cellStyle name="Normal 10 15 3 4" xfId="27311" xr:uid="{CAB90B78-A8D9-4506-A375-39CEE146FDDB}"/>
    <cellStyle name="Normal 10 15 3 5" xfId="42585" xr:uid="{6A7B0C1F-EB75-4EF2-B1AB-13E522980DB8}"/>
    <cellStyle name="Normal 10 15 4" xfId="7353" xr:uid="{29B034E0-A06B-4AA4-9261-F3E75BF7B227}"/>
    <cellStyle name="Normal 10 15 4 2" xfId="18791" xr:uid="{5F800F07-51D2-431A-BDC6-CDC2689527F0}"/>
    <cellStyle name="Normal 10 15 4 3" xfId="29640" xr:uid="{355994E8-E107-4BAE-BBC5-2AF5CA35F6D7}"/>
    <cellStyle name="Normal 10 15 4 4" xfId="44914" xr:uid="{DE537F73-DAAD-4446-AC4E-06CADB7E431B}"/>
    <cellStyle name="Normal 10 15 5" xfId="15735" xr:uid="{B68F5C5F-B539-4ED4-8D6A-5A309D329747}"/>
    <cellStyle name="Normal 10 15 6" xfId="26584" xr:uid="{3FA31009-B322-430A-AB8B-607678B96D38}"/>
    <cellStyle name="Normal 10 15 7" xfId="41858" xr:uid="{7FAFE101-4D57-4E5C-A6FD-0C8D5A472E5D}"/>
    <cellStyle name="Normal 10 16" xfId="4152" xr:uid="{5518D586-CC8F-4462-BF80-1102E14C963B}"/>
    <cellStyle name="Normal 10 16 2" xfId="4663" xr:uid="{6D00A811-8DE0-40F7-A5B8-2516262F45CC}"/>
    <cellStyle name="Normal 10 16 2 2" xfId="7719" xr:uid="{36DD5774-0F3B-4F3B-ABA4-372B14C27FE8}"/>
    <cellStyle name="Normal 10 16 2 2 2" xfId="19157" xr:uid="{C5AD12DB-D9E2-4775-84B5-A8FAF8D8C978}"/>
    <cellStyle name="Normal 10 16 2 2 3" xfId="30006" xr:uid="{FF4A5DE6-E382-4A15-B1DD-87074C4B38A5}"/>
    <cellStyle name="Normal 10 16 2 2 4" xfId="45280" xr:uid="{7084FCA9-48FC-4B09-91C8-3CC4A46A1E35}"/>
    <cellStyle name="Normal 10 16 2 3" xfId="16101" xr:uid="{76CAAE57-09DA-4888-AFD7-C5A42BF8B845}"/>
    <cellStyle name="Normal 10 16 2 4" xfId="26950" xr:uid="{30A1E5D9-5318-42DF-86A8-4AA26B28F68E}"/>
    <cellStyle name="Normal 10 16 2 5" xfId="42224" xr:uid="{403A358B-84D8-4E5E-9819-253349F88F04}"/>
    <cellStyle name="Normal 10 16 3" xfId="5025" xr:uid="{01BEAC5C-08E9-47B2-B495-D0AF9C8FB207}"/>
    <cellStyle name="Normal 10 16 3 2" xfId="8081" xr:uid="{232EEBB1-056E-45E1-A60C-43357D992C2D}"/>
    <cellStyle name="Normal 10 16 3 2 2" xfId="19519" xr:uid="{C4EA3D40-233E-4F3C-BF49-F01C140E88F7}"/>
    <cellStyle name="Normal 10 16 3 2 3" xfId="30368" xr:uid="{5CA3ADFE-ADA2-49DA-9A3D-10975BBE537F}"/>
    <cellStyle name="Normal 10 16 3 2 4" xfId="45642" xr:uid="{13F3DBB0-FC98-4F44-B1C9-82662DD9AB01}"/>
    <cellStyle name="Normal 10 16 3 3" xfId="16463" xr:uid="{97F4D807-5743-4C16-9EDF-5608FA95058C}"/>
    <cellStyle name="Normal 10 16 3 4" xfId="27312" xr:uid="{250BD7C5-B894-4D1A-A910-0137F47BEFFC}"/>
    <cellStyle name="Normal 10 16 3 5" xfId="42586" xr:uid="{3FC011EC-A01D-4DB0-8969-4A2E65A44264}"/>
    <cellStyle name="Normal 10 16 4" xfId="7354" xr:uid="{40739ADF-4809-40CE-BDBC-804C6F889986}"/>
    <cellStyle name="Normal 10 16 4 2" xfId="18792" xr:uid="{2DCB0A31-98D7-483C-844D-CCDC87DD5D6F}"/>
    <cellStyle name="Normal 10 16 4 3" xfId="29641" xr:uid="{8A7F7A88-FA1D-477F-81A4-14C033A8E9D4}"/>
    <cellStyle name="Normal 10 16 4 4" xfId="44915" xr:uid="{D31BBF98-85A2-4B9A-BFB6-11D76EDD777D}"/>
    <cellStyle name="Normal 10 16 5" xfId="15736" xr:uid="{933C01B7-2C83-4341-A536-2D6EF4BE886C}"/>
    <cellStyle name="Normal 10 16 6" xfId="26585" xr:uid="{6F0BEA00-198A-41EF-A826-08D509E9357E}"/>
    <cellStyle name="Normal 10 16 7" xfId="41859" xr:uid="{0BAAEEBE-3B31-4082-91B4-66B335E9A0B6}"/>
    <cellStyle name="Normal 10 17" xfId="4153" xr:uid="{FCAC7A9B-1D8B-4AB4-8598-D4F81473421F}"/>
    <cellStyle name="Normal 10 17 2" xfId="4664" xr:uid="{F33AC46C-C04D-4061-9F90-2DF15FAEB489}"/>
    <cellStyle name="Normal 10 17 2 2" xfId="7720" xr:uid="{EE91516A-7F6B-47E0-9386-1C89DE20F897}"/>
    <cellStyle name="Normal 10 17 2 2 2" xfId="19158" xr:uid="{8123DD04-D5D0-4EC6-864E-7D4AACF5E2CB}"/>
    <cellStyle name="Normal 10 17 2 2 3" xfId="30007" xr:uid="{E12AD307-C1A2-4EE3-9DC6-0C289317AE9C}"/>
    <cellStyle name="Normal 10 17 2 2 4" xfId="45281" xr:uid="{B9C36595-AAE6-4FDF-BE25-6C0801970692}"/>
    <cellStyle name="Normal 10 17 2 3" xfId="16102" xr:uid="{39507A78-66C0-4F3C-8942-359B0AB0BDD3}"/>
    <cellStyle name="Normal 10 17 2 4" xfId="26951" xr:uid="{58D3D4C4-2D05-4E75-9A7E-E37DAC066DF5}"/>
    <cellStyle name="Normal 10 17 2 5" xfId="42225" xr:uid="{5A54A275-4313-4B97-8B3D-19EBDBF9E469}"/>
    <cellStyle name="Normal 10 17 3" xfId="5026" xr:uid="{FA56738F-C184-4E24-9686-FD546BD790ED}"/>
    <cellStyle name="Normal 10 17 3 2" xfId="8082" xr:uid="{ED63409B-2649-4D39-A78F-95EB876F7CE6}"/>
    <cellStyle name="Normal 10 17 3 2 2" xfId="19520" xr:uid="{CED0009D-4967-40A7-8CA6-107EAEF40811}"/>
    <cellStyle name="Normal 10 17 3 2 3" xfId="30369" xr:uid="{D3EB538C-6ED9-498B-9752-5C8FBF4A53D2}"/>
    <cellStyle name="Normal 10 17 3 2 4" xfId="45643" xr:uid="{5AB13E5B-A6E5-45FB-9036-1677F6F0A4CC}"/>
    <cellStyle name="Normal 10 17 3 3" xfId="16464" xr:uid="{CF8498A7-C09E-4565-9556-DC57ADE1C3EA}"/>
    <cellStyle name="Normal 10 17 3 4" xfId="27313" xr:uid="{57E0AA3E-9CC8-4494-942B-EA1024B7694B}"/>
    <cellStyle name="Normal 10 17 3 5" xfId="42587" xr:uid="{55F67EA5-41F9-4FFE-BB43-ACF611295FFD}"/>
    <cellStyle name="Normal 10 17 4" xfId="7355" xr:uid="{656B6271-BC81-45C4-A383-7656C9452BE1}"/>
    <cellStyle name="Normal 10 17 4 2" xfId="18793" xr:uid="{E75308BE-B306-4D13-ACF3-BE506D01113B}"/>
    <cellStyle name="Normal 10 17 4 3" xfId="29642" xr:uid="{E7334924-D7A7-4565-8535-23EC82997A29}"/>
    <cellStyle name="Normal 10 17 4 4" xfId="44916" xr:uid="{EE5051EC-CB2C-4118-AF68-D97BBB8A64AE}"/>
    <cellStyle name="Normal 10 17 5" xfId="15737" xr:uid="{0B05FFB9-F9F2-4948-A550-A7404D80E92C}"/>
    <cellStyle name="Normal 10 17 6" xfId="26586" xr:uid="{280054E7-1F45-4D3F-9BBD-C981A92AE626}"/>
    <cellStyle name="Normal 10 17 7" xfId="41860" xr:uid="{7A92423A-0D6C-42D2-96B4-A7A5DC596470}"/>
    <cellStyle name="Normal 10 18" xfId="4154" xr:uid="{07C22C6A-CFCC-4855-B966-91D9FBCF4EFF}"/>
    <cellStyle name="Normal 10 18 2" xfId="4665" xr:uid="{3B416109-6608-4057-8A6A-454F82558302}"/>
    <cellStyle name="Normal 10 18 2 2" xfId="7721" xr:uid="{C19389E3-6379-4282-82CD-A17FF7F1A434}"/>
    <cellStyle name="Normal 10 18 2 2 2" xfId="19159" xr:uid="{138252F1-DD98-44E1-8272-A5402633C61D}"/>
    <cellStyle name="Normal 10 18 2 2 3" xfId="30008" xr:uid="{3CB57E93-A69A-4E77-ABBF-C611B498AB5B}"/>
    <cellStyle name="Normal 10 18 2 2 4" xfId="45282" xr:uid="{100D5D4C-1E96-4AC5-990F-EE94AB309BAD}"/>
    <cellStyle name="Normal 10 18 2 3" xfId="16103" xr:uid="{AC449C16-61F3-4FD3-B902-B5ED2AF76927}"/>
    <cellStyle name="Normal 10 18 2 4" xfId="26952" xr:uid="{33151EDD-C4C2-49D9-A651-4072FA923DE4}"/>
    <cellStyle name="Normal 10 18 2 5" xfId="42226" xr:uid="{4CDD30C5-E2F0-4BAF-94A9-23869692C116}"/>
    <cellStyle name="Normal 10 18 3" xfId="5027" xr:uid="{1A03CEF9-2808-4BAE-B0E6-CD734F802363}"/>
    <cellStyle name="Normal 10 18 3 2" xfId="8083" xr:uid="{F4ED6850-3AB2-429A-A5AE-1F34FB1B8C55}"/>
    <cellStyle name="Normal 10 18 3 2 2" xfId="19521" xr:uid="{7A9FA225-66E6-494A-9F6C-D4F7D6673EB6}"/>
    <cellStyle name="Normal 10 18 3 2 3" xfId="30370" xr:uid="{EAD59F98-3A32-4A5D-9A00-DCA22DD23241}"/>
    <cellStyle name="Normal 10 18 3 2 4" xfId="45644" xr:uid="{D3C42D04-B612-429B-9606-E71F9EAC4F64}"/>
    <cellStyle name="Normal 10 18 3 3" xfId="16465" xr:uid="{302E9376-F065-4A6B-A1BE-0DE9DD5A791A}"/>
    <cellStyle name="Normal 10 18 3 4" xfId="27314" xr:uid="{7C68C11E-8710-4442-A8A3-4C8CF088CEA2}"/>
    <cellStyle name="Normal 10 18 3 5" xfId="42588" xr:uid="{99FC32D7-F47C-495F-94E9-56E42D7D1EF9}"/>
    <cellStyle name="Normal 10 18 4" xfId="7356" xr:uid="{EE912310-3767-408D-A392-FC930E51177E}"/>
    <cellStyle name="Normal 10 18 4 2" xfId="18794" xr:uid="{AC0C0568-4638-4499-9262-49E30A612699}"/>
    <cellStyle name="Normal 10 18 4 3" xfId="29643" xr:uid="{00322658-6507-4EFC-916E-0B6D29A28412}"/>
    <cellStyle name="Normal 10 18 4 4" xfId="44917" xr:uid="{BB2ACB9E-EE57-4EC1-A56A-68D2434A96C0}"/>
    <cellStyle name="Normal 10 18 5" xfId="15738" xr:uid="{9E984B05-41B0-4D3F-9278-12EA49F9D07F}"/>
    <cellStyle name="Normal 10 18 6" xfId="26587" xr:uid="{22D40478-E620-4A6E-89DA-FD37294ABB89}"/>
    <cellStyle name="Normal 10 18 7" xfId="41861" xr:uid="{464C68D9-B81A-48B8-96D9-0C44572357D9}"/>
    <cellStyle name="Normal 10 19" xfId="4155" xr:uid="{6D3EC8FD-17F1-4B44-B0B4-76E84C9FCAA2}"/>
    <cellStyle name="Normal 10 2" xfId="862" xr:uid="{40D81137-76B4-42F2-9B5B-F823F06985D3}"/>
    <cellStyle name="Normal 10 2 10" xfId="24455" xr:uid="{50648B51-0323-4802-850E-A71526D4B52E}"/>
    <cellStyle name="Normal 10 2 11" xfId="30631" xr:uid="{2FD67897-F3F2-478B-856B-54185A1DFC68}"/>
    <cellStyle name="Normal 10 2 12" xfId="39729" xr:uid="{896FB226-8611-427B-9C82-51EB19CE10E5}"/>
    <cellStyle name="Normal 10 2 2" xfId="2478" xr:uid="{78005CCD-4163-4FFB-A6A4-0C4785507306}"/>
    <cellStyle name="Normal 10 2 2 10" xfId="40222" xr:uid="{4D801559-9C84-48AD-9625-57597A6D6200}"/>
    <cellStyle name="Normal 10 2 2 2" xfId="3459" xr:uid="{B761EB42-EBC8-4A01-845E-3D737B70CD17}"/>
    <cellStyle name="Normal 10 2 2 2 2" xfId="6697" xr:uid="{EF0DDA07-73B1-454C-8DA5-D98194BCDCAF}"/>
    <cellStyle name="Normal 10 2 2 2 2 2" xfId="10824" xr:uid="{79737421-C18D-4F83-A555-BCA7CBE0015F}"/>
    <cellStyle name="Normal 10 2 2 2 2 2 2" xfId="21697" xr:uid="{45DC4787-F681-4AF8-970C-774907B8C2F0}"/>
    <cellStyle name="Normal 10 2 2 2 2 2 3" xfId="38761" xr:uid="{FF5EB029-6DF4-4D0A-AB8B-3702D88719E3}"/>
    <cellStyle name="Normal 10 2 2 2 2 3" xfId="18135" xr:uid="{BC081DC3-AABE-41B7-8B5A-058F5018CCA5}"/>
    <cellStyle name="Normal 10 2 2 2 2 4" xfId="28984" xr:uid="{B818194E-CA04-4D61-9228-54F394B1E365}"/>
    <cellStyle name="Normal 10 2 2 2 2 5" xfId="34794" xr:uid="{DA0E779A-B92C-4C61-8A03-0C748A3ED700}"/>
    <cellStyle name="Normal 10 2 2 2 2 6" xfId="44258" xr:uid="{4D7EB5EF-F79B-4177-B9CA-1294488F849E}"/>
    <cellStyle name="Normal 10 2 2 2 3" xfId="10825" xr:uid="{1F5C6C61-CDDE-434E-8C0C-1072591FD925}"/>
    <cellStyle name="Normal 10 2 2 2 3 2" xfId="21698" xr:uid="{B861A520-0E58-43EE-8B07-F690583738EC}"/>
    <cellStyle name="Normal 10 2 2 2 3 3" xfId="36780" xr:uid="{3B438688-AA53-486E-AEAD-3909851E5E28}"/>
    <cellStyle name="Normal 10 2 2 2 4" xfId="15079" xr:uid="{FBE9EC18-6FFC-4A2B-98AC-4DF1909D129C}"/>
    <cellStyle name="Normal 10 2 2 2 5" xfId="25928" xr:uid="{F6EEAFF1-F23C-432B-BF37-4FDAD5586EEF}"/>
    <cellStyle name="Normal 10 2 2 2 6" xfId="32078" xr:uid="{3D1855B3-4D51-45F7-A114-9A96BCE5CC92}"/>
    <cellStyle name="Normal 10 2 2 2 7" xfId="41202" xr:uid="{A7AA6CBC-5276-4B2F-8D02-1C40834E2A35}"/>
    <cellStyle name="Normal 10 2 2 3" xfId="4156" xr:uid="{CBD2E577-E23C-4F94-8887-3C79B748DDF0}"/>
    <cellStyle name="Normal 10 2 2 3 2" xfId="7357" xr:uid="{90C1AA76-650E-4F1D-85E2-93455361D2A1}"/>
    <cellStyle name="Normal 10 2 2 3 2 2" xfId="18795" xr:uid="{5D24D3C6-315F-4761-B191-6FAC4729292A}"/>
    <cellStyle name="Normal 10 2 2 3 2 3" xfId="29644" xr:uid="{524AB5F8-B4F5-457C-A9FD-0F06B177B902}"/>
    <cellStyle name="Normal 10 2 2 3 2 4" xfId="38077" xr:uid="{89D2B2DD-8AFE-4D51-83B6-062AD54D192F}"/>
    <cellStyle name="Normal 10 2 2 3 2 5" xfId="44918" xr:uid="{C11A4F7C-2E6F-40A9-9D27-9208BCAE26A5}"/>
    <cellStyle name="Normal 10 2 2 3 3" xfId="15739" xr:uid="{8D28A3F6-E978-4B51-BFE2-87D62BE06E7B}"/>
    <cellStyle name="Normal 10 2 2 3 4" xfId="26588" xr:uid="{55B42BCA-03B5-4FF3-A66F-2C9242B3E449}"/>
    <cellStyle name="Normal 10 2 2 3 5" xfId="34120" xr:uid="{CB13D230-4D7D-439F-8046-9FC91777B256}"/>
    <cellStyle name="Normal 10 2 2 3 6" xfId="41862" xr:uid="{A13C7EAA-28D1-4687-B05F-0D493EACD2B8}"/>
    <cellStyle name="Normal 10 2 2 4" xfId="4666" xr:uid="{84AF56DB-8158-4135-9C8E-27192314374B}"/>
    <cellStyle name="Normal 10 2 2 4 2" xfId="7722" xr:uid="{60AD3FD1-A75F-49E6-92CF-30390C44323A}"/>
    <cellStyle name="Normal 10 2 2 4 2 2" xfId="19160" xr:uid="{69E53265-8241-4858-9465-9627237DAB57}"/>
    <cellStyle name="Normal 10 2 2 4 2 3" xfId="30009" xr:uid="{8F20AAE9-65B3-4109-ADC8-45A209A0B7F1}"/>
    <cellStyle name="Normal 10 2 2 4 2 4" xfId="45283" xr:uid="{5ED3E0B3-0D13-4C0B-9076-1D3754467067}"/>
    <cellStyle name="Normal 10 2 2 4 3" xfId="16104" xr:uid="{3EBAD962-892E-43AB-A60F-B648800F6B2D}"/>
    <cellStyle name="Normal 10 2 2 4 4" xfId="26953" xr:uid="{3C858602-02E9-4888-B7FE-E8E820DDB0EC}"/>
    <cellStyle name="Normal 10 2 2 4 5" xfId="36094" xr:uid="{DF7ACA3B-B8FD-41BF-8DF5-ADC25F4FD401}"/>
    <cellStyle name="Normal 10 2 2 4 6" xfId="42227" xr:uid="{9CE2F3A4-EBF2-4178-A591-7F702C318FD2}"/>
    <cellStyle name="Normal 10 2 2 5" xfId="5028" xr:uid="{0CAE56E5-C783-45D1-B7D0-BCD257AC2EFC}"/>
    <cellStyle name="Normal 10 2 2 5 2" xfId="8084" xr:uid="{360689A4-F5B2-4449-9EB2-451DC6B1A363}"/>
    <cellStyle name="Normal 10 2 2 5 2 2" xfId="19522" xr:uid="{B7A112FF-097D-479E-8133-0E02DDA5AEFB}"/>
    <cellStyle name="Normal 10 2 2 5 2 3" xfId="30371" xr:uid="{3F186D0B-536D-4DC5-A8D2-80C10F010D02}"/>
    <cellStyle name="Normal 10 2 2 5 2 4" xfId="45645" xr:uid="{F72BCC04-C580-4A8F-8C0A-16A2F59982E8}"/>
    <cellStyle name="Normal 10 2 2 5 3" xfId="16466" xr:uid="{C0944C0E-006D-4C56-9C5C-DC2E578A7280}"/>
    <cellStyle name="Normal 10 2 2 5 4" xfId="27315" xr:uid="{2D1C4B9C-A69E-4837-9FD4-3904F7F81C56}"/>
    <cellStyle name="Normal 10 2 2 5 5" xfId="42589" xr:uid="{F0286929-FB8B-4ECE-9A77-AD38F62D15B1}"/>
    <cellStyle name="Normal 10 2 2 6" xfId="5717" xr:uid="{98EDF44A-57D1-49F4-B8AC-D895FF5D5170}"/>
    <cellStyle name="Normal 10 2 2 6 2" xfId="17155" xr:uid="{7F5A2C05-5B56-4873-82D2-0F33785C3DE9}"/>
    <cellStyle name="Normal 10 2 2 6 3" xfId="28004" xr:uid="{632CA5B6-6B01-47EF-81F1-BE886671889B}"/>
    <cellStyle name="Normal 10 2 2 6 4" xfId="43278" xr:uid="{E3616AC4-43F8-42D3-959D-C3D2F5206CAA}"/>
    <cellStyle name="Normal 10 2 2 7" xfId="14099" xr:uid="{66819870-404D-46A6-9FB8-D6FD2CD7536C}"/>
    <cellStyle name="Normal 10 2 2 8" xfId="24948" xr:uid="{14C8FDD8-9006-4545-9E78-687EDDFDEC49}"/>
    <cellStyle name="Normal 10 2 2 9" xfId="31098" xr:uid="{3792533D-9C30-4497-8A47-646639FA1FB7}"/>
    <cellStyle name="Normal 10 2 3" xfId="2966" xr:uid="{C4388584-DC53-4B02-829D-50F1C4C7777F}"/>
    <cellStyle name="Normal 10 2 3 2" xfId="4157" xr:uid="{A1F95ED8-D248-415C-9CC2-AB2C92268F34}"/>
    <cellStyle name="Normal 10 2 3 2 2" xfId="7358" xr:uid="{971A5FF0-E767-4CFB-823E-85FA856E4BCC}"/>
    <cellStyle name="Normal 10 2 3 2 2 2" xfId="18796" xr:uid="{B1E8CE13-1C76-4C42-816B-D7BFCFEE4101}"/>
    <cellStyle name="Normal 10 2 3 2 2 3" xfId="29645" xr:uid="{E9D496E6-9162-43AD-A0EF-6D672BAB15A4}"/>
    <cellStyle name="Normal 10 2 3 2 2 4" xfId="38762" xr:uid="{E3264C4A-CB61-4F2D-AFB6-9E2510D517E6}"/>
    <cellStyle name="Normal 10 2 3 2 2 5" xfId="44919" xr:uid="{4AC644BE-79A2-4796-86C3-660D7378E975}"/>
    <cellStyle name="Normal 10 2 3 2 3" xfId="15740" xr:uid="{D98828B8-4F80-4635-A1F2-0AFF0536A5A5}"/>
    <cellStyle name="Normal 10 2 3 2 4" xfId="26589" xr:uid="{AADCAAD6-E954-4C7F-96EE-8344EE84A8F1}"/>
    <cellStyle name="Normal 10 2 3 2 5" xfId="34795" xr:uid="{CF0709E7-AB5F-4969-82AD-CC4DB55C384E}"/>
    <cellStyle name="Normal 10 2 3 2 6" xfId="41863" xr:uid="{3B1AC8E4-0CED-4F14-AA93-26D8FADEB0A4}"/>
    <cellStyle name="Normal 10 2 3 3" xfId="4667" xr:uid="{41BC0F11-4D66-49D0-959A-AA3BE77B1E0D}"/>
    <cellStyle name="Normal 10 2 3 3 2" xfId="7723" xr:uid="{980B634A-ADAE-416E-93E8-9A862E1CFDA8}"/>
    <cellStyle name="Normal 10 2 3 3 2 2" xfId="19161" xr:uid="{A120CFE7-1A15-4CA0-92B4-45FE995DD470}"/>
    <cellStyle name="Normal 10 2 3 3 2 3" xfId="30010" xr:uid="{8EF51935-76C3-4B69-B2E7-7680E462565B}"/>
    <cellStyle name="Normal 10 2 3 3 2 4" xfId="45284" xr:uid="{0A82AEB2-AFD4-4E5C-A8B1-70DC71705541}"/>
    <cellStyle name="Normal 10 2 3 3 3" xfId="16105" xr:uid="{C8A0D46D-7C4B-4729-A41E-F496BB796F75}"/>
    <cellStyle name="Normal 10 2 3 3 4" xfId="26954" xr:uid="{7ABC0542-0ED6-4E71-9F85-B94399A65603}"/>
    <cellStyle name="Normal 10 2 3 3 5" xfId="36781" xr:uid="{981EC166-8617-4654-8249-69F694D141A7}"/>
    <cellStyle name="Normal 10 2 3 3 6" xfId="42228" xr:uid="{60A21149-DEF0-4DE2-A136-B2B4A15FA951}"/>
    <cellStyle name="Normal 10 2 3 4" xfId="5029" xr:uid="{C1070088-8919-43D2-B6CF-801F60821D06}"/>
    <cellStyle name="Normal 10 2 3 4 2" xfId="8085" xr:uid="{6B47FA90-2582-44E0-BD95-6764D0669EBA}"/>
    <cellStyle name="Normal 10 2 3 4 2 2" xfId="19523" xr:uid="{5465C70D-BDA4-4662-B169-75E8EAEA3A84}"/>
    <cellStyle name="Normal 10 2 3 4 2 3" xfId="30372" xr:uid="{21B21A17-1799-4B83-BFF2-7D944E0ACC44}"/>
    <cellStyle name="Normal 10 2 3 4 2 4" xfId="45646" xr:uid="{F3297618-04FC-4BAF-A6A7-AAD99B2609C9}"/>
    <cellStyle name="Normal 10 2 3 4 3" xfId="16467" xr:uid="{EB6F1B9A-C494-4D20-A64E-AB26C9C66CAB}"/>
    <cellStyle name="Normal 10 2 3 4 4" xfId="27316" xr:uid="{60C7BA45-BE23-4FBE-AF88-12972211A08C}"/>
    <cellStyle name="Normal 10 2 3 4 5" xfId="42590" xr:uid="{1A146045-68C4-49F6-97F7-1A033D045EE1}"/>
    <cellStyle name="Normal 10 2 3 5" xfId="6204" xr:uid="{92F54487-36F9-4299-BC8F-E2A356B67B8E}"/>
    <cellStyle name="Normal 10 2 3 5 2" xfId="17642" xr:uid="{BCAB0274-E47E-4805-8B3E-CB8A38C4D4AB}"/>
    <cellStyle name="Normal 10 2 3 5 3" xfId="28491" xr:uid="{E7B8002D-F335-45B4-9593-48E217A9F306}"/>
    <cellStyle name="Normal 10 2 3 5 4" xfId="43765" xr:uid="{B4D27769-D147-49D3-9F9E-7ACE9D14C13C}"/>
    <cellStyle name="Normal 10 2 3 6" xfId="14586" xr:uid="{1AAD1675-5F1F-4833-9D9A-CB16A8AFAAF1}"/>
    <cellStyle name="Normal 10 2 3 7" xfId="25435" xr:uid="{6CA58793-2EB8-4A72-B61A-995F4003E71B}"/>
    <cellStyle name="Normal 10 2 3 8" xfId="31585" xr:uid="{46C8E975-D60F-4388-9EE1-82AC47D76F8D}"/>
    <cellStyle name="Normal 10 2 3 9" xfId="40709" xr:uid="{D3C5A17C-2835-4381-97C2-C174F77FAAE4}"/>
    <cellStyle name="Normal 10 2 4" xfId="4158" xr:uid="{88B87273-5F2A-49FF-876E-232DECA4CF96}"/>
    <cellStyle name="Normal 10 2 4 2" xfId="4668" xr:uid="{6363F17A-C08E-470D-9F7C-88114DCFC357}"/>
    <cellStyle name="Normal 10 2 4 2 2" xfId="7724" xr:uid="{633D243D-DFC4-4457-9A22-B04830065899}"/>
    <cellStyle name="Normal 10 2 4 2 2 2" xfId="19162" xr:uid="{5DDA3C04-B8D5-498C-9595-0944E4EBB377}"/>
    <cellStyle name="Normal 10 2 4 2 2 3" xfId="30011" xr:uid="{9CB62340-FCC5-402E-8E53-AD1CBD7B0210}"/>
    <cellStyle name="Normal 10 2 4 2 2 4" xfId="45285" xr:uid="{084857C8-0D59-4040-9C4E-E3E42F38F071}"/>
    <cellStyle name="Normal 10 2 4 2 3" xfId="16106" xr:uid="{C3F4FDB2-FD19-4ED7-993A-FBBE2FAC4CB4}"/>
    <cellStyle name="Normal 10 2 4 2 4" xfId="26955" xr:uid="{CA55ADF1-2D4C-4F9B-AEF3-0AB68C2C177C}"/>
    <cellStyle name="Normal 10 2 4 2 5" xfId="37772" xr:uid="{A7D8CFF8-12C5-4704-9D58-DBDC23929D5E}"/>
    <cellStyle name="Normal 10 2 4 2 6" xfId="42229" xr:uid="{1F58F857-D1B4-4E5D-A855-D473DFFBA8C3}"/>
    <cellStyle name="Normal 10 2 4 3" xfId="5030" xr:uid="{55AA3301-4E9B-4170-AA66-C09970D2F9D8}"/>
    <cellStyle name="Normal 10 2 4 3 2" xfId="8086" xr:uid="{84090238-BEC4-42A4-8185-141C21E8ACDE}"/>
    <cellStyle name="Normal 10 2 4 3 2 2" xfId="19524" xr:uid="{55257FD4-5F78-47D8-B352-51D0A8A0AF2B}"/>
    <cellStyle name="Normal 10 2 4 3 2 3" xfId="30373" xr:uid="{5A537269-281D-4AE5-8F27-1D1A97BC6CD3}"/>
    <cellStyle name="Normal 10 2 4 3 2 4" xfId="45647" xr:uid="{4956FE2A-989D-4D2F-8879-5233FBAD1713}"/>
    <cellStyle name="Normal 10 2 4 3 3" xfId="16468" xr:uid="{682C9606-878C-47B5-9DF6-ACF1CEB96A56}"/>
    <cellStyle name="Normal 10 2 4 3 4" xfId="27317" xr:uid="{2174D03A-E953-4E50-9190-FE13A31C59AD}"/>
    <cellStyle name="Normal 10 2 4 3 5" xfId="42591" xr:uid="{9E6AB262-7CD1-46A8-B6C8-296B0326AD4D}"/>
    <cellStyle name="Normal 10 2 4 4" xfId="7359" xr:uid="{353B1D6A-0909-4133-8A1B-8FC4B1C45408}"/>
    <cellStyle name="Normal 10 2 4 4 2" xfId="18797" xr:uid="{B4BC3E8E-80C3-4C2E-8199-E6FC143A771B}"/>
    <cellStyle name="Normal 10 2 4 4 3" xfId="29646" xr:uid="{3459D0B2-1EAB-4200-8DD8-9F9F1F6A6717}"/>
    <cellStyle name="Normal 10 2 4 4 4" xfId="44920" xr:uid="{F3B611AD-C3A5-4A43-BACD-43C4B0417B29}"/>
    <cellStyle name="Normal 10 2 4 5" xfId="15741" xr:uid="{ED3B11F8-4F99-45CA-A204-4D5EFA25A651}"/>
    <cellStyle name="Normal 10 2 4 6" xfId="26590" xr:uid="{652E27FE-0594-4BC5-A157-7347E75C2985}"/>
    <cellStyle name="Normal 10 2 4 7" xfId="33138" xr:uid="{E0D8146F-C2DC-4B58-9365-DBEE327B8591}"/>
    <cellStyle name="Normal 10 2 4 8" xfId="41864" xr:uid="{9DE1E9BF-F0B5-4805-9C47-C269407E9860}"/>
    <cellStyle name="Normal 10 2 5" xfId="3951" xr:uid="{3AE50A4A-78C3-4097-BA77-54B964A4A693}"/>
    <cellStyle name="Normal 10 2 5 2" xfId="7189" xr:uid="{82A149F0-C5B5-4F76-8F13-8932BE109237}"/>
    <cellStyle name="Normal 10 2 5 2 2" xfId="18627" xr:uid="{954929B9-09EE-4CCE-83D7-58E072A0D59E}"/>
    <cellStyle name="Normal 10 2 5 2 3" xfId="29476" xr:uid="{B2AF58B5-CC14-4ECC-88E8-56E3B6F37F9A}"/>
    <cellStyle name="Normal 10 2 5 2 4" xfId="44750" xr:uid="{97635E75-3B2A-4F95-8D14-91699AD92DA9}"/>
    <cellStyle name="Normal 10 2 5 3" xfId="15571" xr:uid="{3DE2B2E6-5156-4A5C-9D7D-05B39D096B71}"/>
    <cellStyle name="Normal 10 2 5 4" xfId="26420" xr:uid="{A3480658-BF13-44ED-A80E-07A9004EC089}"/>
    <cellStyle name="Normal 10 2 5 5" xfId="35790" xr:uid="{80C13671-C305-47FF-933D-9932EB275B8F}"/>
    <cellStyle name="Normal 10 2 5 6" xfId="41694" xr:uid="{FE3EFA1E-0674-4226-8282-D44DB613C62B}"/>
    <cellStyle name="Normal 10 2 6" xfId="4498" xr:uid="{06D30BAC-223A-437C-BE61-55E31316456F}"/>
    <cellStyle name="Normal 10 2 6 2" xfId="7554" xr:uid="{6086CC0D-F0D0-4FCE-AD19-2472626F3470}"/>
    <cellStyle name="Normal 10 2 6 2 2" xfId="18992" xr:uid="{C6F94DD6-9647-4766-93FE-7FDB6B98F6B5}"/>
    <cellStyle name="Normal 10 2 6 2 3" xfId="29841" xr:uid="{4652ADF0-B818-4820-917E-60E81C686508}"/>
    <cellStyle name="Normal 10 2 6 2 4" xfId="45115" xr:uid="{A4F2F128-FE96-4869-83B6-289CD5F9D61B}"/>
    <cellStyle name="Normal 10 2 6 3" xfId="15936" xr:uid="{E3B63AA5-62EA-43C9-BB55-22E3E04CA01E}"/>
    <cellStyle name="Normal 10 2 6 4" xfId="26785" xr:uid="{0458CE41-2F5F-4114-A3FC-354C105747AB}"/>
    <cellStyle name="Normal 10 2 6 5" xfId="42059" xr:uid="{0DCAE796-69FC-4CAE-BA36-43695BA1F20E}"/>
    <cellStyle name="Normal 10 2 7" xfId="4860" xr:uid="{BE37DEA1-AED2-4D1D-B767-C87B7C8E4285}"/>
    <cellStyle name="Normal 10 2 7 2" xfId="7916" xr:uid="{B8F6C4A5-9955-4BD2-AD08-B1455B993056}"/>
    <cellStyle name="Normal 10 2 7 2 2" xfId="19354" xr:uid="{695FEFFA-381D-4DB1-B881-78DEDF60EB92}"/>
    <cellStyle name="Normal 10 2 7 2 3" xfId="30203" xr:uid="{8A49CA41-F4A7-48C0-B4DC-C15D2D918F6B}"/>
    <cellStyle name="Normal 10 2 7 2 4" xfId="45477" xr:uid="{FC5BF01A-D569-4214-ACB0-D57BC1A71CDA}"/>
    <cellStyle name="Normal 10 2 7 3" xfId="16298" xr:uid="{E01ECDB5-C55D-4A17-AD53-1E6AA37AFBC9}"/>
    <cellStyle name="Normal 10 2 7 4" xfId="27147" xr:uid="{98D097FE-7EEC-4193-B6BE-274C67B22189}"/>
    <cellStyle name="Normal 10 2 7 5" xfId="42421" xr:uid="{5E2A9EB2-677E-4D62-8C1F-2945392261BD}"/>
    <cellStyle name="Normal 10 2 8" xfId="5224" xr:uid="{7A54D0FC-9374-4C41-9DA2-66A2A884DD5F}"/>
    <cellStyle name="Normal 10 2 8 2" xfId="16662" xr:uid="{4F7D97F7-5892-41C7-A3E3-493AEB1C2AB9}"/>
    <cellStyle name="Normal 10 2 8 3" xfId="27511" xr:uid="{27456627-18FC-4699-8F00-A20509365ED4}"/>
    <cellStyle name="Normal 10 2 8 4" xfId="42785" xr:uid="{DDD94FA8-1C5A-448D-AC09-B5327D837A08}"/>
    <cellStyle name="Normal 10 2 9" xfId="13606" xr:uid="{EFA438D4-5498-4857-8D67-0FD671E97946}"/>
    <cellStyle name="Normal 10 20" xfId="4159" xr:uid="{F44AA6A2-919B-47B2-91C6-93634286562B}"/>
    <cellStyle name="Normal 10 21" xfId="4160" xr:uid="{7901D3B3-628B-4813-A2C3-3AE2B3AAC78B}"/>
    <cellStyle name="Normal 10 22" xfId="4161" xr:uid="{B1DE6F66-1BAA-4CC7-8A3E-4A66F752C856}"/>
    <cellStyle name="Normal 10 23" xfId="4162" xr:uid="{D79A70AA-0E6B-469D-BEBF-5506D96CC778}"/>
    <cellStyle name="Normal 10 24" xfId="4163" xr:uid="{6C241C51-539E-4713-A8A5-AC87175B4565}"/>
    <cellStyle name="Normal 10 25" xfId="4164" xr:uid="{1A4CDE96-7E6D-4830-8622-8367E546283D}"/>
    <cellStyle name="Normal 10 26" xfId="4165" xr:uid="{A6469EEB-F9E4-4171-9012-BBD197B294CF}"/>
    <cellStyle name="Normal 10 27" xfId="4166" xr:uid="{9B2C64C8-E1B2-4CAC-B66D-C0AAB3A9A993}"/>
    <cellStyle name="Normal 10 28" xfId="4167" xr:uid="{FF164893-1714-4DC6-99E6-3C933AE66492}"/>
    <cellStyle name="Normal 10 29" xfId="4168" xr:uid="{3F00C7BA-1CD4-412A-9D91-E3198EC9C87C}"/>
    <cellStyle name="Normal 10 3" xfId="863" xr:uid="{1BDA2537-89B4-4BE7-BCA6-C770864768A2}"/>
    <cellStyle name="Normal 10 3 10" xfId="30632" xr:uid="{B76F2C92-BED6-499E-AF1D-25BB4E908AE1}"/>
    <cellStyle name="Normal 10 3 11" xfId="39730" xr:uid="{0D35EAA7-10A9-4510-8AD9-2E3F540B20E3}"/>
    <cellStyle name="Normal 10 3 2" xfId="2479" xr:uid="{D44E387F-36D7-4402-A3EE-C5F5C17673B1}"/>
    <cellStyle name="Normal 10 3 2 2" xfId="3460" xr:uid="{9C6F7491-839D-4669-9A74-CE3A2CCE023D}"/>
    <cellStyle name="Normal 10 3 2 2 2" xfId="6698" xr:uid="{885BCA93-B05B-4760-A8F3-DD0E8AD2933F}"/>
    <cellStyle name="Normal 10 3 2 2 2 2" xfId="10826" xr:uid="{3F781923-68EA-4D1D-A5D6-C51E36E167CB}"/>
    <cellStyle name="Normal 10 3 2 2 2 2 2" xfId="21699" xr:uid="{EC47FEBF-EF0F-4C78-979F-3E0F464D5839}"/>
    <cellStyle name="Normal 10 3 2 2 2 2 3" xfId="38763" xr:uid="{1D988475-99A4-4AD8-B9C2-3E83DF0AB1BC}"/>
    <cellStyle name="Normal 10 3 2 2 2 3" xfId="18136" xr:uid="{D5FFCCFC-C46B-4178-A181-AB96D579F4E9}"/>
    <cellStyle name="Normal 10 3 2 2 2 4" xfId="28985" xr:uid="{BB18E066-FB45-47B1-929C-791F84F8F7EF}"/>
    <cellStyle name="Normal 10 3 2 2 2 5" xfId="34796" xr:uid="{03118791-478C-40F4-B49A-E99513BE19F9}"/>
    <cellStyle name="Normal 10 3 2 2 2 6" xfId="44259" xr:uid="{84BA53F5-9791-45C7-842C-C32A9B33117B}"/>
    <cellStyle name="Normal 10 3 2 2 3" xfId="10827" xr:uid="{47BA4679-E6AF-4E3B-B5BA-8CCF4DA30B4D}"/>
    <cellStyle name="Normal 10 3 2 2 3 2" xfId="21700" xr:uid="{E5E80102-3C23-43A0-8EAD-878EC349A567}"/>
    <cellStyle name="Normal 10 3 2 2 3 3" xfId="36782" xr:uid="{AAA365B3-E44B-488B-B19B-10047879D438}"/>
    <cellStyle name="Normal 10 3 2 2 4" xfId="15080" xr:uid="{8F2C94D0-AA0B-40BF-9D16-EFE5F52478A9}"/>
    <cellStyle name="Normal 10 3 2 2 5" xfId="25929" xr:uid="{9644EA78-1AF9-4CA9-9132-68B21E9D7DD1}"/>
    <cellStyle name="Normal 10 3 2 2 6" xfId="32079" xr:uid="{9141E970-4581-4E67-8E21-C0D5F7B5039E}"/>
    <cellStyle name="Normal 10 3 2 2 7" xfId="41203" xr:uid="{8CE000B6-0A93-499F-9459-0842A4403B1B}"/>
    <cellStyle name="Normal 10 3 2 3" xfId="5718" xr:uid="{BB605525-86B5-4835-AF60-A63D45000554}"/>
    <cellStyle name="Normal 10 3 2 3 2" xfId="10828" xr:uid="{FE36A88F-B27C-4AE3-8741-A5BF0B5AB9FB}"/>
    <cellStyle name="Normal 10 3 2 3 2 2" xfId="21701" xr:uid="{3D2D9D44-EC48-4D2D-987A-E4A4DF132764}"/>
    <cellStyle name="Normal 10 3 2 3 2 3" xfId="38078" xr:uid="{8B56CDB3-D5CC-4B76-AD5D-68C67BC83043}"/>
    <cellStyle name="Normal 10 3 2 3 3" xfId="17156" xr:uid="{639C7B01-248D-48E8-917F-3AC775BDB618}"/>
    <cellStyle name="Normal 10 3 2 3 4" xfId="28005" xr:uid="{90071D43-FCE8-4BB4-95C8-FB43D85B9738}"/>
    <cellStyle name="Normal 10 3 2 3 5" xfId="34121" xr:uid="{1ED6E2DB-D67C-40EF-947B-B982A825279D}"/>
    <cellStyle name="Normal 10 3 2 3 6" xfId="43279" xr:uid="{F59686EC-5345-4860-A9AB-E42B976695BB}"/>
    <cellStyle name="Normal 10 3 2 4" xfId="10829" xr:uid="{1D933245-FF74-4BFA-B5C3-8798BF113D13}"/>
    <cellStyle name="Normal 10 3 2 4 2" xfId="21702" xr:uid="{EB15FF47-0B56-41DD-9DBE-3E8EA3A89A1C}"/>
    <cellStyle name="Normal 10 3 2 4 3" xfId="36095" xr:uid="{7A54271D-E139-4089-BCE2-2E1C68CBC109}"/>
    <cellStyle name="Normal 10 3 2 5" xfId="14100" xr:uid="{862F3FA5-995D-4341-B08D-0748045F79C7}"/>
    <cellStyle name="Normal 10 3 2 6" xfId="24949" xr:uid="{77B4085D-B3B3-4290-939A-900126C3F42D}"/>
    <cellStyle name="Normal 10 3 2 7" xfId="31099" xr:uid="{A5165449-8951-429C-ABE0-99E5C55B03C0}"/>
    <cellStyle name="Normal 10 3 2 8" xfId="40223" xr:uid="{7E28A9A5-D4B4-4BA4-AA28-CFB8DE26515F}"/>
    <cellStyle name="Normal 10 3 3" xfId="2967" xr:uid="{251B332D-862C-4BB8-8501-C7ADDB276ED3}"/>
    <cellStyle name="Normal 10 3 3 2" xfId="6205" xr:uid="{7E0C8248-B589-4287-B144-DC33DBAF6718}"/>
    <cellStyle name="Normal 10 3 3 2 2" xfId="10830" xr:uid="{DD7A8EFB-86D9-42F6-863A-CC0E12B57D03}"/>
    <cellStyle name="Normal 10 3 3 2 2 2" xfId="21703" xr:uid="{AD3AA9D1-D963-4BDE-9FA0-349414CCFAB3}"/>
    <cellStyle name="Normal 10 3 3 2 2 3" xfId="38764" xr:uid="{2135E385-BFCE-4909-BBFA-A1BC3E7FFFA4}"/>
    <cellStyle name="Normal 10 3 3 2 3" xfId="17643" xr:uid="{2F6E58D3-01C1-4D5F-A7B0-26477A455E8A}"/>
    <cellStyle name="Normal 10 3 3 2 4" xfId="28492" xr:uid="{C44CA44F-96EE-4BB6-813A-72ED9DD4F7E4}"/>
    <cellStyle name="Normal 10 3 3 2 5" xfId="34797" xr:uid="{2220AB29-838A-40F2-86B4-4A5BECFB5570}"/>
    <cellStyle name="Normal 10 3 3 2 6" xfId="43766" xr:uid="{B1877379-9B00-443C-86DB-85DDE00623CB}"/>
    <cellStyle name="Normal 10 3 3 3" xfId="10831" xr:uid="{36A3C1FF-7CEE-4B81-8891-904E07D3CE99}"/>
    <cellStyle name="Normal 10 3 3 3 2" xfId="21704" xr:uid="{0639EB64-FE93-47DD-873D-186963192C55}"/>
    <cellStyle name="Normal 10 3 3 3 3" xfId="36783" xr:uid="{FDDADEEC-1FAF-4E06-8B1A-39E5AA7FDD8A}"/>
    <cellStyle name="Normal 10 3 3 4" xfId="14587" xr:uid="{9E20C31F-6249-4364-8982-9A4E34CBA05C}"/>
    <cellStyle name="Normal 10 3 3 5" xfId="25436" xr:uid="{04FCF5FB-7303-4417-B2B3-772F60FB7374}"/>
    <cellStyle name="Normal 10 3 3 6" xfId="31586" xr:uid="{A2BD9644-9C64-4BC2-95CA-CE934D3014FA}"/>
    <cellStyle name="Normal 10 3 3 7" xfId="40710" xr:uid="{32694EDA-D1FB-4731-8331-F2DF68CE50A4}"/>
    <cellStyle name="Normal 10 3 4" xfId="3952" xr:uid="{36BD3829-35B9-4EB6-AF83-F32ECF3AB0C8}"/>
    <cellStyle name="Normal 10 3 4 2" xfId="7190" xr:uid="{948D5E31-2618-4C8E-B100-7DAC90DE9C62}"/>
    <cellStyle name="Normal 10 3 4 2 2" xfId="18628" xr:uid="{3DE3642D-EB31-4D5D-B682-A68E9CB6AD2C}"/>
    <cellStyle name="Normal 10 3 4 2 3" xfId="29477" xr:uid="{E7731D1E-41D1-4B4A-A327-2767A7FAF7F8}"/>
    <cellStyle name="Normal 10 3 4 2 4" xfId="37773" xr:uid="{ABD677C2-4D93-47FA-ABD2-065AC13AAB17}"/>
    <cellStyle name="Normal 10 3 4 2 5" xfId="44751" xr:uid="{B1F5F044-0FF6-4568-A253-F1CF47D0290E}"/>
    <cellStyle name="Normal 10 3 4 3" xfId="15572" xr:uid="{F84DD022-5000-40CC-9BEB-E78A1191683A}"/>
    <cellStyle name="Normal 10 3 4 4" xfId="26421" xr:uid="{F5CAB746-79EC-460A-A7D6-C43F9A4073EC}"/>
    <cellStyle name="Normal 10 3 4 5" xfId="33139" xr:uid="{D71749C7-3207-4394-9356-36B87099473B}"/>
    <cellStyle name="Normal 10 3 4 6" xfId="41695" xr:uid="{5729D115-B03E-4B75-9FA5-EC9F3DED31F9}"/>
    <cellStyle name="Normal 10 3 5" xfId="4499" xr:uid="{24A7947F-FBCA-4C7F-A164-8D10A8CC2DFE}"/>
    <cellStyle name="Normal 10 3 5 2" xfId="7555" xr:uid="{7C10D091-CBC6-465B-B90C-2BC5EE5364B3}"/>
    <cellStyle name="Normal 10 3 5 2 2" xfId="18993" xr:uid="{7A736F77-755B-4C85-8CF7-0C02E6BBBA87}"/>
    <cellStyle name="Normal 10 3 5 2 3" xfId="29842" xr:uid="{29144FE9-479B-4479-AAD0-F092A627A9FD}"/>
    <cellStyle name="Normal 10 3 5 2 4" xfId="45116" xr:uid="{922C7D59-F90A-4C5B-BE07-E34F00A524C0}"/>
    <cellStyle name="Normal 10 3 5 3" xfId="15937" xr:uid="{0E8A42CC-98F4-4F53-BC43-DC4DD5BBD82A}"/>
    <cellStyle name="Normal 10 3 5 4" xfId="26786" xr:uid="{8A494453-9156-4771-9512-EBBC1BDCCB57}"/>
    <cellStyle name="Normal 10 3 5 5" xfId="35791" xr:uid="{7DE29C70-68ED-4268-9878-4A772E64B1B9}"/>
    <cellStyle name="Normal 10 3 5 6" xfId="42060" xr:uid="{4FC09B6C-20AB-4E3C-8C37-ED5E292AB5A6}"/>
    <cellStyle name="Normal 10 3 6" xfId="4861" xr:uid="{815BC89E-7A8B-403F-AE14-569E3FF3644C}"/>
    <cellStyle name="Normal 10 3 6 2" xfId="7917" xr:uid="{6DCC583A-94F4-4915-91A6-607E8F8D60B1}"/>
    <cellStyle name="Normal 10 3 6 2 2" xfId="19355" xr:uid="{3CC9A2B2-16EF-4CB1-BD8D-5F0AA11846A2}"/>
    <cellStyle name="Normal 10 3 6 2 3" xfId="30204" xr:uid="{ED273A43-14D2-41A7-8BEA-E14B606DD716}"/>
    <cellStyle name="Normal 10 3 6 2 4" xfId="45478" xr:uid="{EEB145A0-3C46-40B7-AA13-BD0C350CCC60}"/>
    <cellStyle name="Normal 10 3 6 3" xfId="16299" xr:uid="{260A0D83-7627-4D75-B031-CFCF7A5A09C5}"/>
    <cellStyle name="Normal 10 3 6 4" xfId="27148" xr:uid="{A3A58F9E-14C2-4A5D-ABDF-26348322AE05}"/>
    <cellStyle name="Normal 10 3 6 5" xfId="42422" xr:uid="{1040E7BD-E77A-4674-AF3C-9ECCE7EF968F}"/>
    <cellStyle name="Normal 10 3 7" xfId="5225" xr:uid="{DC2A59BF-0B26-4B35-96F2-B0FAC4FF6727}"/>
    <cellStyle name="Normal 10 3 7 2" xfId="16663" xr:uid="{783B2728-18FA-40A5-B890-3632D709479E}"/>
    <cellStyle name="Normal 10 3 7 3" xfId="27512" xr:uid="{34D37232-20DD-4C75-B41A-EAB779E52CB4}"/>
    <cellStyle name="Normal 10 3 7 4" xfId="42786" xr:uid="{AEBB1CF1-7FBF-4939-A21F-B84EE2C8F9F4}"/>
    <cellStyle name="Normal 10 3 8" xfId="13607" xr:uid="{9D227D72-9717-4507-9C7A-356D21C11962}"/>
    <cellStyle name="Normal 10 3 9" xfId="24456" xr:uid="{3CC7EA7E-2957-429A-989F-B59C06C765F0}"/>
    <cellStyle name="Normal 10 30" xfId="4169" xr:uid="{B7AB5177-A126-4611-A940-2DCCB46F6E05}"/>
    <cellStyle name="Normal 10 31" xfId="4170" xr:uid="{3FA335AE-2ED5-40E3-A5B2-1A0B98A3A20C}"/>
    <cellStyle name="Normal 10 32" xfId="4171" xr:uid="{04EE8374-964D-4B79-AB13-CF08463278A2}"/>
    <cellStyle name="Normal 10 33" xfId="4172" xr:uid="{D356D863-9559-4C62-A8C5-BF0B672D78BB}"/>
    <cellStyle name="Normal 10 34" xfId="4173" xr:uid="{A77F3B47-AFF6-4880-9651-98F202F146B4}"/>
    <cellStyle name="Normal 10 35" xfId="4174" xr:uid="{CA4A836C-6097-4F25-92CC-67E548C6413C}"/>
    <cellStyle name="Normal 10 36" xfId="4175" xr:uid="{BA2F66A8-2034-4B9C-BBD3-8CF8EABE09E6}"/>
    <cellStyle name="Normal 10 37" xfId="4176" xr:uid="{B3892058-A338-4B3C-9587-E30EED1D0CBC}"/>
    <cellStyle name="Normal 10 37 2" xfId="4669" xr:uid="{47229D0B-679A-4DFD-B52F-E287E8BF4BF8}"/>
    <cellStyle name="Normal 10 37 2 2" xfId="7725" xr:uid="{19150CD8-995B-4564-A5FA-B07583ED4877}"/>
    <cellStyle name="Normal 10 37 2 2 2" xfId="19163" xr:uid="{54625D54-7F1C-4393-A885-75AF145224C6}"/>
    <cellStyle name="Normal 10 37 2 2 3" xfId="30012" xr:uid="{852EF3EC-0352-4AE5-BD0C-8E0789C4FE5A}"/>
    <cellStyle name="Normal 10 37 2 2 4" xfId="45286" xr:uid="{45344BFE-91EA-4851-BE0A-09F6C4023572}"/>
    <cellStyle name="Normal 10 37 2 3" xfId="16107" xr:uid="{772DF0A7-F533-47AA-88EB-3DCD810A16AB}"/>
    <cellStyle name="Normal 10 37 2 4" xfId="26956" xr:uid="{C8973730-F123-4BB4-8E3C-57A1E98B0591}"/>
    <cellStyle name="Normal 10 37 2 5" xfId="42230" xr:uid="{37FFAA9A-60CC-491C-8187-E207F9EDAB09}"/>
    <cellStyle name="Normal 10 37 3" xfId="5031" xr:uid="{900BC007-0437-4B80-950C-A7DA42A7FDBA}"/>
    <cellStyle name="Normal 10 37 3 2" xfId="8087" xr:uid="{E015BCA6-7851-4C47-9CDA-BB7E60461654}"/>
    <cellStyle name="Normal 10 37 3 2 2" xfId="19525" xr:uid="{4D20652D-7E35-4F8C-B151-8A5058642D04}"/>
    <cellStyle name="Normal 10 37 3 2 3" xfId="30374" xr:uid="{C4DE77EA-80B1-4B68-87A4-BCF89A5147E6}"/>
    <cellStyle name="Normal 10 37 3 2 4" xfId="45648" xr:uid="{CC08DBD8-C4FB-4370-8A5D-579EF1E3DACA}"/>
    <cellStyle name="Normal 10 37 3 3" xfId="16469" xr:uid="{0466249F-AF64-4846-9ED5-AD9EA0F8955F}"/>
    <cellStyle name="Normal 10 37 3 4" xfId="27318" xr:uid="{077BD37C-3E2F-4A1A-BEA3-C16987A4E22C}"/>
    <cellStyle name="Normal 10 37 3 5" xfId="42592" xr:uid="{43961E00-4CC5-4C42-9829-BB0E642CC77A}"/>
    <cellStyle name="Normal 10 37 4" xfId="7360" xr:uid="{3281F81E-244D-483E-A0B7-A0F17CC559B0}"/>
    <cellStyle name="Normal 10 37 4 2" xfId="18798" xr:uid="{239C2441-6B74-48CF-97CB-DC48055C7E6A}"/>
    <cellStyle name="Normal 10 37 4 3" xfId="29647" xr:uid="{19283E40-6F20-4A1C-ACF8-B9BB1C0F6CD7}"/>
    <cellStyle name="Normal 10 37 4 4" xfId="44921" xr:uid="{4F8F01C8-6A1B-448F-9293-0E54AB6E9A2A}"/>
    <cellStyle name="Normal 10 37 5" xfId="15742" xr:uid="{46CD633B-47E3-42D3-A8F5-F08DF9226B7F}"/>
    <cellStyle name="Normal 10 37 6" xfId="26591" xr:uid="{C665834B-F1C1-4370-A395-7F84FE551FCF}"/>
    <cellStyle name="Normal 10 37 7" xfId="41865" xr:uid="{5A208C41-9539-47BA-B2AB-FB720C448AB2}"/>
    <cellStyle name="Normal 10 38" xfId="4177" xr:uid="{317998B9-D231-418C-93AE-886E14CE62E7}"/>
    <cellStyle name="Normal 10 39" xfId="4178" xr:uid="{507F2F18-0F7D-4A69-A1A7-EEBF936F337C}"/>
    <cellStyle name="Normal 10 4" xfId="864" xr:uid="{83D27D40-0C65-4E44-B365-E2E1DE843A20}"/>
    <cellStyle name="Normal 10 4 10" xfId="30685" xr:uid="{FDBD4CB9-1464-467D-BBB9-70FBA34B70CE}"/>
    <cellStyle name="Normal 10 4 11" xfId="39731" xr:uid="{67C0FAFD-A3B4-4BDD-A582-383DD6FD2574}"/>
    <cellStyle name="Normal 10 4 2" xfId="2480" xr:uid="{F265867D-F038-4DE0-9985-50C1C2A182EF}"/>
    <cellStyle name="Normal 10 4 2 2" xfId="3461" xr:uid="{1575051F-26A2-4068-A0D6-F1634150DA14}"/>
    <cellStyle name="Normal 10 4 2 2 2" xfId="6699" xr:uid="{5C707C34-F3FE-447F-93CE-227A7806E99F}"/>
    <cellStyle name="Normal 10 4 2 2 2 2" xfId="10832" xr:uid="{8FDB156B-B11F-475F-AF19-BFBE4229FAE5}"/>
    <cellStyle name="Normal 10 4 2 2 2 2 2" xfId="21705" xr:uid="{B5C13089-1874-42E2-ADD3-37DDDE92F80E}"/>
    <cellStyle name="Normal 10 4 2 2 2 2 3" xfId="38765" xr:uid="{D02BD5A8-34DC-474F-A9A1-B36380F83105}"/>
    <cellStyle name="Normal 10 4 2 2 2 3" xfId="18137" xr:uid="{38686729-AC01-4DB9-B173-8E17D6D2B863}"/>
    <cellStyle name="Normal 10 4 2 2 2 4" xfId="28986" xr:uid="{D3B03BC9-A65A-4DD0-A7DB-C3CED1E56CC8}"/>
    <cellStyle name="Normal 10 4 2 2 2 5" xfId="34798" xr:uid="{3CC2B1C8-6071-4B32-B311-E94EAB0EBAEF}"/>
    <cellStyle name="Normal 10 4 2 2 2 6" xfId="44260" xr:uid="{3B4C6DF1-A836-4E2E-BE22-FF8628332A79}"/>
    <cellStyle name="Normal 10 4 2 2 3" xfId="10833" xr:uid="{5A55FC56-6FDD-4FC2-8E04-ABAFEA9BFEB2}"/>
    <cellStyle name="Normal 10 4 2 2 3 2" xfId="21706" xr:uid="{8CFE5D87-926C-4212-A02D-97580955B25F}"/>
    <cellStyle name="Normal 10 4 2 2 3 3" xfId="36784" xr:uid="{C85EB38E-D7FD-4463-AC5D-A784016D2FFD}"/>
    <cellStyle name="Normal 10 4 2 2 4" xfId="15081" xr:uid="{AA8E1187-6F68-452F-85C2-AE5AC44B915E}"/>
    <cellStyle name="Normal 10 4 2 2 5" xfId="25930" xr:uid="{17F25500-20E6-4E55-9567-758D337BBC96}"/>
    <cellStyle name="Normal 10 4 2 2 6" xfId="32080" xr:uid="{6851E08E-EA10-4E9A-9DC8-0D3CCA656E3F}"/>
    <cellStyle name="Normal 10 4 2 2 7" xfId="41204" xr:uid="{737F6DE6-2D4B-4411-B3A2-DA6F3538D073}"/>
    <cellStyle name="Normal 10 4 2 3" xfId="5719" xr:uid="{0E115323-1E72-4E76-ABF1-06BCA211C73A}"/>
    <cellStyle name="Normal 10 4 2 3 2" xfId="10834" xr:uid="{4231E73F-DAC0-4679-888C-B38130F005F6}"/>
    <cellStyle name="Normal 10 4 2 3 2 2" xfId="21707" xr:uid="{699DDF7F-D6D0-4843-BD9D-26F0C17ECAD8}"/>
    <cellStyle name="Normal 10 4 2 3 2 3" xfId="38079" xr:uid="{BBF17081-930D-4B50-B7E8-368775C3DD13}"/>
    <cellStyle name="Normal 10 4 2 3 3" xfId="17157" xr:uid="{30DB2FAA-4046-46B9-9220-C4FFB806ECC5}"/>
    <cellStyle name="Normal 10 4 2 3 4" xfId="28006" xr:uid="{DB836284-D43A-42FD-B6BD-9D17082D6242}"/>
    <cellStyle name="Normal 10 4 2 3 5" xfId="34122" xr:uid="{BA6C0E4F-A11B-4262-8DA0-33BEAA0111D5}"/>
    <cellStyle name="Normal 10 4 2 3 6" xfId="43280" xr:uid="{3AE47E98-C9F2-4480-8F8A-1E51A439D437}"/>
    <cellStyle name="Normal 10 4 2 4" xfId="10835" xr:uid="{FCDE4B8D-7513-4DE9-8C87-F7F5E591B62D}"/>
    <cellStyle name="Normal 10 4 2 4 2" xfId="21708" xr:uid="{2EC896ED-9F9A-4FF6-B055-AEB362148D36}"/>
    <cellStyle name="Normal 10 4 2 4 3" xfId="36096" xr:uid="{D6FD7849-018E-4C7A-944A-B0CA08AC6C0F}"/>
    <cellStyle name="Normal 10 4 2 5" xfId="14101" xr:uid="{B18AFEA3-A2F9-45D1-87BB-5BEA3BCE8EC8}"/>
    <cellStyle name="Normal 10 4 2 6" xfId="24950" xr:uid="{3CA8F7A9-4588-4C06-8755-2B29F3DB3C44}"/>
    <cellStyle name="Normal 10 4 2 7" xfId="31100" xr:uid="{97346B61-6023-4A9D-A62D-A7A4612E0EC2}"/>
    <cellStyle name="Normal 10 4 2 8" xfId="40224" xr:uid="{9575A3FB-5AC2-4FC7-A9CE-B58DF1990AA2}"/>
    <cellStyle name="Normal 10 4 3" xfId="2968" xr:uid="{C947D322-8B7A-4ED0-BA28-4F696C2008AC}"/>
    <cellStyle name="Normal 10 4 3 2" xfId="6206" xr:uid="{C14ABE59-5B44-45E7-A02A-D2D2AA2403C1}"/>
    <cellStyle name="Normal 10 4 3 2 2" xfId="10836" xr:uid="{D99F8F1F-305C-478C-8F03-C21051BD9476}"/>
    <cellStyle name="Normal 10 4 3 2 2 2" xfId="21709" xr:uid="{755546F8-5F47-4B8F-91C9-3597032F3CA7}"/>
    <cellStyle name="Normal 10 4 3 2 2 3" xfId="38766" xr:uid="{4F4CB9D3-E81F-46C5-990C-0D14B2DF5072}"/>
    <cellStyle name="Normal 10 4 3 2 3" xfId="17644" xr:uid="{7DA951EA-0C3C-4B75-84FC-FF257C1CF452}"/>
    <cellStyle name="Normal 10 4 3 2 4" xfId="28493" xr:uid="{04CA93FD-B88B-44F0-95C0-892AF14982D3}"/>
    <cellStyle name="Normal 10 4 3 2 5" xfId="34799" xr:uid="{F6E17370-AE21-4DB0-AE68-33A8FB6070D2}"/>
    <cellStyle name="Normal 10 4 3 2 6" xfId="43767" xr:uid="{A44E797C-75A8-4CA6-A399-7C69C99C97D6}"/>
    <cellStyle name="Normal 10 4 3 3" xfId="10837" xr:uid="{F75A3D87-E315-4C96-A26A-39E72250DE8B}"/>
    <cellStyle name="Normal 10 4 3 3 2" xfId="21710" xr:uid="{DE4DF2B5-DB14-4EB7-AF8E-20E6A906DE73}"/>
    <cellStyle name="Normal 10 4 3 3 3" xfId="36785" xr:uid="{01B0EC8F-3889-4C37-B875-723B1C7C3A4D}"/>
    <cellStyle name="Normal 10 4 3 4" xfId="14588" xr:uid="{4B7FA9D7-25B3-4EC1-8F10-686195AD2FC7}"/>
    <cellStyle name="Normal 10 4 3 5" xfId="25437" xr:uid="{667FB150-A11C-41F1-B22C-FCC8BE76CB62}"/>
    <cellStyle name="Normal 10 4 3 6" xfId="31587" xr:uid="{333047F2-9B7D-4138-9D2F-CEDA3705515B}"/>
    <cellStyle name="Normal 10 4 3 7" xfId="40711" xr:uid="{88CD74EE-E1A7-41DF-9081-BF73154091CE}"/>
    <cellStyle name="Normal 10 4 4" xfId="3953" xr:uid="{90549619-8902-47F5-B32D-4ECB9AE87081}"/>
    <cellStyle name="Normal 10 4 4 2" xfId="7191" xr:uid="{739E7FAD-197E-442A-9120-B572742C67E7}"/>
    <cellStyle name="Normal 10 4 4 2 2" xfId="18629" xr:uid="{72042154-561B-45FA-969A-1E1157F3E6C4}"/>
    <cellStyle name="Normal 10 4 4 2 3" xfId="29478" xr:uid="{FA6FB30A-5F2E-443C-BD7B-0D87E752B1BC}"/>
    <cellStyle name="Normal 10 4 4 2 4" xfId="37774" xr:uid="{3AC81F84-2E31-4CB8-AE7A-BE88EC9AC9C5}"/>
    <cellStyle name="Normal 10 4 4 2 5" xfId="44752" xr:uid="{7E8E0199-7BFA-4092-8070-6CE91BE780E5}"/>
    <cellStyle name="Normal 10 4 4 3" xfId="15573" xr:uid="{7350E9E5-CFE2-48E6-81D8-F338A19E6D78}"/>
    <cellStyle name="Normal 10 4 4 4" xfId="26422" xr:uid="{5B56964D-BE2E-4F2C-8960-62DBCB2E0753}"/>
    <cellStyle name="Normal 10 4 4 5" xfId="33140" xr:uid="{A1423EFA-4027-4255-8CC1-1CBFC039258D}"/>
    <cellStyle name="Normal 10 4 4 6" xfId="41696" xr:uid="{59DAF732-6681-4242-A75A-EA91188A51C2}"/>
    <cellStyle name="Normal 10 4 5" xfId="4500" xr:uid="{35F1F0F6-DF5D-44F3-B354-941F540C2B0C}"/>
    <cellStyle name="Normal 10 4 5 2" xfId="7556" xr:uid="{F53463B5-50E7-4CBD-AC13-F9825F95A693}"/>
    <cellStyle name="Normal 10 4 5 2 2" xfId="18994" xr:uid="{A57F148D-8B63-4233-BD18-423B90C83F3F}"/>
    <cellStyle name="Normal 10 4 5 2 3" xfId="29843" xr:uid="{01E440A2-27E6-4215-88F5-D2C53D3E719D}"/>
    <cellStyle name="Normal 10 4 5 2 4" xfId="45117" xr:uid="{37BD5E0D-5433-4C87-8197-C9E80CF0E489}"/>
    <cellStyle name="Normal 10 4 5 3" xfId="15938" xr:uid="{83FE7133-CF72-4404-AFB5-63BEDB265BBF}"/>
    <cellStyle name="Normal 10 4 5 4" xfId="26787" xr:uid="{48C6736C-B4EC-49F4-BB56-874B901202FA}"/>
    <cellStyle name="Normal 10 4 5 5" xfId="35792" xr:uid="{672FFBDC-96CF-47EC-92D8-6A366B70BD5C}"/>
    <cellStyle name="Normal 10 4 5 6" xfId="42061" xr:uid="{EC04A2B2-6BFB-4D6B-B025-C04536E91603}"/>
    <cellStyle name="Normal 10 4 6" xfId="4862" xr:uid="{421F909F-6CA8-483D-8117-65442BA2C08D}"/>
    <cellStyle name="Normal 10 4 6 2" xfId="7918" xr:uid="{3159765B-702C-453C-8799-8C0F2E218EF9}"/>
    <cellStyle name="Normal 10 4 6 2 2" xfId="19356" xr:uid="{9D7C4483-0E66-4440-8044-0086B6AF28E6}"/>
    <cellStyle name="Normal 10 4 6 2 3" xfId="30205" xr:uid="{D7EC1C26-7C14-4330-BAB0-B1E1B69CF5C3}"/>
    <cellStyle name="Normal 10 4 6 2 4" xfId="45479" xr:uid="{31243FC9-B427-47BA-841D-C98D52F58FFE}"/>
    <cellStyle name="Normal 10 4 6 3" xfId="16300" xr:uid="{2D7E0816-3875-42A4-8046-879944B3B95F}"/>
    <cellStyle name="Normal 10 4 6 4" xfId="27149" xr:uid="{75ECDB24-B4E1-45C8-A061-A10E4C6A49D4}"/>
    <cellStyle name="Normal 10 4 6 5" xfId="42423" xr:uid="{F930002C-AF06-4D7A-B901-B2692E02AA1D}"/>
    <cellStyle name="Normal 10 4 7" xfId="5226" xr:uid="{F810F9BA-C75C-404F-8D3D-6FA8BB00F026}"/>
    <cellStyle name="Normal 10 4 7 2" xfId="16664" xr:uid="{2F6AF709-F35C-4521-9571-E7AC77C122A8}"/>
    <cellStyle name="Normal 10 4 7 3" xfId="27513" xr:uid="{32FD0181-08BF-42FA-90CE-FDD7B3D88E02}"/>
    <cellStyle name="Normal 10 4 7 4" xfId="42787" xr:uid="{07ABEFDF-C27D-418B-BE38-56DB03A60A91}"/>
    <cellStyle name="Normal 10 4 8" xfId="13608" xr:uid="{7C7DBE46-F8E1-4F28-8EF0-C38F0C550303}"/>
    <cellStyle name="Normal 10 4 9" xfId="24457" xr:uid="{082447CD-463A-4213-A02D-9A7D1583785F}"/>
    <cellStyle name="Normal 10 40" xfId="3950" xr:uid="{BA7DFB5B-4083-4607-81BD-128A239E2BDD}"/>
    <cellStyle name="Normal 10 40 2" xfId="7188" xr:uid="{D8C07EF7-F85D-4669-B56C-E79460BFF491}"/>
    <cellStyle name="Normal 10 40 2 2" xfId="18626" xr:uid="{A61BFB8F-2297-466B-A0D7-E24631D5AFB5}"/>
    <cellStyle name="Normal 10 40 2 3" xfId="29475" xr:uid="{EAA42956-D615-4C00-BD44-42BC6A2DE6F0}"/>
    <cellStyle name="Normal 10 40 2 4" xfId="44749" xr:uid="{28F5717E-78BD-4B55-BFD0-C440A0F27257}"/>
    <cellStyle name="Normal 10 40 3" xfId="15570" xr:uid="{8B2D124F-3972-4D6A-BDAF-5BB81E15CE78}"/>
    <cellStyle name="Normal 10 40 4" xfId="26419" xr:uid="{32FC078C-28BE-4019-81B6-D7521BBFB588}"/>
    <cellStyle name="Normal 10 40 5" xfId="41693" xr:uid="{0EA07057-1AFA-459B-971B-EC9EB7EF5AA2}"/>
    <cellStyle name="Normal 10 41" xfId="4310" xr:uid="{2C85459F-C2AE-4600-ADC0-BBDAF4AB0302}"/>
    <cellStyle name="Normal 10 41 2" xfId="7366" xr:uid="{7FF52228-332C-4C7A-8E41-65F0C6BAD5C7}"/>
    <cellStyle name="Normal 10 41 2 2" xfId="18804" xr:uid="{B551661E-F0CD-451E-851B-7F7082A4C5D7}"/>
    <cellStyle name="Normal 10 41 2 3" xfId="29653" xr:uid="{013FCB8E-3073-48C3-A35B-849373BF4321}"/>
    <cellStyle name="Normal 10 41 2 4" xfId="39533" xr:uid="{F401DC03-EB7C-4F7F-BC50-6631F6AEF77C}"/>
    <cellStyle name="Normal 10 41 2 5" xfId="44927" xr:uid="{EF5555BB-2A89-406F-8427-484397F78F67}"/>
    <cellStyle name="Normal 10 41 3" xfId="10838" xr:uid="{4A77431B-2472-4609-9F6A-17B4120D84E4}"/>
    <cellStyle name="Normal 10 41 3 2" xfId="21711" xr:uid="{CFE2915B-5AE0-45D9-A6D1-C62914466A1C}"/>
    <cellStyle name="Normal 10 41 3 3" xfId="39541" xr:uid="{E6F4666F-13DF-4D7A-98D7-3C9C19769747}"/>
    <cellStyle name="Normal 10 41 4" xfId="15748" xr:uid="{FD692840-5E14-40DF-9D28-1CE950597671}"/>
    <cellStyle name="Normal 10 41 5" xfId="26597" xr:uid="{23D8ED8A-CE3E-4B81-9B44-D2493508D8F1}"/>
    <cellStyle name="Normal 10 41 6" xfId="35563" xr:uid="{B02A06A6-FF50-42DE-9308-9059E7E64FEA}"/>
    <cellStyle name="Normal 10 41 7" xfId="41871" xr:uid="{91EA257A-8516-479C-AB62-A6F080E75568}"/>
    <cellStyle name="Normal 10 41 8" xfId="106" xr:uid="{625F3E41-9D2B-41D9-90BA-A8C86EFC7245}"/>
    <cellStyle name="Normal 10 42" xfId="4497" xr:uid="{BC8C7D54-14AD-48E6-9B7A-6337B3C4D3F7}"/>
    <cellStyle name="Normal 10 42 2" xfId="7553" xr:uid="{389776F4-7327-4F96-A9D1-8559E4619082}"/>
    <cellStyle name="Normal 10 42 2 2" xfId="18991" xr:uid="{5FBCC38F-6732-46AE-A884-1082B9A6BC0F}"/>
    <cellStyle name="Normal 10 42 2 3" xfId="29840" xr:uid="{991ACC3C-DE7B-47C2-882D-47F7E27A3739}"/>
    <cellStyle name="Normal 10 42 2 4" xfId="45114" xr:uid="{73DB74E4-30C7-4D76-ABAF-78611BBFE7FE}"/>
    <cellStyle name="Normal 10 42 3" xfId="15935" xr:uid="{5D3A72B3-D655-4AA7-9485-72450BBCBF77}"/>
    <cellStyle name="Normal 10 42 4" xfId="26784" xr:uid="{499B666A-6537-494F-9282-A0A81AA257F5}"/>
    <cellStyle name="Normal 10 42 5" xfId="42058" xr:uid="{60D8C79D-71D8-4D20-A539-7369D3A7B2B4}"/>
    <cellStyle name="Normal 10 43" xfId="4859" xr:uid="{7F6459BD-F924-4D9F-A333-09D8F30921B9}"/>
    <cellStyle name="Normal 10 43 2" xfId="7915" xr:uid="{A5A0FBF1-57CF-426F-A0E1-77594F2D9193}"/>
    <cellStyle name="Normal 10 43 2 2" xfId="19353" xr:uid="{F7C837C5-0B04-4535-BE5F-5B98D521E091}"/>
    <cellStyle name="Normal 10 43 2 3" xfId="30202" xr:uid="{6411C968-295E-4AA9-9D40-FC5BCF844714}"/>
    <cellStyle name="Normal 10 43 2 4" xfId="45476" xr:uid="{DDC4487C-1173-4581-9FE3-13379536C43E}"/>
    <cellStyle name="Normal 10 43 3" xfId="16297" xr:uid="{8DFE88E1-03FE-4574-9759-B249CC21FD16}"/>
    <cellStyle name="Normal 10 43 4" xfId="27146" xr:uid="{699930F7-D1B6-4B65-8AF3-156D14A8F4E3}"/>
    <cellStyle name="Normal 10 43 5" xfId="42420" xr:uid="{E3CEBAA2-4B2B-47B8-A24F-5972A1B36C57}"/>
    <cellStyle name="Normal 10 44" xfId="5040" xr:uid="{86EC719E-8188-4F0F-B77F-589A24E5A9A2}"/>
    <cellStyle name="Normal 10 44 2" xfId="16478" xr:uid="{8462512B-6A37-46C0-BA6F-A04657CC88A8}"/>
    <cellStyle name="Normal 10 44 3" xfId="27327" xr:uid="{77AD0941-30B6-424F-88CE-21A29E00A183}"/>
    <cellStyle name="Normal 10 44 4" xfId="42601" xr:uid="{443A6476-0EFB-4166-A748-EB9E0E300587}"/>
    <cellStyle name="Normal 10 45" xfId="8291" xr:uid="{99CD0BE0-63C6-41E4-974C-BDF94ADE010C}"/>
    <cellStyle name="Normal 10 45 2" xfId="19559" xr:uid="{69010200-5A72-42E9-B187-1E3FE69C34FE}"/>
    <cellStyle name="Normal 10 45 3" xfId="30408" xr:uid="{079A5BED-5395-4B83-AEC5-AFB919AF4C95}"/>
    <cellStyle name="Normal 10 45 4" xfId="45682" xr:uid="{4ADDD050-E368-4BBF-AC31-9CF55913928A}"/>
    <cellStyle name="Normal 10 46" xfId="13422" xr:uid="{3C493106-C6D2-4855-A719-94B7195F57FE}"/>
    <cellStyle name="Normal 10 47" xfId="24271" xr:uid="{24894442-476B-47FA-AE39-800AA7D691C1}"/>
    <cellStyle name="Normal 10 48" xfId="30466" xr:uid="{D1EF890B-A126-4B2D-A814-2C46FB2E8D9C}"/>
    <cellStyle name="Normal 10 49" xfId="39545" xr:uid="{3C31FDC5-5B26-4ED5-A35E-92D88B80DA77}"/>
    <cellStyle name="Normal 10 5" xfId="865" xr:uid="{8CC4C696-DA26-4280-AB3E-1A4B658F457C}"/>
    <cellStyle name="Normal 10 5 10" xfId="30686" xr:uid="{1AD178D5-0961-4D84-8D9E-C875ED2FC268}"/>
    <cellStyle name="Normal 10 5 11" xfId="39732" xr:uid="{9D4D4BF3-3680-4986-9B7D-4A26ABE5FF52}"/>
    <cellStyle name="Normal 10 5 2" xfId="2481" xr:uid="{56894236-076B-4C07-B0C4-856AA8E8C0E3}"/>
    <cellStyle name="Normal 10 5 2 10" xfId="40225" xr:uid="{3C177C3C-5C0D-4AE7-B8BB-389580844C37}"/>
    <cellStyle name="Normal 10 5 2 2" xfId="3462" xr:uid="{BA72B3C9-706D-4F3F-BFF6-A96DE0471B24}"/>
    <cellStyle name="Normal 10 5 2 2 2" xfId="6700" xr:uid="{5E63ADC1-AAE8-4F9B-A1BE-BA767BE50F33}"/>
    <cellStyle name="Normal 10 5 2 2 2 2" xfId="10839" xr:uid="{B6342FAC-F4FE-471B-8C9F-A14D50092BD8}"/>
    <cellStyle name="Normal 10 5 2 2 2 2 2" xfId="21712" xr:uid="{4DA0496B-2517-4FDA-B847-E810A3EDCD05}"/>
    <cellStyle name="Normal 10 5 2 2 2 2 3" xfId="38767" xr:uid="{13DD1928-84A5-4BF2-9816-86A8C390F367}"/>
    <cellStyle name="Normal 10 5 2 2 2 3" xfId="18138" xr:uid="{6974444F-E224-4D5A-85BB-473316FE4580}"/>
    <cellStyle name="Normal 10 5 2 2 2 4" xfId="28987" xr:uid="{70449AA0-447B-4E0D-B644-FF4DDB22246A}"/>
    <cellStyle name="Normal 10 5 2 2 2 5" xfId="34800" xr:uid="{7DEBDCA8-DA32-47C5-907B-81B1584980FF}"/>
    <cellStyle name="Normal 10 5 2 2 2 6" xfId="44261" xr:uid="{217E8E02-BDCD-4A2D-A071-82456FADB86F}"/>
    <cellStyle name="Normal 10 5 2 2 3" xfId="10840" xr:uid="{B0DFC4F9-08EC-4DC9-99AC-1A8EFEEEDC3D}"/>
    <cellStyle name="Normal 10 5 2 2 3 2" xfId="21713" xr:uid="{12EA0CE9-3A7B-4529-B473-A69C5A087B0F}"/>
    <cellStyle name="Normal 10 5 2 2 3 3" xfId="36786" xr:uid="{8CB32DB2-000B-4F63-A302-A0F5853C6C00}"/>
    <cellStyle name="Normal 10 5 2 2 4" xfId="15082" xr:uid="{502E1B6F-1A08-4381-A067-4F1F635B2607}"/>
    <cellStyle name="Normal 10 5 2 2 5" xfId="25931" xr:uid="{6BC6187B-E579-4E2C-8C79-BD838B99854B}"/>
    <cellStyle name="Normal 10 5 2 2 6" xfId="32081" xr:uid="{BDAC5781-295A-4B7B-9802-15F3F27E7C63}"/>
    <cellStyle name="Normal 10 5 2 2 7" xfId="41205" xr:uid="{FD572F2B-B5CA-41AF-911B-5D10AC361EE3}"/>
    <cellStyle name="Normal 10 5 2 3" xfId="4179" xr:uid="{E6F1E15F-0862-4D69-B9C5-23AA09CDD61A}"/>
    <cellStyle name="Normal 10 5 2 3 2" xfId="7361" xr:uid="{90F84949-86D8-40B4-BE24-104B4F197C80}"/>
    <cellStyle name="Normal 10 5 2 3 2 2" xfId="18799" xr:uid="{BB31B0B5-0D1E-45D4-895F-ABA3D6A7ACD6}"/>
    <cellStyle name="Normal 10 5 2 3 2 3" xfId="29648" xr:uid="{D2ADED6F-A771-4420-A9CF-AEC1FCD9FE9A}"/>
    <cellStyle name="Normal 10 5 2 3 2 4" xfId="38080" xr:uid="{54F779BA-4C20-4C33-A2BC-6F7D2427462D}"/>
    <cellStyle name="Normal 10 5 2 3 2 5" xfId="44922" xr:uid="{6F0C9CF9-0CF3-4D49-BA2C-B49F65390188}"/>
    <cellStyle name="Normal 10 5 2 3 3" xfId="15743" xr:uid="{1596C520-6120-4CCA-B714-0B68C5CA6964}"/>
    <cellStyle name="Normal 10 5 2 3 4" xfId="26592" xr:uid="{F06A8F6D-22B0-40CE-A0A6-49CE45A338C9}"/>
    <cellStyle name="Normal 10 5 2 3 5" xfId="34123" xr:uid="{7F3C138C-6C92-4405-805D-EFAA5739931B}"/>
    <cellStyle name="Normal 10 5 2 3 6" xfId="41866" xr:uid="{BBFA9977-4FB9-4ED5-9E4D-892B93A1E38E}"/>
    <cellStyle name="Normal 10 5 2 4" xfId="4670" xr:uid="{7393A6B7-834F-4C14-9D62-3A110CD83E3B}"/>
    <cellStyle name="Normal 10 5 2 4 2" xfId="7726" xr:uid="{8E25BDC9-FB93-4888-A126-C052EF223732}"/>
    <cellStyle name="Normal 10 5 2 4 2 2" xfId="19164" xr:uid="{C3EE3AAF-BB34-4394-AB52-28F94950DB28}"/>
    <cellStyle name="Normal 10 5 2 4 2 3" xfId="30013" xr:uid="{6FA01C9F-EA47-47D9-82A1-F6B692C4751E}"/>
    <cellStyle name="Normal 10 5 2 4 2 4" xfId="45287" xr:uid="{001955D3-A28A-408B-BFBA-FA16AA14A694}"/>
    <cellStyle name="Normal 10 5 2 4 3" xfId="16108" xr:uid="{24BBF7B5-A84B-46EB-B908-D1684420B12B}"/>
    <cellStyle name="Normal 10 5 2 4 4" xfId="26957" xr:uid="{367D6D08-EAEB-4EE2-A4D3-349732C997FD}"/>
    <cellStyle name="Normal 10 5 2 4 5" xfId="36097" xr:uid="{061CF9AB-8E0B-427D-826E-4E3B0DEFAC66}"/>
    <cellStyle name="Normal 10 5 2 4 6" xfId="42231" xr:uid="{EDDC37E3-7A37-4F02-8C57-ED27EF00F579}"/>
    <cellStyle name="Normal 10 5 2 5" xfId="5032" xr:uid="{A3A222A2-E3B9-4FE1-8484-92B27780D4DD}"/>
    <cellStyle name="Normal 10 5 2 5 2" xfId="8088" xr:uid="{4C71E781-B548-417E-BAE9-4C9DF1A1E4C0}"/>
    <cellStyle name="Normal 10 5 2 5 2 2" xfId="19526" xr:uid="{5A9FB45A-2D8F-4CB9-8E78-C8C54340A33A}"/>
    <cellStyle name="Normal 10 5 2 5 2 3" xfId="30375" xr:uid="{9AAA0F50-91B8-40AB-A1CE-B3C22D748C72}"/>
    <cellStyle name="Normal 10 5 2 5 2 4" xfId="45649" xr:uid="{A3CBEDE6-8ED2-4E39-B32D-82FCDD87BA05}"/>
    <cellStyle name="Normal 10 5 2 5 3" xfId="16470" xr:uid="{EB3B5C6B-8F49-400E-84F5-9144A966CB99}"/>
    <cellStyle name="Normal 10 5 2 5 4" xfId="27319" xr:uid="{296523EC-E687-4789-B376-456D5D8B7944}"/>
    <cellStyle name="Normal 10 5 2 5 5" xfId="42593" xr:uid="{1D4D88C0-1314-4268-BDB7-CC9821541964}"/>
    <cellStyle name="Normal 10 5 2 6" xfId="5720" xr:uid="{DFE0B661-EAE0-4292-ACE4-93A0B0C589A7}"/>
    <cellStyle name="Normal 10 5 2 6 2" xfId="17158" xr:uid="{3C34AAFC-39FA-40CF-B5C8-796ED37FFD14}"/>
    <cellStyle name="Normal 10 5 2 6 3" xfId="28007" xr:uid="{678777DE-80B8-4A11-96FB-59581CF2AF90}"/>
    <cellStyle name="Normal 10 5 2 6 4" xfId="43281" xr:uid="{E6B9832C-09CE-48D3-9C23-1AF3B33370AA}"/>
    <cellStyle name="Normal 10 5 2 7" xfId="14102" xr:uid="{66E9C06E-22A8-4412-B198-307BB84ACF49}"/>
    <cellStyle name="Normal 10 5 2 8" xfId="24951" xr:uid="{C0E6CABE-658C-4B5E-A3D1-E374E7CA94AB}"/>
    <cellStyle name="Normal 10 5 2 9" xfId="31101" xr:uid="{8237EAC5-9A05-4148-8647-0D40E8235CE0}"/>
    <cellStyle name="Normal 10 5 3" xfId="2969" xr:uid="{298824D6-9F12-4E06-88B9-F35A4A9F11C8}"/>
    <cellStyle name="Normal 10 5 3 2" xfId="6207" xr:uid="{AAC4AF13-06BF-4234-A143-7A804A040365}"/>
    <cellStyle name="Normal 10 5 3 2 2" xfId="10841" xr:uid="{21B9C2C9-ACAA-4F0D-BCCC-72FA1E864DB1}"/>
    <cellStyle name="Normal 10 5 3 2 2 2" xfId="21714" xr:uid="{D926AD09-0017-4048-8164-486393568691}"/>
    <cellStyle name="Normal 10 5 3 2 2 3" xfId="38768" xr:uid="{1BEAA7D7-9C1E-4DE5-BE1A-9209C7FAF101}"/>
    <cellStyle name="Normal 10 5 3 2 3" xfId="17645" xr:uid="{9295F765-F4A6-40D9-8271-873271DE025F}"/>
    <cellStyle name="Normal 10 5 3 2 4" xfId="28494" xr:uid="{BA2CDA2A-A050-4559-AC2E-91A2F03B00B2}"/>
    <cellStyle name="Normal 10 5 3 2 5" xfId="34801" xr:uid="{3BFBE540-B851-4654-8346-15DB87BA2ABC}"/>
    <cellStyle name="Normal 10 5 3 2 6" xfId="43768" xr:uid="{8D7030D3-F7A8-490F-8D80-57F26BF207EB}"/>
    <cellStyle name="Normal 10 5 3 3" xfId="10842" xr:uid="{9F8B38D2-7C99-4BC3-A927-1FAB46D76BB3}"/>
    <cellStyle name="Normal 10 5 3 3 2" xfId="21715" xr:uid="{22B30589-0585-48C8-9DA6-42943423B127}"/>
    <cellStyle name="Normal 10 5 3 3 3" xfId="36787" xr:uid="{AEFC581A-3459-4B9C-B31D-9C9560E863FA}"/>
    <cellStyle name="Normal 10 5 3 4" xfId="14589" xr:uid="{EB628815-AC12-47D8-B06D-227388C96090}"/>
    <cellStyle name="Normal 10 5 3 5" xfId="25438" xr:uid="{93E61E29-4423-434B-92DE-015C38EF8CBE}"/>
    <cellStyle name="Normal 10 5 3 6" xfId="31588" xr:uid="{BFCE5DFB-4175-4871-9178-AE969DF0A9D5}"/>
    <cellStyle name="Normal 10 5 3 7" xfId="40712" xr:uid="{5C22687D-A838-4FDF-AF11-A1EF7C78C71D}"/>
    <cellStyle name="Normal 10 5 4" xfId="3954" xr:uid="{E03B1DBF-29C3-4376-82C0-3C9FCAAF4BAA}"/>
    <cellStyle name="Normal 10 5 4 2" xfId="7192" xr:uid="{F230C991-8235-46BE-82DB-6FC4B1BC9764}"/>
    <cellStyle name="Normal 10 5 4 2 2" xfId="18630" xr:uid="{43ACBC20-F28F-4BEE-930B-81F2C45BA02B}"/>
    <cellStyle name="Normal 10 5 4 2 3" xfId="29479" xr:uid="{DAE6E7D9-7840-4D6B-B7BC-E41D94E21928}"/>
    <cellStyle name="Normal 10 5 4 2 4" xfId="37775" xr:uid="{85AE478D-7928-43EC-A386-8F3A837609E6}"/>
    <cellStyle name="Normal 10 5 4 2 5" xfId="44753" xr:uid="{93B0EC15-74F2-4FDD-8C96-201C4BECD823}"/>
    <cellStyle name="Normal 10 5 4 3" xfId="15574" xr:uid="{AD9A24FA-E623-4762-B641-AFE19ABA9FDF}"/>
    <cellStyle name="Normal 10 5 4 4" xfId="26423" xr:uid="{1C8C7DCC-9B21-4DDD-9603-50FCD649A1EF}"/>
    <cellStyle name="Normal 10 5 4 5" xfId="33141" xr:uid="{E81113B5-8CC7-4464-A21C-64229D7F643A}"/>
    <cellStyle name="Normal 10 5 4 6" xfId="41697" xr:uid="{5EDB1B65-C93B-42B9-821A-7CB2733202D1}"/>
    <cellStyle name="Normal 10 5 5" xfId="4501" xr:uid="{1DA7895A-2905-4EF9-B9D3-542CDB9622CB}"/>
    <cellStyle name="Normal 10 5 5 2" xfId="7557" xr:uid="{A5944B19-5930-4F37-8A19-990B8F962A5E}"/>
    <cellStyle name="Normal 10 5 5 2 2" xfId="18995" xr:uid="{E226081B-CA4B-47F2-A670-DE6AED0B3EDB}"/>
    <cellStyle name="Normal 10 5 5 2 3" xfId="29844" xr:uid="{A70986BF-493E-4117-9D27-11A06BD6462D}"/>
    <cellStyle name="Normal 10 5 5 2 4" xfId="45118" xr:uid="{A4FE44E9-964E-4F0E-8C0A-A72CCF34DF02}"/>
    <cellStyle name="Normal 10 5 5 3" xfId="15939" xr:uid="{2837C02A-F387-45BE-946D-51D0220215C5}"/>
    <cellStyle name="Normal 10 5 5 4" xfId="26788" xr:uid="{39A3D8C4-F1BC-4112-8761-9037B441C64B}"/>
    <cellStyle name="Normal 10 5 5 5" xfId="35793" xr:uid="{89582738-2D7B-46F8-AC8A-FB569E3DFC01}"/>
    <cellStyle name="Normal 10 5 5 6" xfId="42062" xr:uid="{3F9BE63C-C0EC-4CAE-B1E8-503207FFCFCE}"/>
    <cellStyle name="Normal 10 5 6" xfId="4863" xr:uid="{401F2864-1B34-4CC9-BFE9-D370BA8E8BCA}"/>
    <cellStyle name="Normal 10 5 6 2" xfId="7919" xr:uid="{3AEC21BB-6494-44FA-8C4C-215BD814760E}"/>
    <cellStyle name="Normal 10 5 6 2 2" xfId="19357" xr:uid="{567FDBD6-8F61-4749-BC2D-4B4615D43110}"/>
    <cellStyle name="Normal 10 5 6 2 3" xfId="30206" xr:uid="{826A2F37-FB9B-463B-BDDB-DA3FB0B01587}"/>
    <cellStyle name="Normal 10 5 6 2 4" xfId="45480" xr:uid="{E753DFCD-5C0B-419B-A6D5-8286F586E70E}"/>
    <cellStyle name="Normal 10 5 6 3" xfId="16301" xr:uid="{CFAFCFD9-1CAD-4596-8371-ADB2E74E2FFF}"/>
    <cellStyle name="Normal 10 5 6 4" xfId="27150" xr:uid="{3E28F1D8-C896-4634-969D-CDAC71F64A50}"/>
    <cellStyle name="Normal 10 5 6 5" xfId="42424" xr:uid="{4DB4DB43-6010-4951-A72D-DA878FA244FD}"/>
    <cellStyle name="Normal 10 5 7" xfId="5227" xr:uid="{D1C0D996-D7B6-4AEA-9012-94052531096A}"/>
    <cellStyle name="Normal 10 5 7 2" xfId="16665" xr:uid="{94815D34-DA6D-4D70-AE4A-BCF3BF1B1690}"/>
    <cellStyle name="Normal 10 5 7 3" xfId="27514" xr:uid="{C0720667-83AC-408C-89A8-A273E70C42C6}"/>
    <cellStyle name="Normal 10 5 7 4" xfId="42788" xr:uid="{2EAABE58-AB52-4A9A-85F4-2B1E3F9F03BC}"/>
    <cellStyle name="Normal 10 5 8" xfId="13609" xr:uid="{986A0017-D110-464E-8BA9-DE95A5377E63}"/>
    <cellStyle name="Normal 10 5 9" xfId="24458" xr:uid="{352B87AA-141B-4F5C-8728-38A268D305FD}"/>
    <cellStyle name="Normal 10 6" xfId="866" xr:uid="{21C36ECF-96FA-4128-9E02-3A3C297FDEAD}"/>
    <cellStyle name="Normal 10 6 10" xfId="30687" xr:uid="{37DA8F49-788E-4603-A665-A7E12DEE3DD4}"/>
    <cellStyle name="Normal 10 6 11" xfId="39733" xr:uid="{11E08309-E043-4584-93C6-7094FCA526B0}"/>
    <cellStyle name="Normal 10 6 2" xfId="2482" xr:uid="{02E3B4E4-C55B-4057-B656-39E70E545E9D}"/>
    <cellStyle name="Normal 10 6 2 10" xfId="40226" xr:uid="{FE4366E2-3357-4173-819B-31A149C0BCC3}"/>
    <cellStyle name="Normal 10 6 2 2" xfId="3463" xr:uid="{A8D9CE11-3BDF-4A0C-A1DB-98095D0B93A5}"/>
    <cellStyle name="Normal 10 6 2 2 2" xfId="6701" xr:uid="{5D3AF2E9-5DD9-4AE9-BD4C-365475E83452}"/>
    <cellStyle name="Normal 10 6 2 2 2 2" xfId="10843" xr:uid="{7227FCAB-056A-4399-B2DE-DB67FF932BBC}"/>
    <cellStyle name="Normal 10 6 2 2 2 2 2" xfId="21716" xr:uid="{0DAFE003-DDB8-4B58-B8FE-E072D0B08D2F}"/>
    <cellStyle name="Normal 10 6 2 2 2 2 3" xfId="38769" xr:uid="{F5754839-1BE0-4745-84B1-8921D5A30AC6}"/>
    <cellStyle name="Normal 10 6 2 2 2 3" xfId="18139" xr:uid="{2605A104-2D42-46D2-94CA-0595F3A8FD0D}"/>
    <cellStyle name="Normal 10 6 2 2 2 4" xfId="28988" xr:uid="{C7F3DE04-8481-471C-B887-50B9744F0D56}"/>
    <cellStyle name="Normal 10 6 2 2 2 5" xfId="34802" xr:uid="{4EC85DBC-2FD6-40E9-984D-88647D5B5748}"/>
    <cellStyle name="Normal 10 6 2 2 2 6" xfId="44262" xr:uid="{B7EC66F7-9F3F-44FD-BC55-8A2AF5E2C5FE}"/>
    <cellStyle name="Normal 10 6 2 2 3" xfId="10844" xr:uid="{8192F23F-D872-4667-BA52-F7A8772A610E}"/>
    <cellStyle name="Normal 10 6 2 2 3 2" xfId="21717" xr:uid="{8B9CEA18-04CB-4049-8CC6-53C3FDF830A9}"/>
    <cellStyle name="Normal 10 6 2 2 3 3" xfId="36788" xr:uid="{DC668199-E564-4EDD-AA93-ED3BC16AB140}"/>
    <cellStyle name="Normal 10 6 2 2 4" xfId="15083" xr:uid="{DEF30490-D4C0-474B-BC37-F6575DD8956D}"/>
    <cellStyle name="Normal 10 6 2 2 5" xfId="25932" xr:uid="{D07F666E-A3CB-4703-B79C-EAE812FA4853}"/>
    <cellStyle name="Normal 10 6 2 2 6" xfId="32082" xr:uid="{E2A1965D-E80D-45C0-AA39-5F2C38503A41}"/>
    <cellStyle name="Normal 10 6 2 2 7" xfId="41206" xr:uid="{E98A9BEA-54F7-4645-A248-DA4CE09F3863}"/>
    <cellStyle name="Normal 10 6 2 3" xfId="4180" xr:uid="{B1B541F8-553F-4338-8F16-30AE75D5CAB8}"/>
    <cellStyle name="Normal 10 6 2 3 2" xfId="7362" xr:uid="{906F3511-FA8D-499F-8B38-AA94E5901997}"/>
    <cellStyle name="Normal 10 6 2 3 2 2" xfId="18800" xr:uid="{C07476A8-F262-4068-8889-12CF69C237CB}"/>
    <cellStyle name="Normal 10 6 2 3 2 3" xfId="29649" xr:uid="{27403F60-6732-4ED8-985D-AA0DC1EC5C5B}"/>
    <cellStyle name="Normal 10 6 2 3 2 4" xfId="38081" xr:uid="{31A9F59D-3D4A-43F4-8592-60013AA8C449}"/>
    <cellStyle name="Normal 10 6 2 3 2 5" xfId="44923" xr:uid="{DC557E09-3427-4B16-B3C3-AC358455E360}"/>
    <cellStyle name="Normal 10 6 2 3 3" xfId="15744" xr:uid="{9C0A8822-BDBD-405D-9DBE-B5C977B9B9FE}"/>
    <cellStyle name="Normal 10 6 2 3 4" xfId="26593" xr:uid="{FE30751A-113C-4235-8B8C-95E7FAB82528}"/>
    <cellStyle name="Normal 10 6 2 3 5" xfId="34124" xr:uid="{ED1BECE6-DAAD-45B1-9033-6EE661891D89}"/>
    <cellStyle name="Normal 10 6 2 3 6" xfId="41867" xr:uid="{18451D8D-6AC2-4688-B8EF-293FF4084981}"/>
    <cellStyle name="Normal 10 6 2 4" xfId="4671" xr:uid="{C0DCA802-B015-4223-8E85-22688FC30F95}"/>
    <cellStyle name="Normal 10 6 2 4 2" xfId="7727" xr:uid="{266DEF45-48A9-4685-B714-5C834FF23BE9}"/>
    <cellStyle name="Normal 10 6 2 4 2 2" xfId="19165" xr:uid="{C8661950-4D8E-4584-899D-9A004360FF42}"/>
    <cellStyle name="Normal 10 6 2 4 2 3" xfId="30014" xr:uid="{7E339406-42FE-45CF-9169-C1479673D203}"/>
    <cellStyle name="Normal 10 6 2 4 2 4" xfId="45288" xr:uid="{E345DC44-8F6A-4F5B-BC3D-81B74775B8B5}"/>
    <cellStyle name="Normal 10 6 2 4 3" xfId="16109" xr:uid="{1CBD967F-F1E5-4524-BBD0-4DA0D66E8468}"/>
    <cellStyle name="Normal 10 6 2 4 4" xfId="26958" xr:uid="{AEC1807D-CEB1-44B2-83AE-D3B35A52A1E4}"/>
    <cellStyle name="Normal 10 6 2 4 5" xfId="36098" xr:uid="{5A0468C9-4D05-43BC-B01B-B4BFACEA40B9}"/>
    <cellStyle name="Normal 10 6 2 4 6" xfId="42232" xr:uid="{B679F6B2-A643-4B85-9494-E968D84AA95B}"/>
    <cellStyle name="Normal 10 6 2 5" xfId="5033" xr:uid="{B98BD0F5-7E72-4588-BBC5-7CB6F1DB94B1}"/>
    <cellStyle name="Normal 10 6 2 5 2" xfId="8089" xr:uid="{253D3611-A3AE-4CD2-B88C-6462648B2B11}"/>
    <cellStyle name="Normal 10 6 2 5 2 2" xfId="19527" xr:uid="{FC381AE6-0AA4-43FF-8D0C-FD4697D62CFD}"/>
    <cellStyle name="Normal 10 6 2 5 2 3" xfId="30376" xr:uid="{37FDA3D9-69AC-43D4-AF4A-D831B25BB238}"/>
    <cellStyle name="Normal 10 6 2 5 2 4" xfId="45650" xr:uid="{B1CBE79A-0472-4C6A-B228-CDF7D488EB5D}"/>
    <cellStyle name="Normal 10 6 2 5 3" xfId="16471" xr:uid="{D798193A-2C70-44A8-B0F0-301A6900D777}"/>
    <cellStyle name="Normal 10 6 2 5 4" xfId="27320" xr:uid="{C8B88921-6300-4309-9995-238C137DCE49}"/>
    <cellStyle name="Normal 10 6 2 5 5" xfId="42594" xr:uid="{23116130-302B-4F77-88CD-74D884FEC1C9}"/>
    <cellStyle name="Normal 10 6 2 6" xfId="5721" xr:uid="{810D538E-3ADF-422E-9B83-417B8C17A059}"/>
    <cellStyle name="Normal 10 6 2 6 2" xfId="17159" xr:uid="{FEE5A059-DC45-4DD9-B0C7-8142F6376AF2}"/>
    <cellStyle name="Normal 10 6 2 6 3" xfId="28008" xr:uid="{BE289BFC-3CCC-420C-9E2E-555A93045F92}"/>
    <cellStyle name="Normal 10 6 2 6 4" xfId="43282" xr:uid="{ACA62E51-C94B-48FC-BECC-4EC97C5DBFB7}"/>
    <cellStyle name="Normal 10 6 2 7" xfId="14103" xr:uid="{3108DEAA-4700-49D6-B12E-6BA60638F9B8}"/>
    <cellStyle name="Normal 10 6 2 8" xfId="24952" xr:uid="{1A1757A9-228A-42EC-807F-8C051DF813F5}"/>
    <cellStyle name="Normal 10 6 2 9" xfId="31102" xr:uid="{07161556-4557-4598-8A55-9F7322AC1838}"/>
    <cellStyle name="Normal 10 6 3" xfId="2970" xr:uid="{EC858E13-4D28-49C8-BBD5-B6E165D5131B}"/>
    <cellStyle name="Normal 10 6 3 2" xfId="6208" xr:uid="{3010890C-28BB-4DF7-9ED6-F8F7FC024561}"/>
    <cellStyle name="Normal 10 6 3 2 2" xfId="10845" xr:uid="{AAD36F97-5577-411B-9CA2-59475CD0DA74}"/>
    <cellStyle name="Normal 10 6 3 2 2 2" xfId="21718" xr:uid="{5BC5B463-AEFB-4A2C-840C-DD3F1500A36A}"/>
    <cellStyle name="Normal 10 6 3 2 2 3" xfId="38770" xr:uid="{D71FB3FE-563C-443B-96F9-50E0105724AB}"/>
    <cellStyle name="Normal 10 6 3 2 3" xfId="17646" xr:uid="{B5070DD9-082A-4BCF-BFAB-838C6CA06F35}"/>
    <cellStyle name="Normal 10 6 3 2 4" xfId="28495" xr:uid="{8237D5E7-8256-404D-9425-7DE43B2880F6}"/>
    <cellStyle name="Normal 10 6 3 2 5" xfId="34803" xr:uid="{2F39D8E7-A35D-4EDE-B6CD-75FCD7C01578}"/>
    <cellStyle name="Normal 10 6 3 2 6" xfId="43769" xr:uid="{2616C6F8-BD8F-4D2C-9C46-E0CF83AA5D5C}"/>
    <cellStyle name="Normal 10 6 3 3" xfId="10846" xr:uid="{3E5AD025-F9D8-44A3-9BB8-B9E79D80B28B}"/>
    <cellStyle name="Normal 10 6 3 3 2" xfId="21719" xr:uid="{43CFB369-3386-4136-8E6A-5FE247C68820}"/>
    <cellStyle name="Normal 10 6 3 3 3" xfId="36789" xr:uid="{5DBBEAA4-1816-43F9-BEC4-1F0D8C7BA36B}"/>
    <cellStyle name="Normal 10 6 3 4" xfId="14590" xr:uid="{03088280-206D-4B52-BB1F-4C7397A4B4D8}"/>
    <cellStyle name="Normal 10 6 3 5" xfId="25439" xr:uid="{2C714487-121E-4313-90B7-82B2D3A52E07}"/>
    <cellStyle name="Normal 10 6 3 6" xfId="31589" xr:uid="{2E6878A3-C84E-48E0-888A-44C025A369DF}"/>
    <cellStyle name="Normal 10 6 3 7" xfId="40713" xr:uid="{1172F7C0-A6BF-4755-B0D2-A36BA0539924}"/>
    <cellStyle name="Normal 10 6 4" xfId="3955" xr:uid="{8C94F091-F9D3-49D6-8199-D2CDA2F4C00C}"/>
    <cellStyle name="Normal 10 6 4 2" xfId="7193" xr:uid="{D46581B7-E4A8-4D2E-B96B-2963526E088F}"/>
    <cellStyle name="Normal 10 6 4 2 2" xfId="18631" xr:uid="{979A9BC8-868A-44C7-AB00-65F47D70D4A8}"/>
    <cellStyle name="Normal 10 6 4 2 3" xfId="29480" xr:uid="{F16D15AB-3549-49A2-A0B2-FAABAF19257A}"/>
    <cellStyle name="Normal 10 6 4 2 4" xfId="37776" xr:uid="{14975516-3CDE-4454-BE82-E057F550AEA1}"/>
    <cellStyle name="Normal 10 6 4 2 5" xfId="44754" xr:uid="{C54270EF-E7D6-4779-B5D8-05BC1B08ED06}"/>
    <cellStyle name="Normal 10 6 4 3" xfId="15575" xr:uid="{6A714C14-C024-4E47-95C8-73AA8DB46072}"/>
    <cellStyle name="Normal 10 6 4 4" xfId="26424" xr:uid="{79D8608E-E966-4E81-87CB-762856C81E3F}"/>
    <cellStyle name="Normal 10 6 4 5" xfId="33142" xr:uid="{15080F31-F370-460C-AC17-1AA408B4C456}"/>
    <cellStyle name="Normal 10 6 4 6" xfId="41698" xr:uid="{31F551C0-E656-4803-BC0F-2B4B0C727A00}"/>
    <cellStyle name="Normal 10 6 5" xfId="4502" xr:uid="{958A0D51-95C3-4E7D-A669-76858F26FAA0}"/>
    <cellStyle name="Normal 10 6 5 2" xfId="7558" xr:uid="{326AF1E7-A8A0-4243-A731-8FCF552EDCE9}"/>
    <cellStyle name="Normal 10 6 5 2 2" xfId="18996" xr:uid="{2EA9F487-71C1-4848-A0A8-291C148FCBB3}"/>
    <cellStyle name="Normal 10 6 5 2 3" xfId="29845" xr:uid="{F02D1C10-BA0B-4C1F-BDEB-B588EB92B44D}"/>
    <cellStyle name="Normal 10 6 5 2 4" xfId="45119" xr:uid="{2B470248-CE13-4FDC-A0C0-1E80FCFA2E10}"/>
    <cellStyle name="Normal 10 6 5 3" xfId="15940" xr:uid="{9B755779-9BD6-4232-BE6A-EC744E399361}"/>
    <cellStyle name="Normal 10 6 5 4" xfId="26789" xr:uid="{C58CAC3E-B1FD-4ED7-BCD6-6FE622A45AA0}"/>
    <cellStyle name="Normal 10 6 5 5" xfId="35794" xr:uid="{E11614E6-7C8D-4FF1-9000-4547302A2B0F}"/>
    <cellStyle name="Normal 10 6 5 6" xfId="42063" xr:uid="{E7BD332D-ED17-45E4-98E5-B2BF89A5DD5B}"/>
    <cellStyle name="Normal 10 6 6" xfId="4864" xr:uid="{319E60A0-4C68-4CE4-BFC5-8DB11B6342BD}"/>
    <cellStyle name="Normal 10 6 6 2" xfId="7920" xr:uid="{6D0BBA73-8DCC-4F29-96D5-B1AD5A2E6A54}"/>
    <cellStyle name="Normal 10 6 6 2 2" xfId="19358" xr:uid="{9D695134-2E36-4638-8487-FE7A0F6F6D02}"/>
    <cellStyle name="Normal 10 6 6 2 3" xfId="30207" xr:uid="{2A47A69D-6B17-4255-A2DB-745680A33B3A}"/>
    <cellStyle name="Normal 10 6 6 2 4" xfId="45481" xr:uid="{2A5672B5-C529-4B26-A4D9-9747F0738524}"/>
    <cellStyle name="Normal 10 6 6 3" xfId="16302" xr:uid="{E355F1D3-F39C-4332-ABC1-870EE59F668D}"/>
    <cellStyle name="Normal 10 6 6 4" xfId="27151" xr:uid="{69A2120B-7DD1-43B3-833C-B2E9F1888113}"/>
    <cellStyle name="Normal 10 6 6 5" xfId="42425" xr:uid="{B0F71DC0-A16E-4F46-AD7C-0893FED31130}"/>
    <cellStyle name="Normal 10 6 7" xfId="5228" xr:uid="{08FE8958-7060-41BD-8818-9AD4FAB98B1A}"/>
    <cellStyle name="Normal 10 6 7 2" xfId="16666" xr:uid="{4D2DF8F9-ABA7-447E-AD24-E12DFA4AC90D}"/>
    <cellStyle name="Normal 10 6 7 3" xfId="27515" xr:uid="{F61D451E-024E-4C42-9581-38306266F7C7}"/>
    <cellStyle name="Normal 10 6 7 4" xfId="42789" xr:uid="{2A743328-5D07-42F3-AEAB-5FA863882847}"/>
    <cellStyle name="Normal 10 6 8" xfId="13610" xr:uid="{FA6B49BA-A89C-4D44-BD93-1A912E5469AE}"/>
    <cellStyle name="Normal 10 6 9" xfId="24459" xr:uid="{F3AF367A-62B8-4524-A272-0C59F8D0772A}"/>
    <cellStyle name="Normal 10 7" xfId="1887" xr:uid="{CA4E682C-BC5D-4D67-A600-0F7CE89D5DF0}"/>
    <cellStyle name="Normal 10 7 10" xfId="45691" xr:uid="{18EB124B-654C-422E-B1B3-976DA23CE755}"/>
    <cellStyle name="Normal 10 7 2" xfId="2631" xr:uid="{2A3467A4-9C2B-4CEC-83F0-F96C9909C845}"/>
    <cellStyle name="Normal 10 7 2 10" xfId="40374" xr:uid="{012A94EE-BDC1-4201-B57E-3CF78BA8238C}"/>
    <cellStyle name="Normal 10 7 2 2" xfId="3611" xr:uid="{A800B284-2E7E-47B0-97FE-43E5F9B761A4}"/>
    <cellStyle name="Normal 10 7 2 2 2" xfId="6849" xr:uid="{F21959AD-0887-459B-BCB3-0864D2594E5C}"/>
    <cellStyle name="Normal 10 7 2 2 2 2" xfId="10847" xr:uid="{1FAFB1CD-52E3-4DC9-96D1-5E78EE140873}"/>
    <cellStyle name="Normal 10 7 2 2 2 2 2" xfId="21720" xr:uid="{910D9871-7E1D-4899-A178-CF74B05C335B}"/>
    <cellStyle name="Normal 10 7 2 2 2 2 3" xfId="38771" xr:uid="{D1B03999-0221-4F8B-AEDC-0903B32D8BE3}"/>
    <cellStyle name="Normal 10 7 2 2 2 3" xfId="18287" xr:uid="{87CC18CE-2BD2-445F-81CF-4E887D62350A}"/>
    <cellStyle name="Normal 10 7 2 2 2 4" xfId="29136" xr:uid="{CDBDA794-7FF4-4E24-80A4-1070258BD24F}"/>
    <cellStyle name="Normal 10 7 2 2 2 5" xfId="34804" xr:uid="{2CCE6568-CDEB-4DB1-81CF-E5346C0C067A}"/>
    <cellStyle name="Normal 10 7 2 2 2 6" xfId="44410" xr:uid="{4D2B1365-D29B-4333-BA47-D969C67243FF}"/>
    <cellStyle name="Normal 10 7 2 2 3" xfId="10848" xr:uid="{F302907D-4E62-4D9A-A773-5DF0C5479B62}"/>
    <cellStyle name="Normal 10 7 2 2 3 2" xfId="21721" xr:uid="{81D3432A-E613-4E06-9EBA-CBACDB2CFBC6}"/>
    <cellStyle name="Normal 10 7 2 2 3 3" xfId="36790" xr:uid="{32023057-AE49-4174-ACCB-1AF5AA2508DC}"/>
    <cellStyle name="Normal 10 7 2 2 4" xfId="15231" xr:uid="{FD1E1921-9358-496C-BB59-605DA833B0FB}"/>
    <cellStyle name="Normal 10 7 2 2 5" xfId="26080" xr:uid="{E57ED9B2-E1E8-4CA4-A3BF-8C5E607F39B1}"/>
    <cellStyle name="Normal 10 7 2 2 6" xfId="32230" xr:uid="{186A3CB7-D5DF-48C2-B829-92F3D2EA4213}"/>
    <cellStyle name="Normal 10 7 2 2 7" xfId="41354" xr:uid="{BDBEEBAC-0113-4A86-956A-C9C854BBE584}"/>
    <cellStyle name="Normal 10 7 2 3" xfId="4182" xr:uid="{14B81FD4-41D9-47FF-9A67-DC2AEDB56B00}"/>
    <cellStyle name="Normal 10 7 2 3 2" xfId="7363" xr:uid="{597E9D16-A81E-491C-8E2B-82EF5693C0A1}"/>
    <cellStyle name="Normal 10 7 2 3 2 2" xfId="18801" xr:uid="{D30DFA6F-D039-4A2F-BB64-D2DB2E5AAEC9}"/>
    <cellStyle name="Normal 10 7 2 3 2 3" xfId="29650" xr:uid="{C3A15C8A-4F0F-4355-9FCC-EF1B9DC8E592}"/>
    <cellStyle name="Normal 10 7 2 3 2 4" xfId="32394" xr:uid="{2FBF83F4-979D-40D3-852F-0DF2F08FC823}"/>
    <cellStyle name="Normal 10 7 2 3 2 5" xfId="44924" xr:uid="{23C90258-FDB7-4C74-8D60-39608C7CB92C}"/>
    <cellStyle name="Normal 10 7 2 3 3" xfId="15745" xr:uid="{468D8290-B5BF-4492-A6D6-B1437BFA0933}"/>
    <cellStyle name="Normal 10 7 2 3 4" xfId="26594" xr:uid="{13FAC440-A7C2-4E03-8042-B76D7B9F387F}"/>
    <cellStyle name="Normal 10 7 2 3 5" xfId="32393" xr:uid="{204F166D-2527-4F0C-ADFE-D77DDE382649}"/>
    <cellStyle name="Normal 10 7 2 3 6" xfId="41868" xr:uid="{AF51915B-2792-4946-ADDE-BBD6DF823187}"/>
    <cellStyle name="Normal 10 7 2 4" xfId="4672" xr:uid="{324296A4-44D8-4009-8725-750926E5BABF}"/>
    <cellStyle name="Normal 10 7 2 4 2" xfId="7728" xr:uid="{1EC1C6FD-74A8-49F9-8FC0-2FE72F462853}"/>
    <cellStyle name="Normal 10 7 2 4 2 2" xfId="19166" xr:uid="{0D587DA2-2738-46A5-8AF8-4DB0F380AB42}"/>
    <cellStyle name="Normal 10 7 2 4 2 3" xfId="30015" xr:uid="{ACD39625-E789-46F4-B557-3A93240206E2}"/>
    <cellStyle name="Normal 10 7 2 4 2 4" xfId="45289" xr:uid="{DA6A86B9-9744-465B-9D28-A8124666C11C}"/>
    <cellStyle name="Normal 10 7 2 4 3" xfId="16110" xr:uid="{BB522D88-265D-4CF4-B815-1162B585E145}"/>
    <cellStyle name="Normal 10 7 2 4 4" xfId="26959" xr:uid="{7A236B7B-A59C-4876-AC67-3F4193631BBA}"/>
    <cellStyle name="Normal 10 7 2 4 5" xfId="36402" xr:uid="{F268F927-D1AF-4849-A03C-71601A9744B5}"/>
    <cellStyle name="Normal 10 7 2 4 6" xfId="42233" xr:uid="{6FC7E632-62D2-4E92-9532-9A281097DB81}"/>
    <cellStyle name="Normal 10 7 2 5" xfId="5034" xr:uid="{318C042F-165F-422B-85C7-9BB239DE228D}"/>
    <cellStyle name="Normal 10 7 2 5 2" xfId="8090" xr:uid="{C0847540-E381-43ED-AEE2-61096D45618E}"/>
    <cellStyle name="Normal 10 7 2 5 2 2" xfId="19528" xr:uid="{D9FE50DC-C26A-46C7-A1CD-71B6FE237979}"/>
    <cellStyle name="Normal 10 7 2 5 2 3" xfId="30377" xr:uid="{E89C8D6B-9EF6-4474-9D0B-934A4A3051AE}"/>
    <cellStyle name="Normal 10 7 2 5 2 4" xfId="45651" xr:uid="{B5784137-3B98-4FF6-89ED-3C67CDE16403}"/>
    <cellStyle name="Normal 10 7 2 5 3" xfId="16472" xr:uid="{6AA436F4-4A58-4174-8BC2-D1AC7DC17CC9}"/>
    <cellStyle name="Normal 10 7 2 5 4" xfId="27321" xr:uid="{647B60FF-FB31-4535-BF9B-5B91AC02C7D3}"/>
    <cellStyle name="Normal 10 7 2 5 5" xfId="42595" xr:uid="{709A3EB2-0F95-4DF5-8215-0D5BB6A271DD}"/>
    <cellStyle name="Normal 10 7 2 6" xfId="5869" xr:uid="{3E280348-5213-45A6-AEB9-1677F17CFE84}"/>
    <cellStyle name="Normal 10 7 2 6 2" xfId="17307" xr:uid="{D1BF6699-71B2-4C89-B813-695AC64C2CFB}"/>
    <cellStyle name="Normal 10 7 2 6 3" xfId="28156" xr:uid="{4CD9C521-1918-4BD0-9BAB-9216EED890D0}"/>
    <cellStyle name="Normal 10 7 2 6 4" xfId="43430" xr:uid="{A6B97DD5-C519-44FE-9E9A-B61BFAA21C89}"/>
    <cellStyle name="Normal 10 7 2 7" xfId="14251" xr:uid="{52BF60D9-8DA6-4EED-8C34-558CF6A1BAD0}"/>
    <cellStyle name="Normal 10 7 2 8" xfId="25100" xr:uid="{9622B59A-0E0E-40BC-AA3F-9A3B4342E6C8}"/>
    <cellStyle name="Normal 10 7 2 9" xfId="31250" xr:uid="{CC55515C-3714-41B3-81B1-CE9972B18263}"/>
    <cellStyle name="Normal 10 7 3" xfId="3118" xr:uid="{5988139B-BD59-4EB3-AF19-CDCEED7A5543}"/>
    <cellStyle name="Normal 10 7 3 2" xfId="6356" xr:uid="{CD7BAC12-8FA7-40C2-BED4-AF1D64ECCECD}"/>
    <cellStyle name="Normal 10 7 3 2 2" xfId="10849" xr:uid="{E2C285C1-77EA-458D-8748-554B2A0E3D8A}"/>
    <cellStyle name="Normal 10 7 3 2 2 2" xfId="21722" xr:uid="{B529146D-08B4-483C-8CFB-1CEF302C0CAE}"/>
    <cellStyle name="Normal 10 7 3 2 2 3" xfId="38772" xr:uid="{8DF28D23-7CEB-45F5-84F6-78CE526EDFED}"/>
    <cellStyle name="Normal 10 7 3 2 3" xfId="17794" xr:uid="{79C3DBB1-DA81-40DA-B38C-3CC9AC1004E4}"/>
    <cellStyle name="Normal 10 7 3 2 4" xfId="28643" xr:uid="{73075584-8502-4290-9C9D-4490AFDEE7C6}"/>
    <cellStyle name="Normal 10 7 3 2 5" xfId="34805" xr:uid="{565F82C5-6D0A-4BCC-B5DD-610AB356E8B3}"/>
    <cellStyle name="Normal 10 7 3 2 6" xfId="43917" xr:uid="{6441277F-4E8F-4132-8F3F-9F87A54E9590}"/>
    <cellStyle name="Normal 10 7 3 3" xfId="10850" xr:uid="{AE77AF33-9355-4E33-9F70-3941C9012A50}"/>
    <cellStyle name="Normal 10 7 3 3 2" xfId="21723" xr:uid="{1E87833D-924A-4A93-AC92-911907A70677}"/>
    <cellStyle name="Normal 10 7 3 3 3" xfId="36791" xr:uid="{4D091C64-F9CB-4D55-92C2-9DB1951C1B15}"/>
    <cellStyle name="Normal 10 7 3 4" xfId="14738" xr:uid="{134557B8-BAD2-4FAE-B978-E56D549B0196}"/>
    <cellStyle name="Normal 10 7 3 5" xfId="25587" xr:uid="{537980EE-255E-4A7A-825C-A2E9B4ED9CE5}"/>
    <cellStyle name="Normal 10 7 3 6" xfId="31737" xr:uid="{2ED8499F-CC96-40E6-AEE8-665AD8AAED68}"/>
    <cellStyle name="Normal 10 7 3 7" xfId="40861" xr:uid="{3F6A65A5-6863-4A82-A036-708B080B2327}"/>
    <cellStyle name="Normal 10 7 4" xfId="4181" xr:uid="{14F4D0C9-021E-49C5-820A-632DB62A8A79}"/>
    <cellStyle name="Normal 10 7 4 2" xfId="10851" xr:uid="{321A2D0A-AC33-4E95-8F74-47CE5C5B8A1D}"/>
    <cellStyle name="Normal 10 7 4 2 2" xfId="21724" xr:uid="{848D4E2E-B0CD-4506-919C-8E7948438735}"/>
    <cellStyle name="Normal 10 7 4 2 3" xfId="33144" xr:uid="{15DEF330-CF5F-4C96-A9F6-8542DCEC8F46}"/>
    <cellStyle name="Normal 10 7 4 3" xfId="33143" xr:uid="{529DA810-DB2E-4967-87AD-92B98C05FBA3}"/>
    <cellStyle name="Normal 10 7 4 4" xfId="45774" xr:uid="{DAEEF69D-363B-4DA1-AE6A-D44CFD4D1CCC}"/>
    <cellStyle name="Normal 10 7 5" xfId="5376" xr:uid="{7B36A579-4758-4B34-9D2C-A706884CBB49}"/>
    <cellStyle name="Normal 10 7 5 2" xfId="16814" xr:uid="{D6028133-DA0D-4E51-B395-6E9FF5BC0B39}"/>
    <cellStyle name="Normal 10 7 5 3" xfId="27663" xr:uid="{964305A5-7732-451D-9FC0-3CDCF3F21A06}"/>
    <cellStyle name="Normal 10 7 5 4" xfId="35904" xr:uid="{0436E625-7EC0-457B-BE9B-5F012B5FBE5C}"/>
    <cellStyle name="Normal 10 7 5 5" xfId="42937" xr:uid="{B000AF9A-998C-4596-B5A9-225D7FF92ED8}"/>
    <cellStyle name="Normal 10 7 6" xfId="13758" xr:uid="{E6A7817E-47EE-444D-A124-67660C029A7C}"/>
    <cellStyle name="Normal 10 7 6 2" xfId="45891" xr:uid="{695DDBFE-1EFF-40A4-B27F-2DFF1E111102}"/>
    <cellStyle name="Normal 10 7 6 2 2" xfId="45892" xr:uid="{7D2F0420-B7DE-4E4C-9D84-BBC7054E7CDB}"/>
    <cellStyle name="Normal 10 7 7" xfId="24607" xr:uid="{03AF2608-8959-4E2E-876E-7F2040E12391}"/>
    <cellStyle name="Normal 10 7 8" xfId="30766" xr:uid="{DA41B56E-E580-48D7-98DF-2976C0517EE1}"/>
    <cellStyle name="Normal 10 7 9" xfId="39881" xr:uid="{F127A5E1-1F0B-483B-AF33-E85019378CC3}"/>
    <cellStyle name="Normal 10 8" xfId="2294" xr:uid="{7999E7CA-A601-4424-834D-0FE1192ECF3A}"/>
    <cellStyle name="Normal 10 8 2" xfId="3275" xr:uid="{3EDD2E3E-BA5F-4D58-BC0A-6AD82EA42CA4}"/>
    <cellStyle name="Normal 10 8 2 2" xfId="6513" xr:uid="{BC633FE8-BAA0-4A30-8C48-7F7BE030A9A4}"/>
    <cellStyle name="Normal 10 8 2 2 2" xfId="10852" xr:uid="{E6B42E88-AE41-4B29-8FC8-B47A207DFF94}"/>
    <cellStyle name="Normal 10 8 2 2 2 2" xfId="21725" xr:uid="{7F8EE45A-A3DD-4F03-B0A9-5795B31D19B3}"/>
    <cellStyle name="Normal 10 8 2 2 2 3" xfId="38773" xr:uid="{DBFC94F8-8E6D-48B5-8551-B0AF18746A79}"/>
    <cellStyle name="Normal 10 8 2 2 3" xfId="17951" xr:uid="{E58A2D70-1AE8-4AFA-8918-ED8BCE3D5DC4}"/>
    <cellStyle name="Normal 10 8 2 2 4" xfId="28800" xr:uid="{F1145C2E-8EBF-432F-86E9-F9D3D32E81A5}"/>
    <cellStyle name="Normal 10 8 2 2 5" xfId="34806" xr:uid="{E833F05C-54E8-43CF-BA1E-71CE2EC6F62C}"/>
    <cellStyle name="Normal 10 8 2 2 6" xfId="44074" xr:uid="{FCD604F6-AE45-4567-980E-CE041ABA7AF1}"/>
    <cellStyle name="Normal 10 8 2 3" xfId="10853" xr:uid="{6F9C331C-15F3-4D2A-A9E2-2409BD48C6C3}"/>
    <cellStyle name="Normal 10 8 2 3 2" xfId="21726" xr:uid="{87DF4DBD-C893-44ED-9182-EE2F8732530C}"/>
    <cellStyle name="Normal 10 8 2 3 3" xfId="36792" xr:uid="{6FB5A61E-BE9A-48B5-8F65-4ED51E092674}"/>
    <cellStyle name="Normal 10 8 2 4" xfId="14895" xr:uid="{922F4750-2368-4711-BFBA-5D00036CF03F}"/>
    <cellStyle name="Normal 10 8 2 5" xfId="25744" xr:uid="{BFC57ED1-68EA-4D16-B4B3-AD45EB003CC9}"/>
    <cellStyle name="Normal 10 8 2 6" xfId="31894" xr:uid="{F88E7985-948F-4189-8A69-AE121E2655B2}"/>
    <cellStyle name="Normal 10 8 2 7" xfId="41018" xr:uid="{A5EF1463-B33E-4957-A137-8CD1E3EDEAB5}"/>
    <cellStyle name="Normal 10 8 3" xfId="4183" xr:uid="{3DC9F215-4288-4049-8E31-8D3E59BAAB90}"/>
    <cellStyle name="Normal 10 8 3 2" xfId="10854" xr:uid="{0BBA374C-8537-47B7-9800-DEE223F18081}"/>
    <cellStyle name="Normal 10 8 3 2 2" xfId="21727" xr:uid="{C2230B5D-5286-4B2D-8FDE-B476173BD33E}"/>
    <cellStyle name="Normal 10 8 3 2 3" xfId="38082" xr:uid="{9DE2055A-8866-4184-8DBA-693893191690}"/>
    <cellStyle name="Normal 10 8 3 3" xfId="34125" xr:uid="{F70677AE-C6E1-408B-B87F-8812ADB9180F}"/>
    <cellStyle name="Normal 10 8 3 4" xfId="45775" xr:uid="{6888BF0C-E38A-4EE9-86A9-1B40F80F2E3A}"/>
    <cellStyle name="Normal 10 8 4" xfId="5533" xr:uid="{7AC66879-C00C-459C-A8BD-F6C07B84B6C9}"/>
    <cellStyle name="Normal 10 8 4 2" xfId="16971" xr:uid="{758BF089-2DBC-4A30-A75F-0C31E6B5A94F}"/>
    <cellStyle name="Normal 10 8 4 3" xfId="27820" xr:uid="{D0BB12CE-3DB6-432F-8BDF-F8A215DA147D}"/>
    <cellStyle name="Normal 10 8 4 4" xfId="36099" xr:uid="{C1E7C781-1DE9-4DE8-A8B5-0C3FD0E4CD55}"/>
    <cellStyle name="Normal 10 8 4 5" xfId="43094" xr:uid="{13D9F058-CE88-4FE7-83BA-8DC653F3EC73}"/>
    <cellStyle name="Normal 10 8 5" xfId="13915" xr:uid="{5971E7E4-8DA6-46F0-B6B4-3B4D0EC4AA80}"/>
    <cellStyle name="Normal 10 8 6" xfId="24764" xr:uid="{71818452-4BD1-402B-8FA8-6BB10EA00080}"/>
    <cellStyle name="Normal 10 8 7" xfId="30914" xr:uid="{471157EA-0507-496F-A7A8-C8CABCB21BE3}"/>
    <cellStyle name="Normal 10 8 8" xfId="40038" xr:uid="{F3E00856-01FD-47E3-BD5C-969E2D6904A4}"/>
    <cellStyle name="Normal 10 9" xfId="2782" xr:uid="{D16DC2B3-DAD6-4088-87CD-D69FA4FD5540}"/>
    <cellStyle name="Normal 10 9 2" xfId="4184" xr:uid="{5474E284-9D62-4AC7-8E31-05E81AFC7B4F}"/>
    <cellStyle name="Normal 10 9 2 2" xfId="10855" xr:uid="{BEEB3F70-8C34-43F5-BC34-9993F533166F}"/>
    <cellStyle name="Normal 10 9 2 2 2" xfId="21728" xr:uid="{5C426A4C-80D2-4962-9646-7012BC5E8949}"/>
    <cellStyle name="Normal 10 9 2 2 3" xfId="38774" xr:uid="{12DF1459-1FC0-48E4-9504-D2F60475ED2E}"/>
    <cellStyle name="Normal 10 9 2 3" xfId="34807" xr:uid="{7A749A14-ED31-4745-B797-245B748282AE}"/>
    <cellStyle name="Normal 10 9 2 4" xfId="45776" xr:uid="{0B0FB493-0A98-4E96-83C4-58C423F21375}"/>
    <cellStyle name="Normal 10 9 3" xfId="6020" xr:uid="{5436A90E-637D-4BAF-9C9E-215BEF7DFF06}"/>
    <cellStyle name="Normal 10 9 3 2" xfId="17458" xr:uid="{AF4B2495-2505-424F-905E-68E71BBAC8A8}"/>
    <cellStyle name="Normal 10 9 3 3" xfId="28307" xr:uid="{F971384C-ADA4-4BD0-BF90-E52D36B4614F}"/>
    <cellStyle name="Normal 10 9 3 4" xfId="36793" xr:uid="{3EB42C04-A1EB-4A9A-9D12-1D0658915F1E}"/>
    <cellStyle name="Normal 10 9 3 5" xfId="43581" xr:uid="{2CFA5AA8-90E4-4FFD-96F8-E71AACBA71CE}"/>
    <cellStyle name="Normal 10 9 4" xfId="14402" xr:uid="{CB95B1F9-B987-46A8-807B-91114D4069EA}"/>
    <cellStyle name="Normal 10 9 5" xfId="25251" xr:uid="{05B2701E-04B2-4043-9374-C02C59D53451}"/>
    <cellStyle name="Normal 10 9 6" xfId="31401" xr:uid="{8D9DB220-2143-478C-828C-F43F93729F0D}"/>
    <cellStyle name="Normal 10 9 7" xfId="40525" xr:uid="{3C063E9A-C46B-483D-8DDF-FF38C3B1EE52}"/>
    <cellStyle name="Normal 100" xfId="8365" xr:uid="{39F72EE8-66D7-4BEC-9234-AEE3135AB12B}"/>
    <cellStyle name="Normal 100 2" xfId="33145" xr:uid="{87413345-9E2C-4B1F-B077-CE8334F50174}"/>
    <cellStyle name="Normal 100 3" xfId="45777" xr:uid="{2845C54F-CC6B-484C-A5BD-8C25F2A29CDD}"/>
    <cellStyle name="Normal 101" xfId="8366" xr:uid="{2D65BDD6-8253-476B-BBF3-DA79C9FA5633}"/>
    <cellStyle name="Normal 101 3" xfId="45694" xr:uid="{D036572A-D3FD-43F0-98D4-529E773A6708}"/>
    <cellStyle name="Normal 102" xfId="8367" xr:uid="{C05B027A-9026-4263-8B18-4757802ACB6E}"/>
    <cellStyle name="Normal 102 2" xfId="33767" xr:uid="{F7E39703-AC62-4266-A892-279913D0D87F}"/>
    <cellStyle name="Normal 102 3" xfId="45778" xr:uid="{351C0F01-E076-47FF-AC4A-7AFB25742C4D}"/>
    <cellStyle name="Normal 103" xfId="8370" xr:uid="{E9369F04-77F3-4E81-9B85-ABBBE9DB4DC3}"/>
    <cellStyle name="Normal 103 2" xfId="45779" xr:uid="{14F56E2C-4FFB-471D-8EE0-48A493831B48}"/>
    <cellStyle name="Normal 104" xfId="8368" xr:uid="{3E6C9E05-DFA3-44FF-AEEA-7F0225268B3D}"/>
    <cellStyle name="Normal 104 2" xfId="39542" xr:uid="{D0A4E2CA-A6F4-4150-9A68-986D82E803B9}"/>
    <cellStyle name="Normal 104 3" xfId="45780" xr:uid="{A77435FB-A358-4836-B779-4868C108348B}"/>
    <cellStyle name="Normal 105" xfId="8369" xr:uid="{68EFC37B-24DA-4568-9925-41131CB588AD}"/>
    <cellStyle name="Normal 105 2" xfId="45781" xr:uid="{0C288502-F626-4CE1-92F9-2A27BF6B8D27}"/>
    <cellStyle name="Normal 106" xfId="8303" xr:uid="{B9C42B9E-5345-4AD8-B571-8A7756ABFC88}"/>
    <cellStyle name="Normal 107" xfId="8371" xr:uid="{E537CE05-038C-43A0-B401-AF09219333B7}"/>
    <cellStyle name="Normal 108" xfId="8372" xr:uid="{B32F4E90-2BA0-4077-B261-4262B195B26A}"/>
    <cellStyle name="Normal 109" xfId="8373" xr:uid="{7FD3BCF0-BDD3-49D6-B7AC-2F1E6D19C841}"/>
    <cellStyle name="Normal 11" xfId="94" xr:uid="{9773FAB2-2375-4A3A-9CC8-042C43E451C5}"/>
    <cellStyle name="Normal 11 10" xfId="4185" xr:uid="{56A69EC6-2FDC-4ACF-8CF3-950DB006F95D}"/>
    <cellStyle name="Normal 11 11" xfId="4186" xr:uid="{47FA5C02-4745-4748-8A82-B6DD25F51FFA}"/>
    <cellStyle name="Normal 11 12" xfId="3956" xr:uid="{AC4ABD82-2AD3-437A-AEDE-07C57B958AFD}"/>
    <cellStyle name="Normal 11 13" xfId="5229" xr:uid="{5F457068-617C-4941-BD3E-B8418B17CAB7}"/>
    <cellStyle name="Normal 11 13 2" xfId="16667" xr:uid="{8DCB7136-32E0-41FA-8A8B-5E9707B9D419}"/>
    <cellStyle name="Normal 11 13 3" xfId="27516" xr:uid="{34ABF01D-2250-401F-9D34-0EBD243BF6DF}"/>
    <cellStyle name="Normal 11 13 4" xfId="42790" xr:uid="{FC8C516F-DE3A-4371-962A-AF3E9FC6AF19}"/>
    <cellStyle name="Normal 11 14" xfId="13611" xr:uid="{ABEBC185-4E0F-4AF7-9278-B90C2955FF81}"/>
    <cellStyle name="Normal 11 15" xfId="24460" xr:uid="{11C113AB-6FF5-4D3B-AF27-B76D9E5F3748}"/>
    <cellStyle name="Normal 11 16" xfId="30467" xr:uid="{1C63E28A-6ED9-49E2-9041-B05B17CAF47F}"/>
    <cellStyle name="Normal 11 17" xfId="39734" xr:uid="{216E146E-AB08-411C-A576-D5C20C64999B}"/>
    <cellStyle name="Normal 11 18" xfId="867" xr:uid="{7DA9D5C0-BDAB-43FF-8757-3CD07A05A87B}"/>
    <cellStyle name="Normal 11 2" xfId="868" xr:uid="{9B973945-9FC1-4702-B7DC-958D44065CC4}"/>
    <cellStyle name="Normal 11 2 10" xfId="30688" xr:uid="{87054C5E-644F-4E44-BE5E-FF7F12B5D98A}"/>
    <cellStyle name="Normal 11 2 11" xfId="39735" xr:uid="{9FE3CADA-CEDD-4EF7-A159-506755EB1BEB}"/>
    <cellStyle name="Normal 11 2 2" xfId="2484" xr:uid="{E100228B-306C-433F-B193-E646EC626D7D}"/>
    <cellStyle name="Normal 11 2 2 2" xfId="3465" xr:uid="{8A62C337-857E-4DC6-8C8F-A49239347D23}"/>
    <cellStyle name="Normal 11 2 2 2 2" xfId="6703" xr:uid="{6E084600-5345-46FD-831A-66AC5371DA17}"/>
    <cellStyle name="Normal 11 2 2 2 2 2" xfId="10856" xr:uid="{6645EE88-9A85-413B-8D12-5A6D33E67162}"/>
    <cellStyle name="Normal 11 2 2 2 2 2 2" xfId="21729" xr:uid="{A7DB9C15-E9C0-4EF7-9F94-934E5A59C62F}"/>
    <cellStyle name="Normal 11 2 2 2 2 2 3" xfId="38775" xr:uid="{018D1CE3-4884-4963-A00D-252896135085}"/>
    <cellStyle name="Normal 11 2 2 2 2 3" xfId="18141" xr:uid="{6E84EE87-661A-4A51-A9FE-28CB5111C9BB}"/>
    <cellStyle name="Normal 11 2 2 2 2 4" xfId="28990" xr:uid="{2D18885E-29F2-4461-BE8D-CFD926E3C59C}"/>
    <cellStyle name="Normal 11 2 2 2 2 5" xfId="34808" xr:uid="{CF33540F-3214-49F6-B71F-492FB4FBDA21}"/>
    <cellStyle name="Normal 11 2 2 2 2 6" xfId="44264" xr:uid="{F95D3BC7-CB89-4857-9B63-39A182ACFA60}"/>
    <cellStyle name="Normal 11 2 2 2 3" xfId="10857" xr:uid="{4573AA66-1D55-4532-A02E-E913E669D049}"/>
    <cellStyle name="Normal 11 2 2 2 3 2" xfId="21730" xr:uid="{77FFE98C-BFB1-4144-80CE-F8BC0BEBA964}"/>
    <cellStyle name="Normal 11 2 2 2 3 3" xfId="36794" xr:uid="{A9F72BB6-CD09-47A6-B61D-D3AF4D7153AC}"/>
    <cellStyle name="Normal 11 2 2 2 4" xfId="15085" xr:uid="{6808295D-FE13-4231-8F2C-8F9994669168}"/>
    <cellStyle name="Normal 11 2 2 2 5" xfId="25934" xr:uid="{2F2B6FD1-115B-466D-A2F1-FF59D0B54116}"/>
    <cellStyle name="Normal 11 2 2 2 6" xfId="32084" xr:uid="{6181A2AD-C449-4E53-87F2-471EDDC31441}"/>
    <cellStyle name="Normal 11 2 2 2 7" xfId="41208" xr:uid="{E8D3E499-0269-416D-A835-6E5C6E53A9D5}"/>
    <cellStyle name="Normal 11 2 2 3" xfId="5723" xr:uid="{ED8AB08E-5079-4024-8A81-09D6ABFCF955}"/>
    <cellStyle name="Normal 11 2 2 3 2" xfId="10858" xr:uid="{2DAAB060-B388-40C0-A564-7664F079DF44}"/>
    <cellStyle name="Normal 11 2 2 3 2 2" xfId="21731" xr:uid="{A8700337-B468-4C2C-A00C-EE69CFF04900}"/>
    <cellStyle name="Normal 11 2 2 3 2 3" xfId="38083" xr:uid="{2231568A-A72D-45CC-906C-3C990EEC221C}"/>
    <cellStyle name="Normal 11 2 2 3 3" xfId="17161" xr:uid="{0EA7B14D-7D4E-4F98-95E4-8CDDD59BA833}"/>
    <cellStyle name="Normal 11 2 2 3 4" xfId="28010" xr:uid="{6AFBE100-6CA4-4DE5-8916-AF3EB69ED82D}"/>
    <cellStyle name="Normal 11 2 2 3 5" xfId="34126" xr:uid="{FFD9B14E-177F-4E49-9C8E-4426500CBB89}"/>
    <cellStyle name="Normal 11 2 2 3 6" xfId="43284" xr:uid="{3216EEDC-D926-4FAD-93AA-68383EEF31BC}"/>
    <cellStyle name="Normal 11 2 2 4" xfId="10859" xr:uid="{0782C5D9-C10D-42E1-A296-B8103D51E0B4}"/>
    <cellStyle name="Normal 11 2 2 4 2" xfId="21732" xr:uid="{3BF5688D-8400-4B5C-BB7B-B83C20FAD42E}"/>
    <cellStyle name="Normal 11 2 2 4 3" xfId="36100" xr:uid="{9F1F10D3-DD4D-4680-BC82-EF8B45B28679}"/>
    <cellStyle name="Normal 11 2 2 5" xfId="14105" xr:uid="{7E2B46FB-B259-4707-8AB7-8E4EDD4066A8}"/>
    <cellStyle name="Normal 11 2 2 6" xfId="24954" xr:uid="{84844316-DF91-49D1-AD0B-6AE4F6B5EF84}"/>
    <cellStyle name="Normal 11 2 2 7" xfId="31104" xr:uid="{619D4CDD-EC47-4F9F-8365-F6BE9BC73B7C}"/>
    <cellStyle name="Normal 11 2 2 8" xfId="40228" xr:uid="{545B2F94-B75A-4805-A4E5-5D35F636E271}"/>
    <cellStyle name="Normal 11 2 3" xfId="2972" xr:uid="{64895B71-9D11-4C04-B050-DA17DA254CFB}"/>
    <cellStyle name="Normal 11 2 3 2" xfId="6210" xr:uid="{6CB95A82-151E-4184-A6B8-2656785C8613}"/>
    <cellStyle name="Normal 11 2 3 2 2" xfId="10860" xr:uid="{47795E4F-952B-47BD-BFA2-3973082DB25B}"/>
    <cellStyle name="Normal 11 2 3 2 2 2" xfId="21733" xr:uid="{941C0CFF-7B77-41BE-8963-1767E4F37D85}"/>
    <cellStyle name="Normal 11 2 3 2 2 3" xfId="38776" xr:uid="{34717927-187D-4CBD-8573-634102D58A06}"/>
    <cellStyle name="Normal 11 2 3 2 3" xfId="17648" xr:uid="{7F79BCAB-ABB9-4FF0-98BD-C33883041D8C}"/>
    <cellStyle name="Normal 11 2 3 2 4" xfId="28497" xr:uid="{DE9BF605-9B78-4305-A11A-0BA95E577678}"/>
    <cellStyle name="Normal 11 2 3 2 5" xfId="34809" xr:uid="{78861B2D-9C45-412A-AEF1-317DA2F26B28}"/>
    <cellStyle name="Normal 11 2 3 2 6" xfId="43771" xr:uid="{CEFF59FF-DCB7-4CFE-853A-75DC82F7CDC5}"/>
    <cellStyle name="Normal 11 2 3 3" xfId="10861" xr:uid="{1B2AF457-DBA9-459B-96D2-00DBFCF32770}"/>
    <cellStyle name="Normal 11 2 3 3 2" xfId="21734" xr:uid="{F98A4B1F-19B7-4802-A16B-B1D73B62FC88}"/>
    <cellStyle name="Normal 11 2 3 3 3" xfId="36795" xr:uid="{DB8EABD1-209F-4FFC-846A-8E9ADE87E54C}"/>
    <cellStyle name="Normal 11 2 3 4" xfId="14592" xr:uid="{DFCE2349-A6CA-4984-80F8-96A05AEDE326}"/>
    <cellStyle name="Normal 11 2 3 5" xfId="25441" xr:uid="{0793824D-0BE3-4BE8-BF07-2756E629CE6A}"/>
    <cellStyle name="Normal 11 2 3 6" xfId="31591" xr:uid="{1112D2B1-9C3E-486B-BEF7-8A7F9365742D}"/>
    <cellStyle name="Normal 11 2 3 7" xfId="40715" xr:uid="{20B599BB-D29B-4C78-B009-90B7FC6AEE39}"/>
    <cellStyle name="Normal 11 2 4" xfId="3957" xr:uid="{3EA3F11B-EF7C-4250-BA64-C7023129791D}"/>
    <cellStyle name="Normal 11 2 4 2" xfId="7194" xr:uid="{F0CE12B1-CC49-483F-BA13-8637807848B4}"/>
    <cellStyle name="Normal 11 2 4 2 2" xfId="18632" xr:uid="{35ADAB42-D801-4EEF-9D9F-49578BACE7F3}"/>
    <cellStyle name="Normal 11 2 4 2 3" xfId="29481" xr:uid="{4E2D6F1F-325C-4FCD-B9AD-A6C1E61D8DDA}"/>
    <cellStyle name="Normal 11 2 4 2 4" xfId="37777" xr:uid="{00225D48-6C23-4E07-BF81-D59E687A0B71}"/>
    <cellStyle name="Normal 11 2 4 2 5" xfId="44755" xr:uid="{60B4B203-2637-40D0-9468-C675CF4980F7}"/>
    <cellStyle name="Normal 11 2 4 3" xfId="15576" xr:uid="{5540A13B-DE9D-4888-A6B9-A3DE7B8C63B0}"/>
    <cellStyle name="Normal 11 2 4 4" xfId="26425" xr:uid="{6F753D5B-A05B-4770-BFCF-CF86F1338191}"/>
    <cellStyle name="Normal 11 2 4 5" xfId="33146" xr:uid="{49A664FB-F642-4801-B32D-949083F483C1}"/>
    <cellStyle name="Normal 11 2 4 6" xfId="41699" xr:uid="{BD40604D-DC25-4F32-9C10-7B23B1CCEEB7}"/>
    <cellStyle name="Normal 11 2 5" xfId="4503" xr:uid="{31A12890-4AD8-4E39-BAD6-29A162AE384B}"/>
    <cellStyle name="Normal 11 2 5 2" xfId="7559" xr:uid="{555FA14C-1029-43CB-8324-56AB67A1F1CD}"/>
    <cellStyle name="Normal 11 2 5 2 2" xfId="18997" xr:uid="{827F70BF-F64E-4F1F-8544-6421D1A90A2D}"/>
    <cellStyle name="Normal 11 2 5 2 3" xfId="29846" xr:uid="{2F78FFCF-BC51-40C0-A5FC-5037F396B0F5}"/>
    <cellStyle name="Normal 11 2 5 2 4" xfId="45120" xr:uid="{C61FA7B0-E966-4FF1-8CFF-A960AC4604FA}"/>
    <cellStyle name="Normal 11 2 5 3" xfId="15941" xr:uid="{F29456BC-2EAD-4AFB-82E6-0A308789FD94}"/>
    <cellStyle name="Normal 11 2 5 4" xfId="26790" xr:uid="{9307C4F3-5E30-4113-9320-17BD8DCF7740}"/>
    <cellStyle name="Normal 11 2 5 5" xfId="35795" xr:uid="{E8F62A0A-D365-496B-B67C-1C471B94CD32}"/>
    <cellStyle name="Normal 11 2 5 6" xfId="42064" xr:uid="{B34A095F-C8E7-4D2F-83CC-9101CE72318B}"/>
    <cellStyle name="Normal 11 2 6" xfId="4865" xr:uid="{715B600E-3D67-48DF-B4A0-D583BF316D60}"/>
    <cellStyle name="Normal 11 2 6 2" xfId="7921" xr:uid="{944B68C1-1854-4AC6-ACAD-D660CD7F17C0}"/>
    <cellStyle name="Normal 11 2 6 2 2" xfId="19359" xr:uid="{A52F1DEE-7F7F-44FC-BB0D-F130BE01132B}"/>
    <cellStyle name="Normal 11 2 6 2 3" xfId="30208" xr:uid="{820D2DD7-3E5C-4437-9DCF-CE6EF24790E0}"/>
    <cellStyle name="Normal 11 2 6 2 4" xfId="45482" xr:uid="{80C8EFDC-5F94-412A-B45B-E2D68C2ECB63}"/>
    <cellStyle name="Normal 11 2 6 3" xfId="16303" xr:uid="{36EE398C-4DB7-44CC-A2D4-E0CDDD815284}"/>
    <cellStyle name="Normal 11 2 6 4" xfId="27152" xr:uid="{4C1BCCEA-86B1-46B3-B03B-47F0EE8A73E9}"/>
    <cellStyle name="Normal 11 2 6 5" xfId="42426" xr:uid="{A5961F77-863E-47B7-A292-26A1EACB21FC}"/>
    <cellStyle name="Normal 11 2 7" xfId="5230" xr:uid="{AB8A69DC-BDA6-42A9-AB36-A96583003D17}"/>
    <cellStyle name="Normal 11 2 7 2" xfId="16668" xr:uid="{35C7A511-AF5F-4ED1-99AF-C5F833AA2C2C}"/>
    <cellStyle name="Normal 11 2 7 3" xfId="27517" xr:uid="{05716797-531E-4142-A6F7-7659EA6EDE70}"/>
    <cellStyle name="Normal 11 2 7 4" xfId="42791" xr:uid="{A2593653-9CF9-493C-BE43-AF13546560C5}"/>
    <cellStyle name="Normal 11 2 8" xfId="13612" xr:uid="{EE1B3D0D-DC7E-454F-A00D-EE3F6164F070}"/>
    <cellStyle name="Normal 11 2 9" xfId="24461" xr:uid="{3DE2D6EE-9AA1-4A7D-A687-273F483D3780}"/>
    <cellStyle name="Normal 11 3" xfId="869" xr:uid="{5112E1D8-798B-4D2C-9705-C5843E6520FD}"/>
    <cellStyle name="Normal 11 3 10" xfId="30689" xr:uid="{7D29A133-C3EB-4239-A279-6F9F54634C6D}"/>
    <cellStyle name="Normal 11 3 11" xfId="39736" xr:uid="{C0F9BD5C-8FB4-4E38-AFC3-188FCD1DCB6E}"/>
    <cellStyle name="Normal 11 3 2" xfId="2485" xr:uid="{3D06B1D8-2FD0-4059-A9F9-54B0AFA16462}"/>
    <cellStyle name="Normal 11 3 2 2" xfId="3466" xr:uid="{FFC88920-01E8-4A2C-B367-E4125A48B015}"/>
    <cellStyle name="Normal 11 3 2 2 2" xfId="6704" xr:uid="{551D434B-6F4B-4C14-9A7E-B6710E6B08BA}"/>
    <cellStyle name="Normal 11 3 2 2 2 2" xfId="10862" xr:uid="{89D3F81D-5FED-49A3-B308-D93B1A73C2E6}"/>
    <cellStyle name="Normal 11 3 2 2 2 2 2" xfId="21735" xr:uid="{F216EAFA-1396-4508-ABD4-83018D2C8818}"/>
    <cellStyle name="Normal 11 3 2 2 2 2 3" xfId="38777" xr:uid="{E9A916E2-238B-463A-8FCE-2404F971F684}"/>
    <cellStyle name="Normal 11 3 2 2 2 3" xfId="18142" xr:uid="{9F4351CD-21FC-4FFA-928C-B99F03ABCB8C}"/>
    <cellStyle name="Normal 11 3 2 2 2 4" xfId="28991" xr:uid="{2B8EC882-F7B8-401F-B0D9-D61AE51DDF16}"/>
    <cellStyle name="Normal 11 3 2 2 2 5" xfId="34810" xr:uid="{1CD5F253-A13E-4394-A21B-93E82220EB7D}"/>
    <cellStyle name="Normal 11 3 2 2 2 6" xfId="44265" xr:uid="{ADF084C1-E3CE-4818-858E-A360ABD59BA9}"/>
    <cellStyle name="Normal 11 3 2 2 3" xfId="10863" xr:uid="{281CDF47-A806-47E5-83C6-7319B64C83ED}"/>
    <cellStyle name="Normal 11 3 2 2 3 2" xfId="21736" xr:uid="{7C98EFF5-EA79-489B-9AD6-7D817F11FD76}"/>
    <cellStyle name="Normal 11 3 2 2 3 3" xfId="36796" xr:uid="{E354231F-C0FC-4494-8A52-9D9C0DE40F9A}"/>
    <cellStyle name="Normal 11 3 2 2 4" xfId="15086" xr:uid="{06721F40-A025-4196-B3F5-A4D5B6AF6E6B}"/>
    <cellStyle name="Normal 11 3 2 2 5" xfId="25935" xr:uid="{CB1F93C6-DDFB-4AF0-A248-795F6728E7AF}"/>
    <cellStyle name="Normal 11 3 2 2 6" xfId="32085" xr:uid="{8C6F1D1F-0BB4-4FF7-BE20-A227E7F25852}"/>
    <cellStyle name="Normal 11 3 2 2 7" xfId="41209" xr:uid="{2655DE5A-E69F-47F0-8636-476082BA4C7D}"/>
    <cellStyle name="Normal 11 3 2 3" xfId="5724" xr:uid="{D7B16464-1545-401F-BB89-04E373A89989}"/>
    <cellStyle name="Normal 11 3 2 3 2" xfId="10864" xr:uid="{90417E9F-5558-412F-8552-D1946B0BA6ED}"/>
    <cellStyle name="Normal 11 3 2 3 2 2" xfId="21737" xr:uid="{C85604B5-BA23-4C88-A8C4-D7D16B46275E}"/>
    <cellStyle name="Normal 11 3 2 3 2 3" xfId="38084" xr:uid="{D38A5D7A-8D55-4555-AF8E-20D33CBEE4BC}"/>
    <cellStyle name="Normal 11 3 2 3 3" xfId="17162" xr:uid="{8183DA65-0B79-42AF-B3EA-3054F4BE57B0}"/>
    <cellStyle name="Normal 11 3 2 3 4" xfId="28011" xr:uid="{6D5C2B2F-8369-4AF9-A7F3-549766FFAD4F}"/>
    <cellStyle name="Normal 11 3 2 3 5" xfId="34127" xr:uid="{146AAE78-41B2-46AC-AE56-4C8EFFFE9E17}"/>
    <cellStyle name="Normal 11 3 2 3 6" xfId="43285" xr:uid="{43634BE9-055A-4EC5-AA83-E46034E82133}"/>
    <cellStyle name="Normal 11 3 2 4" xfId="10865" xr:uid="{E021A2CC-D58F-43DE-BDEA-B08AAC13951D}"/>
    <cellStyle name="Normal 11 3 2 4 2" xfId="21738" xr:uid="{9170242D-9BD6-4C30-BF5A-388691901836}"/>
    <cellStyle name="Normal 11 3 2 4 3" xfId="36101" xr:uid="{0CEC58E9-06E3-46D6-A180-421C6D144699}"/>
    <cellStyle name="Normal 11 3 2 5" xfId="14106" xr:uid="{38A1C887-4189-4848-94BF-564C291FF89E}"/>
    <cellStyle name="Normal 11 3 2 6" xfId="24955" xr:uid="{98CA5A93-30BB-4BA9-BAD0-A16EC26B4F5F}"/>
    <cellStyle name="Normal 11 3 2 7" xfId="31105" xr:uid="{101372F1-3766-43B1-8E69-F617B18F7769}"/>
    <cellStyle name="Normal 11 3 2 8" xfId="40229" xr:uid="{A4120CE2-76B9-4A07-A74E-EBB04A6C0D28}"/>
    <cellStyle name="Normal 11 3 3" xfId="2973" xr:uid="{F285F305-C3F3-48C2-8FA7-1CB1ED73DB09}"/>
    <cellStyle name="Normal 11 3 3 2" xfId="6211" xr:uid="{0C0D10BD-178E-49E4-AAA0-94FAD8AC55D1}"/>
    <cellStyle name="Normal 11 3 3 2 2" xfId="10866" xr:uid="{2C215396-3942-4537-996B-1AF6429FF3B2}"/>
    <cellStyle name="Normal 11 3 3 2 2 2" xfId="21739" xr:uid="{123BC1E4-83FC-4FEA-AD07-916207FAFA7F}"/>
    <cellStyle name="Normal 11 3 3 2 2 3" xfId="38778" xr:uid="{1603BDCA-9D42-48F5-AE3D-D818CED46681}"/>
    <cellStyle name="Normal 11 3 3 2 3" xfId="17649" xr:uid="{F37807A0-0F2C-472F-B8B4-5321E0D34F46}"/>
    <cellStyle name="Normal 11 3 3 2 4" xfId="28498" xr:uid="{687EFBB2-27E3-4F52-A640-383C1C285E64}"/>
    <cellStyle name="Normal 11 3 3 2 5" xfId="34811" xr:uid="{78FE27CD-8DD4-4BE7-80BB-371EDC0C8C84}"/>
    <cellStyle name="Normal 11 3 3 2 6" xfId="43772" xr:uid="{55A15BEA-BD47-47F8-B66F-9513EEF13C3D}"/>
    <cellStyle name="Normal 11 3 3 3" xfId="10867" xr:uid="{717B059B-A3C6-4F91-9567-7699F9A31F61}"/>
    <cellStyle name="Normal 11 3 3 3 2" xfId="21740" xr:uid="{51643360-A3CD-4996-A708-8A7352FD0D3E}"/>
    <cellStyle name="Normal 11 3 3 3 3" xfId="36797" xr:uid="{0D998399-A15F-404A-AF9A-A57F2667F23C}"/>
    <cellStyle name="Normal 11 3 3 4" xfId="14593" xr:uid="{BB7DBDDB-ECE7-4A58-8F42-C8462635F853}"/>
    <cellStyle name="Normal 11 3 3 5" xfId="25442" xr:uid="{DD43D389-73B9-41AB-A55A-BDBE1A7B5938}"/>
    <cellStyle name="Normal 11 3 3 6" xfId="31592" xr:uid="{5F44DED7-267E-4F62-98BD-7396CDDB1B2D}"/>
    <cellStyle name="Normal 11 3 3 7" xfId="40716" xr:uid="{16DA8670-7952-4EBC-8E7C-190C0F7ACEBB}"/>
    <cellStyle name="Normal 11 3 4" xfId="3958" xr:uid="{C3840610-8731-4F5C-B00A-3594E68FD9E7}"/>
    <cellStyle name="Normal 11 3 4 2" xfId="7195" xr:uid="{86740514-EDC2-4D0D-B13E-DB80D733D5B1}"/>
    <cellStyle name="Normal 11 3 4 2 2" xfId="18633" xr:uid="{B308A9C1-E503-4F94-A105-67DAB6D84379}"/>
    <cellStyle name="Normal 11 3 4 2 3" xfId="29482" xr:uid="{1382BC74-D786-40C6-8544-0BB29029C6EA}"/>
    <cellStyle name="Normal 11 3 4 2 4" xfId="37778" xr:uid="{886AC54F-333D-468F-BA75-DAFB1C84A2FA}"/>
    <cellStyle name="Normal 11 3 4 2 5" xfId="44756" xr:uid="{0ADD7275-DCB1-4042-A0DD-4139EEE8F3F4}"/>
    <cellStyle name="Normal 11 3 4 3" xfId="15577" xr:uid="{2C6B7550-2CFA-4BE3-866A-067F26F4D051}"/>
    <cellStyle name="Normal 11 3 4 4" xfId="26426" xr:uid="{44723A3E-BDD5-400B-815D-4D9C21B42F41}"/>
    <cellStyle name="Normal 11 3 4 5" xfId="33147" xr:uid="{BC093945-E396-4A97-AA82-3FED766D3AFD}"/>
    <cellStyle name="Normal 11 3 4 6" xfId="41700" xr:uid="{CF3BAED0-3AED-4F68-B893-14F8977FBCF0}"/>
    <cellStyle name="Normal 11 3 5" xfId="4504" xr:uid="{E804F383-27E1-4748-84BF-5E0A09D7AA68}"/>
    <cellStyle name="Normal 11 3 5 2" xfId="7560" xr:uid="{B5F65E42-0DF0-40A5-B7C3-DF9987C1F144}"/>
    <cellStyle name="Normal 11 3 5 2 2" xfId="18998" xr:uid="{44F0E37A-213A-45C1-BED8-81E0305E6A71}"/>
    <cellStyle name="Normal 11 3 5 2 3" xfId="29847" xr:uid="{B0690057-FEC3-4DC7-894E-D23F6E2F2B73}"/>
    <cellStyle name="Normal 11 3 5 2 4" xfId="45121" xr:uid="{9E9E4239-FF4B-4AC5-93DB-6EFE806B68A5}"/>
    <cellStyle name="Normal 11 3 5 3" xfId="15942" xr:uid="{49B8830D-9EFC-431D-ACE8-07F301A125DA}"/>
    <cellStyle name="Normal 11 3 5 4" xfId="26791" xr:uid="{81206CB6-C47B-48D1-9A9E-A502D53A8020}"/>
    <cellStyle name="Normal 11 3 5 5" xfId="35796" xr:uid="{3301E8CD-7F56-430E-B18E-82479524A51D}"/>
    <cellStyle name="Normal 11 3 5 6" xfId="42065" xr:uid="{BF596D5F-966A-4BE1-A24A-BCB310CD7EB7}"/>
    <cellStyle name="Normal 11 3 6" xfId="4866" xr:uid="{3A784B0E-1404-4326-81B2-69B49E4C4E5C}"/>
    <cellStyle name="Normal 11 3 6 2" xfId="7922" xr:uid="{33ED9CAF-2803-4015-B7C6-908AE7636EF3}"/>
    <cellStyle name="Normal 11 3 6 2 2" xfId="19360" xr:uid="{D9C74B4F-3B19-40D6-9558-30CA299A06AC}"/>
    <cellStyle name="Normal 11 3 6 2 3" xfId="30209" xr:uid="{901F46E7-9066-40E1-9AFE-EEB2DEB7F622}"/>
    <cellStyle name="Normal 11 3 6 2 4" xfId="45483" xr:uid="{5DD2E48D-4082-459B-9A79-39548F8EBB52}"/>
    <cellStyle name="Normal 11 3 6 3" xfId="16304" xr:uid="{7D6F62B7-4979-4152-A237-30E53564FD5D}"/>
    <cellStyle name="Normal 11 3 6 4" xfId="27153" xr:uid="{BC75D20E-E297-418F-9867-F74886884510}"/>
    <cellStyle name="Normal 11 3 6 5" xfId="42427" xr:uid="{3DC110E6-0551-4EBB-906B-4CDF5575FB8D}"/>
    <cellStyle name="Normal 11 3 7" xfId="5231" xr:uid="{8C6F7AF8-B58E-4806-81A1-551CF10459EB}"/>
    <cellStyle name="Normal 11 3 7 2" xfId="16669" xr:uid="{D94EF9DD-EA79-4638-86B8-B85CBE0B1197}"/>
    <cellStyle name="Normal 11 3 7 3" xfId="27518" xr:uid="{FC741B9C-CA7A-4599-8967-9BD43D369BCE}"/>
    <cellStyle name="Normal 11 3 7 4" xfId="42792" xr:uid="{23248434-B30D-4B17-A09E-E4829C66AD06}"/>
    <cellStyle name="Normal 11 3 8" xfId="13613" xr:uid="{E4B144B5-D976-461A-B81E-AC0307CFDE25}"/>
    <cellStyle name="Normal 11 3 9" xfId="24462" xr:uid="{4B00E521-0080-4513-80EA-6C19DE8E6F73}"/>
    <cellStyle name="Normal 11 4" xfId="870" xr:uid="{F6F07C0E-1571-4412-9BD3-5C040EAA9E81}"/>
    <cellStyle name="Normal 11 4 10" xfId="30690" xr:uid="{7F40140A-C5B4-4F31-A310-6699D5F3DBE7}"/>
    <cellStyle name="Normal 11 4 11" xfId="39737" xr:uid="{D5986F5E-8E20-4ABC-BDF3-2BDDE55E9A72}"/>
    <cellStyle name="Normal 11 4 2" xfId="2486" xr:uid="{29927C83-9259-4F5E-AFEF-2FD9DA74C9B7}"/>
    <cellStyle name="Normal 11 4 2 2" xfId="3467" xr:uid="{E7139182-CB03-4906-9A3A-8B5427E2EA55}"/>
    <cellStyle name="Normal 11 4 2 2 2" xfId="6705" xr:uid="{1F4EC239-685A-4070-B624-C6B68CC2BF07}"/>
    <cellStyle name="Normal 11 4 2 2 2 2" xfId="10868" xr:uid="{69BD2CAE-AEAF-4C61-98E6-85C9F1794E77}"/>
    <cellStyle name="Normal 11 4 2 2 2 2 2" xfId="21741" xr:uid="{B9E25CBF-AB6A-4FFD-97E6-2C4440D991E2}"/>
    <cellStyle name="Normal 11 4 2 2 2 2 3" xfId="38779" xr:uid="{9A3A477A-B831-44B4-B0A8-40461EA23C94}"/>
    <cellStyle name="Normal 11 4 2 2 2 3" xfId="18143" xr:uid="{8C654014-7FE1-41AA-8B5D-0FEF3CCDEA96}"/>
    <cellStyle name="Normal 11 4 2 2 2 4" xfId="28992" xr:uid="{102FA21F-6B82-422D-A34B-0548A4722255}"/>
    <cellStyle name="Normal 11 4 2 2 2 5" xfId="34812" xr:uid="{6BDB7377-46DF-4F52-8C24-0FC4440506E6}"/>
    <cellStyle name="Normal 11 4 2 2 2 6" xfId="44266" xr:uid="{AF6D8F0F-0B3A-4439-B337-21C93C76CA4E}"/>
    <cellStyle name="Normal 11 4 2 2 3" xfId="10869" xr:uid="{A4D1825E-ECAA-457C-8B4A-31BD51DB6710}"/>
    <cellStyle name="Normal 11 4 2 2 3 2" xfId="21742" xr:uid="{CE1FB33C-6F7E-4922-9273-CA1BC729B924}"/>
    <cellStyle name="Normal 11 4 2 2 3 3" xfId="36798" xr:uid="{BB4C31B3-A8CB-4EAD-B5D1-F085688766F0}"/>
    <cellStyle name="Normal 11 4 2 2 4" xfId="15087" xr:uid="{4F7B5C7D-D7DC-4B86-8266-6309B8329767}"/>
    <cellStyle name="Normal 11 4 2 2 5" xfId="25936" xr:uid="{BAAC4583-E71A-4616-9DFB-44326A4D650F}"/>
    <cellStyle name="Normal 11 4 2 2 6" xfId="32086" xr:uid="{56E5970C-7DB9-40ED-AD26-B18A8725EE7D}"/>
    <cellStyle name="Normal 11 4 2 2 7" xfId="41210" xr:uid="{E4073B0C-0251-408F-BBE5-7BF70A1F02F3}"/>
    <cellStyle name="Normal 11 4 2 3" xfId="5725" xr:uid="{B113D414-40C6-4C13-89B3-DC8A332F7B07}"/>
    <cellStyle name="Normal 11 4 2 3 2" xfId="10870" xr:uid="{FCFA1336-9EEE-447C-BDA6-56920A3F29B7}"/>
    <cellStyle name="Normal 11 4 2 3 2 2" xfId="21743" xr:uid="{1E3D8A61-136C-48F9-ABEA-96E231A011EF}"/>
    <cellStyle name="Normal 11 4 2 3 2 3" xfId="38085" xr:uid="{1FB7862A-C1E0-49ED-8701-EDABDAB4821D}"/>
    <cellStyle name="Normal 11 4 2 3 3" xfId="17163" xr:uid="{FD43430C-196B-454D-B964-21BBACE55CCC}"/>
    <cellStyle name="Normal 11 4 2 3 4" xfId="28012" xr:uid="{E28577D4-E511-418A-B4C4-EA068A0402B1}"/>
    <cellStyle name="Normal 11 4 2 3 5" xfId="34128" xr:uid="{E7CABCBC-F977-4B73-8A33-EA7563CED4D7}"/>
    <cellStyle name="Normal 11 4 2 3 6" xfId="43286" xr:uid="{D8364E58-F3FC-456D-AD73-780F0C255FFA}"/>
    <cellStyle name="Normal 11 4 2 4" xfId="10871" xr:uid="{422DCAA1-6586-429A-8B79-0D528F30BB64}"/>
    <cellStyle name="Normal 11 4 2 4 2" xfId="21744" xr:uid="{5B8C729B-327F-46A1-8C90-7E8A123813EC}"/>
    <cellStyle name="Normal 11 4 2 4 3" xfId="36102" xr:uid="{7FA705A7-77CD-4049-ACE6-9B7BE8CD4B8F}"/>
    <cellStyle name="Normal 11 4 2 5" xfId="14107" xr:uid="{785208C1-F3A8-4E50-ADDF-AED75CD90FAE}"/>
    <cellStyle name="Normal 11 4 2 6" xfId="24956" xr:uid="{786657EF-27CE-452F-81B2-989FE464D271}"/>
    <cellStyle name="Normal 11 4 2 7" xfId="31106" xr:uid="{348C37F5-D020-453F-9419-BB3A66209403}"/>
    <cellStyle name="Normal 11 4 2 8" xfId="40230" xr:uid="{71264438-F1D7-4715-B786-3E3D43D45728}"/>
    <cellStyle name="Normal 11 4 3" xfId="2974" xr:uid="{C970D9CC-8B41-47EB-92BA-7607C3FB41A8}"/>
    <cellStyle name="Normal 11 4 3 2" xfId="6212" xr:uid="{06513EB2-9564-4110-999F-FF09D9706056}"/>
    <cellStyle name="Normal 11 4 3 2 2" xfId="10872" xr:uid="{6F2E29C0-280D-4CC3-9C7E-B95EAE008E60}"/>
    <cellStyle name="Normal 11 4 3 2 2 2" xfId="21745" xr:uid="{32DA7942-044F-480A-8F14-B55560C76ACB}"/>
    <cellStyle name="Normal 11 4 3 2 2 3" xfId="38780" xr:uid="{55D452CB-9490-408A-8493-ADA205FA9D68}"/>
    <cellStyle name="Normal 11 4 3 2 3" xfId="17650" xr:uid="{E3BDC61A-0ABB-48E1-AA4C-A182F0559321}"/>
    <cellStyle name="Normal 11 4 3 2 4" xfId="28499" xr:uid="{12ACAD25-7257-4970-8DE0-4D31D7884520}"/>
    <cellStyle name="Normal 11 4 3 2 5" xfId="34813" xr:uid="{712757E5-1602-45D9-A025-1CCD192CD989}"/>
    <cellStyle name="Normal 11 4 3 2 6" xfId="43773" xr:uid="{EBB1BBFF-EAB3-419B-891E-76D34A169048}"/>
    <cellStyle name="Normal 11 4 3 3" xfId="10873" xr:uid="{2429900D-8161-4BCA-8F64-E9CC525FDCD8}"/>
    <cellStyle name="Normal 11 4 3 3 2" xfId="21746" xr:uid="{DE8B5BE6-D0CB-42CC-8C10-3CAE7E38A3C9}"/>
    <cellStyle name="Normal 11 4 3 3 3" xfId="36799" xr:uid="{38670094-0F57-48BC-8F6A-D9D3803BCFCB}"/>
    <cellStyle name="Normal 11 4 3 4" xfId="14594" xr:uid="{7A134BA4-7A3B-433E-A964-5F48014DAB0A}"/>
    <cellStyle name="Normal 11 4 3 5" xfId="25443" xr:uid="{6289B030-B4C8-4CC9-AD9E-8B89869C496E}"/>
    <cellStyle name="Normal 11 4 3 6" xfId="31593" xr:uid="{E7DE2513-B048-46A8-95C6-AE0C30E23BDA}"/>
    <cellStyle name="Normal 11 4 3 7" xfId="40717" xr:uid="{85F2FE60-BA3F-4731-A093-B9FB7B034FE2}"/>
    <cellStyle name="Normal 11 4 4" xfId="3959" xr:uid="{EE1326A8-99D2-40B9-B142-9F0E1560A91B}"/>
    <cellStyle name="Normal 11 4 4 2" xfId="7196" xr:uid="{9BBF69F1-43BD-4F41-B1AB-5C227D6B13BD}"/>
    <cellStyle name="Normal 11 4 4 2 2" xfId="18634" xr:uid="{FBCD6661-E949-4C47-8031-334F7E1213A7}"/>
    <cellStyle name="Normal 11 4 4 2 3" xfId="29483" xr:uid="{E9F06F07-A028-4469-8752-3EA7F46878D5}"/>
    <cellStyle name="Normal 11 4 4 2 4" xfId="37779" xr:uid="{51617083-D199-49E0-95EC-72408050E5C1}"/>
    <cellStyle name="Normal 11 4 4 2 5" xfId="44757" xr:uid="{E2FA672B-354D-4F0F-9484-2F8F3B1695F8}"/>
    <cellStyle name="Normal 11 4 4 3" xfId="15578" xr:uid="{C40FADEF-0332-4D76-811C-E2E252172105}"/>
    <cellStyle name="Normal 11 4 4 4" xfId="26427" xr:uid="{1D8A7276-629F-408F-819C-2085C22F21AB}"/>
    <cellStyle name="Normal 11 4 4 5" xfId="33148" xr:uid="{1F50D688-329A-4994-8CA9-2AB8ED45DF9A}"/>
    <cellStyle name="Normal 11 4 4 6" xfId="41701" xr:uid="{91556039-A621-496D-99DC-65A4AFC57499}"/>
    <cellStyle name="Normal 11 4 5" xfId="4505" xr:uid="{9994394D-2E17-40BA-93CD-C48BD02C3041}"/>
    <cellStyle name="Normal 11 4 5 2" xfId="7561" xr:uid="{E8148C3B-6599-4895-A6D1-908B050E3B18}"/>
    <cellStyle name="Normal 11 4 5 2 2" xfId="18999" xr:uid="{5D84F4D0-FA4B-454C-8AB6-0A3B1183919A}"/>
    <cellStyle name="Normal 11 4 5 2 3" xfId="29848" xr:uid="{10630E03-7971-46BE-88DD-E150D039E6FA}"/>
    <cellStyle name="Normal 11 4 5 2 4" xfId="45122" xr:uid="{E2481FA2-EDE5-4F61-B5C7-AEDFAEDDE49F}"/>
    <cellStyle name="Normal 11 4 5 3" xfId="15943" xr:uid="{204F74B5-82F1-4087-AB9A-729343CC9FAD}"/>
    <cellStyle name="Normal 11 4 5 4" xfId="26792" xr:uid="{851C2581-BFBD-4D73-8ECA-EAB8E36611D2}"/>
    <cellStyle name="Normal 11 4 5 5" xfId="35797" xr:uid="{CE963021-7368-49D4-8A21-9FCD28DB7886}"/>
    <cellStyle name="Normal 11 4 5 6" xfId="42066" xr:uid="{BF74503A-FDEE-4B45-8945-7F8A7645925F}"/>
    <cellStyle name="Normal 11 4 6" xfId="4867" xr:uid="{8EAFFAC8-4DE6-41C7-A4F2-88C17551FEF0}"/>
    <cellStyle name="Normal 11 4 6 2" xfId="7923" xr:uid="{5EF0BFCC-6C59-4395-9051-921923F9775F}"/>
    <cellStyle name="Normal 11 4 6 2 2" xfId="19361" xr:uid="{AE1F5A65-F7FC-4980-AC7E-A958E35D966C}"/>
    <cellStyle name="Normal 11 4 6 2 3" xfId="30210" xr:uid="{E9055732-E857-431C-A78A-DF17B4E01729}"/>
    <cellStyle name="Normal 11 4 6 2 4" xfId="45484" xr:uid="{B45901A7-C168-4703-A645-3E3EB44C7F53}"/>
    <cellStyle name="Normal 11 4 6 3" xfId="16305" xr:uid="{EA6D13C7-A530-423C-B1E5-5075D89C7AAD}"/>
    <cellStyle name="Normal 11 4 6 4" xfId="27154" xr:uid="{B0890805-8AA9-4C5E-9A1E-7C16AA758E9B}"/>
    <cellStyle name="Normal 11 4 6 5" xfId="42428" xr:uid="{51EB480E-A11C-4EA6-8B4D-B20325E1664A}"/>
    <cellStyle name="Normal 11 4 7" xfId="5232" xr:uid="{43877DE1-A8FD-45CA-9EF0-047CCFF0044D}"/>
    <cellStyle name="Normal 11 4 7 2" xfId="16670" xr:uid="{A7C7973B-D9F4-4B75-882D-C66EEA0F71A5}"/>
    <cellStyle name="Normal 11 4 7 3" xfId="27519" xr:uid="{8CC5E5EB-E20D-43DC-AEEB-0DEDF49A8395}"/>
    <cellStyle name="Normal 11 4 7 4" xfId="42793" xr:uid="{4C574F3F-C520-4CFD-8593-65297F39251F}"/>
    <cellStyle name="Normal 11 4 8" xfId="13614" xr:uid="{5C978E21-360E-4DCA-BE1D-5A3EFB113628}"/>
    <cellStyle name="Normal 11 4 9" xfId="24463" xr:uid="{1B50D4E6-6A42-4D50-95E1-D7662F50E3D5}"/>
    <cellStyle name="Normal 11 5" xfId="871" xr:uid="{C4E6FF68-36A0-4E52-8415-A8BFE775F716}"/>
    <cellStyle name="Normal 11 5 10" xfId="30691" xr:uid="{C4083636-70BD-472F-9A16-6243E530009B}"/>
    <cellStyle name="Normal 11 5 11" xfId="39738" xr:uid="{F332C155-07C2-4D55-BA44-384C9DC63C25}"/>
    <cellStyle name="Normal 11 5 2" xfId="2487" xr:uid="{7E729433-760C-49FD-96F6-E13C9300BA20}"/>
    <cellStyle name="Normal 11 5 2 2" xfId="3468" xr:uid="{CF16A80D-853E-418A-94ED-C761308102B4}"/>
    <cellStyle name="Normal 11 5 2 2 2" xfId="6706" xr:uid="{AA6B3B8D-F861-49AC-8FF4-1C681F29C85B}"/>
    <cellStyle name="Normal 11 5 2 2 2 2" xfId="10874" xr:uid="{836121B4-1CA9-4329-8FE6-A5D71406FDCA}"/>
    <cellStyle name="Normal 11 5 2 2 2 2 2" xfId="21747" xr:uid="{9E6C1181-D7AD-4878-AD1E-D436832C1004}"/>
    <cellStyle name="Normal 11 5 2 2 2 2 3" xfId="38781" xr:uid="{2DA03FC1-4A30-4EAE-8754-9F04ADF0D2B4}"/>
    <cellStyle name="Normal 11 5 2 2 2 3" xfId="18144" xr:uid="{46095B13-4483-4416-9934-CD898BCA1786}"/>
    <cellStyle name="Normal 11 5 2 2 2 4" xfId="28993" xr:uid="{84D2A2C9-1444-4E6E-BEEE-7BF1DE4A6F84}"/>
    <cellStyle name="Normal 11 5 2 2 2 5" xfId="34814" xr:uid="{533785C6-1D71-495A-8056-7D85BE91B5EF}"/>
    <cellStyle name="Normal 11 5 2 2 2 6" xfId="44267" xr:uid="{21FA7639-7175-4DFE-9972-6304BCB29058}"/>
    <cellStyle name="Normal 11 5 2 2 3" xfId="10875" xr:uid="{19FD27D1-5E4E-4B60-8626-067758A4F08E}"/>
    <cellStyle name="Normal 11 5 2 2 3 2" xfId="21748" xr:uid="{A0AF160E-390D-48B9-8C68-C7B24A4A7441}"/>
    <cellStyle name="Normal 11 5 2 2 3 3" xfId="36800" xr:uid="{F1F1C87F-4526-45BE-AAEF-7415CA876B4C}"/>
    <cellStyle name="Normal 11 5 2 2 4" xfId="15088" xr:uid="{F0505C51-7128-42C2-9482-202B437E5C14}"/>
    <cellStyle name="Normal 11 5 2 2 5" xfId="25937" xr:uid="{73730EFD-A893-4815-97AF-BCF50D0E0172}"/>
    <cellStyle name="Normal 11 5 2 2 6" xfId="32087" xr:uid="{139869C7-4B93-44EB-9B4E-2F4D99F17431}"/>
    <cellStyle name="Normal 11 5 2 2 7" xfId="41211" xr:uid="{D0687C50-3FD9-4D03-9A16-D590862E75B1}"/>
    <cellStyle name="Normal 11 5 2 3" xfId="5726" xr:uid="{E349E98A-1BAD-4CB4-80EE-866C83D133AB}"/>
    <cellStyle name="Normal 11 5 2 3 2" xfId="10876" xr:uid="{F4E76D0D-7C9E-464A-A53B-2C5F0BA38099}"/>
    <cellStyle name="Normal 11 5 2 3 2 2" xfId="21749" xr:uid="{FD2874DB-E049-4662-9A5D-08BF204D728D}"/>
    <cellStyle name="Normal 11 5 2 3 2 3" xfId="38086" xr:uid="{5334709C-4C24-47F8-A7B6-F1F49E450F4D}"/>
    <cellStyle name="Normal 11 5 2 3 3" xfId="17164" xr:uid="{992C0BFC-0ADF-41DE-BF92-9B1610193B8D}"/>
    <cellStyle name="Normal 11 5 2 3 4" xfId="28013" xr:uid="{E8B9245E-BEF4-4D9E-A86D-2F17E36E3073}"/>
    <cellStyle name="Normal 11 5 2 3 5" xfId="34129" xr:uid="{C2CD1A77-70FE-404F-AF2B-0F152E698316}"/>
    <cellStyle name="Normal 11 5 2 3 6" xfId="43287" xr:uid="{C8669AC8-41F4-47F1-9066-CE77E3109A0D}"/>
    <cellStyle name="Normal 11 5 2 4" xfId="10877" xr:uid="{6F22E4FC-BA2D-43B0-9274-E4029AEBD178}"/>
    <cellStyle name="Normal 11 5 2 4 2" xfId="21750" xr:uid="{773F118A-7B5B-4535-A391-5CEB0FE7D124}"/>
    <cellStyle name="Normal 11 5 2 4 3" xfId="36103" xr:uid="{B0DAE1CB-6E47-4621-9F03-892CBA444C3B}"/>
    <cellStyle name="Normal 11 5 2 5" xfId="14108" xr:uid="{0B8FA9D5-BC54-4B08-8465-FA5992ECF3BE}"/>
    <cellStyle name="Normal 11 5 2 6" xfId="24957" xr:uid="{4BFB0AB5-71E6-43D1-9C13-21C285A3906A}"/>
    <cellStyle name="Normal 11 5 2 7" xfId="31107" xr:uid="{AA34F898-571B-4974-BD3E-4C4AED6EB15C}"/>
    <cellStyle name="Normal 11 5 2 8" xfId="40231" xr:uid="{244F55E8-9BBF-4778-9EF4-9A7EA39543C7}"/>
    <cellStyle name="Normal 11 5 3" xfId="2975" xr:uid="{9940FF00-78FE-419A-9919-C26C711CD7D0}"/>
    <cellStyle name="Normal 11 5 3 2" xfId="6213" xr:uid="{DC0074C6-9D3E-4AA4-A3F1-8BADDC2E9E60}"/>
    <cellStyle name="Normal 11 5 3 2 2" xfId="10878" xr:uid="{05E04C0E-0AE6-4F58-83AB-1E501879D5F0}"/>
    <cellStyle name="Normal 11 5 3 2 2 2" xfId="21751" xr:uid="{4FBB7B88-9A45-462C-B654-9AAC95F2A163}"/>
    <cellStyle name="Normal 11 5 3 2 2 3" xfId="38782" xr:uid="{44B77B9D-974C-4152-BAF1-1AA6B3D6A4A9}"/>
    <cellStyle name="Normal 11 5 3 2 3" xfId="17651" xr:uid="{1EF5F7D4-CC36-4960-B84D-C23C269DD959}"/>
    <cellStyle name="Normal 11 5 3 2 4" xfId="28500" xr:uid="{509ABCB3-A3B9-42BE-8DD6-8EA6E1322222}"/>
    <cellStyle name="Normal 11 5 3 2 5" xfId="34815" xr:uid="{4CF9ACC2-6F58-4D67-B3BD-D0739C7D524F}"/>
    <cellStyle name="Normal 11 5 3 2 6" xfId="43774" xr:uid="{80717C91-07B9-48ED-97B8-5A5D9A3EB0E5}"/>
    <cellStyle name="Normal 11 5 3 3" xfId="10879" xr:uid="{C17A3C5E-00E9-4CD8-BA6C-3D49FD80021E}"/>
    <cellStyle name="Normal 11 5 3 3 2" xfId="21752" xr:uid="{B9DF60A8-8074-4BC6-AD01-F188FF579308}"/>
    <cellStyle name="Normal 11 5 3 3 3" xfId="36801" xr:uid="{DA6723FA-9079-436B-B562-97CA3B114FA2}"/>
    <cellStyle name="Normal 11 5 3 4" xfId="14595" xr:uid="{5D95AAB9-23CB-400D-9ABF-15C3E566BB79}"/>
    <cellStyle name="Normal 11 5 3 5" xfId="25444" xr:uid="{2A4F98EC-D98B-4807-941C-829838114C96}"/>
    <cellStyle name="Normal 11 5 3 6" xfId="31594" xr:uid="{E78BE6FC-D72B-4965-BB04-6BE475AD104B}"/>
    <cellStyle name="Normal 11 5 3 7" xfId="40718" xr:uid="{979AD649-8E69-4C12-A6F1-C28D1630C422}"/>
    <cellStyle name="Normal 11 5 4" xfId="3960" xr:uid="{D4178FBA-243C-45B4-B8EC-42778C3816AC}"/>
    <cellStyle name="Normal 11 5 4 2" xfId="7197" xr:uid="{37D4C086-4FB5-451D-8F7B-67D902001798}"/>
    <cellStyle name="Normal 11 5 4 2 2" xfId="18635" xr:uid="{AA2E491F-9F9C-4ED1-8481-353B06483185}"/>
    <cellStyle name="Normal 11 5 4 2 3" xfId="29484" xr:uid="{652E203D-3D09-4F72-B96D-B7109860C4BA}"/>
    <cellStyle name="Normal 11 5 4 2 4" xfId="37780" xr:uid="{FEA07ED8-E7B9-4F48-8CE8-5548C2D226FE}"/>
    <cellStyle name="Normal 11 5 4 2 5" xfId="44758" xr:uid="{B71785C9-9C80-4192-BB60-C53D6B9E9757}"/>
    <cellStyle name="Normal 11 5 4 3" xfId="15579" xr:uid="{42E3ABC3-FB68-4A44-BBC3-18A7379A8107}"/>
    <cellStyle name="Normal 11 5 4 4" xfId="26428" xr:uid="{073063CA-DB7D-48A6-92B4-675D6FC14709}"/>
    <cellStyle name="Normal 11 5 4 5" xfId="33149" xr:uid="{0A92E10F-8382-4902-9BB9-09F35932EABD}"/>
    <cellStyle name="Normal 11 5 4 6" xfId="41702" xr:uid="{BA3CB9A1-7F6C-4303-8D35-912D869D792B}"/>
    <cellStyle name="Normal 11 5 5" xfId="4506" xr:uid="{FE741E61-102D-4821-BA8B-DBE5AFF02124}"/>
    <cellStyle name="Normal 11 5 5 2" xfId="7562" xr:uid="{215A3A92-4D0B-46DC-9059-CFA7D08A8084}"/>
    <cellStyle name="Normal 11 5 5 2 2" xfId="19000" xr:uid="{D207C749-14AD-4C90-9F7D-3A6BDF1E3CE0}"/>
    <cellStyle name="Normal 11 5 5 2 3" xfId="29849" xr:uid="{D180968C-3BAC-4DEF-A5F1-F2B36261AAEF}"/>
    <cellStyle name="Normal 11 5 5 2 4" xfId="45123" xr:uid="{B0AE6688-4EF2-4E14-9E02-AD98B8511D8A}"/>
    <cellStyle name="Normal 11 5 5 3" xfId="15944" xr:uid="{B5A040C9-53C6-409E-B377-8C9493D45759}"/>
    <cellStyle name="Normal 11 5 5 4" xfId="26793" xr:uid="{E215DED4-42EA-4EFA-889E-DE1F3CC8611B}"/>
    <cellStyle name="Normal 11 5 5 5" xfId="35798" xr:uid="{DC450EB1-21B6-4583-8D99-75FCD4ED0C4D}"/>
    <cellStyle name="Normal 11 5 5 6" xfId="42067" xr:uid="{4A1C4278-2834-400F-90FB-88BED21FFC5F}"/>
    <cellStyle name="Normal 11 5 6" xfId="4868" xr:uid="{C90A460A-4716-410D-A862-880775863886}"/>
    <cellStyle name="Normal 11 5 6 2" xfId="7924" xr:uid="{2A826C2F-6B03-4A93-ADDC-26D5B3C00208}"/>
    <cellStyle name="Normal 11 5 6 2 2" xfId="19362" xr:uid="{2645DDFD-3609-4407-B7C9-3CA1E736982F}"/>
    <cellStyle name="Normal 11 5 6 2 3" xfId="30211" xr:uid="{0B889376-33BA-4D67-86ED-BB051CED7611}"/>
    <cellStyle name="Normal 11 5 6 2 4" xfId="45485" xr:uid="{BB56C9A6-FB42-4941-AF92-07DC5048F521}"/>
    <cellStyle name="Normal 11 5 6 3" xfId="16306" xr:uid="{87B207E3-421B-4E66-8227-F397C66A15FC}"/>
    <cellStyle name="Normal 11 5 6 4" xfId="27155" xr:uid="{43AC4AB0-A3B8-4BF6-B343-6D558D19EB47}"/>
    <cellStyle name="Normal 11 5 6 5" xfId="42429" xr:uid="{818516A4-8A5A-4E75-85AC-98E9C113DE1F}"/>
    <cellStyle name="Normal 11 5 7" xfId="5233" xr:uid="{38911C97-B3BF-46E8-A023-2E825E02BB13}"/>
    <cellStyle name="Normal 11 5 7 2" xfId="16671" xr:uid="{EA8F3F7B-3764-4DCD-BE22-635584433E9D}"/>
    <cellStyle name="Normal 11 5 7 3" xfId="27520" xr:uid="{4204EF5E-1D0F-4491-A973-81D878B5126C}"/>
    <cellStyle name="Normal 11 5 7 4" xfId="42794" xr:uid="{889731F5-2969-4FBF-8AEA-1E9992D1E495}"/>
    <cellStyle name="Normal 11 5 8" xfId="13615" xr:uid="{319D4D1C-432E-4108-B9E9-45A963BF6B6A}"/>
    <cellStyle name="Normal 11 5 9" xfId="24464" xr:uid="{6B6AF563-3D6C-452E-A547-52D89297620F}"/>
    <cellStyle name="Normal 11 6" xfId="2483" xr:uid="{CF74F001-EEBE-4866-AFC2-70FE04627C91}"/>
    <cellStyle name="Normal 11 6 2" xfId="3464" xr:uid="{55BE5F75-459C-4ED4-B238-45F08D43C3D0}"/>
    <cellStyle name="Normal 11 6 2 2" xfId="6702" xr:uid="{906C407D-463E-4FC8-991B-971F51105E63}"/>
    <cellStyle name="Normal 11 6 2 2 2" xfId="10880" xr:uid="{A50C15B7-90C4-41CC-9D5E-F53C48438EE0}"/>
    <cellStyle name="Normal 11 6 2 2 2 2" xfId="21753" xr:uid="{7C66C6DC-6FD6-473F-BCED-97AD397EA90D}"/>
    <cellStyle name="Normal 11 6 2 2 2 3" xfId="38783" xr:uid="{5449D349-A83E-4BED-BF6D-A4CA051BA5B5}"/>
    <cellStyle name="Normal 11 6 2 2 3" xfId="18140" xr:uid="{997083CF-7824-4FA8-A4DB-9854174EA6A1}"/>
    <cellStyle name="Normal 11 6 2 2 4" xfId="28989" xr:uid="{BBEFDD96-AEC9-484B-8A5B-FECED7DCCA8E}"/>
    <cellStyle name="Normal 11 6 2 2 5" xfId="34816" xr:uid="{B840733A-4320-4057-A12B-E96B79563D8C}"/>
    <cellStyle name="Normal 11 6 2 2 6" xfId="44263" xr:uid="{6086ABB0-DD9A-4EE3-8A86-969429F7C976}"/>
    <cellStyle name="Normal 11 6 2 3" xfId="10881" xr:uid="{47E9397D-EA0F-4114-ABC8-656CD957BF46}"/>
    <cellStyle name="Normal 11 6 2 3 2" xfId="21754" xr:uid="{41F7917E-48B1-49BD-AF6E-A706E5B6F168}"/>
    <cellStyle name="Normal 11 6 2 3 3" xfId="36802" xr:uid="{7EBC8527-8E7C-452C-8E86-D48937114769}"/>
    <cellStyle name="Normal 11 6 2 4" xfId="15084" xr:uid="{C8650E20-881F-4826-AD27-9D6F582856E8}"/>
    <cellStyle name="Normal 11 6 2 5" xfId="25933" xr:uid="{C7F4DE40-975A-49F8-8126-907F54562246}"/>
    <cellStyle name="Normal 11 6 2 6" xfId="32083" xr:uid="{59F90AA7-3CB1-4835-847C-F74BA4B408A4}"/>
    <cellStyle name="Normal 11 6 2 7" xfId="41207" xr:uid="{3089EDB4-04CC-493A-9863-4A3C93E46718}"/>
    <cellStyle name="Normal 11 6 3" xfId="4187" xr:uid="{5FB232B9-9C15-40F9-B0BC-71568F14C70D}"/>
    <cellStyle name="Normal 11 6 3 2" xfId="10882" xr:uid="{6E5B3FF2-B9B9-4EDC-AAEA-A92E36137827}"/>
    <cellStyle name="Normal 11 6 3 2 2" xfId="21755" xr:uid="{BABB3304-0E90-435F-BA7A-AB79B5470F2D}"/>
    <cellStyle name="Normal 11 6 3 2 3" xfId="38087" xr:uid="{937A58D0-11AE-4E77-B9EB-B48FD4E185B9}"/>
    <cellStyle name="Normal 11 6 3 3" xfId="34130" xr:uid="{213AAE11-8854-4C59-AACE-9320B798D81D}"/>
    <cellStyle name="Normal 11 6 3 4" xfId="45782" xr:uid="{CF02D51A-E689-49E3-AB75-A6B86C80F308}"/>
    <cellStyle name="Normal 11 6 4" xfId="5722" xr:uid="{206043BF-5945-41D0-AB5A-268381C04443}"/>
    <cellStyle name="Normal 11 6 4 2" xfId="17160" xr:uid="{F5C1FC2F-CF9C-4928-8E43-6F00556B5C4D}"/>
    <cellStyle name="Normal 11 6 4 3" xfId="28009" xr:uid="{16F73443-52B9-4DCB-9F32-5F0BFB132DFB}"/>
    <cellStyle name="Normal 11 6 4 4" xfId="36104" xr:uid="{D148CA5E-D4BF-406B-B240-F18BA0B71B25}"/>
    <cellStyle name="Normal 11 6 4 5" xfId="43283" xr:uid="{A737AB99-348E-42EE-BB68-DB109C0D4704}"/>
    <cellStyle name="Normal 11 6 5" xfId="14104" xr:uid="{C536D668-6CAF-4F46-9589-5A2FFDF43AA2}"/>
    <cellStyle name="Normal 11 6 6" xfId="24953" xr:uid="{AB6E3415-504E-4F33-91B3-A81A33E0290B}"/>
    <cellStyle name="Normal 11 6 7" xfId="31103" xr:uid="{7D3E7A0D-79DC-44AA-8125-968F471C8062}"/>
    <cellStyle name="Normal 11 6 8" xfId="40227" xr:uid="{B4084911-EFEA-4954-A661-0C5E24472CDC}"/>
    <cellStyle name="Normal 11 7" xfId="2971" xr:uid="{10CFCE14-8E80-4E13-91B5-716C6B55A4FE}"/>
    <cellStyle name="Normal 11 7 2" xfId="4188" xr:uid="{A5603300-9147-4EFA-9832-5337F4744DE7}"/>
    <cellStyle name="Normal 11 7 2 2" xfId="10883" xr:uid="{5EFC7AE8-FC68-4D26-B176-8275554706F6}"/>
    <cellStyle name="Normal 11 7 2 2 2" xfId="21756" xr:uid="{693D8B61-809C-47D8-B2AB-EAD3C1AD4CC1}"/>
    <cellStyle name="Normal 11 7 2 2 3" xfId="38784" xr:uid="{11226D7D-0549-4AE5-A086-C1A2007B38F8}"/>
    <cellStyle name="Normal 11 7 2 3" xfId="34817" xr:uid="{02A34D66-9702-4206-BB0C-C7FA109E8410}"/>
    <cellStyle name="Normal 11 7 2 4" xfId="45783" xr:uid="{274F3CDD-B6F2-475E-81EB-07E809B24C53}"/>
    <cellStyle name="Normal 11 7 3" xfId="6209" xr:uid="{D5469AAE-45CC-4A53-A639-92B36C7F07D9}"/>
    <cellStyle name="Normal 11 7 3 2" xfId="17647" xr:uid="{B0037986-EDDD-412F-826C-358C72857D0A}"/>
    <cellStyle name="Normal 11 7 3 3" xfId="28496" xr:uid="{1C9C0E1D-5F3D-45E1-9980-AD3F3ADD95C3}"/>
    <cellStyle name="Normal 11 7 3 4" xfId="36803" xr:uid="{AD19B4D2-4BF2-4FB7-84FC-6223EB72176E}"/>
    <cellStyle name="Normal 11 7 3 5" xfId="43770" xr:uid="{CB58463A-E8D3-4524-AE01-45D17184E29B}"/>
    <cellStyle name="Normal 11 7 4" xfId="14591" xr:uid="{8F526257-FEDC-4B96-AC37-FEA2E0FA4FD1}"/>
    <cellStyle name="Normal 11 7 5" xfId="25440" xr:uid="{8BDA31D7-9A04-4C5D-8469-92FDB0F4831B}"/>
    <cellStyle name="Normal 11 7 6" xfId="31590" xr:uid="{BDF71ECA-5461-4037-AE64-19B6D40E74FD}"/>
    <cellStyle name="Normal 11 7 7" xfId="40714" xr:uid="{53AEA2D6-61C7-45FC-B7D7-8AB20A3EC0B2}"/>
    <cellStyle name="Normal 11 8" xfId="4189" xr:uid="{DE85CAE3-63E2-43D4-9739-3128F0C0080D}"/>
    <cellStyle name="Normal 11 8 2" xfId="10884" xr:uid="{FD3A3FE7-853C-4B63-BD80-85E2332ADD59}"/>
    <cellStyle name="Normal 11 8 2 2" xfId="21757" xr:uid="{636031AC-C24A-4F0B-8373-6BEB02292017}"/>
    <cellStyle name="Normal 11 8 2 3" xfId="37561" xr:uid="{79A69027-4529-487F-A7F3-01FA7061481D}"/>
    <cellStyle name="Normal 11 8 3" xfId="33785" xr:uid="{AA60B564-0785-41AC-AB51-4C2701E209CE}"/>
    <cellStyle name="Normal 11 8 4" xfId="45784" xr:uid="{7640EB36-E7CA-496D-BE7E-4BE2B5FAAFA4}"/>
    <cellStyle name="Normal 11 9" xfId="4190" xr:uid="{2E5EFBD5-8355-430E-A632-E5F0FAD811D1}"/>
    <cellStyle name="Normal 11 9 2" xfId="35580" xr:uid="{DC768513-6E69-46CE-B92B-FC5C3C7A8B5B}"/>
    <cellStyle name="Normal 11 9 3" xfId="45785" xr:uid="{E5CBB7C8-0CA0-4D73-94E0-0E1C13A29FE5}"/>
    <cellStyle name="Normal 110" xfId="8374" xr:uid="{9478DD75-A88C-4CFF-91B9-3803FD3DA3BD}"/>
    <cellStyle name="Normal 111" xfId="8375" xr:uid="{4A90EF84-05B9-44D3-B320-3BD72EBA15A1}"/>
    <cellStyle name="Normal 112" xfId="8376" xr:uid="{A566E804-5948-4F16-A894-F4BA970A0655}"/>
    <cellStyle name="Normal 113" xfId="8299" xr:uid="{9D20FA13-4FC7-499E-9C57-A8CA66863B65}"/>
    <cellStyle name="Normal 114" xfId="8377" xr:uid="{B33915BE-D0E4-4625-BCEA-3F37708FB430}"/>
    <cellStyle name="Normal 115" xfId="8378" xr:uid="{C9A5419E-E018-4307-934D-3A6E13DBEBF6}"/>
    <cellStyle name="Normal 116" xfId="8379" xr:uid="{0F9FD6DE-BF10-4AD4-9980-794D0FD6C0DE}"/>
    <cellStyle name="Normal 117" xfId="8380" xr:uid="{C2C6D456-AFE8-4E2B-9DF8-E9C4FF51788C}"/>
    <cellStyle name="Normal 118" xfId="8300" xr:uid="{2CC9A8A6-49BA-4AC1-A95A-98BD6C255C9F}"/>
    <cellStyle name="Normal 119" xfId="8381" xr:uid="{82B16B52-8165-453B-A14A-A67C781A8D4B}"/>
    <cellStyle name="Normal 12" xfId="183" xr:uid="{AF4943FD-6EA7-4C22-831A-96A3096E3542}"/>
    <cellStyle name="Normal 12 10" xfId="8232" xr:uid="{5D8F72F3-977A-4666-A773-F621E51C6677}"/>
    <cellStyle name="Normal 12 10 2" xfId="8233" xr:uid="{904CA297-6226-4632-B30F-B03AB521AA6C}"/>
    <cellStyle name="Normal 12 10 2 2" xfId="10885" xr:uid="{6EC0D1B3-A792-478E-97EB-6CB5CFB1A828}"/>
    <cellStyle name="Normal 12 10 2 2 2" xfId="21758" xr:uid="{7DDCC409-3F40-4ECC-BC45-2A26EA2FCC70}"/>
    <cellStyle name="Normal 12 10 2 2 3" xfId="38088" xr:uid="{7A765E00-2918-41B6-9B4C-DEFE227527AE}"/>
    <cellStyle name="Normal 12 10 2 3" xfId="19546" xr:uid="{D9BF7168-7894-4E9B-891F-79F9341B51BB}"/>
    <cellStyle name="Normal 12 10 2 4" xfId="30395" xr:uid="{C020F07E-5F45-4A91-82B8-F76FFF438B66}"/>
    <cellStyle name="Normal 12 10 2 5" xfId="32396" xr:uid="{D61BF696-F313-4FCA-BECC-CB3375222E89}"/>
    <cellStyle name="Normal 12 10 2 6" xfId="45669" xr:uid="{DC6BFBBF-DAA2-4C84-8BEB-A03BAD51981D}"/>
    <cellStyle name="Normal 12 10 3" xfId="10886" xr:uid="{91DAB055-CE9F-45CA-9BAE-9BDABE372050}"/>
    <cellStyle name="Normal 12 10 3 2" xfId="21759" xr:uid="{9684EF07-6C06-4EB2-98BA-BBB3D71C29A1}"/>
    <cellStyle name="Normal 12 10 3 3" xfId="36105" xr:uid="{E62AE4C1-0E8B-4FDB-90C6-C9F965FE4747}"/>
    <cellStyle name="Normal 12 10 4" xfId="19545" xr:uid="{A3BFA02A-D109-4A4C-9566-287C5E94BA3D}"/>
    <cellStyle name="Normal 12 10 5" xfId="30394" xr:uid="{BA5A9B72-0E0A-4C35-921D-7DAEB17B7DBE}"/>
    <cellStyle name="Normal 12 10 6" xfId="32395" xr:uid="{DADE13B4-6BE5-40E4-90EE-3FC7E9825298}"/>
    <cellStyle name="Normal 12 10 7" xfId="45668" xr:uid="{D9DA5588-73E2-486F-BCD1-C7A8A467935E}"/>
    <cellStyle name="Normal 12 11" xfId="10887" xr:uid="{D02BF985-B005-4E40-A8BD-2C71C463E8DB}"/>
    <cellStyle name="Normal 12 11 2" xfId="10888" xr:uid="{525CE548-5034-40DC-88B7-14EDB77BEF82}"/>
    <cellStyle name="Normal 12 11 2 2" xfId="21761" xr:uid="{FD3040DC-97D0-48D4-8DEE-6B7A72F7819A}"/>
    <cellStyle name="Normal 12 11 2 3" xfId="37558" xr:uid="{65B1135D-0696-4E1C-A50A-C6329006133C}"/>
    <cellStyle name="Normal 12 11 3" xfId="21760" xr:uid="{D56A2124-CD1C-4CA3-86D6-5405AE22F60F}"/>
    <cellStyle name="Normal 12 11 4" xfId="33783" xr:uid="{052D1BBD-5A5D-4535-9A01-5D9A68936097}"/>
    <cellStyle name="Normal 12 12" xfId="10889" xr:uid="{0CC06759-68E0-49FD-8F4C-CE7DA9512389}"/>
    <cellStyle name="Normal 12 12 2" xfId="21762" xr:uid="{794EAD3A-AC8F-4686-9161-0FE3A9CB236E}"/>
    <cellStyle name="Normal 12 12 3" xfId="35577" xr:uid="{FDAF06C2-9196-4E9A-BD91-9A093D4B416B}"/>
    <cellStyle name="Normal 12 13" xfId="30468" xr:uid="{A2E5E426-3BEE-4E91-ACA8-A0D0CA8D747D}"/>
    <cellStyle name="Normal 12 2" xfId="187" xr:uid="{E55FF92A-0D03-435C-BF96-84D597341F7B}"/>
    <cellStyle name="Normal 12 2 2" xfId="194" xr:uid="{2CC3572E-926B-4D0D-8E50-95F2CDEC520D}"/>
    <cellStyle name="Normal 12 2 3" xfId="872" xr:uid="{2F2868F1-58CA-4837-9CA3-BFDB47696230}"/>
    <cellStyle name="Normal 12 2 4" xfId="873" xr:uid="{1152EA13-A836-4565-96E6-8A2D366EC307}"/>
    <cellStyle name="Normal 12 2 5" xfId="874" xr:uid="{46123CAE-3A1F-4138-A51C-DE7D1F09C56A}"/>
    <cellStyle name="Normal 12 2 6" xfId="875" xr:uid="{E77416E6-16C2-4025-A6EF-092DCB1ED0BE}"/>
    <cellStyle name="Normal 12 2 7" xfId="3961" xr:uid="{7C49BA67-1277-4B9F-897F-818C4341FD8B}"/>
    <cellStyle name="Normal 12 2 7 2" xfId="7198" xr:uid="{73BA909F-B72F-485B-A690-DAE7AB1E301A}"/>
    <cellStyle name="Normal 12 2 7 2 2" xfId="18636" xr:uid="{AE621128-DDE9-40F0-A912-401969F451E0}"/>
    <cellStyle name="Normal 12 2 7 2 3" xfId="29485" xr:uid="{535FD96A-7290-4ABF-8D2B-63DBAC69C19F}"/>
    <cellStyle name="Normal 12 2 7 2 4" xfId="44759" xr:uid="{9C0D8005-F31C-465D-B68D-9133D61F3693}"/>
    <cellStyle name="Normal 12 2 7 3" xfId="15580" xr:uid="{497CA37F-0DAB-4BE7-9C0E-AED6A21CC7C7}"/>
    <cellStyle name="Normal 12 2 7 4" xfId="26429" xr:uid="{B7016A80-8A89-46FA-A9E1-A50CC7CE9EA1}"/>
    <cellStyle name="Normal 12 2 7 5" xfId="32397" xr:uid="{5C80BB1F-1C86-4716-AB7E-798FE40D64AE}"/>
    <cellStyle name="Normal 12 2 7 6" xfId="41703" xr:uid="{942F6EA5-D260-4FDA-9F54-17F9E8C56A0A}"/>
    <cellStyle name="Normal 12 2 8" xfId="4507" xr:uid="{1D7F3D9E-F266-4FBF-8ABF-1452F4CDDFA2}"/>
    <cellStyle name="Normal 12 2 8 2" xfId="7563" xr:uid="{4426EDC5-E37B-4C4C-9577-AD23631AC4A0}"/>
    <cellStyle name="Normal 12 2 8 2 2" xfId="19001" xr:uid="{A555F33C-4422-43BA-BF0B-E6D189C087DB}"/>
    <cellStyle name="Normal 12 2 8 2 3" xfId="29850" xr:uid="{9244D454-FC97-4617-B7F3-D42ACC11864C}"/>
    <cellStyle name="Normal 12 2 8 2 4" xfId="45124" xr:uid="{E222932B-335E-4897-8F60-2EEB85B7E982}"/>
    <cellStyle name="Normal 12 2 8 3" xfId="15945" xr:uid="{57785FB0-7FB6-48A4-9CD6-ECAD4F147322}"/>
    <cellStyle name="Normal 12 2 8 4" xfId="26794" xr:uid="{0BBC41E6-3BA9-4D1C-9E46-DFC969B39B6D}"/>
    <cellStyle name="Normal 12 2 8 5" xfId="33150" xr:uid="{8A50F24B-B7E1-42D6-9827-D93DB5DA02F3}"/>
    <cellStyle name="Normal 12 2 8 6" xfId="42068" xr:uid="{24DD7B1F-CC82-47EC-8879-018506A07EE6}"/>
    <cellStyle name="Normal 12 2 9" xfId="4869" xr:uid="{6C6E7378-0FA4-4E1C-BDED-289C71E9F3B4}"/>
    <cellStyle name="Normal 12 2 9 2" xfId="7925" xr:uid="{A920CA4B-70AC-4330-9506-8C7628EE6181}"/>
    <cellStyle name="Normal 12 2 9 2 2" xfId="19363" xr:uid="{831E495B-F7C1-4AF8-8F8C-7773D3154B8A}"/>
    <cellStyle name="Normal 12 2 9 2 3" xfId="30212" xr:uid="{66BA7B38-D071-4ACD-98A1-5A873C6B5E9A}"/>
    <cellStyle name="Normal 12 2 9 2 4" xfId="45486" xr:uid="{23EF1D61-C1FE-49E1-A397-7214D03FBBD6}"/>
    <cellStyle name="Normal 12 2 9 3" xfId="16307" xr:uid="{73908E3D-633C-401D-8924-A5FFAB90A55C}"/>
    <cellStyle name="Normal 12 2 9 4" xfId="27156" xr:uid="{143A6BC2-0FD3-4080-B12A-EBB7EACBC54B}"/>
    <cellStyle name="Normal 12 2 9 5" xfId="42430" xr:uid="{6E90C554-5D4F-4932-A98A-DD8B0EFA251C}"/>
    <cellStyle name="Normal 12 3" xfId="876" xr:uid="{9DF724B0-F7A1-473E-9CD8-2919CDA525B5}"/>
    <cellStyle name="Normal 12 3 2" xfId="877" xr:uid="{A7E420E3-8175-449F-984F-7F40193F70E8}"/>
    <cellStyle name="Normal 12 3 3" xfId="878" xr:uid="{F127CFB2-BA5A-458C-84D5-B59F84C8A970}"/>
    <cellStyle name="Normal 12 4" xfId="879" xr:uid="{BC83C2CC-D949-4D8F-9552-D33D2590D264}"/>
    <cellStyle name="Normal 12 4 2" xfId="880" xr:uid="{4DC13D34-88F6-4EFC-A871-3B4DBB61C887}"/>
    <cellStyle name="Normal 12 4 3" xfId="881" xr:uid="{185815F4-09D2-44F2-A869-063F78585279}"/>
    <cellStyle name="Normal 12 5" xfId="882" xr:uid="{5D018972-FC91-416D-B5D1-2093B6FB04DA}"/>
    <cellStyle name="Normal 12 5 2" xfId="883" xr:uid="{D2EF0C19-0047-435C-A952-A64FBAB6E812}"/>
    <cellStyle name="Normal 12 5 3" xfId="884" xr:uid="{B546FA13-050D-4017-B785-524D9B22EDFA}"/>
    <cellStyle name="Normal 12 6" xfId="885" xr:uid="{AD919FD2-B934-46FE-822D-6C1DB064AFD9}"/>
    <cellStyle name="Normal 12 6 2" xfId="886" xr:uid="{F881A7A5-95BD-4119-B696-B5289F953FBF}"/>
    <cellStyle name="Normal 12 6 3" xfId="887" xr:uid="{369978D5-8795-4CF6-BB5C-2D5DBD89E6C3}"/>
    <cellStyle name="Normal 12 7" xfId="888" xr:uid="{69299AF9-3A0E-4519-8A10-ADA0A292BCC4}"/>
    <cellStyle name="Normal 12 7 10" xfId="30692" xr:uid="{845C0CED-8FA7-4EB8-8822-9A741DD85762}"/>
    <cellStyle name="Normal 12 7 11" xfId="39739" xr:uid="{E5C019E7-2C8B-4D1E-8346-2C81F147CBD4}"/>
    <cellStyle name="Normal 12 7 2" xfId="2488" xr:uid="{01A9B2C1-503C-40DF-8305-0BFDF5FA217D}"/>
    <cellStyle name="Normal 12 7 2 2" xfId="3469" xr:uid="{66CE488F-E7EC-43D3-A0E5-D7F7933CF1D2}"/>
    <cellStyle name="Normal 12 7 2 2 2" xfId="6707" xr:uid="{2E5AF5AA-49C1-4080-962A-DD400517F2B6}"/>
    <cellStyle name="Normal 12 7 2 2 2 2" xfId="10890" xr:uid="{572E3E11-2393-4ADB-A2EA-0C7EE3732E28}"/>
    <cellStyle name="Normal 12 7 2 2 2 2 2" xfId="21763" xr:uid="{07C46B0E-F103-433B-AA1F-387B84EA32E7}"/>
    <cellStyle name="Normal 12 7 2 2 2 2 3" xfId="38785" xr:uid="{34AC79D7-4C13-43B3-AE9B-8F7350140CAD}"/>
    <cellStyle name="Normal 12 7 2 2 2 3" xfId="18145" xr:uid="{40554FE8-4F36-4E3E-8CA5-5B02ADBDD9F8}"/>
    <cellStyle name="Normal 12 7 2 2 2 4" xfId="28994" xr:uid="{4EBF9594-79BF-48FD-8963-DBFF0115ADB6}"/>
    <cellStyle name="Normal 12 7 2 2 2 5" xfId="34818" xr:uid="{2C0BE82B-9755-4F71-8893-13C85A2CFC59}"/>
    <cellStyle name="Normal 12 7 2 2 2 6" xfId="44268" xr:uid="{02052C92-E32A-43DA-B07C-B54F7A0CB78F}"/>
    <cellStyle name="Normal 12 7 2 2 3" xfId="10891" xr:uid="{F52829E5-0645-4044-978C-CBDAD8678F22}"/>
    <cellStyle name="Normal 12 7 2 2 3 2" xfId="21764" xr:uid="{259DA0EB-6545-4AB3-973D-A851569B9C0C}"/>
    <cellStyle name="Normal 12 7 2 2 3 3" xfId="36804" xr:uid="{BDF0DE9D-00A9-40B0-A897-EA5C1CECBE7E}"/>
    <cellStyle name="Normal 12 7 2 2 4" xfId="15089" xr:uid="{0A98237E-2455-462A-919F-7B2B942D9728}"/>
    <cellStyle name="Normal 12 7 2 2 5" xfId="25938" xr:uid="{4F89A103-C4A7-4AC5-B61F-948743CBCD9C}"/>
    <cellStyle name="Normal 12 7 2 2 6" xfId="32088" xr:uid="{72661DEE-B58C-4A27-B74A-D0B2EDBCE2B6}"/>
    <cellStyle name="Normal 12 7 2 2 7" xfId="41212" xr:uid="{684FB637-DA9B-4EEB-ACF5-5822E5274B44}"/>
    <cellStyle name="Normal 12 7 2 3" xfId="5727" xr:uid="{8B4D7992-3F3C-4DFD-B839-6B54737A7414}"/>
    <cellStyle name="Normal 12 7 2 3 2" xfId="10892" xr:uid="{951A059A-EDAD-49D4-960C-AC22946E605E}"/>
    <cellStyle name="Normal 12 7 2 3 2 2" xfId="21765" xr:uid="{125D9FE3-28AD-45C0-8A52-928A2D46AA55}"/>
    <cellStyle name="Normal 12 7 2 3 2 3" xfId="38089" xr:uid="{D3576B16-C4BF-4374-9E1A-41E45BEC33AC}"/>
    <cellStyle name="Normal 12 7 2 3 3" xfId="17165" xr:uid="{1050FCE0-23A3-4EE3-86A0-D5E928F0A0C2}"/>
    <cellStyle name="Normal 12 7 2 3 4" xfId="28014" xr:uid="{FA1368AE-7F3E-48FD-A97B-D23CD3EB451A}"/>
    <cellStyle name="Normal 12 7 2 3 5" xfId="34131" xr:uid="{4A84A76D-186A-46A8-B0C9-9588929CF493}"/>
    <cellStyle name="Normal 12 7 2 3 6" xfId="43288" xr:uid="{45708453-6022-4A06-8856-1D98975D9BE2}"/>
    <cellStyle name="Normal 12 7 2 4" xfId="10893" xr:uid="{216DE35B-5B4D-4032-AEC4-C41F28121A1B}"/>
    <cellStyle name="Normal 12 7 2 4 2" xfId="21766" xr:uid="{635DFE57-C962-442E-B2C7-9DC82DD580E4}"/>
    <cellStyle name="Normal 12 7 2 4 3" xfId="36106" xr:uid="{FBF796CD-3427-4358-AF27-79323F96C306}"/>
    <cellStyle name="Normal 12 7 2 5" xfId="14109" xr:uid="{ED9F9E9C-62A3-4571-B518-68DA173DFF4F}"/>
    <cellStyle name="Normal 12 7 2 6" xfId="24958" xr:uid="{66E0D477-1A7F-4662-AA00-7CADEC7D25ED}"/>
    <cellStyle name="Normal 12 7 2 7" xfId="31108" xr:uid="{BFABB5B5-BDE3-4771-90DB-24F30D4B1D1B}"/>
    <cellStyle name="Normal 12 7 2 8" xfId="40232" xr:uid="{7F8F6A6A-09E4-453D-9431-D344948371C7}"/>
    <cellStyle name="Normal 12 7 3" xfId="2976" xr:uid="{42CE8715-EB14-4CF3-8710-7D2C12361080}"/>
    <cellStyle name="Normal 12 7 3 2" xfId="6214" xr:uid="{0EF8F83A-8853-4256-B8CE-7568DFFD2B62}"/>
    <cellStyle name="Normal 12 7 3 2 2" xfId="10894" xr:uid="{F22DCE43-25F8-43B6-BAC1-F2AA00582923}"/>
    <cellStyle name="Normal 12 7 3 2 2 2" xfId="21767" xr:uid="{2FB8DA67-9FA2-49E5-9B6B-B4CEB66D9DDA}"/>
    <cellStyle name="Normal 12 7 3 2 2 3" xfId="38786" xr:uid="{5BFC0003-A61A-4DC7-BEAA-DB696CA9804A}"/>
    <cellStyle name="Normal 12 7 3 2 3" xfId="17652" xr:uid="{127A212B-3B60-42E9-BD90-98B9C46A203D}"/>
    <cellStyle name="Normal 12 7 3 2 4" xfId="28501" xr:uid="{90068C26-C857-4B1B-A002-3301E169BA85}"/>
    <cellStyle name="Normal 12 7 3 2 5" xfId="34819" xr:uid="{C1B4F8FF-B4BA-483C-9ACC-9FE20DE8D7D5}"/>
    <cellStyle name="Normal 12 7 3 2 6" xfId="43775" xr:uid="{A37D8824-5531-438C-94AA-082357F5056F}"/>
    <cellStyle name="Normal 12 7 3 3" xfId="10895" xr:uid="{20EE7CFC-366B-40A8-BE8F-921BFF057B95}"/>
    <cellStyle name="Normal 12 7 3 3 2" xfId="21768" xr:uid="{5FDDD791-152C-4FA4-99CD-AB0431AD890F}"/>
    <cellStyle name="Normal 12 7 3 3 3" xfId="36805" xr:uid="{1DA186C9-7E78-4161-9836-2675BF43F918}"/>
    <cellStyle name="Normal 12 7 3 4" xfId="14596" xr:uid="{0A06A7E2-4403-494F-A32F-E73065C6E052}"/>
    <cellStyle name="Normal 12 7 3 5" xfId="25445" xr:uid="{83D8B09C-DA14-4F93-AA82-E0C7E7D656C1}"/>
    <cellStyle name="Normal 12 7 3 6" xfId="31595" xr:uid="{FB015B11-3704-47B1-AFFD-5A1945BF3837}"/>
    <cellStyle name="Normal 12 7 3 7" xfId="40719" xr:uid="{FA82D7C6-B4A9-4736-A414-8169C1F4CECB}"/>
    <cellStyle name="Normal 12 7 4" xfId="3962" xr:uid="{1621D5BB-567A-4099-8DA3-D37A0CC54450}"/>
    <cellStyle name="Normal 12 7 4 2" xfId="7199" xr:uid="{F2AF09C6-66B5-416D-BEA1-ECD7473E5A72}"/>
    <cellStyle name="Normal 12 7 4 2 2" xfId="18637" xr:uid="{A1F57062-A742-4592-BB13-A60E931F6FC9}"/>
    <cellStyle name="Normal 12 7 4 2 3" xfId="29486" xr:uid="{E2BDE531-603B-4E87-84A7-61B0B3F0E658}"/>
    <cellStyle name="Normal 12 7 4 2 4" xfId="37781" xr:uid="{3A422D99-A9C1-40E2-84E9-579F9708BB6E}"/>
    <cellStyle name="Normal 12 7 4 2 5" xfId="44760" xr:uid="{F83DC91A-D6EB-443A-8222-6655E773BBE2}"/>
    <cellStyle name="Normal 12 7 4 3" xfId="15581" xr:uid="{20577C72-67FC-4D65-9878-E168CBD63207}"/>
    <cellStyle name="Normal 12 7 4 4" xfId="26430" xr:uid="{61BEEF1F-8791-4FCF-B284-DF4405FFF1B3}"/>
    <cellStyle name="Normal 12 7 4 5" xfId="33151" xr:uid="{6325A9B7-0C2E-4C27-8C78-C4559296E0F2}"/>
    <cellStyle name="Normal 12 7 4 6" xfId="41704" xr:uid="{37181639-53B5-4DD8-97F3-AA9C3E14D37B}"/>
    <cellStyle name="Normal 12 7 5" xfId="4508" xr:uid="{2C8472EB-6A89-43D4-BFCA-2626E4E19680}"/>
    <cellStyle name="Normal 12 7 5 2" xfId="7564" xr:uid="{13B1A527-8351-4F73-8623-451630B78318}"/>
    <cellStyle name="Normal 12 7 5 2 2" xfId="19002" xr:uid="{FA862BDC-9D32-4D98-B113-2613F43B9E51}"/>
    <cellStyle name="Normal 12 7 5 2 3" xfId="29851" xr:uid="{7F168D11-DF65-4CCD-8FFD-609175497E06}"/>
    <cellStyle name="Normal 12 7 5 2 4" xfId="45125" xr:uid="{591FA28E-9B0C-4A1F-A910-E42B3BE5587F}"/>
    <cellStyle name="Normal 12 7 5 3" xfId="15946" xr:uid="{75C1660E-EC7C-4577-B2D5-2E5D3AF30FE2}"/>
    <cellStyle name="Normal 12 7 5 4" xfId="26795" xr:uid="{4B51BE2F-30F1-468A-9177-C156EEEB71A6}"/>
    <cellStyle name="Normal 12 7 5 5" xfId="35799" xr:uid="{D32467B2-D10B-4EDC-8D45-F8F5B8FA6276}"/>
    <cellStyle name="Normal 12 7 5 6" xfId="42069" xr:uid="{31FC08F6-F8E3-4A1C-8430-6464A31EC5DA}"/>
    <cellStyle name="Normal 12 7 6" xfId="4870" xr:uid="{F32A3DC4-30F9-4A24-BA44-BFDF6CECF47F}"/>
    <cellStyle name="Normal 12 7 6 2" xfId="7926" xr:uid="{E98BBC01-AAE1-4563-8BF6-ECB77090BA9B}"/>
    <cellStyle name="Normal 12 7 6 2 2" xfId="19364" xr:uid="{D1F5184C-F365-4EF3-A9CB-09B1661588A2}"/>
    <cellStyle name="Normal 12 7 6 2 3" xfId="30213" xr:uid="{2620373D-4D04-44FC-94A4-28B50D7DADB3}"/>
    <cellStyle name="Normal 12 7 6 2 4" xfId="45487" xr:uid="{A161C7C6-64BF-40EE-8788-059CFC2C34FB}"/>
    <cellStyle name="Normal 12 7 6 3" xfId="16308" xr:uid="{FCFD3096-61A5-4F17-B41D-F5ECCF4208DB}"/>
    <cellStyle name="Normal 12 7 6 4" xfId="27157" xr:uid="{BB0C0785-B1D0-4709-A2AE-240354EE34E3}"/>
    <cellStyle name="Normal 12 7 6 5" xfId="42431" xr:uid="{8222000C-5412-48FF-8EDE-114D8DFAE135}"/>
    <cellStyle name="Normal 12 7 7" xfId="5234" xr:uid="{3953AF40-9969-4CCE-8AA2-90D2217B055C}"/>
    <cellStyle name="Normal 12 7 7 2" xfId="16672" xr:uid="{D10A48F9-0D1A-4C12-9006-3EC68D720972}"/>
    <cellStyle name="Normal 12 7 7 3" xfId="27521" xr:uid="{11EB8E08-7B70-422E-A550-CFE8542DA2EC}"/>
    <cellStyle name="Normal 12 7 7 4" xfId="42795" xr:uid="{013AB47D-32D5-4BEB-8572-2327BB413BF6}"/>
    <cellStyle name="Normal 12 7 8" xfId="13616" xr:uid="{B333E5CF-D0D0-4BA6-8AA1-EDE60A14578B}"/>
    <cellStyle name="Normal 12 7 9" xfId="24465" xr:uid="{A8C5D079-2AF9-411B-B20D-E627EEDE834A}"/>
    <cellStyle name="Normal 12 8" xfId="889" xr:uid="{DC2BEAD2-D2EE-49F4-94AF-83F039AA2735}"/>
    <cellStyle name="Normal 12 8 10" xfId="30693" xr:uid="{AEB6F18B-1A3E-4DC6-BD8B-E3977340AAD3}"/>
    <cellStyle name="Normal 12 8 11" xfId="39740" xr:uid="{556BB9BC-3141-44C2-AD79-8126AD09D34F}"/>
    <cellStyle name="Normal 12 8 2" xfId="2489" xr:uid="{76E99016-F965-4A51-865B-12336ACB9FD9}"/>
    <cellStyle name="Normal 12 8 2 2" xfId="3470" xr:uid="{7AFB2964-0854-4390-B349-182E2BFD58F5}"/>
    <cellStyle name="Normal 12 8 2 2 2" xfId="6708" xr:uid="{2A7F772E-1A75-4932-AEA3-3CEA5417C43C}"/>
    <cellStyle name="Normal 12 8 2 2 2 2" xfId="10896" xr:uid="{545C1785-6FB7-41C7-A9EC-DB1EC10BB0CE}"/>
    <cellStyle name="Normal 12 8 2 2 2 2 2" xfId="21769" xr:uid="{A938A6A9-8850-4E4D-900A-787DDEB0A9D0}"/>
    <cellStyle name="Normal 12 8 2 2 2 2 3" xfId="38787" xr:uid="{5F9ED058-AD34-4950-A9F9-563B0E1BCEE3}"/>
    <cellStyle name="Normal 12 8 2 2 2 3" xfId="18146" xr:uid="{FDD5F412-D71C-4C2F-B57F-E50F12CB0673}"/>
    <cellStyle name="Normal 12 8 2 2 2 4" xfId="28995" xr:uid="{C4D918AE-E34C-43E9-9369-D2884CF29649}"/>
    <cellStyle name="Normal 12 8 2 2 2 5" xfId="34820" xr:uid="{EEB0E9A2-B956-40EE-AC71-24197E2A1BA2}"/>
    <cellStyle name="Normal 12 8 2 2 2 6" xfId="44269" xr:uid="{47CA0FC2-CD05-4C11-9BA4-0CDC77B7BB1F}"/>
    <cellStyle name="Normal 12 8 2 2 3" xfId="10897" xr:uid="{344FB9D0-69B4-4D55-911A-F76500A6B240}"/>
    <cellStyle name="Normal 12 8 2 2 3 2" xfId="21770" xr:uid="{23DC6E00-2810-470E-A2BB-B5C60F3D4B20}"/>
    <cellStyle name="Normal 12 8 2 2 3 3" xfId="36806" xr:uid="{3F1FD184-A02C-4745-BF18-30DEE74BD7CA}"/>
    <cellStyle name="Normal 12 8 2 2 4" xfId="15090" xr:uid="{3F5A8999-AD0F-4EC1-9503-0BE3D24F6F25}"/>
    <cellStyle name="Normal 12 8 2 2 5" xfId="25939" xr:uid="{754AAA55-0165-4FF4-95FC-4A0F7BC1844C}"/>
    <cellStyle name="Normal 12 8 2 2 6" xfId="32089" xr:uid="{B680849B-EF57-4735-8567-89877C2D1524}"/>
    <cellStyle name="Normal 12 8 2 2 7" xfId="41213" xr:uid="{73526551-44F1-4C64-8772-DF213E950ACB}"/>
    <cellStyle name="Normal 12 8 2 3" xfId="5728" xr:uid="{C92A242F-FE69-46A5-8164-CBEDE42342DE}"/>
    <cellStyle name="Normal 12 8 2 3 2" xfId="10898" xr:uid="{BC307817-3E0E-4BB8-94E2-F489669F7F06}"/>
    <cellStyle name="Normal 12 8 2 3 2 2" xfId="21771" xr:uid="{470045E5-003D-4F63-BE42-5EA8AE6B41F5}"/>
    <cellStyle name="Normal 12 8 2 3 2 3" xfId="38090" xr:uid="{96990D0E-0C88-4CEB-A7C3-F7D673EC7877}"/>
    <cellStyle name="Normal 12 8 2 3 3" xfId="17166" xr:uid="{FB907136-FED0-41EA-9ED9-84191B9EBECC}"/>
    <cellStyle name="Normal 12 8 2 3 4" xfId="28015" xr:uid="{16E3C0BA-E684-45E8-B4B1-DF7B9F034781}"/>
    <cellStyle name="Normal 12 8 2 3 5" xfId="34132" xr:uid="{D68B92E8-0DD7-422A-A89B-FDCA36D36584}"/>
    <cellStyle name="Normal 12 8 2 3 6" xfId="43289" xr:uid="{E5EFB51B-A1FD-48E6-8F27-91DBB6834BFD}"/>
    <cellStyle name="Normal 12 8 2 4" xfId="10899" xr:uid="{5470FE34-2822-4F00-AF7F-5436BC26A9FB}"/>
    <cellStyle name="Normal 12 8 2 4 2" xfId="21772" xr:uid="{109B1685-8122-43B6-BC27-C743A9EC9D69}"/>
    <cellStyle name="Normal 12 8 2 4 3" xfId="36107" xr:uid="{EB76A8E1-5B9E-40A5-BCAD-6B4A03C9841D}"/>
    <cellStyle name="Normal 12 8 2 5" xfId="14110" xr:uid="{9B1F5BA5-D294-421E-BABA-F7AACCCBA9F7}"/>
    <cellStyle name="Normal 12 8 2 6" xfId="24959" xr:uid="{05F126B0-469F-4AAB-9705-57BA0F389AFC}"/>
    <cellStyle name="Normal 12 8 2 7" xfId="31109" xr:uid="{0D6CC89F-BC1C-4A87-93AA-7FA259136C81}"/>
    <cellStyle name="Normal 12 8 2 8" xfId="40233" xr:uid="{9E15653D-B34D-4DBD-BC7C-CECACE7E696A}"/>
    <cellStyle name="Normal 12 8 3" xfId="2977" xr:uid="{31964F1A-ED74-490D-9359-65395AB4DE23}"/>
    <cellStyle name="Normal 12 8 3 2" xfId="6215" xr:uid="{A74D897A-EF75-451E-BBDC-D83A5FEF4793}"/>
    <cellStyle name="Normal 12 8 3 2 2" xfId="10900" xr:uid="{9468EC71-D93B-4911-B874-D8BF0D4DCEB2}"/>
    <cellStyle name="Normal 12 8 3 2 2 2" xfId="21773" xr:uid="{2698E3B5-C420-43E7-B01B-6224272E9BA6}"/>
    <cellStyle name="Normal 12 8 3 2 2 3" xfId="38788" xr:uid="{A311FAC9-4EB5-4156-99F5-7CFA4EB93DE6}"/>
    <cellStyle name="Normal 12 8 3 2 3" xfId="17653" xr:uid="{84D80F27-60FF-4193-AA2F-9ACA5D4FB56A}"/>
    <cellStyle name="Normal 12 8 3 2 4" xfId="28502" xr:uid="{56163F79-7174-4AED-8AC6-8A65B93F0D63}"/>
    <cellStyle name="Normal 12 8 3 2 5" xfId="34821" xr:uid="{F97F072D-D9CF-4D4D-8C3A-A0F21998688B}"/>
    <cellStyle name="Normal 12 8 3 2 6" xfId="43776" xr:uid="{F50D79CF-909C-4AAB-9BE8-50158EB32145}"/>
    <cellStyle name="Normal 12 8 3 3" xfId="10901" xr:uid="{6327A6D2-E6F6-4683-A60F-061422E1673C}"/>
    <cellStyle name="Normal 12 8 3 3 2" xfId="21774" xr:uid="{DC357605-EC0F-4ADB-A4B3-362ABC301B41}"/>
    <cellStyle name="Normal 12 8 3 3 3" xfId="36807" xr:uid="{D1088FF2-6934-4EAD-82DE-2DF11FA2BEE3}"/>
    <cellStyle name="Normal 12 8 3 4" xfId="14597" xr:uid="{91BE0D33-6F72-4BB8-ABBF-2D9E47899055}"/>
    <cellStyle name="Normal 12 8 3 5" xfId="25446" xr:uid="{6F05FB76-421C-446D-B406-0921C8F2545D}"/>
    <cellStyle name="Normal 12 8 3 6" xfId="31596" xr:uid="{FB073143-9ACC-470B-8CC0-4D2D723A5235}"/>
    <cellStyle name="Normal 12 8 3 7" xfId="40720" xr:uid="{4C271696-8A38-43E0-937B-4911CE9F5796}"/>
    <cellStyle name="Normal 12 8 4" xfId="3963" xr:uid="{38A1E499-9759-43E0-905D-7E266B3297FA}"/>
    <cellStyle name="Normal 12 8 4 2" xfId="7200" xr:uid="{97006EA2-005A-49FF-A165-967E5864DFA8}"/>
    <cellStyle name="Normal 12 8 4 2 2" xfId="18638" xr:uid="{16965FA7-F0BB-469B-A809-E789D9E326A7}"/>
    <cellStyle name="Normal 12 8 4 2 3" xfId="29487" xr:uid="{802A15B7-2D0B-44BD-8980-3088DA2AB544}"/>
    <cellStyle name="Normal 12 8 4 2 4" xfId="37782" xr:uid="{F36F5BBB-10BF-460F-999F-777FEFCEAA2E}"/>
    <cellStyle name="Normal 12 8 4 2 5" xfId="44761" xr:uid="{2A8E4B05-0CBF-4775-BE8B-EFFF9C8EEC40}"/>
    <cellStyle name="Normal 12 8 4 3" xfId="15582" xr:uid="{2B75D9FE-C0CB-4D86-B993-F7CB9C9702F0}"/>
    <cellStyle name="Normal 12 8 4 4" xfId="26431" xr:uid="{64DB5BF8-E6CC-46BC-8FCF-AC12CF6FDBB2}"/>
    <cellStyle name="Normal 12 8 4 5" xfId="33152" xr:uid="{9DB83D2C-6974-4D7E-95D5-C7CDB7A25E13}"/>
    <cellStyle name="Normal 12 8 4 6" xfId="41705" xr:uid="{EEF0F9D2-CF7B-4202-B559-533ACFFA7BFA}"/>
    <cellStyle name="Normal 12 8 5" xfId="4509" xr:uid="{F8C101EC-E305-4A69-9989-A2136BB04C86}"/>
    <cellStyle name="Normal 12 8 5 2" xfId="7565" xr:uid="{4C6D71BA-CFCE-4F0B-B60F-6E7E11BFCEF6}"/>
    <cellStyle name="Normal 12 8 5 2 2" xfId="19003" xr:uid="{90E64D41-306D-4A6B-867D-35B0DF090072}"/>
    <cellStyle name="Normal 12 8 5 2 3" xfId="29852" xr:uid="{FF3140E7-25A1-4F83-922A-ECBE0E1BDEE0}"/>
    <cellStyle name="Normal 12 8 5 2 4" xfId="45126" xr:uid="{637164C9-1551-4935-BD4E-5127BC555047}"/>
    <cellStyle name="Normal 12 8 5 3" xfId="15947" xr:uid="{9489499D-B40A-411E-B656-CFD6A82339C2}"/>
    <cellStyle name="Normal 12 8 5 4" xfId="26796" xr:uid="{0F4CB0C9-8353-431A-A51E-44E5B3276D15}"/>
    <cellStyle name="Normal 12 8 5 5" xfId="35800" xr:uid="{188BD5A3-ABE8-4DE8-8AA4-2643CF59EE28}"/>
    <cellStyle name="Normal 12 8 5 6" xfId="42070" xr:uid="{7108CCE4-2196-4868-BED4-80F5B17598C1}"/>
    <cellStyle name="Normal 12 8 6" xfId="4871" xr:uid="{D96B7996-B57C-43CB-BDD8-69B8813F4E98}"/>
    <cellStyle name="Normal 12 8 6 2" xfId="7927" xr:uid="{9167B5D3-7839-479C-90C1-3F7644048211}"/>
    <cellStyle name="Normal 12 8 6 2 2" xfId="19365" xr:uid="{2FD9D188-D819-42B5-8054-0FA3F085C54C}"/>
    <cellStyle name="Normal 12 8 6 2 3" xfId="30214" xr:uid="{98C08EC2-FB36-47D3-9F79-FA731F306211}"/>
    <cellStyle name="Normal 12 8 6 2 4" xfId="45488" xr:uid="{E053C7B4-0E3E-4D0E-B664-962030BBCB4C}"/>
    <cellStyle name="Normal 12 8 6 3" xfId="16309" xr:uid="{C28B9469-8209-477C-919F-C024A8D67B49}"/>
    <cellStyle name="Normal 12 8 6 4" xfId="27158" xr:uid="{C9C752A7-EE19-4736-A576-0DB7D0E70AC0}"/>
    <cellStyle name="Normal 12 8 6 5" xfId="42432" xr:uid="{FBAF47CD-C310-4283-A0D8-5A8CFC2B9152}"/>
    <cellStyle name="Normal 12 8 7" xfId="5235" xr:uid="{821D2552-CCB6-416A-BEF6-51BB3DFC86E6}"/>
    <cellStyle name="Normal 12 8 7 2" xfId="16673" xr:uid="{A94E3E48-8A38-4161-92C8-AE8EC40C122E}"/>
    <cellStyle name="Normal 12 8 7 3" xfId="27522" xr:uid="{9DFADCA1-7F8B-4BBB-B5F4-4E8D635A560B}"/>
    <cellStyle name="Normal 12 8 7 4" xfId="42796" xr:uid="{C95E3087-0EBD-43B8-83EE-54E3E311C6E0}"/>
    <cellStyle name="Normal 12 8 8" xfId="13617" xr:uid="{491315A9-678C-4342-9B1A-B8D8A8EECC0E}"/>
    <cellStyle name="Normal 12 8 9" xfId="24466" xr:uid="{72ECCC2B-D153-4B29-842B-888ED63BC67B}"/>
    <cellStyle name="Normal 12 9" xfId="890" xr:uid="{CC07FDD2-E6EF-40C2-9CDE-27645EF6D392}"/>
    <cellStyle name="Normal 12 9 10" xfId="30694" xr:uid="{AA492C67-DD67-4E85-8D9D-4FE30153FDF6}"/>
    <cellStyle name="Normal 12 9 11" xfId="39741" xr:uid="{8FB42837-1932-4FD6-8F13-D382C56707D4}"/>
    <cellStyle name="Normal 12 9 2" xfId="2490" xr:uid="{77316F91-85E5-438F-9337-063AC932B9C6}"/>
    <cellStyle name="Normal 12 9 2 2" xfId="3471" xr:uid="{513CC6DB-5E94-422D-BEE9-BBB6F63EF220}"/>
    <cellStyle name="Normal 12 9 2 2 2" xfId="6709" xr:uid="{B93DB697-F88A-45ED-B554-15AEFFDD213C}"/>
    <cellStyle name="Normal 12 9 2 2 2 2" xfId="10902" xr:uid="{67B49C88-271A-4AF2-9F08-03AFA47F89DE}"/>
    <cellStyle name="Normal 12 9 2 2 2 2 2" xfId="21775" xr:uid="{4DACED0D-DF7B-4119-9D3A-2861BEBEA908}"/>
    <cellStyle name="Normal 12 9 2 2 2 2 3" xfId="38789" xr:uid="{B6C6277E-CA1E-44E1-9C70-8DD1694115D9}"/>
    <cellStyle name="Normal 12 9 2 2 2 3" xfId="18147" xr:uid="{A0295148-087F-4704-9BD0-9DD6DA782F03}"/>
    <cellStyle name="Normal 12 9 2 2 2 4" xfId="28996" xr:uid="{927C3103-6745-4A69-94D0-48C407C4E1B7}"/>
    <cellStyle name="Normal 12 9 2 2 2 5" xfId="34822" xr:uid="{FBA351DE-D272-47C9-9388-B12F90892710}"/>
    <cellStyle name="Normal 12 9 2 2 2 6" xfId="44270" xr:uid="{7BA5B59E-A420-4F7A-AA56-147EA6A6A5E7}"/>
    <cellStyle name="Normal 12 9 2 2 3" xfId="10903" xr:uid="{4F7C2423-E874-402D-A70C-906CFB0381D3}"/>
    <cellStyle name="Normal 12 9 2 2 3 2" xfId="21776" xr:uid="{20AF990E-74C5-4CFE-853C-AC93EF96BDF1}"/>
    <cellStyle name="Normal 12 9 2 2 3 3" xfId="36808" xr:uid="{92D83F79-D41F-4C50-A432-5317DAB9737B}"/>
    <cellStyle name="Normal 12 9 2 2 4" xfId="15091" xr:uid="{4BCC5359-D249-4D20-8460-C16D5E58F625}"/>
    <cellStyle name="Normal 12 9 2 2 5" xfId="25940" xr:uid="{282892B9-B865-4F6E-9895-FF03747F64CB}"/>
    <cellStyle name="Normal 12 9 2 2 6" xfId="32090" xr:uid="{9039E2B7-857B-4257-8AA0-EF5CF181A099}"/>
    <cellStyle name="Normal 12 9 2 2 7" xfId="41214" xr:uid="{096E401D-298D-4B5E-B930-91B4F34B530F}"/>
    <cellStyle name="Normal 12 9 2 3" xfId="5729" xr:uid="{F2D64C47-E048-4340-B632-1A1A353BB15C}"/>
    <cellStyle name="Normal 12 9 2 3 2" xfId="10904" xr:uid="{01A20F98-A784-4DF4-900F-547F2C2FE9B2}"/>
    <cellStyle name="Normal 12 9 2 3 2 2" xfId="21777" xr:uid="{F1D24D62-A566-4B55-BE35-F007D049C424}"/>
    <cellStyle name="Normal 12 9 2 3 2 3" xfId="38091" xr:uid="{125EFCD6-617F-422E-971C-FA82B2F896A3}"/>
    <cellStyle name="Normal 12 9 2 3 3" xfId="17167" xr:uid="{6AA15553-5221-4DD0-A96C-BFC85A1B5381}"/>
    <cellStyle name="Normal 12 9 2 3 4" xfId="28016" xr:uid="{B243F140-9C05-4001-B164-0EDE99B2200E}"/>
    <cellStyle name="Normal 12 9 2 3 5" xfId="34133" xr:uid="{E31B9B4A-9886-47C4-AC6A-DFEAAFCEF17F}"/>
    <cellStyle name="Normal 12 9 2 3 6" xfId="43290" xr:uid="{A66A384A-A755-4084-80CA-E58803076092}"/>
    <cellStyle name="Normal 12 9 2 4" xfId="10905" xr:uid="{50DB3669-6481-45FB-93BD-7929F19B7772}"/>
    <cellStyle name="Normal 12 9 2 4 2" xfId="21778" xr:uid="{BF50EB61-D818-44BE-96DF-03C3251F5FEE}"/>
    <cellStyle name="Normal 12 9 2 4 3" xfId="36108" xr:uid="{C36E6575-B652-4F90-A104-174301D143DE}"/>
    <cellStyle name="Normal 12 9 2 5" xfId="14111" xr:uid="{DCA28735-7BAC-425F-A381-0DDD78E4A2EF}"/>
    <cellStyle name="Normal 12 9 2 6" xfId="24960" xr:uid="{12F3864C-DD72-4BD5-8ED7-388B828D9432}"/>
    <cellStyle name="Normal 12 9 2 7" xfId="31110" xr:uid="{7B54868B-8F71-4007-A81E-D1014E00442D}"/>
    <cellStyle name="Normal 12 9 2 8" xfId="40234" xr:uid="{1E0F7C28-DCB8-4F53-91D4-6F1C5FC840AA}"/>
    <cellStyle name="Normal 12 9 3" xfId="2978" xr:uid="{DEA775D4-9A2C-4DE4-86A6-9DEEBC293131}"/>
    <cellStyle name="Normal 12 9 3 2" xfId="6216" xr:uid="{5F483975-BE38-4F89-96CC-E34A9C697182}"/>
    <cellStyle name="Normal 12 9 3 2 2" xfId="10906" xr:uid="{33613C74-D0A3-4CDA-A0A4-C16693D2592F}"/>
    <cellStyle name="Normal 12 9 3 2 2 2" xfId="21779" xr:uid="{D22C961C-63B9-4A8D-93CE-0BFECCBFAEE4}"/>
    <cellStyle name="Normal 12 9 3 2 2 3" xfId="38790" xr:uid="{481E13D2-AD7B-4353-938F-4BA090918778}"/>
    <cellStyle name="Normal 12 9 3 2 3" xfId="17654" xr:uid="{C0EEBD60-CD19-49EA-BAAA-1C41044511E1}"/>
    <cellStyle name="Normal 12 9 3 2 4" xfId="28503" xr:uid="{DC00D6FA-C999-4F7E-9DBE-60C49C94EE71}"/>
    <cellStyle name="Normal 12 9 3 2 5" xfId="34823" xr:uid="{36D40123-ABC4-43BA-ACE7-B4D8B8E5D944}"/>
    <cellStyle name="Normal 12 9 3 2 6" xfId="43777" xr:uid="{FB614BA7-BCE4-4889-BEFC-4AC9D9DD0355}"/>
    <cellStyle name="Normal 12 9 3 3" xfId="10907" xr:uid="{B951BC60-8652-4413-A3E1-AFFF4C62BE27}"/>
    <cellStyle name="Normal 12 9 3 3 2" xfId="21780" xr:uid="{7CA39CD3-DDFD-4054-AA4B-DF003B7D1EC5}"/>
    <cellStyle name="Normal 12 9 3 3 3" xfId="36809" xr:uid="{736C57EC-8BD9-4827-A716-0688BB279CB4}"/>
    <cellStyle name="Normal 12 9 3 4" xfId="14598" xr:uid="{4C4A48AA-18EB-41A3-BBCC-2DB75A1C7405}"/>
    <cellStyle name="Normal 12 9 3 5" xfId="25447" xr:uid="{ED3EDCFE-B5B6-49E4-9505-912C1C51E15A}"/>
    <cellStyle name="Normal 12 9 3 6" xfId="31597" xr:uid="{DC034285-CE28-490D-94C6-C4E6888111BB}"/>
    <cellStyle name="Normal 12 9 3 7" xfId="40721" xr:uid="{68FB9F29-6F7D-467B-AD43-A6B985A2AD7E}"/>
    <cellStyle name="Normal 12 9 4" xfId="3964" xr:uid="{579029D2-71BE-4F15-99DF-6C9FD2C3B427}"/>
    <cellStyle name="Normal 12 9 4 2" xfId="7201" xr:uid="{DE6DBA67-2DE6-4B80-8EE0-A1D601EB58DB}"/>
    <cellStyle name="Normal 12 9 4 2 2" xfId="18639" xr:uid="{B97181A6-D253-4F8E-BD6C-CEF4703E962B}"/>
    <cellStyle name="Normal 12 9 4 2 3" xfId="29488" xr:uid="{9B9940E8-9C4D-4AA4-90ED-D4AF60698845}"/>
    <cellStyle name="Normal 12 9 4 2 4" xfId="37783" xr:uid="{A69B627D-E9E1-4138-B112-975678DE775D}"/>
    <cellStyle name="Normal 12 9 4 2 5" xfId="44762" xr:uid="{87AA0D1B-4929-4E16-975C-0065AD52A3B1}"/>
    <cellStyle name="Normal 12 9 4 3" xfId="15583" xr:uid="{2511286E-4A80-49A9-A798-DEEC1A2753A5}"/>
    <cellStyle name="Normal 12 9 4 4" xfId="26432" xr:uid="{FFF394E6-5EEF-4E1C-B8B5-B005B5F33FDE}"/>
    <cellStyle name="Normal 12 9 4 5" xfId="33153" xr:uid="{98770D50-5AB4-4A8F-BEA1-8133E7F47FB6}"/>
    <cellStyle name="Normal 12 9 4 6" xfId="41706" xr:uid="{ED5E9D71-3AE3-4386-8B84-8CBFD799EC03}"/>
    <cellStyle name="Normal 12 9 5" xfId="4510" xr:uid="{0A5ABCA2-C5DF-4796-8430-19E309F7F4EE}"/>
    <cellStyle name="Normal 12 9 5 2" xfId="7566" xr:uid="{CBF2B8EF-A33A-4FB0-850E-00F38A27CA77}"/>
    <cellStyle name="Normal 12 9 5 2 2" xfId="19004" xr:uid="{194878A7-2AAB-4EFB-B75F-D1DF817267BE}"/>
    <cellStyle name="Normal 12 9 5 2 3" xfId="29853" xr:uid="{3C4108F7-9D95-4C94-83D5-AD8A258F592B}"/>
    <cellStyle name="Normal 12 9 5 2 4" xfId="45127" xr:uid="{E65E470F-4419-4EA0-8D8B-05BAF0052DB6}"/>
    <cellStyle name="Normal 12 9 5 3" xfId="15948" xr:uid="{70ECC88D-DAD5-4B20-BD49-B23F614638C1}"/>
    <cellStyle name="Normal 12 9 5 4" xfId="26797" xr:uid="{E51AC6B1-4AB5-46D9-AEA7-795F31C69C5D}"/>
    <cellStyle name="Normal 12 9 5 5" xfId="35801" xr:uid="{FE8E0C1C-944E-47BB-8239-66F64F635478}"/>
    <cellStyle name="Normal 12 9 5 6" xfId="42071" xr:uid="{024CE4CB-33A5-494D-BA92-F4D83593ED3C}"/>
    <cellStyle name="Normal 12 9 6" xfId="4872" xr:uid="{5AE451B8-0FD9-4410-BA8D-C8B78E12D334}"/>
    <cellStyle name="Normal 12 9 6 2" xfId="7928" xr:uid="{8D6F7D86-C814-49D8-A208-4073352D077E}"/>
    <cellStyle name="Normal 12 9 6 2 2" xfId="19366" xr:uid="{7E2F849E-A39A-4C8C-B0DE-83995DA73A84}"/>
    <cellStyle name="Normal 12 9 6 2 3" xfId="30215" xr:uid="{B290A161-B142-4ED4-AE7A-194B743DDAD3}"/>
    <cellStyle name="Normal 12 9 6 2 4" xfId="45489" xr:uid="{1DF9F375-B1E7-450C-81C9-E41B0968C75C}"/>
    <cellStyle name="Normal 12 9 6 3" xfId="16310" xr:uid="{260AD27F-0A76-469B-87A2-4715059BA4A9}"/>
    <cellStyle name="Normal 12 9 6 4" xfId="27159" xr:uid="{AA463F7B-A60A-494E-B7C8-9069649DEB24}"/>
    <cellStyle name="Normal 12 9 6 5" xfId="42433" xr:uid="{468BA10D-E339-4B62-A08E-16B5FD82AF29}"/>
    <cellStyle name="Normal 12 9 7" xfId="5236" xr:uid="{BB703E66-A6C4-43D9-BFCC-A40D47A90E2B}"/>
    <cellStyle name="Normal 12 9 7 2" xfId="16674" xr:uid="{6E78D344-5AD1-4F50-95BB-B8F96D73F28B}"/>
    <cellStyle name="Normal 12 9 7 3" xfId="27523" xr:uid="{ABC788CA-35BC-4BBE-A99F-24AF2E1B5FC9}"/>
    <cellStyle name="Normal 12 9 7 4" xfId="42797" xr:uid="{C934DBC8-096E-4522-A318-BA914628686E}"/>
    <cellStyle name="Normal 12 9 8" xfId="13618" xr:uid="{AFF3FE01-5A8F-4E73-9464-E82C599F2967}"/>
    <cellStyle name="Normal 12 9 9" xfId="24467" xr:uid="{7AD3BAC9-B2A3-4AD8-A0B9-1AF4FC89D0AD}"/>
    <cellStyle name="Normal 120" xfId="8302" xr:uid="{DAB63236-8502-4371-BFBE-5BC1F29C7B61}"/>
    <cellStyle name="Normal 121" xfId="8382" xr:uid="{D22B3C27-F8F9-47E3-94C3-8E9EB482CC3B}"/>
    <cellStyle name="Normal 122" xfId="8383" xr:uid="{D6197920-A2B0-4298-9F28-D7D8DBF4E902}"/>
    <cellStyle name="Normal 123" xfId="8384" xr:uid="{336C96ED-7E97-419C-8BAC-54F853D93E06}"/>
    <cellStyle name="Normal 124" xfId="8385" xr:uid="{1D2E0AC4-E4AF-4392-A474-5FB8891D4C57}"/>
    <cellStyle name="Normal 125" xfId="8304" xr:uid="{2DCD3254-C231-4D58-B95E-746B7942559F}"/>
    <cellStyle name="Normal 126" xfId="8386" xr:uid="{5AA3E31B-490C-415E-B7ED-248A1E86AC6E}"/>
    <cellStyle name="Normal 127" xfId="8460" xr:uid="{E9D391F0-2587-4919-8E58-FF911C346A6E}"/>
    <cellStyle name="Normal 127 2" xfId="8540" xr:uid="{86655579-55D6-4E56-9035-EE5B21254DDA}"/>
    <cellStyle name="Normal 127 3" xfId="8620" xr:uid="{53F245A3-6F71-43E9-AF2A-B25A5E82855C}"/>
    <cellStyle name="Normal 127 4" xfId="8818" xr:uid="{FECDA67F-ABC8-42F7-B800-40D11B3FB377}"/>
    <cellStyle name="Normal 127 4 2" xfId="19962" xr:uid="{6BEBC630-87C6-4FDE-AF61-DB81F1340AF8}"/>
    <cellStyle name="Normal 128" xfId="8457" xr:uid="{3F2836AF-9F17-4A8B-9B44-43585C51A49B}"/>
    <cellStyle name="Normal 128 2" xfId="8537" xr:uid="{09D4A624-2B4E-48FA-941A-0258F8CCAF0F}"/>
    <cellStyle name="Normal 128 2 2" xfId="8697" xr:uid="{31592B31-FBA7-405F-BA76-E869977AF8CD}"/>
    <cellStyle name="Normal 128 2 2 2" xfId="19841" xr:uid="{C387C605-CF9A-4148-9B4C-25E71B6E5514}"/>
    <cellStyle name="Normal 128 2 3" xfId="8895" xr:uid="{AE1A72E6-58A6-48A8-AC5B-9F7D801F6A3F}"/>
    <cellStyle name="Normal 128 2 3 2" xfId="20039" xr:uid="{081027AB-D066-43F6-95A8-AE8852E8B10B}"/>
    <cellStyle name="Normal 128 2 4" xfId="19683" xr:uid="{073E744B-F305-43C2-95EE-6472B7CBB8BD}"/>
    <cellStyle name="Normal 128 3" xfId="8617" xr:uid="{54E1C8B4-14A1-4506-9EE5-4126E888EF6F}"/>
    <cellStyle name="Normal 128 3 2" xfId="19762" xr:uid="{4E8921D6-3B45-49D9-BBF1-25562EBF4279}"/>
    <cellStyle name="Normal 128 4" xfId="8815" xr:uid="{F0DF1402-7071-4E38-8051-04190A9E7DD8}"/>
    <cellStyle name="Normal 128 4 2" xfId="19959" xr:uid="{BA6059AC-B82B-447C-AFC1-9CA6CB420BE3}"/>
    <cellStyle name="Normal 128 5" xfId="19604" xr:uid="{1FF3C03E-7BF5-49FF-ADDE-580125396CE8}"/>
    <cellStyle name="Normal 129" xfId="8388" xr:uid="{3F487D5A-5416-4BAF-9AB1-D6AF1402DE70}"/>
    <cellStyle name="Normal 129 2" xfId="8391" xr:uid="{5FF57CB9-7124-468C-B7D8-C02EF2F5548C}"/>
    <cellStyle name="Normal 129 3" xfId="8390" xr:uid="{F0033DAA-702E-4ACA-A5EA-F77B3C3CA97B}"/>
    <cellStyle name="Normal 13" xfId="891" xr:uid="{DC5625C4-B980-452C-A3E0-943D0F06CC95}"/>
    <cellStyle name="Normal 13 10" xfId="1888" xr:uid="{E3CA8DEE-9706-45DB-B542-DC87A67D8623}"/>
    <cellStyle name="Normal 13 11" xfId="1889" xr:uid="{63217E6E-EB58-49AC-8BAA-A31AEC5898F8}"/>
    <cellStyle name="Normal 13 12" xfId="2491" xr:uid="{EEE1444B-CD99-492C-AB79-38941DA3F6B4}"/>
    <cellStyle name="Normal 13 12 2" xfId="3472" xr:uid="{71D7C11E-C936-4C7A-9C26-CB0E9E081624}"/>
    <cellStyle name="Normal 13 12 2 2" xfId="6710" xr:uid="{78A389A9-B384-4836-B1F0-B593295799EC}"/>
    <cellStyle name="Normal 13 12 2 2 2" xfId="10908" xr:uid="{0A187DAA-1464-43E7-8B1F-AC6123FB1D7D}"/>
    <cellStyle name="Normal 13 12 2 2 2 2" xfId="21781" xr:uid="{58EAED15-94FE-4EE4-A3F4-BC3182BA1752}"/>
    <cellStyle name="Normal 13 12 2 2 2 3" xfId="38791" xr:uid="{4EE2C92E-6C4D-498C-9441-544B2E9D60A7}"/>
    <cellStyle name="Normal 13 12 2 2 3" xfId="18148" xr:uid="{4A30BBEF-318A-436D-BE3B-85FA6A86F2BD}"/>
    <cellStyle name="Normal 13 12 2 2 4" xfId="28997" xr:uid="{06F33802-90FF-4976-960F-561DF1B71BA5}"/>
    <cellStyle name="Normal 13 12 2 2 5" xfId="34824" xr:uid="{5EC59122-D0CC-4498-9D18-D5A417B0EF12}"/>
    <cellStyle name="Normal 13 12 2 2 6" xfId="44271" xr:uid="{734CFAFC-CEA3-45E8-85B8-3B731314CE7D}"/>
    <cellStyle name="Normal 13 12 2 3" xfId="10909" xr:uid="{3E7FD6A4-9E5A-4CDB-8EC2-7F52E83DD3B8}"/>
    <cellStyle name="Normal 13 12 2 3 2" xfId="21782" xr:uid="{67F3A711-7637-4C3A-AB49-497C305924B5}"/>
    <cellStyle name="Normal 13 12 2 3 3" xfId="36810" xr:uid="{7D459381-730B-4A06-8A43-54E9A23CA818}"/>
    <cellStyle name="Normal 13 12 2 4" xfId="15092" xr:uid="{F8D94797-02E3-448D-AA18-B44E9B94C5AB}"/>
    <cellStyle name="Normal 13 12 2 5" xfId="25941" xr:uid="{22ABE187-C796-494A-90E2-1D70530E8700}"/>
    <cellStyle name="Normal 13 12 2 6" xfId="32091" xr:uid="{283FBBC9-9378-442E-B57E-0EDF713C770F}"/>
    <cellStyle name="Normal 13 12 2 7" xfId="41215" xr:uid="{3B4C4C23-B0BF-4C32-B31F-E49BC429F0E5}"/>
    <cellStyle name="Normal 13 12 3" xfId="5730" xr:uid="{EC801B1E-9329-45FD-B418-F7F6A7644006}"/>
    <cellStyle name="Normal 13 12 3 2" xfId="10910" xr:uid="{6AC2C819-694D-414D-96BA-3E6460BEF88C}"/>
    <cellStyle name="Normal 13 12 3 2 2" xfId="21783" xr:uid="{A30F7458-C770-49D2-A9A4-4B777A50C74E}"/>
    <cellStyle name="Normal 13 12 3 2 3" xfId="38092" xr:uid="{9766081F-BFFE-441E-945A-40BC0CE15C45}"/>
    <cellStyle name="Normal 13 12 3 3" xfId="17168" xr:uid="{C8DA6846-71A2-4493-A1E2-434CF1AF99EA}"/>
    <cellStyle name="Normal 13 12 3 4" xfId="28017" xr:uid="{EF2A8607-5218-41BF-8EAD-20288ABC0ABC}"/>
    <cellStyle name="Normal 13 12 3 5" xfId="34134" xr:uid="{36A31FCF-09F1-46B7-BA98-2351157772D5}"/>
    <cellStyle name="Normal 13 12 3 6" xfId="43291" xr:uid="{9D8DF74A-AD3F-4A1A-B4EE-7C9F4DD2B706}"/>
    <cellStyle name="Normal 13 12 4" xfId="10911" xr:uid="{55A98D67-512E-485A-B504-BA5FDD034B27}"/>
    <cellStyle name="Normal 13 12 4 2" xfId="21784" xr:uid="{A3BF7C76-D9D6-4585-9039-11C9EE0D7DCE}"/>
    <cellStyle name="Normal 13 12 4 3" xfId="36109" xr:uid="{EC5B5939-167A-4453-ABF8-6F3E1E8C38AC}"/>
    <cellStyle name="Normal 13 12 5" xfId="14112" xr:uid="{7A52F9F1-B3C3-4B96-967F-C9DC90F27057}"/>
    <cellStyle name="Normal 13 12 6" xfId="24961" xr:uid="{E94671BE-5477-48E0-8054-8B878870C2E0}"/>
    <cellStyle name="Normal 13 12 7" xfId="31111" xr:uid="{63B0B3F0-150C-447C-AF38-240A137261AE}"/>
    <cellStyle name="Normal 13 12 8" xfId="40235" xr:uid="{2D1C3A96-CE4E-4CD4-991B-1E58C6A3A717}"/>
    <cellStyle name="Normal 13 13" xfId="2979" xr:uid="{AE69659F-3034-4E5E-9AE3-74EB1C1565BF}"/>
    <cellStyle name="Normal 13 13 2" xfId="6217" xr:uid="{65D3C9E2-6221-4C96-962F-11510D4AFFEF}"/>
    <cellStyle name="Normal 13 13 2 2" xfId="10912" xr:uid="{EEC75CDF-38CC-4985-B3E8-A85B9AD5A54E}"/>
    <cellStyle name="Normal 13 13 2 2 2" xfId="21785" xr:uid="{FD9C52EF-45AC-4150-8E67-F0816B16DAF3}"/>
    <cellStyle name="Normal 13 13 2 2 3" xfId="38792" xr:uid="{D7764B13-9B4A-411F-8E70-89A694E099B3}"/>
    <cellStyle name="Normal 13 13 2 3" xfId="17655" xr:uid="{B33DF159-1DF0-4D9B-92A5-5EFB5DB8A4D6}"/>
    <cellStyle name="Normal 13 13 2 4" xfId="28504" xr:uid="{2256F2F9-9006-4933-A76B-DA662B0C9731}"/>
    <cellStyle name="Normal 13 13 2 5" xfId="34825" xr:uid="{4F0F2204-BC63-400C-8A33-0A6EF660CC0A}"/>
    <cellStyle name="Normal 13 13 2 6" xfId="43778" xr:uid="{37EB43BD-175D-4892-AB2E-1BCAA042AF21}"/>
    <cellStyle name="Normal 13 13 3" xfId="10913" xr:uid="{68529285-6267-4066-89F3-AC4AFFD4B299}"/>
    <cellStyle name="Normal 13 13 3 2" xfId="21786" xr:uid="{94FB1BDB-AE5F-4DAA-A123-C4FC8052E0C0}"/>
    <cellStyle name="Normal 13 13 3 3" xfId="36811" xr:uid="{20639897-D96D-45B0-8CDB-403E8F7008F5}"/>
    <cellStyle name="Normal 13 13 4" xfId="14599" xr:uid="{5866FC71-E491-49EB-AF7E-D7093358AA50}"/>
    <cellStyle name="Normal 13 13 5" xfId="25448" xr:uid="{D2E718FB-72EB-4732-AEDA-4EFC995EF2CD}"/>
    <cellStyle name="Normal 13 13 6" xfId="31598" xr:uid="{96F9850D-B8D1-483C-9486-45CC1A6AF584}"/>
    <cellStyle name="Normal 13 13 7" xfId="40722" xr:uid="{7EE09E17-807D-4A2D-B07A-F226403B4260}"/>
    <cellStyle name="Normal 13 14" xfId="5237" xr:uid="{C4C0B9A9-4400-4292-98F1-68B66B12CA51}"/>
    <cellStyle name="Normal 13 14 2" xfId="10914" xr:uid="{05399F4F-834F-4E21-8050-E323FD034485}"/>
    <cellStyle name="Normal 13 14 2 2" xfId="21787" xr:uid="{519E4549-F431-4B46-8953-3AE27179BF01}"/>
    <cellStyle name="Normal 13 14 2 3" xfId="37565" xr:uid="{42C60B3D-FE35-4AD2-997D-D0F9371A8C98}"/>
    <cellStyle name="Normal 13 14 3" xfId="16675" xr:uid="{69943C7B-5C76-4551-90F7-7832C596188C}"/>
    <cellStyle name="Normal 13 14 4" xfId="27524" xr:uid="{94007E93-8E17-4E58-B8D0-BFB2AFE13F93}"/>
    <cellStyle name="Normal 13 14 5" xfId="33786" xr:uid="{5E6843DD-B402-4F1D-B548-9DF381B6EE7D}"/>
    <cellStyle name="Normal 13 14 6" xfId="42798" xr:uid="{BB696A67-C509-42AB-93AE-460140895D96}"/>
    <cellStyle name="Normal 13 15" xfId="10915" xr:uid="{D851FC60-8762-47D9-9D0E-3A083EFCDC1A}"/>
    <cellStyle name="Normal 13 15 2" xfId="21788" xr:uid="{F93F9D93-EDAE-4772-BB16-5FF228AEFEF0}"/>
    <cellStyle name="Normal 13 15 3" xfId="35584" xr:uid="{3980072D-EA7E-4832-9DE5-9EE104DEE3BA}"/>
    <cellStyle name="Normal 13 16" xfId="13619" xr:uid="{EC5F0F34-D2CE-457A-83A3-E65041C9DC61}"/>
    <cellStyle name="Normal 13 17" xfId="24468" xr:uid="{C4F38D2F-F5D5-4623-9719-F6D079958636}"/>
    <cellStyle name="Normal 13 18" xfId="30469" xr:uid="{8B398932-418D-48F6-B046-DFA08AE547E4}"/>
    <cellStyle name="Normal 13 19" xfId="39742" xr:uid="{AA28355D-223E-4CF9-8894-11F9BE6D7582}"/>
    <cellStyle name="Normal 13 2" xfId="892" xr:uid="{B016E269-86DC-4B91-AF50-148723318E2F}"/>
    <cellStyle name="Normal 13 2 10" xfId="13620" xr:uid="{2664EB79-0D5C-473A-B7D7-977A907FCA4F}"/>
    <cellStyle name="Normal 13 2 11" xfId="24469" xr:uid="{E11E6C8D-E371-475F-A011-64315CD23C5A}"/>
    <cellStyle name="Normal 13 2 12" xfId="30470" xr:uid="{005AEED9-95EE-4E07-9F95-DB96E4BC725B}"/>
    <cellStyle name="Normal 13 2 13" xfId="39743" xr:uid="{13AB762C-9739-4487-B9CA-97A85E114FA4}"/>
    <cellStyle name="Normal 13 2 2" xfId="893" xr:uid="{230BDA03-F1BA-4F87-AD13-47696D3B56D6}"/>
    <cellStyle name="Normal 13 2 3" xfId="894" xr:uid="{7A8DC8DB-0313-4BC7-81F7-2028ED7C60F6}"/>
    <cellStyle name="Normal 13 2 4" xfId="2492" xr:uid="{2F763287-8358-46C1-B91B-6E0E9DF9B16A}"/>
    <cellStyle name="Normal 13 2 4 2" xfId="3473" xr:uid="{DCBDFB0A-886E-4BC5-83AF-634EE3FF43C1}"/>
    <cellStyle name="Normal 13 2 4 2 2" xfId="6711" xr:uid="{A03B321B-C087-4482-A33F-21A9F94058E7}"/>
    <cellStyle name="Normal 13 2 4 2 2 2" xfId="10916" xr:uid="{CD8981E8-AFD4-4816-A26B-D0F85195CFD1}"/>
    <cellStyle name="Normal 13 2 4 2 2 2 2" xfId="21789" xr:uid="{C2BABBC3-27FC-47F1-AA57-403DD7B43E7E}"/>
    <cellStyle name="Normal 13 2 4 2 2 2 3" xfId="38793" xr:uid="{F3320926-AFA7-4145-AA07-21845862D348}"/>
    <cellStyle name="Normal 13 2 4 2 2 3" xfId="18149" xr:uid="{2CAA5172-0259-426E-BB1E-B87278CC9F8F}"/>
    <cellStyle name="Normal 13 2 4 2 2 4" xfId="28998" xr:uid="{38360B7E-D53B-46A5-84A3-EDCBFA2E8EA8}"/>
    <cellStyle name="Normal 13 2 4 2 2 5" xfId="34826" xr:uid="{D01960B5-D873-4FCC-B15B-3C8DDB487AB8}"/>
    <cellStyle name="Normal 13 2 4 2 2 6" xfId="44272" xr:uid="{C02801A2-4F7F-4B6C-A639-051ED94B0ED1}"/>
    <cellStyle name="Normal 13 2 4 2 3" xfId="10917" xr:uid="{96BF3986-7DB7-444F-A312-6843A3E82859}"/>
    <cellStyle name="Normal 13 2 4 2 3 2" xfId="21790" xr:uid="{F138E337-7EBC-479D-81C9-C3AD821DAE6B}"/>
    <cellStyle name="Normal 13 2 4 2 3 3" xfId="36812" xr:uid="{72FB1D80-68E6-4B49-9433-3756CB1517ED}"/>
    <cellStyle name="Normal 13 2 4 2 4" xfId="15093" xr:uid="{0A63D0BC-D8FD-4F17-8637-16B615488D93}"/>
    <cellStyle name="Normal 13 2 4 2 5" xfId="25942" xr:uid="{EEEA3BE7-BA18-4E19-A83D-D557783730CA}"/>
    <cellStyle name="Normal 13 2 4 2 6" xfId="32092" xr:uid="{61ACF923-C529-40D6-B142-58E46218FE10}"/>
    <cellStyle name="Normal 13 2 4 2 7" xfId="41216" xr:uid="{56642BDF-D459-4F9C-9F6F-189690853177}"/>
    <cellStyle name="Normal 13 2 4 3" xfId="5731" xr:uid="{A4155E2C-8CE2-4EB3-A145-E530DCFBB936}"/>
    <cellStyle name="Normal 13 2 4 3 2" xfId="10918" xr:uid="{C7C78F23-9FE0-4AD8-9CCE-1051E98B8034}"/>
    <cellStyle name="Normal 13 2 4 3 2 2" xfId="21791" xr:uid="{91E1DA63-4836-4450-AD6E-768117A00A98}"/>
    <cellStyle name="Normal 13 2 4 3 2 3" xfId="38093" xr:uid="{ED228068-1D39-4227-9FE5-4E33AD9195AF}"/>
    <cellStyle name="Normal 13 2 4 3 3" xfId="17169" xr:uid="{2BD420E8-8C3C-4829-966E-BF4D491ABF2B}"/>
    <cellStyle name="Normal 13 2 4 3 4" xfId="28018" xr:uid="{CA93EDCD-D8C2-4B62-9B83-B96AFA9CD7AF}"/>
    <cellStyle name="Normal 13 2 4 3 5" xfId="34135" xr:uid="{8228EB75-2E7E-4EFB-BA8B-CA85E90BF0D3}"/>
    <cellStyle name="Normal 13 2 4 3 6" xfId="43292" xr:uid="{79A4EE5E-685C-4334-B6E8-4767964200F0}"/>
    <cellStyle name="Normal 13 2 4 4" xfId="10919" xr:uid="{F3FBD0E3-FEB3-4FFC-8B9E-9FAD6F32E2EA}"/>
    <cellStyle name="Normal 13 2 4 4 2" xfId="21792" xr:uid="{6983C6BC-0CE3-423F-9E10-F24C2BEA8DD0}"/>
    <cellStyle name="Normal 13 2 4 4 3" xfId="36110" xr:uid="{84B8EA66-CC71-4F33-B14B-49707EE962F4}"/>
    <cellStyle name="Normal 13 2 4 5" xfId="14113" xr:uid="{754C629A-E41E-4B56-BA78-A07ED97E80AC}"/>
    <cellStyle name="Normal 13 2 4 6" xfId="24962" xr:uid="{635DE636-11AB-4708-9745-F573873CE32D}"/>
    <cellStyle name="Normal 13 2 4 7" xfId="31112" xr:uid="{5DB105BA-DB08-44E3-9A36-548A035F354C}"/>
    <cellStyle name="Normal 13 2 4 8" xfId="40236" xr:uid="{6BDA79B4-996D-4B62-B3BD-115563AB7BC4}"/>
    <cellStyle name="Normal 13 2 5" xfId="2980" xr:uid="{EA07CC2F-04BC-4BB6-85EE-27A2251742F3}"/>
    <cellStyle name="Normal 13 2 5 2" xfId="6218" xr:uid="{705C0374-18F5-48DF-B048-0550E308E5D1}"/>
    <cellStyle name="Normal 13 2 5 2 2" xfId="10920" xr:uid="{F50CD799-B926-4B9A-8E92-623A4AEC65EB}"/>
    <cellStyle name="Normal 13 2 5 2 2 2" xfId="21793" xr:uid="{C148AFF0-F794-4790-9A0B-5AE4A6BEFF92}"/>
    <cellStyle name="Normal 13 2 5 2 2 3" xfId="38794" xr:uid="{23444FC2-6A0A-4A8A-8529-C131D0E72C4B}"/>
    <cellStyle name="Normal 13 2 5 2 3" xfId="17656" xr:uid="{97FFB4AB-A709-493A-8C5B-14D690BF6918}"/>
    <cellStyle name="Normal 13 2 5 2 4" xfId="28505" xr:uid="{DE5ABE08-5A92-42E5-9297-622F16ACAE1C}"/>
    <cellStyle name="Normal 13 2 5 2 5" xfId="34827" xr:uid="{31B15331-0007-4C55-90E3-8FA38CD38B8F}"/>
    <cellStyle name="Normal 13 2 5 2 6" xfId="43779" xr:uid="{ECC57B74-A77B-45B2-8BFD-701811CA37EF}"/>
    <cellStyle name="Normal 13 2 5 3" xfId="10921" xr:uid="{2F6EF026-B147-4026-A80B-73A92120C556}"/>
    <cellStyle name="Normal 13 2 5 3 2" xfId="21794" xr:uid="{4DBB3C46-8328-422A-9AD8-74F6830DF119}"/>
    <cellStyle name="Normal 13 2 5 3 3" xfId="36813" xr:uid="{7F5A275E-5209-4D05-8661-978D10A94B17}"/>
    <cellStyle name="Normal 13 2 5 4" xfId="14600" xr:uid="{B84BEA17-EC16-46E6-891D-914B729557E7}"/>
    <cellStyle name="Normal 13 2 5 5" xfId="25449" xr:uid="{EA153D05-641C-44F8-BF9E-3694E18CB044}"/>
    <cellStyle name="Normal 13 2 5 6" xfId="31599" xr:uid="{FA11B406-6125-4597-8D89-6EEDBE501B63}"/>
    <cellStyle name="Normal 13 2 5 7" xfId="40723" xr:uid="{352FED8B-62A3-44A5-919C-C515988F55B4}"/>
    <cellStyle name="Normal 13 2 6" xfId="3965" xr:uid="{4050B2A0-5803-4CAE-B966-53507F9C1423}"/>
    <cellStyle name="Normal 13 2 6 2" xfId="7202" xr:uid="{38A52082-38B3-44F1-9039-78F6A55E5840}"/>
    <cellStyle name="Normal 13 2 6 2 2" xfId="10922" xr:uid="{D2B0FB14-24C9-43EB-9C91-03BC2BAC12E4}"/>
    <cellStyle name="Normal 13 2 6 2 2 2" xfId="21795" xr:uid="{94940D0F-1402-4EE1-91F0-414AC0001997}"/>
    <cellStyle name="Normal 13 2 6 2 2 3" xfId="39529" xr:uid="{DD133877-0AE5-4FC3-A360-08940DCD2784}"/>
    <cellStyle name="Normal 13 2 6 2 3" xfId="18640" xr:uid="{5C0B03FF-A297-435D-BE28-94871E50531E}"/>
    <cellStyle name="Normal 13 2 6 2 4" xfId="29489" xr:uid="{018131E2-068B-47C6-BFF1-6D9426FDBF8C}"/>
    <cellStyle name="Normal 13 2 6 2 5" xfId="35560" xr:uid="{2B49BC20-66CB-4313-A16B-C68315B3D8F1}"/>
    <cellStyle name="Normal 13 2 6 2 6" xfId="44763" xr:uid="{F58C5362-DAA4-4B08-82B1-5A4615C2B809}"/>
    <cellStyle name="Normal 13 2 6 3" xfId="10923" xr:uid="{36845E84-925E-48D3-94B9-0B423372D936}"/>
    <cellStyle name="Normal 13 2 6 3 2" xfId="21796" xr:uid="{53A57C29-CBC3-4017-95B6-E90655FF1133}"/>
    <cellStyle name="Normal 13 2 6 3 3" xfId="37549" xr:uid="{2FF31613-2F70-4BB2-956D-BD375533BA78}"/>
    <cellStyle name="Normal 13 2 6 4" xfId="15584" xr:uid="{84D7E2CD-3CAA-49AC-A6DB-7AC7D1776CAA}"/>
    <cellStyle name="Normal 13 2 6 5" xfId="26433" xr:uid="{31ACA28B-D62B-439F-8C92-C67703167899}"/>
    <cellStyle name="Normal 13 2 6 6" xfId="33154" xr:uid="{7BA2BDCC-8729-41CE-8778-D6148155B56A}"/>
    <cellStyle name="Normal 13 2 6 7" xfId="41707" xr:uid="{3D8995B4-2CB4-4BD1-85E8-B2D6EF1EDD28}"/>
    <cellStyle name="Normal 13 2 7" xfId="4511" xr:uid="{2D23DF9D-77B6-4A6B-A7D9-AF4E5F4B2331}"/>
    <cellStyle name="Normal 13 2 7 2" xfId="7567" xr:uid="{327A0B33-0D2D-4F1E-B87C-9D87CE3D599B}"/>
    <cellStyle name="Normal 13 2 7 2 2" xfId="19005" xr:uid="{884D0B2F-A741-4675-9514-A9FE183BDD8B}"/>
    <cellStyle name="Normal 13 2 7 2 3" xfId="29854" xr:uid="{083DA984-675F-47D6-B980-EBD73D4F0691}"/>
    <cellStyle name="Normal 13 2 7 2 4" xfId="37635" xr:uid="{D424F64B-1FCE-41F3-8492-A020799BB5BA}"/>
    <cellStyle name="Normal 13 2 7 2 5" xfId="45128" xr:uid="{EBC1DE3F-A367-4C05-ADCD-A1D658665212}"/>
    <cellStyle name="Normal 13 2 7 3" xfId="15949" xr:uid="{B5DEF497-C59E-4D80-AD4A-E45E13DDE166}"/>
    <cellStyle name="Normal 13 2 7 4" xfId="26798" xr:uid="{795A6DB3-63CA-4F50-BC9A-96C5A21A2A37}"/>
    <cellStyle name="Normal 13 2 7 5" xfId="33826" xr:uid="{22E80CDF-B803-4BF0-BC6A-7B7F4D6BCC19}"/>
    <cellStyle name="Normal 13 2 7 6" xfId="42072" xr:uid="{5ED04DAA-F68D-4DE6-95E1-CF15F8088CC6}"/>
    <cellStyle name="Normal 13 2 8" xfId="4873" xr:uid="{FDEDB948-FA0C-4F0F-9368-C2F1AA9E290A}"/>
    <cellStyle name="Normal 13 2 8 2" xfId="7929" xr:uid="{33584E47-FF22-409E-855E-C3F2ABC22CD9}"/>
    <cellStyle name="Normal 13 2 8 2 2" xfId="19367" xr:uid="{5E5E87E3-CB12-4A3E-80D4-134C481E8BDC}"/>
    <cellStyle name="Normal 13 2 8 2 3" xfId="30216" xr:uid="{84DCCA86-6397-41AE-81A0-262DD6A5F622}"/>
    <cellStyle name="Normal 13 2 8 2 4" xfId="45490" xr:uid="{F48B0E9D-3538-43E7-8892-22280F88EEE8}"/>
    <cellStyle name="Normal 13 2 8 3" xfId="16311" xr:uid="{72ACED94-5A83-49BF-A007-B26472427402}"/>
    <cellStyle name="Normal 13 2 8 4" xfId="27160" xr:uid="{0A51F1EA-94D8-4C18-81DB-FF68054458F5}"/>
    <cellStyle name="Normal 13 2 8 5" xfId="35654" xr:uid="{5943756D-295F-4E8E-91BC-ECC01E602CDD}"/>
    <cellStyle name="Normal 13 2 8 6" xfId="42434" xr:uid="{739E1365-4BFC-441F-9E35-5A5D0445CB52}"/>
    <cellStyle name="Normal 13 2 9" xfId="5238" xr:uid="{F4E98B5A-80D0-407C-83A1-55A31E98290A}"/>
    <cellStyle name="Normal 13 2 9 2" xfId="16676" xr:uid="{E2CFF51B-BE0C-4856-B9CD-6B804AA0C407}"/>
    <cellStyle name="Normal 13 2 9 3" xfId="27525" xr:uid="{F97ABA03-3AB9-4215-AC88-72DD54F3BFC7}"/>
    <cellStyle name="Normal 13 2 9 4" xfId="42799" xr:uid="{45F1CA54-2263-4263-A5AC-7967067F2281}"/>
    <cellStyle name="Normal 13 3" xfId="895" xr:uid="{0C25F241-2D5F-45BF-98B3-35BCE60F567A}"/>
    <cellStyle name="Normal 13 3 2" xfId="896" xr:uid="{C806E98D-6776-4C45-B5DD-886B55D2DC30}"/>
    <cellStyle name="Normal 13 3 3" xfId="897" xr:uid="{F52BFE99-109F-4157-920B-FD106B136945}"/>
    <cellStyle name="Normal 13 4" xfId="898" xr:uid="{4A8FEF9D-BD15-4CAB-8141-A127EA2BB0E6}"/>
    <cellStyle name="Normal 13 4 2" xfId="899" xr:uid="{CBF9CC89-98BC-4D59-B6AB-FF56FCF539E3}"/>
    <cellStyle name="Normal 13 4 3" xfId="900" xr:uid="{5BABC0B7-18CE-42DF-BA93-3C277D33AB1B}"/>
    <cellStyle name="Normal 13 5" xfId="901" xr:uid="{03BAD39B-04C6-45DE-8ECE-1CF362917016}"/>
    <cellStyle name="Normal 13 5 2" xfId="902" xr:uid="{5DF4432C-0E0C-4934-AF02-81A12B27F126}"/>
    <cellStyle name="Normal 13 5 3" xfId="903" xr:uid="{AE12A595-04D1-4B49-8718-C1EA3450A03F}"/>
    <cellStyle name="Normal 13 6" xfId="904" xr:uid="{06891FE1-708D-4B22-95E1-2F40071C91F5}"/>
    <cellStyle name="Normal 13 6 2" xfId="905" xr:uid="{196AD2B1-85E6-4EE3-A03F-0CA84BE95484}"/>
    <cellStyle name="Normal 13 6 3" xfId="906" xr:uid="{75D53C1F-893D-4CDE-94DC-D98BA433A2A9}"/>
    <cellStyle name="Normal 13 7" xfId="907" xr:uid="{12ADC701-D20B-4BE3-AE40-33B518727C0F}"/>
    <cellStyle name="Normal 13 7 10" xfId="30695" xr:uid="{71C8EB3D-6A23-4473-AB7F-F9110CDC5A7E}"/>
    <cellStyle name="Normal 13 7 11" xfId="39744" xr:uid="{887B9279-98DA-4431-972B-6E2309E50D98}"/>
    <cellStyle name="Normal 13 7 2" xfId="2493" xr:uid="{19B81924-6027-4A5A-81FF-AE86226E0888}"/>
    <cellStyle name="Normal 13 7 2 2" xfId="3474" xr:uid="{5AF28060-310D-479B-94E2-A1A8976576D6}"/>
    <cellStyle name="Normal 13 7 2 2 2" xfId="6712" xr:uid="{CB14486C-76B7-455B-BF71-09E1FD646C41}"/>
    <cellStyle name="Normal 13 7 2 2 2 2" xfId="10924" xr:uid="{FC81463E-EC07-4279-B98F-D8B36D4169AA}"/>
    <cellStyle name="Normal 13 7 2 2 2 2 2" xfId="21797" xr:uid="{74B486F5-831D-434B-9B43-F8425BC4040D}"/>
    <cellStyle name="Normal 13 7 2 2 2 2 3" xfId="38795" xr:uid="{9F969C8E-0C2A-41AC-977E-18B6C7D0EE95}"/>
    <cellStyle name="Normal 13 7 2 2 2 3" xfId="18150" xr:uid="{0F59DD2C-0C51-4E28-BA30-BA29F885DC7A}"/>
    <cellStyle name="Normal 13 7 2 2 2 4" xfId="28999" xr:uid="{ABAED321-354F-4F0F-81AD-23EE846B295F}"/>
    <cellStyle name="Normal 13 7 2 2 2 5" xfId="34828" xr:uid="{978BD954-2234-46E7-9EDC-C549648CD4A5}"/>
    <cellStyle name="Normal 13 7 2 2 2 6" xfId="44273" xr:uid="{4090137C-F853-443C-9657-08C38704DA7B}"/>
    <cellStyle name="Normal 13 7 2 2 3" xfId="10925" xr:uid="{3EE8D5A0-E4DE-462B-AB1C-63CDCD3CDA2D}"/>
    <cellStyle name="Normal 13 7 2 2 3 2" xfId="21798" xr:uid="{A4961327-7BC3-4C1A-A05A-08B36D9FBDE2}"/>
    <cellStyle name="Normal 13 7 2 2 3 3" xfId="36814" xr:uid="{F4BC8F8F-E9E8-4AED-8D7A-32FAA84DBB00}"/>
    <cellStyle name="Normal 13 7 2 2 4" xfId="15094" xr:uid="{6CBE9177-02DF-488F-AA92-557632452D48}"/>
    <cellStyle name="Normal 13 7 2 2 5" xfId="25943" xr:uid="{2CDF7806-CE89-416D-8264-90BCACE59EF3}"/>
    <cellStyle name="Normal 13 7 2 2 6" xfId="32093" xr:uid="{7EFA2AF5-1DAA-4097-9B65-7C6326217726}"/>
    <cellStyle name="Normal 13 7 2 2 7" xfId="41217" xr:uid="{37234D14-01EA-4408-B600-59CBC2659296}"/>
    <cellStyle name="Normal 13 7 2 3" xfId="5732" xr:uid="{C1BA9715-C87B-4693-AD1C-54109C97F3F1}"/>
    <cellStyle name="Normal 13 7 2 3 2" xfId="10926" xr:uid="{323591A9-AB90-4144-9462-3972B19E515F}"/>
    <cellStyle name="Normal 13 7 2 3 2 2" xfId="21799" xr:uid="{166FB10F-7392-41BF-92A0-FD88D239A7AA}"/>
    <cellStyle name="Normal 13 7 2 3 2 3" xfId="38094" xr:uid="{FB0ECD19-19A1-4644-8F93-7BBEACF19162}"/>
    <cellStyle name="Normal 13 7 2 3 3" xfId="17170" xr:uid="{10E19495-FD1D-4A51-97F6-CCEDEAA997D1}"/>
    <cellStyle name="Normal 13 7 2 3 4" xfId="28019" xr:uid="{EE470949-2CE5-47C3-B218-65A6DB6B680F}"/>
    <cellStyle name="Normal 13 7 2 3 5" xfId="34136" xr:uid="{5859C3B6-5343-4C7A-9ADE-8C9070DDE059}"/>
    <cellStyle name="Normal 13 7 2 3 6" xfId="43293" xr:uid="{63C57B8B-014A-4506-9743-0618C20D84C0}"/>
    <cellStyle name="Normal 13 7 2 4" xfId="10927" xr:uid="{1B02960F-4F87-4447-9605-2BB4C26A4A00}"/>
    <cellStyle name="Normal 13 7 2 4 2" xfId="21800" xr:uid="{85CD0660-B2E2-40C4-8CFF-7FA6C404760B}"/>
    <cellStyle name="Normal 13 7 2 4 3" xfId="36111" xr:uid="{98E1BDA9-0886-4161-B10B-A449174C413C}"/>
    <cellStyle name="Normal 13 7 2 5" xfId="14114" xr:uid="{AE1E6A5F-0D15-483D-A8EA-70FC4406E5AB}"/>
    <cellStyle name="Normal 13 7 2 6" xfId="24963" xr:uid="{199E22FB-B38F-41C9-975C-053851386AA1}"/>
    <cellStyle name="Normal 13 7 2 7" xfId="31113" xr:uid="{B79C6A9C-7049-465B-ACB3-9F720A156109}"/>
    <cellStyle name="Normal 13 7 2 8" xfId="40237" xr:uid="{BF32F477-A9AA-43D9-8ED6-E9995F064046}"/>
    <cellStyle name="Normal 13 7 3" xfId="2981" xr:uid="{74111BE8-8D0C-41C8-BCD6-04FC878C8DED}"/>
    <cellStyle name="Normal 13 7 3 2" xfId="6219" xr:uid="{9C790A7C-E1E3-4EA8-84FC-537901AC2F3A}"/>
    <cellStyle name="Normal 13 7 3 2 2" xfId="10928" xr:uid="{273A917A-761B-4678-A2E4-EB91EA1C9F6F}"/>
    <cellStyle name="Normal 13 7 3 2 2 2" xfId="21801" xr:uid="{1DD63F2D-703F-4661-ACD4-DC19171301BB}"/>
    <cellStyle name="Normal 13 7 3 2 2 3" xfId="38796" xr:uid="{7826BBB4-487A-4021-B956-27AB2DF3B53F}"/>
    <cellStyle name="Normal 13 7 3 2 3" xfId="17657" xr:uid="{4FB859DF-F4CD-4CFF-9EE9-49368D049AFA}"/>
    <cellStyle name="Normal 13 7 3 2 4" xfId="28506" xr:uid="{E64CD61D-6621-4959-ACBD-97FE1452FFBD}"/>
    <cellStyle name="Normal 13 7 3 2 5" xfId="34829" xr:uid="{B9D59477-B0FF-4886-B03C-DC3566403DC1}"/>
    <cellStyle name="Normal 13 7 3 2 6" xfId="43780" xr:uid="{474714BF-B87B-493D-8F71-7E4352B4FE5B}"/>
    <cellStyle name="Normal 13 7 3 3" xfId="10929" xr:uid="{42238120-2BBD-4CDE-BD28-2C7D6D92A03E}"/>
    <cellStyle name="Normal 13 7 3 3 2" xfId="21802" xr:uid="{A79759CC-A908-4256-BB7B-E88C4EA52EE5}"/>
    <cellStyle name="Normal 13 7 3 3 3" xfId="36815" xr:uid="{DF20665F-0A03-4F76-966E-C45238B3AF5B}"/>
    <cellStyle name="Normal 13 7 3 4" xfId="14601" xr:uid="{60AC0FF7-60D5-4F27-A3AC-A53B3BE46D2E}"/>
    <cellStyle name="Normal 13 7 3 5" xfId="25450" xr:uid="{E855D3A2-FC10-4DAE-88D7-A92EA503F824}"/>
    <cellStyle name="Normal 13 7 3 6" xfId="31600" xr:uid="{9A654931-E201-4CD2-853F-47112B541659}"/>
    <cellStyle name="Normal 13 7 3 7" xfId="40724" xr:uid="{AAFCEC91-468B-4227-8A45-C9775779FF75}"/>
    <cellStyle name="Normal 13 7 4" xfId="3966" xr:uid="{FA18B5DF-B833-4208-9C6F-C8F71FA62B1A}"/>
    <cellStyle name="Normal 13 7 4 2" xfId="7203" xr:uid="{DDF853D9-A215-4469-86B7-1D8199D25542}"/>
    <cellStyle name="Normal 13 7 4 2 2" xfId="18641" xr:uid="{21A09188-1E2F-4376-9134-2B3AEB202880}"/>
    <cellStyle name="Normal 13 7 4 2 3" xfId="29490" xr:uid="{26B59344-32A2-4A8C-86C6-742AE0C03C8F}"/>
    <cellStyle name="Normal 13 7 4 2 4" xfId="37784" xr:uid="{B883AA01-E47F-4A8D-886C-D3DABFCAB1C0}"/>
    <cellStyle name="Normal 13 7 4 2 5" xfId="44764" xr:uid="{C81D126A-5A31-47A8-86D4-FFA46A217A9B}"/>
    <cellStyle name="Normal 13 7 4 3" xfId="15585" xr:uid="{AE8A4DDD-635F-4862-B8D7-9AC43527D34D}"/>
    <cellStyle name="Normal 13 7 4 4" xfId="26434" xr:uid="{6AB0DC6C-5A5C-4F8A-900C-A06EBE48FF38}"/>
    <cellStyle name="Normal 13 7 4 5" xfId="33155" xr:uid="{6C7E8589-9E2F-4CA9-89C9-BD36CA9E9FA7}"/>
    <cellStyle name="Normal 13 7 4 6" xfId="41708" xr:uid="{C5443C32-EE66-455B-B312-373B81385C90}"/>
    <cellStyle name="Normal 13 7 5" xfId="4512" xr:uid="{C8AEEB46-663C-4B3E-ACE5-2853FD997C40}"/>
    <cellStyle name="Normal 13 7 5 2" xfId="7568" xr:uid="{FB979FFE-75A3-4B19-8F68-D9F025412EA2}"/>
    <cellStyle name="Normal 13 7 5 2 2" xfId="19006" xr:uid="{2910BC41-9C84-49FE-AE93-9265213407FF}"/>
    <cellStyle name="Normal 13 7 5 2 3" xfId="29855" xr:uid="{755D35AF-A423-4CA8-A5CB-D85B7D5FBA40}"/>
    <cellStyle name="Normal 13 7 5 2 4" xfId="45129" xr:uid="{C6B80A73-9173-4B07-94F5-BEED3CC53170}"/>
    <cellStyle name="Normal 13 7 5 3" xfId="15950" xr:uid="{3359F32A-58A4-4CEC-8C73-D66F2A89DB23}"/>
    <cellStyle name="Normal 13 7 5 4" xfId="26799" xr:uid="{A118D84B-112B-4364-BE42-6BC22FB7028C}"/>
    <cellStyle name="Normal 13 7 5 5" xfId="35802" xr:uid="{A5DCA67D-31BD-498B-9E64-65E946C18B24}"/>
    <cellStyle name="Normal 13 7 5 6" xfId="42073" xr:uid="{B6AC5103-52CC-4A60-8639-C1F3FB23FD53}"/>
    <cellStyle name="Normal 13 7 6" xfId="4874" xr:uid="{2A212EF5-67C5-4C7C-8239-BDC31362B8C6}"/>
    <cellStyle name="Normal 13 7 6 2" xfId="7930" xr:uid="{B6E5C682-6567-40F0-8707-C8F5D989FF4D}"/>
    <cellStyle name="Normal 13 7 6 2 2" xfId="19368" xr:uid="{CEC6689D-3284-4A0F-B833-CC4E19A4BE52}"/>
    <cellStyle name="Normal 13 7 6 2 3" xfId="30217" xr:uid="{3FA120B9-2A5B-4E70-8DFE-15901B06DA23}"/>
    <cellStyle name="Normal 13 7 6 2 4" xfId="45491" xr:uid="{F8F56545-0C95-432F-B256-51E6846CD2BB}"/>
    <cellStyle name="Normal 13 7 6 3" xfId="16312" xr:uid="{283EED7B-5301-4077-870F-F0B5EE7C5D43}"/>
    <cellStyle name="Normal 13 7 6 4" xfId="27161" xr:uid="{5C5D8124-17C1-4481-97BC-76F9BC78E11B}"/>
    <cellStyle name="Normal 13 7 6 5" xfId="42435" xr:uid="{0FBF7F61-82B4-465C-8012-57BE17967A09}"/>
    <cellStyle name="Normal 13 7 7" xfId="5239" xr:uid="{0ADD8527-58BB-47AB-B1D4-BB0F5B19FDC5}"/>
    <cellStyle name="Normal 13 7 7 2" xfId="16677" xr:uid="{C8CBCB0A-1F2E-47F7-AB97-AA0474FB6351}"/>
    <cellStyle name="Normal 13 7 7 3" xfId="27526" xr:uid="{1A45E22C-E7DA-47BB-8201-616C919BCD0B}"/>
    <cellStyle name="Normal 13 7 7 4" xfId="42800" xr:uid="{9DB5D7B1-91BD-4C68-9B14-32DF296016D5}"/>
    <cellStyle name="Normal 13 7 8" xfId="13621" xr:uid="{FA599CC4-BE52-48AA-BA4A-9FE03AC85CBE}"/>
    <cellStyle name="Normal 13 7 9" xfId="24470" xr:uid="{9CDE8579-2021-4082-8648-36721D68B0B3}"/>
    <cellStyle name="Normal 13 8" xfId="908" xr:uid="{AE7FD87E-0EFD-40EF-9A93-DD9B4BB65305}"/>
    <cellStyle name="Normal 13 8 10" xfId="30696" xr:uid="{21C49BC5-614E-49A7-AAAE-DAF4E8157BA2}"/>
    <cellStyle name="Normal 13 8 11" xfId="39745" xr:uid="{FA0CAA38-2A69-4A6F-9AD8-200875324EB4}"/>
    <cellStyle name="Normal 13 8 2" xfId="2494" xr:uid="{D238F0D6-06EA-45C3-9658-963A5E75B152}"/>
    <cellStyle name="Normal 13 8 2 2" xfId="3475" xr:uid="{3F4D5941-6635-401D-A2F2-6CB0D49A8EA4}"/>
    <cellStyle name="Normal 13 8 2 2 2" xfId="6713" xr:uid="{A8AAEF96-C799-4F61-9F7F-CAF40BDADCDB}"/>
    <cellStyle name="Normal 13 8 2 2 2 2" xfId="10930" xr:uid="{76D87C1B-D3EF-48B7-9116-44D79394F0BA}"/>
    <cellStyle name="Normal 13 8 2 2 2 2 2" xfId="21803" xr:uid="{97A2B138-B398-438E-980C-CE0449768F45}"/>
    <cellStyle name="Normal 13 8 2 2 2 2 3" xfId="38797" xr:uid="{480ED9EA-FAB2-4B6C-B02F-CA38021E6E9D}"/>
    <cellStyle name="Normal 13 8 2 2 2 3" xfId="18151" xr:uid="{9EF1DE59-3C3E-43FC-97F0-29E64641332D}"/>
    <cellStyle name="Normal 13 8 2 2 2 4" xfId="29000" xr:uid="{19B70640-23F0-4DE3-9CD1-635646F4CB70}"/>
    <cellStyle name="Normal 13 8 2 2 2 5" xfId="34830" xr:uid="{CA880DA2-92D1-4096-A75A-D8A09DE5C602}"/>
    <cellStyle name="Normal 13 8 2 2 2 6" xfId="44274" xr:uid="{2DEC24FD-C8AA-49D0-93DA-E48F7B013D2D}"/>
    <cellStyle name="Normal 13 8 2 2 3" xfId="10931" xr:uid="{46DF2D19-EF69-436C-9283-B24FA05B44A7}"/>
    <cellStyle name="Normal 13 8 2 2 3 2" xfId="21804" xr:uid="{6A66654B-45C3-4C3C-9FE1-B29318BC9502}"/>
    <cellStyle name="Normal 13 8 2 2 3 3" xfId="36816" xr:uid="{CADEAD59-1ECE-4C0D-B2F9-930AC11BDFDD}"/>
    <cellStyle name="Normal 13 8 2 2 4" xfId="15095" xr:uid="{A0040421-775B-4EEA-805E-CE5893AA66A1}"/>
    <cellStyle name="Normal 13 8 2 2 5" xfId="25944" xr:uid="{C8234B5C-D750-41FC-AD26-B5E2336413DA}"/>
    <cellStyle name="Normal 13 8 2 2 6" xfId="32094" xr:uid="{93AADD53-EB0F-4630-B754-A6D13C7A2933}"/>
    <cellStyle name="Normal 13 8 2 2 7" xfId="41218" xr:uid="{62F3E315-497B-46B2-A73E-E3C116F7771F}"/>
    <cellStyle name="Normal 13 8 2 3" xfId="5733" xr:uid="{069C1088-C7F9-4FDE-95E5-62FF78051446}"/>
    <cellStyle name="Normal 13 8 2 3 2" xfId="10932" xr:uid="{F13BDD15-A5B8-421B-82C5-B876218EDCFA}"/>
    <cellStyle name="Normal 13 8 2 3 2 2" xfId="21805" xr:uid="{66E1E423-AF5A-4B2F-9528-46DC9877FC86}"/>
    <cellStyle name="Normal 13 8 2 3 2 3" xfId="38095" xr:uid="{16F953FF-64F6-4065-89D3-2AA990EDE678}"/>
    <cellStyle name="Normal 13 8 2 3 3" xfId="17171" xr:uid="{7546EB8C-0126-4520-BC52-D4138C84EA70}"/>
    <cellStyle name="Normal 13 8 2 3 4" xfId="28020" xr:uid="{6898E05D-1A81-49D0-AA87-DD4A304F5EB4}"/>
    <cellStyle name="Normal 13 8 2 3 5" xfId="34137" xr:uid="{D2AC3C6F-BB01-4629-8095-5A19867802AF}"/>
    <cellStyle name="Normal 13 8 2 3 6" xfId="43294" xr:uid="{EC68D24B-3D9B-4D78-B28D-6755DCE295A3}"/>
    <cellStyle name="Normal 13 8 2 4" xfId="10933" xr:uid="{C58A8C0E-48D4-405A-A283-6E50478F0AFF}"/>
    <cellStyle name="Normal 13 8 2 4 2" xfId="21806" xr:uid="{CBC20545-266C-4886-AF7B-D8A4CE849CFD}"/>
    <cellStyle name="Normal 13 8 2 4 3" xfId="36112" xr:uid="{A81892AD-FCB8-4C3E-A541-D36E49205BA2}"/>
    <cellStyle name="Normal 13 8 2 5" xfId="14115" xr:uid="{C00330D3-D79E-4564-B759-72B3867CF61F}"/>
    <cellStyle name="Normal 13 8 2 6" xfId="24964" xr:uid="{32A78B01-E0FE-40CF-A36A-0CDBBDA53FDF}"/>
    <cellStyle name="Normal 13 8 2 7" xfId="31114" xr:uid="{6126C474-EA32-4350-84E8-B9E1A5FD73ED}"/>
    <cellStyle name="Normal 13 8 2 8" xfId="40238" xr:uid="{B71C6F2D-A068-49E1-9529-4DCBD32093AC}"/>
    <cellStyle name="Normal 13 8 3" xfId="2982" xr:uid="{D94D19E2-85FA-4165-A149-98B561517603}"/>
    <cellStyle name="Normal 13 8 3 2" xfId="6220" xr:uid="{3D40A124-4688-41DE-8C3E-F467339BF6E2}"/>
    <cellStyle name="Normal 13 8 3 2 2" xfId="10934" xr:uid="{D583334F-E93E-465D-AEC2-96DE5FC478E1}"/>
    <cellStyle name="Normal 13 8 3 2 2 2" xfId="21807" xr:uid="{16CB52D3-0D48-40B7-ADC3-4E430D79B6B6}"/>
    <cellStyle name="Normal 13 8 3 2 2 3" xfId="38798" xr:uid="{EEE294B4-C2CF-472C-B18B-F67FCDCB3059}"/>
    <cellStyle name="Normal 13 8 3 2 3" xfId="17658" xr:uid="{423A9E97-4545-4B5E-AC17-2C10A9FAB93E}"/>
    <cellStyle name="Normal 13 8 3 2 4" xfId="28507" xr:uid="{00361867-CC12-47D7-871B-31A5FBA9C004}"/>
    <cellStyle name="Normal 13 8 3 2 5" xfId="34831" xr:uid="{F433DAD6-F3DC-462F-BC68-280BCEB873A9}"/>
    <cellStyle name="Normal 13 8 3 2 6" xfId="43781" xr:uid="{2224BB68-355E-4BDC-AE27-A94849D58E78}"/>
    <cellStyle name="Normal 13 8 3 3" xfId="10935" xr:uid="{1846FE15-04AB-401C-AB05-46C33CC95D19}"/>
    <cellStyle name="Normal 13 8 3 3 2" xfId="21808" xr:uid="{25092495-E8C9-43CF-9397-B3C39C61E0D8}"/>
    <cellStyle name="Normal 13 8 3 3 3" xfId="36817" xr:uid="{BFCA0A55-36D2-400F-AF30-865F6CE09215}"/>
    <cellStyle name="Normal 13 8 3 4" xfId="14602" xr:uid="{E27584CE-7A96-4FCC-A4BE-3A7F0C733E0F}"/>
    <cellStyle name="Normal 13 8 3 5" xfId="25451" xr:uid="{FC73C77D-AE02-46E4-95A9-742247E22E1A}"/>
    <cellStyle name="Normal 13 8 3 6" xfId="31601" xr:uid="{AAFF1DC3-C6C0-4CEC-AF4C-75DD30FE8663}"/>
    <cellStyle name="Normal 13 8 3 7" xfId="40725" xr:uid="{2CA86A16-D9FA-4FDF-8EAC-A91DE78E33EB}"/>
    <cellStyle name="Normal 13 8 4" xfId="3967" xr:uid="{982F4B0F-855C-4D03-83C3-A4EAE8E1D7CC}"/>
    <cellStyle name="Normal 13 8 4 2" xfId="7204" xr:uid="{493C34F1-7776-45D8-8387-8CCD69470D88}"/>
    <cellStyle name="Normal 13 8 4 2 2" xfId="18642" xr:uid="{58CD0056-B521-4BF4-92D3-C5FD9A48A022}"/>
    <cellStyle name="Normal 13 8 4 2 3" xfId="29491" xr:uid="{7811153B-AD71-48E0-8B45-7ABC6DCA7CA9}"/>
    <cellStyle name="Normal 13 8 4 2 4" xfId="37785" xr:uid="{714A341B-3470-4B65-80DB-79D413C0600D}"/>
    <cellStyle name="Normal 13 8 4 2 5" xfId="44765" xr:uid="{58658168-71A5-4D1B-B2A1-925B0FCFE29D}"/>
    <cellStyle name="Normal 13 8 4 3" xfId="15586" xr:uid="{F1FF46C6-5971-417F-9A21-2F0EC9A8B618}"/>
    <cellStyle name="Normal 13 8 4 4" xfId="26435" xr:uid="{FADC0DBB-D777-4DA5-B61C-76954D6BF800}"/>
    <cellStyle name="Normal 13 8 4 5" xfId="33156" xr:uid="{87D5A4E2-A89D-498A-AD87-984870E0B3F6}"/>
    <cellStyle name="Normal 13 8 4 6" xfId="41709" xr:uid="{6030871D-3094-4456-BB38-747B1D579467}"/>
    <cellStyle name="Normal 13 8 5" xfId="4513" xr:uid="{51EE2BAC-9581-45CA-86AF-987AF4987935}"/>
    <cellStyle name="Normal 13 8 5 2" xfId="7569" xr:uid="{2680CF38-5760-48EF-911F-41804B7F3087}"/>
    <cellStyle name="Normal 13 8 5 2 2" xfId="19007" xr:uid="{5235AC53-52EB-47F7-9DC9-18584CC5866E}"/>
    <cellStyle name="Normal 13 8 5 2 3" xfId="29856" xr:uid="{6BB204D5-B975-4645-A69C-F00553215870}"/>
    <cellStyle name="Normal 13 8 5 2 4" xfId="45130" xr:uid="{95444B3C-EAD2-4B3B-A888-579ED591CC6F}"/>
    <cellStyle name="Normal 13 8 5 3" xfId="15951" xr:uid="{2CA77E61-1085-4E1C-9BE8-8742D96A86B4}"/>
    <cellStyle name="Normal 13 8 5 4" xfId="26800" xr:uid="{B2ACD502-C653-4836-B636-ADA9E3C4B9F4}"/>
    <cellStyle name="Normal 13 8 5 5" xfId="35803" xr:uid="{CCD2A906-975F-4602-855B-FBE383DA5FFC}"/>
    <cellStyle name="Normal 13 8 5 6" xfId="42074" xr:uid="{88D0F83C-A855-4A84-9630-A43BEF6F326B}"/>
    <cellStyle name="Normal 13 8 6" xfId="4875" xr:uid="{531A6F87-2C33-4933-826C-2244491AE7E4}"/>
    <cellStyle name="Normal 13 8 6 2" xfId="7931" xr:uid="{6CF11DD2-65AE-4C51-ABED-09BA77CFB262}"/>
    <cellStyle name="Normal 13 8 6 2 2" xfId="19369" xr:uid="{C29E5821-C526-4681-8784-9DDFC69F4476}"/>
    <cellStyle name="Normal 13 8 6 2 3" xfId="30218" xr:uid="{210A3C70-0819-4246-8DE0-8A53836AE022}"/>
    <cellStyle name="Normal 13 8 6 2 4" xfId="45492" xr:uid="{00AFF05E-16BD-4ABA-B903-EEF2E40F9A19}"/>
    <cellStyle name="Normal 13 8 6 3" xfId="16313" xr:uid="{E79A5FF4-3217-493A-AF74-0DA0788B3A00}"/>
    <cellStyle name="Normal 13 8 6 4" xfId="27162" xr:uid="{A93DAFAB-E728-4D75-9170-A052A9395A2E}"/>
    <cellStyle name="Normal 13 8 6 5" xfId="42436" xr:uid="{D6821461-6671-4987-A7C2-8236101B1A2A}"/>
    <cellStyle name="Normal 13 8 7" xfId="5240" xr:uid="{228EB819-F6CC-42FA-BE96-CA5761F17F3F}"/>
    <cellStyle name="Normal 13 8 7 2" xfId="16678" xr:uid="{6A98AA87-B8B8-4AFF-8FB5-3455D9C7FA4A}"/>
    <cellStyle name="Normal 13 8 7 3" xfId="27527" xr:uid="{6364FEC1-5EF2-47AC-9BED-77D5C519C445}"/>
    <cellStyle name="Normal 13 8 7 4" xfId="42801" xr:uid="{AF33136F-9E88-4FA0-82C0-7D4B26AF38CC}"/>
    <cellStyle name="Normal 13 8 8" xfId="13622" xr:uid="{373A387B-EBA1-45E5-BE82-BDD83C2CC50B}"/>
    <cellStyle name="Normal 13 8 9" xfId="24471" xr:uid="{55681B1D-FB7A-477F-A948-F79F2464015D}"/>
    <cellStyle name="Normal 13 9" xfId="909" xr:uid="{38F67F26-AA91-442A-90A7-5AB7E121D4E1}"/>
    <cellStyle name="Normal 13 9 10" xfId="30697" xr:uid="{B6FD51CE-E66C-429D-9F21-5FC6D29F3EB8}"/>
    <cellStyle name="Normal 13 9 11" xfId="39746" xr:uid="{0105DECF-C7C5-4971-8F7E-82ECE7A1A41B}"/>
    <cellStyle name="Normal 13 9 2" xfId="2495" xr:uid="{CDAC709D-2191-4578-BAA6-AB2E398916E1}"/>
    <cellStyle name="Normal 13 9 2 2" xfId="3476" xr:uid="{C762ADF6-535B-4264-9311-D88AFFD37DA5}"/>
    <cellStyle name="Normal 13 9 2 2 2" xfId="6714" xr:uid="{A894CB9C-3508-450A-9F2C-E55FE72F2705}"/>
    <cellStyle name="Normal 13 9 2 2 2 2" xfId="10936" xr:uid="{0CBB4846-B547-4EB3-84F3-A9D3B79860A6}"/>
    <cellStyle name="Normal 13 9 2 2 2 2 2" xfId="21809" xr:uid="{ADC9DE22-B71C-44C8-8B79-8B55464428B5}"/>
    <cellStyle name="Normal 13 9 2 2 2 2 3" xfId="38799" xr:uid="{CEDBE3AC-2F35-4FE5-A45E-D6313F03A333}"/>
    <cellStyle name="Normal 13 9 2 2 2 3" xfId="18152" xr:uid="{E92AB88D-CABC-4E24-90BC-657FCDDC07D7}"/>
    <cellStyle name="Normal 13 9 2 2 2 4" xfId="29001" xr:uid="{2ED987F3-0C51-4D88-9A6C-0D9913CF43ED}"/>
    <cellStyle name="Normal 13 9 2 2 2 5" xfId="34832" xr:uid="{6A7F1126-A197-48AD-A8AE-CBF497386D39}"/>
    <cellStyle name="Normal 13 9 2 2 2 6" xfId="44275" xr:uid="{0D53434C-D79F-4D64-BB3D-E48BF9D8E3FF}"/>
    <cellStyle name="Normal 13 9 2 2 3" xfId="10937" xr:uid="{4AE6EEB5-0F8B-4FE7-9CFF-0CB46FDE9E50}"/>
    <cellStyle name="Normal 13 9 2 2 3 2" xfId="21810" xr:uid="{D2ED5B16-3D0E-481C-BA6E-151F5DDACCBB}"/>
    <cellStyle name="Normal 13 9 2 2 3 3" xfId="36818" xr:uid="{0AEE9F3E-1EA4-4428-B958-7DCE570B47CE}"/>
    <cellStyle name="Normal 13 9 2 2 4" xfId="15096" xr:uid="{7F1CFD71-523B-4065-9E4F-2C1CF39BCE16}"/>
    <cellStyle name="Normal 13 9 2 2 5" xfId="25945" xr:uid="{1577E89A-2B2B-4AA7-9687-46EF6CAABB8F}"/>
    <cellStyle name="Normal 13 9 2 2 6" xfId="32095" xr:uid="{E0ABEF57-4BD8-4D42-963A-2815F2267EB3}"/>
    <cellStyle name="Normal 13 9 2 2 7" xfId="41219" xr:uid="{4D997187-FE51-46A8-9B41-BCA3D23E8104}"/>
    <cellStyle name="Normal 13 9 2 3" xfId="5734" xr:uid="{661C91AC-0E24-44F8-AD67-DD3F059A7E96}"/>
    <cellStyle name="Normal 13 9 2 3 2" xfId="10938" xr:uid="{73F8E228-C98D-4ED4-A5FC-6DB16B4A585C}"/>
    <cellStyle name="Normal 13 9 2 3 2 2" xfId="21811" xr:uid="{288D0242-8E50-4160-8F34-8447EF34BF27}"/>
    <cellStyle name="Normal 13 9 2 3 2 3" xfId="38096" xr:uid="{FBDF2929-C6DF-4597-B130-89D15517F54C}"/>
    <cellStyle name="Normal 13 9 2 3 3" xfId="17172" xr:uid="{05FAEAFD-ABA1-4F05-9BD9-7B1597B7DFCE}"/>
    <cellStyle name="Normal 13 9 2 3 4" xfId="28021" xr:uid="{86F68827-D933-4A92-B9E6-930ADCB3C35F}"/>
    <cellStyle name="Normal 13 9 2 3 5" xfId="34138" xr:uid="{0ABA7DCD-CE21-4849-B49E-98D176A5E779}"/>
    <cellStyle name="Normal 13 9 2 3 6" xfId="43295" xr:uid="{EDF9D533-D239-40AC-AE29-FE5C522A10A6}"/>
    <cellStyle name="Normal 13 9 2 4" xfId="10939" xr:uid="{B21E0AE0-6F3B-4590-ADEB-CDEED2C00684}"/>
    <cellStyle name="Normal 13 9 2 4 2" xfId="21812" xr:uid="{FD30E99B-C901-41D0-9B04-BEFB4B96FB9B}"/>
    <cellStyle name="Normal 13 9 2 4 3" xfId="36113" xr:uid="{D6A3A332-5205-40FB-9B53-EEEE965DABEF}"/>
    <cellStyle name="Normal 13 9 2 5" xfId="14116" xr:uid="{BA094401-1048-4057-B960-4BD6C43FE919}"/>
    <cellStyle name="Normal 13 9 2 6" xfId="24965" xr:uid="{F75FE757-B1EC-44CD-8781-12E480051A62}"/>
    <cellStyle name="Normal 13 9 2 7" xfId="31115" xr:uid="{5DF146C5-4B3C-4A12-B45B-57686201E4CC}"/>
    <cellStyle name="Normal 13 9 2 8" xfId="40239" xr:uid="{FE818C53-2FE5-4BF7-8DA0-2F017AB7875B}"/>
    <cellStyle name="Normal 13 9 3" xfId="2983" xr:uid="{821C5701-1987-49B2-8E30-8D42E01F3C3B}"/>
    <cellStyle name="Normal 13 9 3 2" xfId="6221" xr:uid="{89616BFF-8BFD-4B0B-90D7-F2C512D85C98}"/>
    <cellStyle name="Normal 13 9 3 2 2" xfId="10940" xr:uid="{DFF1587E-7737-46B6-8F2F-DF92A809A34D}"/>
    <cellStyle name="Normal 13 9 3 2 2 2" xfId="21813" xr:uid="{B2CF98FB-06FC-4789-844F-2BAAD647EC8B}"/>
    <cellStyle name="Normal 13 9 3 2 2 3" xfId="38800" xr:uid="{6C208D26-DD24-4A55-91FA-3A5BE780830B}"/>
    <cellStyle name="Normal 13 9 3 2 3" xfId="17659" xr:uid="{B15C176B-EDA9-4518-A07A-C4F2B6D782C5}"/>
    <cellStyle name="Normal 13 9 3 2 4" xfId="28508" xr:uid="{B11C94B9-0D3B-4FF0-A7FC-A1EBC65A60DB}"/>
    <cellStyle name="Normal 13 9 3 2 5" xfId="34833" xr:uid="{73401BBB-0DBF-4896-9911-21B61D601BC1}"/>
    <cellStyle name="Normal 13 9 3 2 6" xfId="43782" xr:uid="{01D31289-FE8D-4561-9B1A-EE3551283C89}"/>
    <cellStyle name="Normal 13 9 3 3" xfId="10941" xr:uid="{203BBF81-EF19-4C8F-A58B-82631DAEC7DC}"/>
    <cellStyle name="Normal 13 9 3 3 2" xfId="21814" xr:uid="{AA63A448-5987-4038-AE63-A02BCE6F9141}"/>
    <cellStyle name="Normal 13 9 3 3 3" xfId="36819" xr:uid="{9F6EF74D-34FD-4EA8-9240-331A1EA3EB6D}"/>
    <cellStyle name="Normal 13 9 3 4" xfId="14603" xr:uid="{CEA75149-3E2B-4F22-95F1-A12D156F71F6}"/>
    <cellStyle name="Normal 13 9 3 5" xfId="25452" xr:uid="{4A180816-B873-46B0-A721-6564885CDD25}"/>
    <cellStyle name="Normal 13 9 3 6" xfId="31602" xr:uid="{5CCA8293-1218-4722-8DD4-39F667CAEB68}"/>
    <cellStyle name="Normal 13 9 3 7" xfId="40726" xr:uid="{D43EB683-F313-4D64-B6AA-D5B3B5B0858D}"/>
    <cellStyle name="Normal 13 9 4" xfId="3968" xr:uid="{9CAEBF97-FF09-4BEB-98A6-AA1B3AA35CAF}"/>
    <cellStyle name="Normal 13 9 4 2" xfId="7205" xr:uid="{75274854-CA9F-4ED2-A6F3-3E6C386A1382}"/>
    <cellStyle name="Normal 13 9 4 2 2" xfId="18643" xr:uid="{3A6B6A49-A130-4CAF-A660-EED332894910}"/>
    <cellStyle name="Normal 13 9 4 2 3" xfId="29492" xr:uid="{82A95833-41DB-44DD-A5B2-AF05621A29CA}"/>
    <cellStyle name="Normal 13 9 4 2 4" xfId="37786" xr:uid="{5CD0D379-EAE8-47B3-A094-34C5C7F65A64}"/>
    <cellStyle name="Normal 13 9 4 2 5" xfId="44766" xr:uid="{59D386EC-C210-417A-9671-D16E5C99A16C}"/>
    <cellStyle name="Normal 13 9 4 3" xfId="15587" xr:uid="{10D3DAEF-54AB-4B21-8DEC-6A87946CC341}"/>
    <cellStyle name="Normal 13 9 4 4" xfId="26436" xr:uid="{A90EF42F-62FE-4158-82C0-19A95E5685C5}"/>
    <cellStyle name="Normal 13 9 4 5" xfId="33157" xr:uid="{0B7256FA-3F89-4749-9DA2-2101B1DFACD5}"/>
    <cellStyle name="Normal 13 9 4 6" xfId="41710" xr:uid="{6AAA6C8F-4D94-4151-84F6-C1792E1EF83E}"/>
    <cellStyle name="Normal 13 9 5" xfId="4514" xr:uid="{6435ABD9-FE03-430F-9C73-C6F13462598F}"/>
    <cellStyle name="Normal 13 9 5 2" xfId="7570" xr:uid="{27414CC3-E9BB-4EB2-B53B-47D05757EB76}"/>
    <cellStyle name="Normal 13 9 5 2 2" xfId="19008" xr:uid="{D184CC9D-31A9-4248-AA30-1B870CDBBA74}"/>
    <cellStyle name="Normal 13 9 5 2 3" xfId="29857" xr:uid="{8A78322D-14AE-4AC9-B67F-ED1E2690776C}"/>
    <cellStyle name="Normal 13 9 5 2 4" xfId="45131" xr:uid="{1AC65463-A9A0-4341-8D81-7FD9D2EEF31B}"/>
    <cellStyle name="Normal 13 9 5 3" xfId="15952" xr:uid="{44E53E5D-2B36-421B-BD6E-025818CE242C}"/>
    <cellStyle name="Normal 13 9 5 4" xfId="26801" xr:uid="{3EF2B9F1-B1CC-43C3-8E04-C3BA8740A88D}"/>
    <cellStyle name="Normal 13 9 5 5" xfId="35804" xr:uid="{23C83D28-6F8B-4DB1-AB52-AE2026B0C4CE}"/>
    <cellStyle name="Normal 13 9 5 6" xfId="42075" xr:uid="{DCF6837A-D8BF-491A-B41F-29337F1D8B3F}"/>
    <cellStyle name="Normal 13 9 6" xfId="4876" xr:uid="{170DF2B5-FB30-4B7D-8444-72C80F6295F1}"/>
    <cellStyle name="Normal 13 9 6 2" xfId="7932" xr:uid="{83F95EE5-6F71-41BE-B8E2-1BA5FD57E7D2}"/>
    <cellStyle name="Normal 13 9 6 2 2" xfId="19370" xr:uid="{70200FFA-02D0-418C-9144-F4B4416960DB}"/>
    <cellStyle name="Normal 13 9 6 2 3" xfId="30219" xr:uid="{0EC750C6-6BC7-4F08-9889-F0302D590F85}"/>
    <cellStyle name="Normal 13 9 6 2 4" xfId="45493" xr:uid="{864CB5D1-78F6-4BD2-970E-0B4006C1BFF9}"/>
    <cellStyle name="Normal 13 9 6 3" xfId="16314" xr:uid="{B61C92F1-75F7-4521-9B2C-C21F3323DC78}"/>
    <cellStyle name="Normal 13 9 6 4" xfId="27163" xr:uid="{2BC8CE9A-BBBB-451E-80BB-C91DF94BF306}"/>
    <cellStyle name="Normal 13 9 6 5" xfId="42437" xr:uid="{3F4E36C5-EF77-4D54-A80F-9662D30B85E4}"/>
    <cellStyle name="Normal 13 9 7" xfId="5241" xr:uid="{8A1034CD-E2F8-4CED-9B20-0239AFF3D8F3}"/>
    <cellStyle name="Normal 13 9 7 2" xfId="16679" xr:uid="{9698DCCD-4A9F-488B-B0BB-95A738899188}"/>
    <cellStyle name="Normal 13 9 7 3" xfId="27528" xr:uid="{06FF139E-BDAC-420C-902C-8021B7482D09}"/>
    <cellStyle name="Normal 13 9 7 4" xfId="42802" xr:uid="{AD22A24D-CB0E-49EB-A7CF-CD23F59FC0ED}"/>
    <cellStyle name="Normal 13 9 8" xfId="13623" xr:uid="{836BCB4B-6CD3-490A-AA2D-F4B18C5A8F23}"/>
    <cellStyle name="Normal 13 9 9" xfId="24472" xr:uid="{4C158EC0-98D8-4CC6-9228-BBF658508F37}"/>
    <cellStyle name="Normal 130" xfId="8387" xr:uid="{6267FE33-DBAD-44A0-887D-FB13ED2F4225}"/>
    <cellStyle name="Normal 131" xfId="8974" xr:uid="{1F4802DD-3D10-4D7F-B1B4-6AFFCAEEC688}"/>
    <cellStyle name="Normal 131 2" xfId="20118" xr:uid="{26C27E34-EF87-4684-8529-7047DA4EDD4B}"/>
    <cellStyle name="Normal 132" xfId="8977" xr:uid="{0A636C06-0C20-473D-81A9-2C4FC68E4AA6}"/>
    <cellStyle name="Normal 132 2" xfId="20121" xr:uid="{5B4DE58B-75B5-408B-A7D2-1484D4C4FA59}"/>
    <cellStyle name="Normal 133" xfId="8979" xr:uid="{BCFA1C22-82AF-4895-B390-8F7474470FB4}"/>
    <cellStyle name="Normal 133 2" xfId="20123" xr:uid="{B1E0E4DB-EED4-4162-AEDC-522B8232C230}"/>
    <cellStyle name="Normal 134" xfId="13419" xr:uid="{927B7EFC-B66E-4447-85B6-0B2BBA9E60EF}"/>
    <cellStyle name="Normal 135" xfId="30413" xr:uid="{82A2C8BC-ED9F-46E2-AB95-3E1B8C960EE5}"/>
    <cellStyle name="Normal 136" xfId="45687" xr:uid="{4FF67AC9-0B74-4106-8301-36316DFA172B}"/>
    <cellStyle name="Normal 136 2" xfId="45900" xr:uid="{99FDBA65-8CD5-42AE-8ECD-53E252642EB5}"/>
    <cellStyle name="Normal 137" xfId="45786" xr:uid="{928B5C1D-8617-483D-8C36-1F355662D88D}"/>
    <cellStyle name="Normal 138" xfId="45787" xr:uid="{809B0570-819E-4E45-8934-5DB175C7CF25}"/>
    <cellStyle name="Normal 139" xfId="45884" xr:uid="{8116C532-10F6-4C28-94A6-614634A4EA17}"/>
    <cellStyle name="Normal 139 2" xfId="45893" xr:uid="{C5A0AC75-FF14-4B13-918E-C33B12DB6B1E}"/>
    <cellStyle name="Normal 139 3" xfId="45894" xr:uid="{C48A7D1E-6813-483C-8D7A-004CCFFA54A9}"/>
    <cellStyle name="Normal 14" xfId="95" xr:uid="{73D6094C-1710-4C63-8944-1FD449E93383}"/>
    <cellStyle name="Normal 14 10" xfId="4191" xr:uid="{BFAAB039-3EF4-4B22-9325-2B4F4781BB40}"/>
    <cellStyle name="Normal 14 11" xfId="3969" xr:uid="{B7843C9A-F069-44FA-8748-9523F90A2051}"/>
    <cellStyle name="Normal 14 11 2" xfId="7206" xr:uid="{FD4881AB-9690-43E7-BB47-90C5D4DCA45B}"/>
    <cellStyle name="Normal 14 11 2 2" xfId="18644" xr:uid="{AC736188-B0C6-4D23-8EAD-2F1192C1A8B3}"/>
    <cellStyle name="Normal 14 11 2 3" xfId="29493" xr:uid="{39D5FC0D-5276-4B6A-BDBD-2A287A8BDD8F}"/>
    <cellStyle name="Normal 14 11 2 4" xfId="44767" xr:uid="{E2FAC344-107A-46E9-9588-8C79EB68F209}"/>
    <cellStyle name="Normal 14 11 3" xfId="15588" xr:uid="{19C336F9-9FF7-49B6-9D41-A5220AFF4B43}"/>
    <cellStyle name="Normal 14 11 4" xfId="26437" xr:uid="{799C08D3-FD1E-40D7-A3C2-6160EDEE4A47}"/>
    <cellStyle name="Normal 14 11 5" xfId="41711" xr:uid="{44D84B9C-0DFA-465C-9ECD-F20E9E96D7E4}"/>
    <cellStyle name="Normal 14 12" xfId="4515" xr:uid="{7161C8D8-11E7-4298-B8A5-9F2056F53D5A}"/>
    <cellStyle name="Normal 14 12 2" xfId="7571" xr:uid="{0842FE7C-5E4A-4DFE-92AE-19F264BDA86A}"/>
    <cellStyle name="Normal 14 12 2 2" xfId="19009" xr:uid="{0312F7E3-D96C-48CF-ADF7-BE06C3B27D05}"/>
    <cellStyle name="Normal 14 12 2 3" xfId="29858" xr:uid="{8C067359-0EEE-484B-8561-945CDB0F8625}"/>
    <cellStyle name="Normal 14 12 2 4" xfId="45132" xr:uid="{A4AC5374-DC1C-41CF-A9D7-14D062AA86BC}"/>
    <cellStyle name="Normal 14 12 3" xfId="15953" xr:uid="{3C43E045-E1D4-4C51-9FA7-3CB75C73A168}"/>
    <cellStyle name="Normal 14 12 4" xfId="26802" xr:uid="{5613A781-7F60-46EE-A4DF-99E0DF455592}"/>
    <cellStyle name="Normal 14 12 5" xfId="42076" xr:uid="{E27561EB-8539-4AC5-A323-88301D7DADC0}"/>
    <cellStyle name="Normal 14 13" xfId="4877" xr:uid="{84EE0F2F-090A-4198-99B0-2250333E8A6B}"/>
    <cellStyle name="Normal 14 13 2" xfId="7933" xr:uid="{354DD677-5FDB-47A7-99D4-F227CB03F910}"/>
    <cellStyle name="Normal 14 13 2 2" xfId="19371" xr:uid="{DBE1B1CE-8D1E-4266-A47E-9063832EE4F0}"/>
    <cellStyle name="Normal 14 13 2 3" xfId="30220" xr:uid="{D9CF8EFA-C03F-4C99-8D0C-D285380BA7AC}"/>
    <cellStyle name="Normal 14 13 2 4" xfId="45494" xr:uid="{FF2012B3-FAA2-4B35-8449-3639F03BC16D}"/>
    <cellStyle name="Normal 14 13 3" xfId="16315" xr:uid="{7385CCAF-E4A8-4A14-934E-AF32CEF4C5BD}"/>
    <cellStyle name="Normal 14 13 4" xfId="27164" xr:uid="{7810D09E-EFDB-4196-918F-6094AA7B26BF}"/>
    <cellStyle name="Normal 14 13 5" xfId="42438" xr:uid="{0FA39102-BE3F-4D3E-8AD0-341129CDA321}"/>
    <cellStyle name="Normal 14 14" xfId="5242" xr:uid="{7B072C79-BFD8-4AF1-A0E0-83498F00DB29}"/>
    <cellStyle name="Normal 14 14 2" xfId="16680" xr:uid="{B3DC23B3-159B-42F9-82D2-3378CDB0DF84}"/>
    <cellStyle name="Normal 14 14 3" xfId="27529" xr:uid="{8727D4FB-6D60-454A-992C-7FB2506C1B31}"/>
    <cellStyle name="Normal 14 14 4" xfId="42803" xr:uid="{D07456F7-6541-4592-BD87-4CC1CA802A4D}"/>
    <cellStyle name="Normal 14 15" xfId="13624" xr:uid="{2F983847-4966-449C-A038-6A6FC050725B}"/>
    <cellStyle name="Normal 14 16" xfId="24473" xr:uid="{F9572EC4-B5E2-4DEF-9A57-A0A4030D9471}"/>
    <cellStyle name="Normal 14 17" xfId="30471" xr:uid="{7B8332FA-857F-4A89-98AA-C9D8D497B81C}"/>
    <cellStyle name="Normal 14 18" xfId="39747" xr:uid="{8C557D45-E025-45ED-B4C8-31A153161C6B}"/>
    <cellStyle name="Normal 14 19" xfId="910" xr:uid="{5B668024-058C-4482-88BB-33DDD47F0DB1}"/>
    <cellStyle name="Normal 14 2" xfId="911" xr:uid="{26846673-9A18-4CB8-A884-9658E7A13374}"/>
    <cellStyle name="Normal 14 2 10" xfId="30698" xr:uid="{802C182B-9D48-4344-AA17-6BB1D996929B}"/>
    <cellStyle name="Normal 14 2 11" xfId="39748" xr:uid="{39B1BF86-B9A7-4C3A-8FB8-6B614D9E607E}"/>
    <cellStyle name="Normal 14 2 2" xfId="2497" xr:uid="{46FA6A15-7781-4DF4-B2E9-57B9E3E3AC24}"/>
    <cellStyle name="Normal 14 2 2 2" xfId="3478" xr:uid="{FD50B88E-622A-4FBB-9C26-A4290461D958}"/>
    <cellStyle name="Normal 14 2 2 2 2" xfId="6716" xr:uid="{34970EE8-1B5E-4088-A538-3811DD303F3A}"/>
    <cellStyle name="Normal 14 2 2 2 2 2" xfId="10942" xr:uid="{8570CA42-4788-442D-B3B4-5AF6F1934252}"/>
    <cellStyle name="Normal 14 2 2 2 2 2 2" xfId="21815" xr:uid="{B9B1CE8A-C76C-4C6B-884B-550948D24396}"/>
    <cellStyle name="Normal 14 2 2 2 2 2 3" xfId="38801" xr:uid="{69082DBE-19D8-4FE5-883D-81CC0584F258}"/>
    <cellStyle name="Normal 14 2 2 2 2 3" xfId="18154" xr:uid="{E7047392-272F-45B4-A1B2-EB0D6E390BCA}"/>
    <cellStyle name="Normal 14 2 2 2 2 4" xfId="29003" xr:uid="{79EDC04D-EFF0-420C-8826-B7AB8D676BD9}"/>
    <cellStyle name="Normal 14 2 2 2 2 5" xfId="34834" xr:uid="{D4458276-FEC7-462E-8286-5E64DFB61288}"/>
    <cellStyle name="Normal 14 2 2 2 2 6" xfId="44277" xr:uid="{92231B6C-1D70-4F61-BAEB-3A45CFD0686F}"/>
    <cellStyle name="Normal 14 2 2 2 3" xfId="10943" xr:uid="{DEAA11CF-7F01-4314-9D01-1301FD7AED25}"/>
    <cellStyle name="Normal 14 2 2 2 3 2" xfId="21816" xr:uid="{453346E9-F733-45FC-84F8-E66687B9A279}"/>
    <cellStyle name="Normal 14 2 2 2 3 3" xfId="36820" xr:uid="{F365B51E-F233-45CC-A07E-62A964179D7E}"/>
    <cellStyle name="Normal 14 2 2 2 4" xfId="15098" xr:uid="{B2123352-604C-4CC6-A1C7-BA5CCB6FA67B}"/>
    <cellStyle name="Normal 14 2 2 2 5" xfId="25947" xr:uid="{DC444464-9031-4F1E-B953-FF1CB2D2233E}"/>
    <cellStyle name="Normal 14 2 2 2 6" xfId="32097" xr:uid="{9EE70629-8777-46A4-BE77-D3FE3604B958}"/>
    <cellStyle name="Normal 14 2 2 2 7" xfId="41221" xr:uid="{81398FA1-39A0-4735-B1BF-F4B626FFC4A7}"/>
    <cellStyle name="Normal 14 2 2 3" xfId="5736" xr:uid="{09B74FC3-4EB7-45B2-BC30-B9748D030D4C}"/>
    <cellStyle name="Normal 14 2 2 3 2" xfId="10944" xr:uid="{7BFBF789-A1AF-45C6-9D70-404861F01D7F}"/>
    <cellStyle name="Normal 14 2 2 3 2 2" xfId="21817" xr:uid="{BC63DC18-2D59-4499-9319-D5A3641A33FA}"/>
    <cellStyle name="Normal 14 2 2 3 2 3" xfId="38097" xr:uid="{48F5E860-686C-4F1B-A43E-71ACCE43D011}"/>
    <cellStyle name="Normal 14 2 2 3 3" xfId="17174" xr:uid="{06D2DEA3-B3B9-4CC1-B91B-DACF550BF318}"/>
    <cellStyle name="Normal 14 2 2 3 4" xfId="28023" xr:uid="{5A54146C-C978-482F-99A9-88213512637F}"/>
    <cellStyle name="Normal 14 2 2 3 5" xfId="34139" xr:uid="{2DB6A059-B454-4EC7-B8CC-25C8CDE37D99}"/>
    <cellStyle name="Normal 14 2 2 3 6" xfId="43297" xr:uid="{981F1190-7714-4906-A27C-9EF6B36FC9B0}"/>
    <cellStyle name="Normal 14 2 2 4" xfId="10945" xr:uid="{C51C7E8D-7B8B-45CB-A2A8-02256A28325F}"/>
    <cellStyle name="Normal 14 2 2 4 2" xfId="21818" xr:uid="{87F0B72F-4E14-43CB-ACF1-B1165F8DFAD5}"/>
    <cellStyle name="Normal 14 2 2 4 3" xfId="36114" xr:uid="{3A26F4D4-D591-4184-A83B-44F35BC2EF14}"/>
    <cellStyle name="Normal 14 2 2 5" xfId="14118" xr:uid="{E22ABFD5-F58E-450F-8DF2-A1893DDDC654}"/>
    <cellStyle name="Normal 14 2 2 6" xfId="24967" xr:uid="{61F27991-B763-4D54-A169-D5CAA9D70FBF}"/>
    <cellStyle name="Normal 14 2 2 7" xfId="31117" xr:uid="{9D40EF39-2A1A-4DF6-81E6-C1DA17275F16}"/>
    <cellStyle name="Normal 14 2 2 8" xfId="40241" xr:uid="{F5D51CE0-7CEE-48FE-94E7-51F269E666B8}"/>
    <cellStyle name="Normal 14 2 3" xfId="2985" xr:uid="{56D16427-055F-488B-BF89-F3C822D17DC2}"/>
    <cellStyle name="Normal 14 2 3 2" xfId="6223" xr:uid="{902F3890-3E22-4F0D-978A-A382D5301E34}"/>
    <cellStyle name="Normal 14 2 3 2 2" xfId="10946" xr:uid="{B7862902-CBEF-4157-9295-3055344DB5FB}"/>
    <cellStyle name="Normal 14 2 3 2 2 2" xfId="21819" xr:uid="{6B7FF3ED-96CB-4250-B22B-110B64D01F64}"/>
    <cellStyle name="Normal 14 2 3 2 2 3" xfId="38802" xr:uid="{E367AD93-A9A1-493E-89E9-F6FB04EABFCC}"/>
    <cellStyle name="Normal 14 2 3 2 3" xfId="17661" xr:uid="{8FEB1BD7-D8B9-4065-8CC5-8FCB23BAE6FD}"/>
    <cellStyle name="Normal 14 2 3 2 4" xfId="28510" xr:uid="{28C47F14-C256-4DF5-AD2E-908B6E03B62D}"/>
    <cellStyle name="Normal 14 2 3 2 5" xfId="34835" xr:uid="{FF5638B0-E6D5-4F04-999A-6F952E3FFFE7}"/>
    <cellStyle name="Normal 14 2 3 2 6" xfId="43784" xr:uid="{5A805D7C-ED3D-4200-AD31-700442221FFD}"/>
    <cellStyle name="Normal 14 2 3 3" xfId="10947" xr:uid="{B19553F7-921B-4FEE-B942-16895B70176C}"/>
    <cellStyle name="Normal 14 2 3 3 2" xfId="21820" xr:uid="{439469CE-25DB-4182-842C-A631314EE8F1}"/>
    <cellStyle name="Normal 14 2 3 3 3" xfId="36821" xr:uid="{DA15EC16-550A-454F-A5EA-672B0E31E9E1}"/>
    <cellStyle name="Normal 14 2 3 4" xfId="14605" xr:uid="{0D9318C3-36FB-4062-9541-43A4F4A412EF}"/>
    <cellStyle name="Normal 14 2 3 5" xfId="25454" xr:uid="{1C5B56A9-C33A-4605-8D63-5A93A35A04D3}"/>
    <cellStyle name="Normal 14 2 3 6" xfId="31604" xr:uid="{96DB8AF1-452B-43A8-A4C4-2C6FBF685E49}"/>
    <cellStyle name="Normal 14 2 3 7" xfId="40728" xr:uid="{16334726-C641-45C7-9783-C11F9427AB04}"/>
    <cellStyle name="Normal 14 2 4" xfId="3970" xr:uid="{0AE7B1A4-45C0-48BF-9359-3A0B8C495C45}"/>
    <cellStyle name="Normal 14 2 4 2" xfId="7207" xr:uid="{AE6640A5-9602-42AD-BFD5-284A4EA2FC87}"/>
    <cellStyle name="Normal 14 2 4 2 2" xfId="18645" xr:uid="{89F0428B-3FD7-4CF6-9743-BA832E159DDE}"/>
    <cellStyle name="Normal 14 2 4 2 3" xfId="29494" xr:uid="{91E2D69E-0733-4CAE-8CC3-4F257429C42B}"/>
    <cellStyle name="Normal 14 2 4 2 4" xfId="37787" xr:uid="{411FCBD6-1D38-45A9-A70C-DE5D6C6DD9CE}"/>
    <cellStyle name="Normal 14 2 4 2 5" xfId="44768" xr:uid="{C54C85E1-9AB9-40CE-B863-AC4865B1C4A1}"/>
    <cellStyle name="Normal 14 2 4 3" xfId="15589" xr:uid="{FC672E89-04E1-4D24-8752-E96C48B4AE4D}"/>
    <cellStyle name="Normal 14 2 4 4" xfId="26438" xr:uid="{0A769D6A-26B8-4349-9735-FCBBF48A6CA0}"/>
    <cellStyle name="Normal 14 2 4 5" xfId="33158" xr:uid="{7FA4FDE1-3F74-40BB-8911-C802297648EF}"/>
    <cellStyle name="Normal 14 2 4 6" xfId="41712" xr:uid="{D6A7A086-615D-4760-8C3E-985D00C051BF}"/>
    <cellStyle name="Normal 14 2 5" xfId="4516" xr:uid="{23C8EFEF-6330-4AD5-9207-74272B833F59}"/>
    <cellStyle name="Normal 14 2 5 2" xfId="7572" xr:uid="{347017F9-B49C-4CA1-8C24-7208627DA12C}"/>
    <cellStyle name="Normal 14 2 5 2 2" xfId="19010" xr:uid="{2EFBB10F-F883-4E37-8383-33E0BEBE8323}"/>
    <cellStyle name="Normal 14 2 5 2 3" xfId="29859" xr:uid="{DB3CB95D-9D8F-4944-8969-37D7290280F0}"/>
    <cellStyle name="Normal 14 2 5 2 4" xfId="45133" xr:uid="{4E66BBFE-1E5A-4233-8CC9-9DCF291C02F6}"/>
    <cellStyle name="Normal 14 2 5 3" xfId="15954" xr:uid="{8E46FA76-30D0-49DB-88A3-47C629EF08DC}"/>
    <cellStyle name="Normal 14 2 5 4" xfId="26803" xr:uid="{4C50BFB5-D63B-4513-B746-A3AD6995DA2D}"/>
    <cellStyle name="Normal 14 2 5 5" xfId="35805" xr:uid="{BA40805E-20C2-4191-83D3-D5D3557C19E7}"/>
    <cellStyle name="Normal 14 2 5 6" xfId="42077" xr:uid="{4D8F6A0D-CA3C-47DC-873C-552A0BE1EA5D}"/>
    <cellStyle name="Normal 14 2 6" xfId="4878" xr:uid="{8DC2CFF2-A4EA-4AF1-ACF7-6849B28BD79E}"/>
    <cellStyle name="Normal 14 2 6 2" xfId="7934" xr:uid="{BFF0B6C9-A68F-4564-B16D-ECDED979E3C2}"/>
    <cellStyle name="Normal 14 2 6 2 2" xfId="19372" xr:uid="{CDCC02EB-F61F-491D-85CE-36B75F916FC9}"/>
    <cellStyle name="Normal 14 2 6 2 3" xfId="30221" xr:uid="{6CA7012B-DB61-4087-A416-FD453B6972F2}"/>
    <cellStyle name="Normal 14 2 6 2 4" xfId="45495" xr:uid="{34F63375-5BF4-4B7D-AF77-E882E606062E}"/>
    <cellStyle name="Normal 14 2 6 3" xfId="16316" xr:uid="{76632021-FC0A-4198-80CC-AA0D6C2888D4}"/>
    <cellStyle name="Normal 14 2 6 4" xfId="27165" xr:uid="{D3C56094-C5EA-40B3-A3A2-0BF09BBCB2FD}"/>
    <cellStyle name="Normal 14 2 6 5" xfId="42439" xr:uid="{0E375A75-2FF8-4569-8C9E-C382FF038C46}"/>
    <cellStyle name="Normal 14 2 7" xfId="5243" xr:uid="{BEFA7482-5342-4AE8-A490-C88BEE7B254C}"/>
    <cellStyle name="Normal 14 2 7 2" xfId="16681" xr:uid="{EBAD97FE-EEB1-40A7-A542-0491E81C0F70}"/>
    <cellStyle name="Normal 14 2 7 3" xfId="27530" xr:uid="{32954BB0-5DA1-4743-ABF6-6FFD1087D52B}"/>
    <cellStyle name="Normal 14 2 7 4" xfId="42804" xr:uid="{EE206BEB-3EA8-4361-B97B-C304CEDB395D}"/>
    <cellStyle name="Normal 14 2 8" xfId="13625" xr:uid="{469B77CD-D275-40DB-B015-A956119C2ED7}"/>
    <cellStyle name="Normal 14 2 9" xfId="24474" xr:uid="{25374E3E-C568-4F07-A074-8B1ECAF7B796}"/>
    <cellStyle name="Normal 14 20" xfId="111" xr:uid="{15CBF253-9E59-44A7-83EA-F3888CE7FDC6}"/>
    <cellStyle name="Normal 14 3" xfId="912" xr:uid="{1CA7E91F-592A-457E-B004-D5C41C5E9C7F}"/>
    <cellStyle name="Normal 14 3 10" xfId="30699" xr:uid="{8C6E6976-A856-45CF-81FA-8F19DD3C9A2D}"/>
    <cellStyle name="Normal 14 3 11" xfId="39749" xr:uid="{F5379F50-33FD-4311-8364-B1BC3BB3077E}"/>
    <cellStyle name="Normal 14 3 2" xfId="2498" xr:uid="{5ABBD8E4-8793-4401-A864-523DE3402999}"/>
    <cellStyle name="Normal 14 3 2 2" xfId="3479" xr:uid="{E4E91304-0EBF-4B34-8B9A-089C452A7523}"/>
    <cellStyle name="Normal 14 3 2 2 2" xfId="6717" xr:uid="{9858253D-50B4-4482-8EAD-F46182F95136}"/>
    <cellStyle name="Normal 14 3 2 2 2 2" xfId="10948" xr:uid="{3CA2E96E-6CF4-46F0-9ABC-041A4B84903D}"/>
    <cellStyle name="Normal 14 3 2 2 2 2 2" xfId="21821" xr:uid="{838306E8-3C60-4B3C-B30C-41E121748074}"/>
    <cellStyle name="Normal 14 3 2 2 2 2 3" xfId="38803" xr:uid="{A91860C0-74FD-4D9E-9DC2-98BD6233FEA4}"/>
    <cellStyle name="Normal 14 3 2 2 2 3" xfId="18155" xr:uid="{0F9FE058-CED2-41F5-A273-DCE96F182FEA}"/>
    <cellStyle name="Normal 14 3 2 2 2 4" xfId="29004" xr:uid="{600746BD-3CEC-4F9F-8B50-E882C8B9A85F}"/>
    <cellStyle name="Normal 14 3 2 2 2 5" xfId="34836" xr:uid="{376F7FBB-282D-4D4E-91A2-DE7A1372E095}"/>
    <cellStyle name="Normal 14 3 2 2 2 6" xfId="44278" xr:uid="{92FE7E4E-F512-47D5-AADE-8BA1D61CD55D}"/>
    <cellStyle name="Normal 14 3 2 2 3" xfId="10949" xr:uid="{1AFAD1CF-C167-4094-B5EB-9AA6436E3D45}"/>
    <cellStyle name="Normal 14 3 2 2 3 2" xfId="21822" xr:uid="{33B9C42B-8A51-4324-9B50-3ACA9CFA5982}"/>
    <cellStyle name="Normal 14 3 2 2 3 3" xfId="36822" xr:uid="{66A4A587-A89D-48BB-90AC-BF29ADBD314A}"/>
    <cellStyle name="Normal 14 3 2 2 4" xfId="15099" xr:uid="{BEAAAF2C-DFEB-49C6-9195-D1CE204FB644}"/>
    <cellStyle name="Normal 14 3 2 2 5" xfId="25948" xr:uid="{B82D0CDE-6BFB-4A9B-9ED0-CB27DCB8E543}"/>
    <cellStyle name="Normal 14 3 2 2 6" xfId="32098" xr:uid="{03024146-3E0E-4EF2-B17C-21E50AA56DEC}"/>
    <cellStyle name="Normal 14 3 2 2 7" xfId="41222" xr:uid="{89625093-A39E-4DEC-8EC3-1512B5214775}"/>
    <cellStyle name="Normal 14 3 2 3" xfId="5737" xr:uid="{4A755A24-D967-4AEF-A3AE-762D5B46F4D8}"/>
    <cellStyle name="Normal 14 3 2 3 2" xfId="10950" xr:uid="{168350DB-4FFE-4BFC-9E26-09B1C1EFD20F}"/>
    <cellStyle name="Normal 14 3 2 3 2 2" xfId="21823" xr:uid="{A55F9B4D-B59D-4518-A5CA-FAFD5DA75FC1}"/>
    <cellStyle name="Normal 14 3 2 3 2 3" xfId="38098" xr:uid="{35DDB418-E980-477F-A978-9F63DADDBF35}"/>
    <cellStyle name="Normal 14 3 2 3 3" xfId="17175" xr:uid="{F5F33B50-A904-4A10-98B8-92EBFB4903E0}"/>
    <cellStyle name="Normal 14 3 2 3 4" xfId="28024" xr:uid="{7B116C54-08AB-434F-B33B-CEB6440D4A8C}"/>
    <cellStyle name="Normal 14 3 2 3 5" xfId="34140" xr:uid="{DC02B7A6-6EC4-47FC-9DA8-760D0BC6CB90}"/>
    <cellStyle name="Normal 14 3 2 3 6" xfId="43298" xr:uid="{27EE6E04-43AC-4707-B1DC-F36AF700C178}"/>
    <cellStyle name="Normal 14 3 2 4" xfId="10951" xr:uid="{53B2F728-A98D-40D4-AFDF-F376F0226B0C}"/>
    <cellStyle name="Normal 14 3 2 4 2" xfId="21824" xr:uid="{B6699ABD-2E8F-4A6A-A3A8-FBEBC6C05741}"/>
    <cellStyle name="Normal 14 3 2 4 3" xfId="36115" xr:uid="{B3788A38-B288-433D-8D93-F87649B03DA8}"/>
    <cellStyle name="Normal 14 3 2 5" xfId="14119" xr:uid="{3E365388-DB40-45E9-89EE-71B22A448A79}"/>
    <cellStyle name="Normal 14 3 2 6" xfId="24968" xr:uid="{5D2FBAD6-F2C8-4933-8D00-85463AD99C28}"/>
    <cellStyle name="Normal 14 3 2 7" xfId="31118" xr:uid="{D3CD500D-CAD9-427A-80AE-125E11E8F7F6}"/>
    <cellStyle name="Normal 14 3 2 8" xfId="40242" xr:uid="{C28F9E3B-3189-455F-8FC0-A0F1A2364FB5}"/>
    <cellStyle name="Normal 14 3 3" xfId="2986" xr:uid="{9385C528-5E1C-4260-8F50-505BC9E5995C}"/>
    <cellStyle name="Normal 14 3 3 2" xfId="6224" xr:uid="{43B1ED1B-67C4-40B7-83B6-EEAF54786736}"/>
    <cellStyle name="Normal 14 3 3 2 2" xfId="10952" xr:uid="{ECCCDEC8-FBB0-43CC-8DD1-73324CD01AEB}"/>
    <cellStyle name="Normal 14 3 3 2 2 2" xfId="21825" xr:uid="{1A717F3E-6DCA-4A21-99FF-CE2ADF27A815}"/>
    <cellStyle name="Normal 14 3 3 2 2 3" xfId="38804" xr:uid="{350C4416-D74C-4FA6-8A0A-563A638200B0}"/>
    <cellStyle name="Normal 14 3 3 2 3" xfId="17662" xr:uid="{F95FB1D0-2970-4061-B7A0-CB639C694C5A}"/>
    <cellStyle name="Normal 14 3 3 2 4" xfId="28511" xr:uid="{CEB2259B-AC52-4C30-9DB8-1DD9E35B5C44}"/>
    <cellStyle name="Normal 14 3 3 2 5" xfId="34837" xr:uid="{DB04147B-91CB-4646-9F34-D6A0892E8125}"/>
    <cellStyle name="Normal 14 3 3 2 6" xfId="43785" xr:uid="{49F0494E-D5B2-4A30-81D2-4BA3B2E8D49A}"/>
    <cellStyle name="Normal 14 3 3 3" xfId="10953" xr:uid="{C728FB86-58B0-45C5-947F-3E6707819205}"/>
    <cellStyle name="Normal 14 3 3 3 2" xfId="21826" xr:uid="{4CE634C9-B8EC-4F02-AFC3-6531DE0C2091}"/>
    <cellStyle name="Normal 14 3 3 3 3" xfId="36823" xr:uid="{29B52EB9-9D66-4561-ABDA-9BA5346E8ACA}"/>
    <cellStyle name="Normal 14 3 3 4" xfId="14606" xr:uid="{F96CF497-583F-4AC5-9D74-C4370EA19B22}"/>
    <cellStyle name="Normal 14 3 3 5" xfId="25455" xr:uid="{593A9641-FE1E-45C9-B91E-7DBB9C5D615E}"/>
    <cellStyle name="Normal 14 3 3 6" xfId="31605" xr:uid="{D97B14F8-956A-4805-9CD2-642EF7582C2C}"/>
    <cellStyle name="Normal 14 3 3 7" xfId="40729" xr:uid="{AA83DA72-98B9-4831-9C9C-94900A1F5F63}"/>
    <cellStyle name="Normal 14 3 4" xfId="3971" xr:uid="{731F38A0-EDC5-4E67-B18E-F2484C02267A}"/>
    <cellStyle name="Normal 14 3 4 2" xfId="7208" xr:uid="{5611D020-40F6-47AB-9FAF-71210340EC1A}"/>
    <cellStyle name="Normal 14 3 4 2 2" xfId="18646" xr:uid="{68B01553-1DB4-4B66-B3BF-9D4A0D0455BB}"/>
    <cellStyle name="Normal 14 3 4 2 3" xfId="29495" xr:uid="{5CCC6C31-A362-4F44-A926-7665C91D6876}"/>
    <cellStyle name="Normal 14 3 4 2 4" xfId="37788" xr:uid="{9466AF9E-31D9-45C2-A856-23C9C47ED127}"/>
    <cellStyle name="Normal 14 3 4 2 5" xfId="44769" xr:uid="{3BF93F2A-54B2-477C-8458-4835F129310F}"/>
    <cellStyle name="Normal 14 3 4 3" xfId="15590" xr:uid="{0C027C08-350A-47DC-9847-4C139AEDE258}"/>
    <cellStyle name="Normal 14 3 4 4" xfId="26439" xr:uid="{67F14814-44D7-4A2F-8F82-BFE0FCEAC531}"/>
    <cellStyle name="Normal 14 3 4 5" xfId="33159" xr:uid="{21362F06-1EBD-4888-AD43-F0105797B848}"/>
    <cellStyle name="Normal 14 3 4 6" xfId="41713" xr:uid="{D852F087-8A90-4446-9502-C07A28080714}"/>
    <cellStyle name="Normal 14 3 5" xfId="4517" xr:uid="{390458BD-AE97-4C9C-9CEF-B2CFEBA56FDD}"/>
    <cellStyle name="Normal 14 3 5 2" xfId="7573" xr:uid="{98064AE7-55B4-4E88-9895-AD3CB7643F8A}"/>
    <cellStyle name="Normal 14 3 5 2 2" xfId="19011" xr:uid="{F6487896-871D-480D-A0CE-B1CDBCCE02BE}"/>
    <cellStyle name="Normal 14 3 5 2 3" xfId="29860" xr:uid="{7B36BBAF-65DF-4A73-B911-4D27AFE9CCCA}"/>
    <cellStyle name="Normal 14 3 5 2 4" xfId="45134" xr:uid="{36F94BA4-D5BB-4A5A-BF03-433391228095}"/>
    <cellStyle name="Normal 14 3 5 3" xfId="15955" xr:uid="{64F2AC4A-E5C7-4FBC-B083-46F5CDC0572E}"/>
    <cellStyle name="Normal 14 3 5 4" xfId="26804" xr:uid="{B870730B-1046-416F-8019-DC5D89E15D55}"/>
    <cellStyle name="Normal 14 3 5 5" xfId="35806" xr:uid="{A4BEB0C8-F798-4D17-AD25-F0ED38ED8449}"/>
    <cellStyle name="Normal 14 3 5 6" xfId="42078" xr:uid="{48B3A196-A405-4F8C-9CD1-6BBA4F4CB78F}"/>
    <cellStyle name="Normal 14 3 6" xfId="4879" xr:uid="{79306E5C-65F7-4AF3-ABF6-661C679A8240}"/>
    <cellStyle name="Normal 14 3 6 2" xfId="7935" xr:uid="{05526815-D3CF-47F4-95A1-61F41AD85E0E}"/>
    <cellStyle name="Normal 14 3 6 2 2" xfId="19373" xr:uid="{C7D53127-9976-450C-B042-5816685E9988}"/>
    <cellStyle name="Normal 14 3 6 2 3" xfId="30222" xr:uid="{E5E2A7F3-FB65-4B63-BEA2-029C6651BA16}"/>
    <cellStyle name="Normal 14 3 6 2 4" xfId="45496" xr:uid="{0771ED16-787C-4B00-A574-0E156A240340}"/>
    <cellStyle name="Normal 14 3 6 3" xfId="16317" xr:uid="{D5F8C688-C4C6-4EB7-BE19-58C28AF1C2C1}"/>
    <cellStyle name="Normal 14 3 6 4" xfId="27166" xr:uid="{F5555011-53F6-4DC6-9718-44369515F375}"/>
    <cellStyle name="Normal 14 3 6 5" xfId="42440" xr:uid="{C1D4D476-D7F9-4F87-A1B7-9356857F340C}"/>
    <cellStyle name="Normal 14 3 7" xfId="5244" xr:uid="{0E2F1952-255A-4573-804C-E10E6EFEB24B}"/>
    <cellStyle name="Normal 14 3 7 2" xfId="16682" xr:uid="{4680260F-994F-4C58-9D81-8A951AACB100}"/>
    <cellStyle name="Normal 14 3 7 3" xfId="27531" xr:uid="{62DC4557-C8FE-4A18-9DD3-B7C86E0DB295}"/>
    <cellStyle name="Normal 14 3 7 4" xfId="42805" xr:uid="{59BA8F75-532A-4B45-BA85-8803D00D01BD}"/>
    <cellStyle name="Normal 14 3 8" xfId="13626" xr:uid="{508667C9-D828-42EE-ADDB-A380F37813EF}"/>
    <cellStyle name="Normal 14 3 9" xfId="24475" xr:uid="{3C6E3A5A-308B-436C-A8CC-0DB9C0B1ADC9}"/>
    <cellStyle name="Normal 14 4" xfId="913" xr:uid="{39A18B8B-EDCB-4A91-9F37-EC01C8B7A262}"/>
    <cellStyle name="Normal 14 4 10" xfId="30700" xr:uid="{A13242FB-3EFE-4FD6-BCAA-699BA80EA2A2}"/>
    <cellStyle name="Normal 14 4 11" xfId="39750" xr:uid="{65F65E33-2D8E-4178-8CF5-33AB76742796}"/>
    <cellStyle name="Normal 14 4 2" xfId="2499" xr:uid="{418F799D-071C-47B8-B00A-F45D17D7691E}"/>
    <cellStyle name="Normal 14 4 2 2" xfId="3480" xr:uid="{9EB52F4D-A871-407A-A9F7-19738CEDBF8A}"/>
    <cellStyle name="Normal 14 4 2 2 2" xfId="6718" xr:uid="{5D49E1FC-2F2C-4958-A7F2-0236A34CCC4D}"/>
    <cellStyle name="Normal 14 4 2 2 2 2" xfId="10954" xr:uid="{0D1C1820-4815-462B-8A8A-1D1118CD5C15}"/>
    <cellStyle name="Normal 14 4 2 2 2 2 2" xfId="21827" xr:uid="{1707D333-7A5C-4647-BB63-FBE557921ACB}"/>
    <cellStyle name="Normal 14 4 2 2 2 2 3" xfId="38805" xr:uid="{F77D3C4A-8343-46E9-A025-F6AF8DE0A8CF}"/>
    <cellStyle name="Normal 14 4 2 2 2 3" xfId="18156" xr:uid="{91652D41-6BB6-4EFE-9FDA-3924A56D6614}"/>
    <cellStyle name="Normal 14 4 2 2 2 4" xfId="29005" xr:uid="{CB6BF509-345A-419D-A89B-DC0E57EE6B41}"/>
    <cellStyle name="Normal 14 4 2 2 2 5" xfId="34838" xr:uid="{92F88948-CA2F-47C2-A2ED-751394C8377A}"/>
    <cellStyle name="Normal 14 4 2 2 2 6" xfId="44279" xr:uid="{BD3E43F0-35C3-489C-B2CA-5D156DEFFFAB}"/>
    <cellStyle name="Normal 14 4 2 2 3" xfId="10955" xr:uid="{15C63B3D-F0D7-4D94-8A69-36A0A6156CF7}"/>
    <cellStyle name="Normal 14 4 2 2 3 2" xfId="21828" xr:uid="{AD7DD825-B203-47E0-8750-A06D95C957BE}"/>
    <cellStyle name="Normal 14 4 2 2 3 3" xfId="36824" xr:uid="{752F025D-9C5A-4846-B094-DB3A074B182E}"/>
    <cellStyle name="Normal 14 4 2 2 4" xfId="15100" xr:uid="{47FE441E-6C25-4C18-9631-5EDF2322F5E4}"/>
    <cellStyle name="Normal 14 4 2 2 5" xfId="25949" xr:uid="{4176EDBD-F257-4750-A497-B4CFDB4298CD}"/>
    <cellStyle name="Normal 14 4 2 2 6" xfId="32099" xr:uid="{E7C2FC95-237B-4590-9F50-203AD2A77445}"/>
    <cellStyle name="Normal 14 4 2 2 7" xfId="41223" xr:uid="{BEDFDCBF-FB49-4A8D-A54B-12958D242BAA}"/>
    <cellStyle name="Normal 14 4 2 3" xfId="5738" xr:uid="{0C7E47CB-1E34-4302-8E77-528F1AEA57C1}"/>
    <cellStyle name="Normal 14 4 2 3 2" xfId="10956" xr:uid="{BFA7A92B-0878-48D7-B174-0CBCD478BF9E}"/>
    <cellStyle name="Normal 14 4 2 3 2 2" xfId="21829" xr:uid="{80529D91-D94B-4860-B8F5-E0EDDDCB694D}"/>
    <cellStyle name="Normal 14 4 2 3 2 3" xfId="38099" xr:uid="{47BEBF0D-4E90-46C2-8945-E85F7F5EE00F}"/>
    <cellStyle name="Normal 14 4 2 3 3" xfId="17176" xr:uid="{4A865477-BA93-4F2D-9EE2-0E61C9CE6902}"/>
    <cellStyle name="Normal 14 4 2 3 4" xfId="28025" xr:uid="{3A9EB383-8F06-4D70-BF47-D617E44B1E49}"/>
    <cellStyle name="Normal 14 4 2 3 5" xfId="34141" xr:uid="{C1635FB6-97D5-4D16-B67C-7A1FE32B22BB}"/>
    <cellStyle name="Normal 14 4 2 3 6" xfId="43299" xr:uid="{C6991F07-12C9-4451-9659-DF3D1D53908A}"/>
    <cellStyle name="Normal 14 4 2 4" xfId="10957" xr:uid="{63A1472E-AB4B-445C-91A0-CB045CC2CDFA}"/>
    <cellStyle name="Normal 14 4 2 4 2" xfId="21830" xr:uid="{02C013E3-B3C1-4486-BD3A-7D1EAB1C20D1}"/>
    <cellStyle name="Normal 14 4 2 4 3" xfId="36116" xr:uid="{DDFD41A5-1D1C-42CD-8E77-563BD187991B}"/>
    <cellStyle name="Normal 14 4 2 5" xfId="14120" xr:uid="{58716F63-E2D4-4907-8FAF-D311A8BB79D4}"/>
    <cellStyle name="Normal 14 4 2 6" xfId="24969" xr:uid="{2FE15C00-14EF-42D2-B443-184AD6AF007F}"/>
    <cellStyle name="Normal 14 4 2 7" xfId="31119" xr:uid="{B9D3ABB5-B3BD-4A0B-B338-B2523D97D030}"/>
    <cellStyle name="Normal 14 4 2 8" xfId="40243" xr:uid="{520579FA-C5D5-466E-AEA4-80C810E25823}"/>
    <cellStyle name="Normal 14 4 3" xfId="2987" xr:uid="{5EB1DE62-7C5E-4F9A-BBE7-438717303B55}"/>
    <cellStyle name="Normal 14 4 3 2" xfId="6225" xr:uid="{DF278D81-C12C-4331-88A6-81690640088E}"/>
    <cellStyle name="Normal 14 4 3 2 2" xfId="10958" xr:uid="{1194B4FF-6FD0-4637-9CED-971D82AB866E}"/>
    <cellStyle name="Normal 14 4 3 2 2 2" xfId="21831" xr:uid="{D866B94B-42C4-42C8-97A2-1B16892D9019}"/>
    <cellStyle name="Normal 14 4 3 2 2 3" xfId="38806" xr:uid="{051053CB-068E-4916-B22C-E5CB8BA41EAC}"/>
    <cellStyle name="Normal 14 4 3 2 3" xfId="17663" xr:uid="{76F7A0A0-DA3B-4D10-AC28-E266F9E98FDD}"/>
    <cellStyle name="Normal 14 4 3 2 4" xfId="28512" xr:uid="{70444EF9-9A48-4171-82FC-CCB7850C2614}"/>
    <cellStyle name="Normal 14 4 3 2 5" xfId="34839" xr:uid="{9849D990-7979-446A-B3E7-B511879AEA7A}"/>
    <cellStyle name="Normal 14 4 3 2 6" xfId="43786" xr:uid="{3674C620-80B8-4EB2-A638-EB8856BEB2E9}"/>
    <cellStyle name="Normal 14 4 3 3" xfId="10959" xr:uid="{82C06AC0-E4B5-4FB7-9C14-6EA57810C53B}"/>
    <cellStyle name="Normal 14 4 3 3 2" xfId="21832" xr:uid="{BE01FB78-5DA8-457F-83FF-930DFECDEF45}"/>
    <cellStyle name="Normal 14 4 3 3 3" xfId="36825" xr:uid="{9FB63388-F0AA-498D-A4F8-1F9F4790C27A}"/>
    <cellStyle name="Normal 14 4 3 4" xfId="14607" xr:uid="{3B4B2394-E1EC-476F-AECE-7490E36F0B2D}"/>
    <cellStyle name="Normal 14 4 3 5" xfId="25456" xr:uid="{53346B72-AF45-46FB-9F1B-4AE88FB83531}"/>
    <cellStyle name="Normal 14 4 3 6" xfId="31606" xr:uid="{919E5D28-05CA-4804-8E3D-46902FB5DDD0}"/>
    <cellStyle name="Normal 14 4 3 7" xfId="40730" xr:uid="{67C95C2A-0AC5-4B5E-91EF-12AEAAFA00E6}"/>
    <cellStyle name="Normal 14 4 4" xfId="3972" xr:uid="{553C54CB-B1FB-452D-893B-25CA3218C1CA}"/>
    <cellStyle name="Normal 14 4 4 2" xfId="7209" xr:uid="{82F85272-1B78-4C44-9ADA-1DE97E5FC8F8}"/>
    <cellStyle name="Normal 14 4 4 2 2" xfId="18647" xr:uid="{6177BF88-EC12-443D-A4C4-792601AC2DFA}"/>
    <cellStyle name="Normal 14 4 4 2 3" xfId="29496" xr:uid="{E52AD5BB-7410-4D2F-AAFB-176E4F7FF292}"/>
    <cellStyle name="Normal 14 4 4 2 4" xfId="37789" xr:uid="{47023713-1FE9-4768-9181-1178C540C1CD}"/>
    <cellStyle name="Normal 14 4 4 2 5" xfId="44770" xr:uid="{744335FD-B1AF-4E2A-A63D-794E36C4BC96}"/>
    <cellStyle name="Normal 14 4 4 3" xfId="15591" xr:uid="{3416988A-8B31-40EE-9A1A-F4EF81712CAA}"/>
    <cellStyle name="Normal 14 4 4 4" xfId="26440" xr:uid="{CAC6B9AF-AAFF-4AC5-9015-BE1EE9F7B607}"/>
    <cellStyle name="Normal 14 4 4 5" xfId="33160" xr:uid="{D2BB2639-7D43-4E3D-A3D7-7BB9ABAA1EB4}"/>
    <cellStyle name="Normal 14 4 4 6" xfId="41714" xr:uid="{5F93E9A8-72FD-4FEC-9427-D8102D9A9690}"/>
    <cellStyle name="Normal 14 4 5" xfId="4518" xr:uid="{E3C046C6-B533-4CE9-BA88-EE0122A536D9}"/>
    <cellStyle name="Normal 14 4 5 2" xfId="7574" xr:uid="{7FC3C8FA-0F15-4636-B8DF-8AAB19FAB7A6}"/>
    <cellStyle name="Normal 14 4 5 2 2" xfId="19012" xr:uid="{FFAB9E86-43E4-45A4-A8B1-FC7B531558F2}"/>
    <cellStyle name="Normal 14 4 5 2 3" xfId="29861" xr:uid="{AE7B9138-52E4-4B59-9CBC-028B1630BCE9}"/>
    <cellStyle name="Normal 14 4 5 2 4" xfId="45135" xr:uid="{C592B6BF-039D-4A51-ACB1-FC59B703F161}"/>
    <cellStyle name="Normal 14 4 5 3" xfId="15956" xr:uid="{D9C7599B-DA8E-4E9C-8B16-779955C941FD}"/>
    <cellStyle name="Normal 14 4 5 4" xfId="26805" xr:uid="{04E7CB0B-5CBF-49EA-A60F-C1007F703685}"/>
    <cellStyle name="Normal 14 4 5 5" xfId="35807" xr:uid="{612B03E1-1B0D-4232-986E-CE125C8A8656}"/>
    <cellStyle name="Normal 14 4 5 6" xfId="42079" xr:uid="{0EC55C0A-ED54-49CF-83EC-0FC1D7711738}"/>
    <cellStyle name="Normal 14 4 6" xfId="4880" xr:uid="{A0B92CCA-35D8-4329-8701-49B4ABC9EADF}"/>
    <cellStyle name="Normal 14 4 6 2" xfId="7936" xr:uid="{2915F9B9-DA01-46D1-BC06-3881376ACA4A}"/>
    <cellStyle name="Normal 14 4 6 2 2" xfId="19374" xr:uid="{26DD0E2C-490F-415B-91C8-53445845C967}"/>
    <cellStyle name="Normal 14 4 6 2 3" xfId="30223" xr:uid="{D6A44190-3D42-433A-9AFC-155A1D1D16D9}"/>
    <cellStyle name="Normal 14 4 6 2 4" xfId="45497" xr:uid="{8B119982-EBCF-4D8D-8ED7-74446FBFD744}"/>
    <cellStyle name="Normal 14 4 6 3" xfId="16318" xr:uid="{C567736E-CDED-460D-8076-CD9D6307000D}"/>
    <cellStyle name="Normal 14 4 6 4" xfId="27167" xr:uid="{4FF54ACF-57B0-4994-99A0-9E4E09DBF4CA}"/>
    <cellStyle name="Normal 14 4 6 5" xfId="42441" xr:uid="{7ED7330D-E148-44B4-9C86-96411C87B9A4}"/>
    <cellStyle name="Normal 14 4 7" xfId="5245" xr:uid="{E3856AA6-652C-4984-8063-543F2CF57204}"/>
    <cellStyle name="Normal 14 4 7 2" xfId="16683" xr:uid="{E375A923-6541-422C-8B6A-D4BB07A92F09}"/>
    <cellStyle name="Normal 14 4 7 3" xfId="27532" xr:uid="{57241B81-51AC-404D-A380-F535E0B35D19}"/>
    <cellStyle name="Normal 14 4 7 4" xfId="42806" xr:uid="{0C1C8F94-9C73-4655-96A1-2CA0F9B937C9}"/>
    <cellStyle name="Normal 14 4 8" xfId="13627" xr:uid="{58CCCDB5-B6B3-466E-94D1-59ECD0D744BD}"/>
    <cellStyle name="Normal 14 4 9" xfId="24476" xr:uid="{8A482AED-2B86-41B5-BEE5-AC8B11038AA4}"/>
    <cellStyle name="Normal 14 5" xfId="914" xr:uid="{A977C1A2-80B5-40CB-B3CC-32ED709AF569}"/>
    <cellStyle name="Normal 14 5 10" xfId="30701" xr:uid="{511B617E-F61A-469D-B4C6-F63D726151CD}"/>
    <cellStyle name="Normal 14 5 11" xfId="39751" xr:uid="{6EF2B782-99A5-4ED9-8C36-0104F70BFF7B}"/>
    <cellStyle name="Normal 14 5 2" xfId="2500" xr:uid="{A2894A0E-85F3-406D-9F59-53F484184C48}"/>
    <cellStyle name="Normal 14 5 2 2" xfId="3481" xr:uid="{A2495B72-8510-420D-B4B9-F91F46387838}"/>
    <cellStyle name="Normal 14 5 2 2 2" xfId="6719" xr:uid="{2D60BC17-7A28-4CDB-9271-2C1539AA7867}"/>
    <cellStyle name="Normal 14 5 2 2 2 2" xfId="10960" xr:uid="{758F6DA8-AAAC-4B3E-BCA1-1B2C24DF82D9}"/>
    <cellStyle name="Normal 14 5 2 2 2 2 2" xfId="21833" xr:uid="{6F6CD5B1-3B51-499F-BF95-FD348E8585F0}"/>
    <cellStyle name="Normal 14 5 2 2 2 2 3" xfId="38807" xr:uid="{50A00B3D-FCC3-4DA5-B5B5-DA5017E6101B}"/>
    <cellStyle name="Normal 14 5 2 2 2 3" xfId="18157" xr:uid="{37C0C3E3-57FF-4B1A-AB9B-8AD11961AD7C}"/>
    <cellStyle name="Normal 14 5 2 2 2 4" xfId="29006" xr:uid="{8B03E1E2-B1BB-463E-85A1-36764690A868}"/>
    <cellStyle name="Normal 14 5 2 2 2 5" xfId="34840" xr:uid="{F9C9BAF0-646E-4931-A41E-BAA48B6C9190}"/>
    <cellStyle name="Normal 14 5 2 2 2 6" xfId="44280" xr:uid="{DF2EB9C4-6A01-4632-9CFA-BF905298574A}"/>
    <cellStyle name="Normal 14 5 2 2 3" xfId="10961" xr:uid="{9B9E3EED-AC45-4A7F-83E3-8A3A13C01A87}"/>
    <cellStyle name="Normal 14 5 2 2 3 2" xfId="21834" xr:uid="{C22F7942-EC1E-46A6-8E58-0FED35965C24}"/>
    <cellStyle name="Normal 14 5 2 2 3 3" xfId="36826" xr:uid="{160AFEB7-C7A7-489B-A1C8-446FAC168851}"/>
    <cellStyle name="Normal 14 5 2 2 4" xfId="15101" xr:uid="{77F7695C-DF03-4EEC-AACD-8ABA0BEFEF02}"/>
    <cellStyle name="Normal 14 5 2 2 5" xfId="25950" xr:uid="{B2161A99-5657-42C0-90A8-028671CF4F8F}"/>
    <cellStyle name="Normal 14 5 2 2 6" xfId="32100" xr:uid="{A72B6F3A-77EC-4473-BA07-355297BAA606}"/>
    <cellStyle name="Normal 14 5 2 2 7" xfId="41224" xr:uid="{16BD8842-73CA-479F-BBA0-EEAC90AFBC11}"/>
    <cellStyle name="Normal 14 5 2 3" xfId="5739" xr:uid="{E13F61B2-544B-4E39-B560-7C24A62CCAC7}"/>
    <cellStyle name="Normal 14 5 2 3 2" xfId="10962" xr:uid="{E938681F-967D-4A13-99B8-F49418298FE3}"/>
    <cellStyle name="Normal 14 5 2 3 2 2" xfId="21835" xr:uid="{2D9929EF-2510-4F44-A8F3-F33B8556534B}"/>
    <cellStyle name="Normal 14 5 2 3 2 3" xfId="38100" xr:uid="{8E2CDD72-3964-4576-8EA3-F15197798FD6}"/>
    <cellStyle name="Normal 14 5 2 3 3" xfId="17177" xr:uid="{A87A6EE5-E854-4819-B168-9A3AD0FD220D}"/>
    <cellStyle name="Normal 14 5 2 3 4" xfId="28026" xr:uid="{D1F5C0F3-1447-4050-9341-09315A7A22F0}"/>
    <cellStyle name="Normal 14 5 2 3 5" xfId="34142" xr:uid="{CF415874-434B-4B72-9D22-D0395360B1AB}"/>
    <cellStyle name="Normal 14 5 2 3 6" xfId="43300" xr:uid="{DFE9BE98-8667-472A-AF8A-28AE7C882777}"/>
    <cellStyle name="Normal 14 5 2 4" xfId="10963" xr:uid="{ABAF1FD3-CC72-4509-8FDF-8344E2F5369A}"/>
    <cellStyle name="Normal 14 5 2 4 2" xfId="21836" xr:uid="{09CF6EDD-FA36-4255-B118-7332754D5CA5}"/>
    <cellStyle name="Normal 14 5 2 4 3" xfId="36117" xr:uid="{099B64BE-FD96-40F0-A52A-1FB48DD50986}"/>
    <cellStyle name="Normal 14 5 2 5" xfId="14121" xr:uid="{A24CBE97-6D3C-428A-A085-A3BB3178B403}"/>
    <cellStyle name="Normal 14 5 2 6" xfId="24970" xr:uid="{3BE6C8A3-2A83-4EB9-809E-726975DD7440}"/>
    <cellStyle name="Normal 14 5 2 7" xfId="31120" xr:uid="{7DF27FEA-0B4B-4671-B982-8C8CDD55237E}"/>
    <cellStyle name="Normal 14 5 2 8" xfId="40244" xr:uid="{CDF32DB8-0E04-4EC5-BCA9-F97B14793E04}"/>
    <cellStyle name="Normal 14 5 3" xfId="2988" xr:uid="{163922B8-199E-4175-9C68-2ACDEE2EFB9A}"/>
    <cellStyle name="Normal 14 5 3 2" xfId="6226" xr:uid="{B6E12059-3F77-44A5-86A3-06E2D447ABF7}"/>
    <cellStyle name="Normal 14 5 3 2 2" xfId="10964" xr:uid="{CCBBF943-53AE-445F-94F7-BA4644CB13F1}"/>
    <cellStyle name="Normal 14 5 3 2 2 2" xfId="21837" xr:uid="{7CB122F0-2A85-47FF-9FDE-3596FBFE112D}"/>
    <cellStyle name="Normal 14 5 3 2 2 3" xfId="38808" xr:uid="{96FAA75A-2420-4E56-B578-61C75CE52C35}"/>
    <cellStyle name="Normal 14 5 3 2 3" xfId="17664" xr:uid="{F87E82CF-37F5-4C0F-AED1-1EE69245D5A1}"/>
    <cellStyle name="Normal 14 5 3 2 4" xfId="28513" xr:uid="{4F2F4627-DF4C-4CFD-A432-94B70CA5E8CF}"/>
    <cellStyle name="Normal 14 5 3 2 5" xfId="34841" xr:uid="{32027E1F-7C76-40D0-8126-4E29B59784BC}"/>
    <cellStyle name="Normal 14 5 3 2 6" xfId="43787" xr:uid="{75035883-6351-4E25-8D75-BF240D8E7814}"/>
    <cellStyle name="Normal 14 5 3 3" xfId="10965" xr:uid="{9A2A3F9D-2E3C-470C-B652-0B6FE6DBFF07}"/>
    <cellStyle name="Normal 14 5 3 3 2" xfId="21838" xr:uid="{9E81CABD-BAAE-43C2-B99C-5160C26D6FFF}"/>
    <cellStyle name="Normal 14 5 3 3 3" xfId="36827" xr:uid="{2CDAB350-0961-4BDB-9430-D2D1CE6C65E9}"/>
    <cellStyle name="Normal 14 5 3 4" xfId="14608" xr:uid="{11B7FF99-1AC7-467C-8179-9B419BA2AACC}"/>
    <cellStyle name="Normal 14 5 3 5" xfId="25457" xr:uid="{97738D8F-5583-40F3-BA39-CE714B7F1295}"/>
    <cellStyle name="Normal 14 5 3 6" xfId="31607" xr:uid="{F2DD319B-BE93-42C9-8ED5-5B48ABA542A6}"/>
    <cellStyle name="Normal 14 5 3 7" xfId="40731" xr:uid="{E002A29F-C76C-489B-80F0-B497B6D3AACC}"/>
    <cellStyle name="Normal 14 5 4" xfId="3973" xr:uid="{5914B7E1-832B-4FBB-A88B-5B9CB225206A}"/>
    <cellStyle name="Normal 14 5 4 2" xfId="7210" xr:uid="{CA730234-93C2-4280-8574-8980A1907925}"/>
    <cellStyle name="Normal 14 5 4 2 2" xfId="18648" xr:uid="{F211B895-FB5A-4351-BCBF-E9292E4EC1B1}"/>
    <cellStyle name="Normal 14 5 4 2 3" xfId="29497" xr:uid="{CEFD59D8-0900-4867-B27E-DC601E3F70B2}"/>
    <cellStyle name="Normal 14 5 4 2 4" xfId="37790" xr:uid="{F97E4769-C16D-4FC4-B28F-B29B15C227C7}"/>
    <cellStyle name="Normal 14 5 4 2 5" xfId="44771" xr:uid="{E9575E5B-C900-4EE6-A509-44BCD74B1855}"/>
    <cellStyle name="Normal 14 5 4 3" xfId="15592" xr:uid="{20873E13-14D0-42F3-BB4C-0C2D5E695C6D}"/>
    <cellStyle name="Normal 14 5 4 4" xfId="26441" xr:uid="{3619AA17-E8CC-4F84-8739-F3B35896951F}"/>
    <cellStyle name="Normal 14 5 4 5" xfId="33161" xr:uid="{393B41EB-CE2C-440B-BA01-ED46A6F37C30}"/>
    <cellStyle name="Normal 14 5 4 6" xfId="41715" xr:uid="{ACD79EE9-3F0A-4E28-AFC2-C337B28626CA}"/>
    <cellStyle name="Normal 14 5 5" xfId="4519" xr:uid="{2105F06F-B4CB-4FAE-8EC7-A7B775879FB6}"/>
    <cellStyle name="Normal 14 5 5 2" xfId="7575" xr:uid="{8BC52B68-C6BF-4E0C-9AA1-E7AB558AD8AF}"/>
    <cellStyle name="Normal 14 5 5 2 2" xfId="19013" xr:uid="{0A505A4E-D24F-40D4-933F-86FF85FB0BA8}"/>
    <cellStyle name="Normal 14 5 5 2 3" xfId="29862" xr:uid="{9DB12786-BE8E-4CF4-A320-181DB6EAB5A1}"/>
    <cellStyle name="Normal 14 5 5 2 4" xfId="45136" xr:uid="{2C36141C-5E35-4F97-AE6B-280D87A3E51B}"/>
    <cellStyle name="Normal 14 5 5 3" xfId="15957" xr:uid="{BFFF7AE6-6240-4103-B026-329F72368990}"/>
    <cellStyle name="Normal 14 5 5 4" xfId="26806" xr:uid="{8450C173-0177-40E5-BBEE-4D8B5FB65036}"/>
    <cellStyle name="Normal 14 5 5 5" xfId="35808" xr:uid="{6D818912-2D5E-4EB4-9471-05D5ED16E3C7}"/>
    <cellStyle name="Normal 14 5 5 6" xfId="42080" xr:uid="{1EE5CDB1-DCF3-4AA3-B134-CC4F5FAE6F06}"/>
    <cellStyle name="Normal 14 5 6" xfId="4881" xr:uid="{20D6C85F-B871-40D8-A384-69A55AFFB90A}"/>
    <cellStyle name="Normal 14 5 6 2" xfId="7937" xr:uid="{BD42C063-F89D-4257-9D2E-C8295061E098}"/>
    <cellStyle name="Normal 14 5 6 2 2" xfId="19375" xr:uid="{D0E7545B-29D6-4B13-B9E4-867F88DC7BFC}"/>
    <cellStyle name="Normal 14 5 6 2 3" xfId="30224" xr:uid="{1A906D3E-57EB-4DD0-98A7-9F6327065E20}"/>
    <cellStyle name="Normal 14 5 6 2 4" xfId="45498" xr:uid="{7AC107DA-F90D-4589-8F72-32904EEC2AC7}"/>
    <cellStyle name="Normal 14 5 6 3" xfId="16319" xr:uid="{276DE1EB-5291-4633-9FEC-4DE3377E2462}"/>
    <cellStyle name="Normal 14 5 6 4" xfId="27168" xr:uid="{DE299F0F-ACFD-4C8D-999D-606766582189}"/>
    <cellStyle name="Normal 14 5 6 5" xfId="42442" xr:uid="{DED2C2B9-06BE-4458-AF76-1B413C336842}"/>
    <cellStyle name="Normal 14 5 7" xfId="5246" xr:uid="{6F260811-37AB-4F6F-A983-A9C6B40AAAA3}"/>
    <cellStyle name="Normal 14 5 7 2" xfId="16684" xr:uid="{6523D513-BCA8-43FD-81F6-46BE8DEAF5DA}"/>
    <cellStyle name="Normal 14 5 7 3" xfId="27533" xr:uid="{246823ED-FDA2-4325-83B6-2E77A8CFBB12}"/>
    <cellStyle name="Normal 14 5 7 4" xfId="42807" xr:uid="{9E84DB0E-0292-4858-9084-C4259D5E8322}"/>
    <cellStyle name="Normal 14 5 8" xfId="13628" xr:uid="{0379B162-868F-4080-A1E4-F37A6501088C}"/>
    <cellStyle name="Normal 14 5 9" xfId="24477" xr:uid="{D5FD0148-9AEC-4340-825C-DF62E248848F}"/>
    <cellStyle name="Normal 14 6" xfId="2496" xr:uid="{BC98F3FC-4B10-4D28-9568-0478729612DA}"/>
    <cellStyle name="Normal 14 6 2" xfId="3477" xr:uid="{F09490E9-F103-47CE-80BD-E63CA36B2FF2}"/>
    <cellStyle name="Normal 14 6 2 2" xfId="6715" xr:uid="{1ABB0914-8174-47AD-8B84-84C8D07D87DB}"/>
    <cellStyle name="Normal 14 6 2 2 2" xfId="10966" xr:uid="{48E5FF25-3179-4B99-A5F6-1AC7BEA8DB1E}"/>
    <cellStyle name="Normal 14 6 2 2 2 2" xfId="21839" xr:uid="{4819E7A5-84AD-4103-845B-99E88BC6D18F}"/>
    <cellStyle name="Normal 14 6 2 2 2 3" xfId="38809" xr:uid="{0079658A-7B4B-46FF-82D7-9B3BA22771DD}"/>
    <cellStyle name="Normal 14 6 2 2 3" xfId="18153" xr:uid="{869AC238-B4AC-4E45-A941-D3E1DBD237E8}"/>
    <cellStyle name="Normal 14 6 2 2 4" xfId="29002" xr:uid="{188E2501-31CF-40ED-B569-59E570A9C36B}"/>
    <cellStyle name="Normal 14 6 2 2 5" xfId="34842" xr:uid="{0D956286-052D-4777-A951-A3813E1ABA32}"/>
    <cellStyle name="Normal 14 6 2 2 6" xfId="44276" xr:uid="{F00D5E88-A70B-4E4A-A192-56601DE62C3F}"/>
    <cellStyle name="Normal 14 6 2 3" xfId="10967" xr:uid="{C7568382-C64B-4CBB-BEED-0EBB1D5975AC}"/>
    <cellStyle name="Normal 14 6 2 3 2" xfId="21840" xr:uid="{970C4597-EEF0-405E-ACE9-16CEC7A68016}"/>
    <cellStyle name="Normal 14 6 2 3 3" xfId="36828" xr:uid="{5FD40D55-8416-4926-9485-715A73D72403}"/>
    <cellStyle name="Normal 14 6 2 4" xfId="15097" xr:uid="{81CB4C3F-6036-418F-B313-EB7FB50580AD}"/>
    <cellStyle name="Normal 14 6 2 5" xfId="25946" xr:uid="{3D16F3CB-9F65-4BB9-8506-8BB25A9CA6AA}"/>
    <cellStyle name="Normal 14 6 2 6" xfId="32096" xr:uid="{F937D940-E17E-4339-AD04-0D151CE478C5}"/>
    <cellStyle name="Normal 14 6 2 7" xfId="41220" xr:uid="{32CEB63D-7A4B-4D47-A873-6352BFF6B6E5}"/>
    <cellStyle name="Normal 14 6 3" xfId="4192" xr:uid="{AE802CC0-EFC6-4C1D-808F-E35FDFF51A96}"/>
    <cellStyle name="Normal 14 6 3 2" xfId="10968" xr:uid="{56E9E295-A32B-4F80-BECE-10BCD14C09B4}"/>
    <cellStyle name="Normal 14 6 3 2 2" xfId="21841" xr:uid="{9929934B-6E9E-4977-9D2F-1360EA77A10C}"/>
    <cellStyle name="Normal 14 6 3 2 3" xfId="38101" xr:uid="{60F1C41F-1F2B-4A05-A5F3-72179136CCB2}"/>
    <cellStyle name="Normal 14 6 3 3" xfId="34143" xr:uid="{DF04177E-620E-4B15-A213-52DD7151FF7F}"/>
    <cellStyle name="Normal 14 6 3 4" xfId="45788" xr:uid="{285D7977-3F9A-42CA-AAF4-B73379CFF886}"/>
    <cellStyle name="Normal 14 6 4" xfId="5735" xr:uid="{D283E0BF-663E-4423-9320-0F65A378D62C}"/>
    <cellStyle name="Normal 14 6 4 2" xfId="17173" xr:uid="{4A1AFC1F-EEB1-4CDE-9B13-4151D6B90A67}"/>
    <cellStyle name="Normal 14 6 4 3" xfId="28022" xr:uid="{B62F14FE-268C-401B-AB22-FDCC3A9311E9}"/>
    <cellStyle name="Normal 14 6 4 4" xfId="36118" xr:uid="{FC8CC9C3-A87C-4FC4-96FB-D10B2FE662E1}"/>
    <cellStyle name="Normal 14 6 4 5" xfId="43296" xr:uid="{6C894703-DDCF-4738-8BAB-FAF8A999D787}"/>
    <cellStyle name="Normal 14 6 5" xfId="14117" xr:uid="{DDF55DEE-A217-4495-A145-0A2DBD646D7F}"/>
    <cellStyle name="Normal 14 6 6" xfId="24966" xr:uid="{232E92CB-0D8C-41E6-B93F-B9DB73B29948}"/>
    <cellStyle name="Normal 14 6 7" xfId="31116" xr:uid="{242C179D-E6BB-451C-B645-2B56BFB875AB}"/>
    <cellStyle name="Normal 14 6 8" xfId="40240" xr:uid="{94BEC211-EC72-46D4-BB8F-DED0330DC518}"/>
    <cellStyle name="Normal 14 7" xfId="2984" xr:uid="{11C39DB9-7067-4A2E-A07D-CD071C38274F}"/>
    <cellStyle name="Normal 14 7 2" xfId="4193" xr:uid="{F9E19EA4-FE73-4EB6-B650-11E27EA3FD98}"/>
    <cellStyle name="Normal 14 7 2 2" xfId="10969" xr:uid="{18284E2A-945B-4DFB-8673-9156F5B5BF8E}"/>
    <cellStyle name="Normal 14 7 2 2 2" xfId="21842" xr:uid="{FAD60A72-F981-49E3-B47B-35DEA2DCCA5E}"/>
    <cellStyle name="Normal 14 7 2 2 3" xfId="38810" xr:uid="{0C0617D8-D352-4BB5-8BC0-4F499A3DC006}"/>
    <cellStyle name="Normal 14 7 2 3" xfId="34843" xr:uid="{7C3D2A1C-3741-4BAD-9940-0BB59C1D4492}"/>
    <cellStyle name="Normal 14 7 2 4" xfId="45789" xr:uid="{8A955DBC-4D7E-4559-B46D-1FC5F3429EFA}"/>
    <cellStyle name="Normal 14 7 3" xfId="6222" xr:uid="{40235D7D-72E6-41AC-944A-6795189DD47F}"/>
    <cellStyle name="Normal 14 7 3 2" xfId="17660" xr:uid="{EDB590B0-DC10-416B-BB10-847E1259E5AA}"/>
    <cellStyle name="Normal 14 7 3 3" xfId="28509" xr:uid="{10281C99-DD47-4B0D-8422-386FC5DA191E}"/>
    <cellStyle name="Normal 14 7 3 4" xfId="36829" xr:uid="{80A42BD8-D039-473B-956D-06EBF33CDE78}"/>
    <cellStyle name="Normal 14 7 3 5" xfId="43783" xr:uid="{747E89B2-739C-4AB5-B607-DFA286F90F10}"/>
    <cellStyle name="Normal 14 7 4" xfId="14604" xr:uid="{122BB924-7282-463A-96ED-7E1017B6343B}"/>
    <cellStyle name="Normal 14 7 5" xfId="25453" xr:uid="{58799311-E892-4CFB-8CE3-B886CF55F0B3}"/>
    <cellStyle name="Normal 14 7 6" xfId="31603" xr:uid="{4E7D67B8-5535-410D-A2EE-A9DD67B59BF4}"/>
    <cellStyle name="Normal 14 7 7" xfId="40727" xr:uid="{CFE829B3-24D3-465B-BB60-E7FF7967C278}"/>
    <cellStyle name="Normal 14 8" xfId="4194" xr:uid="{9C50ECFB-BA4D-4BFC-B504-502453A55023}"/>
    <cellStyle name="Normal 14 8 2" xfId="10970" xr:uid="{EA387950-A517-4520-8888-84A86B8F3B52}"/>
    <cellStyle name="Normal 14 8 2 2" xfId="21843" xr:uid="{7ABBB065-B7D8-4820-96E8-520D1562EBA8}"/>
    <cellStyle name="Normal 14 8 2 3" xfId="37566" xr:uid="{49AAC146-FD5E-42C8-BD1D-23EF39FC21BC}"/>
    <cellStyle name="Normal 14 8 3" xfId="33162" xr:uid="{3CB8EEA5-3F19-4A86-B212-A5255E33B313}"/>
    <cellStyle name="Normal 14 8 4" xfId="45790" xr:uid="{FD102093-33C1-45C2-9810-08D2A2B4738A}"/>
    <cellStyle name="Normal 14 9" xfId="4195" xr:uid="{E264303B-09CA-425C-8E06-086FEC2A325D}"/>
    <cellStyle name="Normal 14 9 2" xfId="35585" xr:uid="{B71E93FF-CBFC-4823-9540-E26A5CEC7B5A}"/>
    <cellStyle name="Normal 14 9 3" xfId="45791" xr:uid="{EBE9FC39-EE6D-48B1-BB88-24D4128309B6}"/>
    <cellStyle name="Normal 140" xfId="45895" xr:uid="{C8EF7308-B27F-49FE-9AA0-543E689E0ED3}"/>
    <cellStyle name="Normal 140 2" xfId="45896" xr:uid="{A3FF9682-09EA-4175-A6D3-B59599CCC835}"/>
    <cellStyle name="Normal 141" xfId="112" xr:uid="{B947484B-8E76-452F-B2A5-A0B8D50DCFB1}"/>
    <cellStyle name="Normal 142" xfId="45904" xr:uid="{7E1EBF22-3885-459C-B05E-826CC5346B73}"/>
    <cellStyle name="Normal 143" xfId="45913" xr:uid="{23B9CD34-0B52-4638-BA6B-D709B0604E95}"/>
    <cellStyle name="Normal 144" xfId="45915" xr:uid="{CF794BE1-C11F-46F4-806C-BE059776A870}"/>
    <cellStyle name="Normal 15" xfId="915" xr:uid="{350115EA-9ADF-4526-96DA-7232A7D05636}"/>
    <cellStyle name="Normal 15 10" xfId="4196" xr:uid="{E91BF3DA-DDA5-48BC-9BAB-0A1EB21AFDA9}"/>
    <cellStyle name="Normal 15 11" xfId="3974" xr:uid="{8053DD0E-B100-4B03-9F51-B71F18472461}"/>
    <cellStyle name="Normal 15 11 2" xfId="7211" xr:uid="{D0779DE0-79EA-4DB9-9D7D-027F26400EB2}"/>
    <cellStyle name="Normal 15 11 2 2" xfId="18649" xr:uid="{FDD6FA9F-E4F0-4C73-9E00-761FCE5D93CA}"/>
    <cellStyle name="Normal 15 11 2 3" xfId="29498" xr:uid="{B9C74436-084E-40F5-8B69-4627510E799C}"/>
    <cellStyle name="Normal 15 11 2 4" xfId="44772" xr:uid="{BE3C9BBF-B181-4BAE-B9F7-065557EF8C2B}"/>
    <cellStyle name="Normal 15 11 3" xfId="15593" xr:uid="{F452432C-7F53-4D95-9DED-173161D923F8}"/>
    <cellStyle name="Normal 15 11 4" xfId="26442" xr:uid="{D6758571-85D2-4BA9-8BC0-37DBB32E18E2}"/>
    <cellStyle name="Normal 15 11 5" xfId="41716" xr:uid="{2BBC8043-1F1B-49E4-B531-59E0B73CA67A}"/>
    <cellStyle name="Normal 15 12" xfId="4520" xr:uid="{40AEB36F-507B-41CC-B898-E1988F93528E}"/>
    <cellStyle name="Normal 15 12 2" xfId="7576" xr:uid="{4D59982B-A9E3-4C96-8E3D-D04CA6EF67A0}"/>
    <cellStyle name="Normal 15 12 2 2" xfId="19014" xr:uid="{17E51287-09BB-4165-8488-18D74271063B}"/>
    <cellStyle name="Normal 15 12 2 3" xfId="29863" xr:uid="{610F4951-FD53-4D99-BA8A-B0E06B74043C}"/>
    <cellStyle name="Normal 15 12 2 4" xfId="45137" xr:uid="{71DFBF60-18FB-412D-A8CE-E4BBD8900BD9}"/>
    <cellStyle name="Normal 15 12 3" xfId="15958" xr:uid="{FA8EB3B3-8EEA-416A-A1F4-3D1F073937F6}"/>
    <cellStyle name="Normal 15 12 4" xfId="26807" xr:uid="{5D9636E1-9EC3-4C89-B032-51EF073E3A36}"/>
    <cellStyle name="Normal 15 12 5" xfId="42081" xr:uid="{03868BE4-C207-48D3-917C-5FCD17308F93}"/>
    <cellStyle name="Normal 15 13" xfId="4882" xr:uid="{120230BC-F6C0-4580-9F92-19BC32F80C5A}"/>
    <cellStyle name="Normal 15 13 2" xfId="7938" xr:uid="{1C08D1DB-EF79-464E-BB05-4085C2A8DF62}"/>
    <cellStyle name="Normal 15 13 2 2" xfId="19376" xr:uid="{3B480AEE-576C-4750-BBA4-39B0DC903590}"/>
    <cellStyle name="Normal 15 13 2 3" xfId="30225" xr:uid="{5AF2A489-0751-4309-AAFF-DA0F61EA36D6}"/>
    <cellStyle name="Normal 15 13 2 4" xfId="45499" xr:uid="{56427849-6A9C-42F1-810C-EA3C78D4C890}"/>
    <cellStyle name="Normal 15 13 3" xfId="16320" xr:uid="{49800CDB-6AF8-4F3C-AFCB-7621AA10EB43}"/>
    <cellStyle name="Normal 15 13 4" xfId="27169" xr:uid="{4BA7C03C-8721-4BBA-83D8-1171684482F9}"/>
    <cellStyle name="Normal 15 13 5" xfId="42443" xr:uid="{AADEC95C-7FEF-478A-9054-D4174D9F77CD}"/>
    <cellStyle name="Normal 15 14" xfId="5247" xr:uid="{F378E795-586C-44E0-A133-04211F30DA08}"/>
    <cellStyle name="Normal 15 14 2" xfId="16685" xr:uid="{CB353619-869E-4AAD-855B-F47AC18D5888}"/>
    <cellStyle name="Normal 15 14 3" xfId="27534" xr:uid="{6EE4A6B5-CE48-4EDF-ADB5-402E1E45A877}"/>
    <cellStyle name="Normal 15 14 4" xfId="42808" xr:uid="{CC460B79-B6E9-4BE8-84FE-7CD73A888A59}"/>
    <cellStyle name="Normal 15 15" xfId="13629" xr:uid="{A8444178-98B5-4B8B-AEBF-731532371E8B}"/>
    <cellStyle name="Normal 15 16" xfId="24478" xr:uid="{CB3B1E38-27D2-4412-B4AD-48293010B3C6}"/>
    <cellStyle name="Normal 15 17" xfId="30472" xr:uid="{9A879794-6D92-4872-85CB-F8CE107325BD}"/>
    <cellStyle name="Normal 15 18" xfId="39752" xr:uid="{9F27A2D4-6FA2-469E-B942-71CC204045B8}"/>
    <cellStyle name="Normal 15 2" xfId="1890" xr:uid="{175BAF9A-530D-490F-A2ED-2FF49998CEC1}"/>
    <cellStyle name="Normal 15 3" xfId="2501" xr:uid="{71528DB5-BA8B-45AB-8952-36AF3AABC81E}"/>
    <cellStyle name="Normal 15 3 2" xfId="3482" xr:uid="{836E2272-30C9-4A8C-AD37-36C4631F98D4}"/>
    <cellStyle name="Normal 15 3 2 2" xfId="6720" xr:uid="{6862F338-6964-451C-8871-41D616F08C58}"/>
    <cellStyle name="Normal 15 3 2 2 2" xfId="10971" xr:uid="{C90B1704-3715-4F7E-A744-9A30909544B8}"/>
    <cellStyle name="Normal 15 3 2 2 2 2" xfId="21844" xr:uid="{CDA5BE76-B481-4FBC-AAD0-9BF084062A97}"/>
    <cellStyle name="Normal 15 3 2 2 2 3" xfId="38811" xr:uid="{50D1390E-E348-4B30-A091-E5137088F66F}"/>
    <cellStyle name="Normal 15 3 2 2 3" xfId="18158" xr:uid="{C2FF6228-1AD0-463F-A7EF-2492D39D4116}"/>
    <cellStyle name="Normal 15 3 2 2 4" xfId="29007" xr:uid="{0CB8DF4C-06D1-4BF1-967A-FE7D7BBD9C3C}"/>
    <cellStyle name="Normal 15 3 2 2 5" xfId="34844" xr:uid="{E986920C-14FB-431A-8780-53D221041DFE}"/>
    <cellStyle name="Normal 15 3 2 2 6" xfId="44281" xr:uid="{C10BBE38-CE42-47B2-B4C8-8D5A69CD1554}"/>
    <cellStyle name="Normal 15 3 2 3" xfId="10972" xr:uid="{2005253E-B8AA-4499-A3F5-A82608C642AC}"/>
    <cellStyle name="Normal 15 3 2 3 2" xfId="21845" xr:uid="{6AA442CD-924B-43AC-A78D-B4E7A13F54AE}"/>
    <cellStyle name="Normal 15 3 2 3 3" xfId="36830" xr:uid="{4065B390-F56E-4F8C-9C1C-27BE8278C166}"/>
    <cellStyle name="Normal 15 3 2 4" xfId="15102" xr:uid="{F9468A75-AD3A-415F-ABD5-D75A82FA23C7}"/>
    <cellStyle name="Normal 15 3 2 5" xfId="25951" xr:uid="{EB1BE470-52E2-4522-B26E-61976C24E25B}"/>
    <cellStyle name="Normal 15 3 2 6" xfId="32101" xr:uid="{F95521B3-E01E-4816-889C-29D5D299D325}"/>
    <cellStyle name="Normal 15 3 2 7" xfId="41225" xr:uid="{6166A60D-99F3-4E06-B0A6-6BE6DE48804F}"/>
    <cellStyle name="Normal 15 3 3" xfId="4197" xr:uid="{0F98E5C8-4849-49C9-B510-E8078AE1A031}"/>
    <cellStyle name="Normal 15 3 3 2" xfId="10973" xr:uid="{B3E70155-4EA5-45D9-B404-23F867326327}"/>
    <cellStyle name="Normal 15 3 3 2 2" xfId="21846" xr:uid="{014265E1-B532-4312-9936-9148FD25F867}"/>
    <cellStyle name="Normal 15 3 3 2 3" xfId="38102" xr:uid="{DD26C2A9-D339-4C01-A502-003B2013C794}"/>
    <cellStyle name="Normal 15 3 3 3" xfId="34144" xr:uid="{680DB2B3-3271-4883-9E48-C49DC0C2C2D0}"/>
    <cellStyle name="Normal 15 3 3 4" xfId="45792" xr:uid="{CC72220F-E0E6-4800-BD5E-10F90965F17F}"/>
    <cellStyle name="Normal 15 3 4" xfId="5740" xr:uid="{418F0F97-B9AC-46B4-BC17-ECB1792E37F1}"/>
    <cellStyle name="Normal 15 3 4 2" xfId="17178" xr:uid="{6C681B61-7299-4ACA-8C1C-5EA0F033C45A}"/>
    <cellStyle name="Normal 15 3 4 3" xfId="28027" xr:uid="{AC450836-4F6C-43D7-B961-726A7AAFD8FC}"/>
    <cellStyle name="Normal 15 3 4 4" xfId="36119" xr:uid="{42DC9C37-4873-46F4-AFE6-99B8CB7EE701}"/>
    <cellStyle name="Normal 15 3 4 5" xfId="43301" xr:uid="{A872AED0-CB98-4A3B-A417-9D4927555AA8}"/>
    <cellStyle name="Normal 15 3 5" xfId="14122" xr:uid="{9D00E4F5-8663-4CA0-A49C-94AA6FE2548F}"/>
    <cellStyle name="Normal 15 3 6" xfId="24971" xr:uid="{CBDC02F8-5486-4B3B-91AA-DF572C222EA4}"/>
    <cellStyle name="Normal 15 3 7" xfId="31121" xr:uid="{9FEF5586-9DEF-40C6-B1E4-BCEB3269A338}"/>
    <cellStyle name="Normal 15 3 8" xfId="40245" xr:uid="{B552E1D7-8981-4454-A2E3-55E53C027504}"/>
    <cellStyle name="Normal 15 4" xfId="2989" xr:uid="{A8B6F55D-818B-463A-94A7-CB09BEA98349}"/>
    <cellStyle name="Normal 15 4 2" xfId="4198" xr:uid="{C9AA5046-BE91-4637-805E-316E883A911D}"/>
    <cellStyle name="Normal 15 4 2 2" xfId="10974" xr:uid="{DB3D9FCC-4520-4385-B51B-9AD5E173E179}"/>
    <cellStyle name="Normal 15 4 2 2 2" xfId="21847" xr:uid="{1915161F-560E-43EC-A0FB-F9A4A6CD5CC3}"/>
    <cellStyle name="Normal 15 4 2 2 3" xfId="38812" xr:uid="{21C75571-DCAD-422F-A841-74A11C508F06}"/>
    <cellStyle name="Normal 15 4 2 3" xfId="34845" xr:uid="{F41103E0-149D-4834-87FC-1A2D35842996}"/>
    <cellStyle name="Normal 15 4 2 4" xfId="45793" xr:uid="{4BB0FAB1-EBF3-495D-8802-E1D8105B713F}"/>
    <cellStyle name="Normal 15 4 3" xfId="6227" xr:uid="{B2EC91BB-7F3E-4B8E-B526-E61312D06C70}"/>
    <cellStyle name="Normal 15 4 3 2" xfId="17665" xr:uid="{B315EC06-E452-4CC0-8F8F-F4CBB05DF419}"/>
    <cellStyle name="Normal 15 4 3 3" xfId="28514" xr:uid="{79D939E4-DB72-440B-BF28-9B2110D6D536}"/>
    <cellStyle name="Normal 15 4 3 4" xfId="36831" xr:uid="{9E844841-A3E0-4AD7-A90A-7AEAD6A9291F}"/>
    <cellStyle name="Normal 15 4 3 5" xfId="43788" xr:uid="{D3B20886-E7C2-4292-B06F-77F22EE2B1F5}"/>
    <cellStyle name="Normal 15 4 4" xfId="14609" xr:uid="{74A6E7DF-5736-4A40-B2EE-B6762984DC1C}"/>
    <cellStyle name="Normal 15 4 5" xfId="25458" xr:uid="{3E340AAF-E08A-4560-8A0E-DA865FCC073C}"/>
    <cellStyle name="Normal 15 4 6" xfId="31608" xr:uid="{EF18053D-2A5D-474D-BBF0-C076471872AE}"/>
    <cellStyle name="Normal 15 4 7" xfId="40732" xr:uid="{8AC7A2B1-CEF4-4F30-8276-2BA10758396B}"/>
    <cellStyle name="Normal 15 5" xfId="4199" xr:uid="{0BEA4A48-BE35-46F5-84A0-A81AF1E5B924}"/>
    <cellStyle name="Normal 15 5 2" xfId="10975" xr:uid="{7AF240D7-73A1-4732-B108-416EC8EDCA3A}"/>
    <cellStyle name="Normal 15 5 2 2" xfId="21848" xr:uid="{DAB61B22-6AF2-4E88-BFFF-39DAB7BF7B82}"/>
    <cellStyle name="Normal 15 5 2 3" xfId="37570" xr:uid="{F4E9E9CA-8A2F-4EBD-B367-7121902C7F81}"/>
    <cellStyle name="Normal 15 5 3" xfId="33163" xr:uid="{6BA8C968-8E4C-45EE-BD07-22F1DC716E8F}"/>
    <cellStyle name="Normal 15 5 4" xfId="45794" xr:uid="{042AA213-2ED0-45A7-9546-C70CC166D0BB}"/>
    <cellStyle name="Normal 15 6" xfId="4200" xr:uid="{1575F3DC-79F8-4F5D-9CFF-F21DC8D32DEA}"/>
    <cellStyle name="Normal 15 6 2" xfId="35589" xr:uid="{F138A33F-9D7C-46E0-B0C9-50225BDDF15B}"/>
    <cellStyle name="Normal 15 6 3" xfId="45795" xr:uid="{9722AF38-F304-49A9-9B5B-CDD9F9782E73}"/>
    <cellStyle name="Normal 15 7" xfId="4201" xr:uid="{480F3ADD-A13B-4902-BFB0-0EA70C256C70}"/>
    <cellStyle name="Normal 15 8" xfId="4202" xr:uid="{E26F9892-DB7E-45DC-A603-4C8BFFB78093}"/>
    <cellStyle name="Normal 15 9" xfId="4203" xr:uid="{9448282E-C615-4332-B1A1-4F7E880FCAE1}"/>
    <cellStyle name="Normal 16" xfId="916" xr:uid="{FF9B7B14-4429-46F6-B506-30885D648F87}"/>
    <cellStyle name="Normal 16 10" xfId="13630" xr:uid="{D6DD29C2-DE80-47C4-8BD3-696490C9C1F4}"/>
    <cellStyle name="Normal 16 11" xfId="24479" xr:uid="{A17184A8-8FF5-4408-BFCB-7194F0834C90}"/>
    <cellStyle name="Normal 16 12" xfId="30473" xr:uid="{616A0E84-E9CA-4C51-9E68-44A659E83E98}"/>
    <cellStyle name="Normal 16 13" xfId="39753" xr:uid="{FE59CE02-34C4-4F0F-B605-BDD007A71D31}"/>
    <cellStyle name="Normal 16 2" xfId="917" xr:uid="{D522CDD0-4D1B-4157-A19D-CBEC24BD95F2}"/>
    <cellStyle name="Normal 16 2 10" xfId="30474" xr:uid="{B2DB17DA-1100-4433-94B2-7DC404287F7D}"/>
    <cellStyle name="Normal 16 2 11" xfId="39754" xr:uid="{F1FFC3AF-A859-48E9-AC8D-D7A3B61E64BB}"/>
    <cellStyle name="Normal 16 2 2" xfId="2503" xr:uid="{AAA44C19-5183-4F1D-9DF2-D54E866FEA30}"/>
    <cellStyle name="Normal 16 2 2 2" xfId="3484" xr:uid="{A087D6D7-1BE9-4B60-8037-79E4FFFB42E4}"/>
    <cellStyle name="Normal 16 2 2 2 2" xfId="6722" xr:uid="{0590E17B-C3B6-4E81-B9C4-3C6313A801D3}"/>
    <cellStyle name="Normal 16 2 2 2 2 2" xfId="10976" xr:uid="{EEA03726-8352-48B3-9EEE-B97B0AA74EB4}"/>
    <cellStyle name="Normal 16 2 2 2 2 2 2" xfId="21849" xr:uid="{3F99E915-45E9-4754-936A-94F581AC2299}"/>
    <cellStyle name="Normal 16 2 2 2 2 2 3" xfId="38813" xr:uid="{E33A67BA-7756-475D-B49F-92EAD181D1DB}"/>
    <cellStyle name="Normal 16 2 2 2 2 3" xfId="18160" xr:uid="{80519B96-273F-4447-A63A-B1CE568FC25E}"/>
    <cellStyle name="Normal 16 2 2 2 2 4" xfId="29009" xr:uid="{E9C448AB-E978-457C-9473-311018A667C9}"/>
    <cellStyle name="Normal 16 2 2 2 2 5" xfId="34846" xr:uid="{8619F088-6650-4411-BF9E-0B168E64006F}"/>
    <cellStyle name="Normal 16 2 2 2 2 6" xfId="44283" xr:uid="{FBD577B4-9937-4EF4-8B35-12B8785A70C1}"/>
    <cellStyle name="Normal 16 2 2 2 3" xfId="10977" xr:uid="{BBE170D6-B8AF-4F58-B7EE-E7BFA6A7C074}"/>
    <cellStyle name="Normal 16 2 2 2 3 2" xfId="21850" xr:uid="{6B5DA57F-F15E-4EFB-A05B-F981DDCDD373}"/>
    <cellStyle name="Normal 16 2 2 2 3 3" xfId="36832" xr:uid="{BA1796F3-8F71-4B4D-BB53-CB333F12EB3C}"/>
    <cellStyle name="Normal 16 2 2 2 4" xfId="15104" xr:uid="{F7914FE2-5ACA-48EA-BB2E-07CB5293BA65}"/>
    <cellStyle name="Normal 16 2 2 2 5" xfId="25953" xr:uid="{53C00BA9-27CA-499D-AF13-D8A838D90046}"/>
    <cellStyle name="Normal 16 2 2 2 6" xfId="32103" xr:uid="{F0AFEE28-4675-470D-B213-6906A9C3335B}"/>
    <cellStyle name="Normal 16 2 2 2 7" xfId="41227" xr:uid="{0E431978-4310-4CE2-B17F-6BFEDA63F03E}"/>
    <cellStyle name="Normal 16 2 2 3" xfId="5742" xr:uid="{B0287603-9920-488F-8D9D-EA9C572510EF}"/>
    <cellStyle name="Normal 16 2 2 3 2" xfId="10978" xr:uid="{4DEEF6E6-4C4D-43A2-A6D9-6772CE0EC221}"/>
    <cellStyle name="Normal 16 2 2 3 2 2" xfId="21851" xr:uid="{87B03EDB-21A9-4059-B6FD-394A3F97C0DE}"/>
    <cellStyle name="Normal 16 2 2 3 2 3" xfId="38103" xr:uid="{8CFD0F47-8CE5-4559-A9BC-4D3B52FB4C28}"/>
    <cellStyle name="Normal 16 2 2 3 3" xfId="17180" xr:uid="{5D4E645C-9314-40F3-AB78-02A60A8EC9E4}"/>
    <cellStyle name="Normal 16 2 2 3 4" xfId="28029" xr:uid="{A5C1E9AD-E02A-4579-8C7E-60D1157FD346}"/>
    <cellStyle name="Normal 16 2 2 3 5" xfId="34145" xr:uid="{B362BFDB-0BFF-45F5-B0F1-5EC050DD7608}"/>
    <cellStyle name="Normal 16 2 2 3 6" xfId="43303" xr:uid="{C25CE19C-6FFE-4CA6-9746-25A2E70898BE}"/>
    <cellStyle name="Normal 16 2 2 4" xfId="10979" xr:uid="{2A0DA46F-A0CF-49B7-B413-27BE5AFE2714}"/>
    <cellStyle name="Normal 16 2 2 4 2" xfId="21852" xr:uid="{79289983-D157-4577-8682-2DFB103F1E54}"/>
    <cellStyle name="Normal 16 2 2 4 3" xfId="36120" xr:uid="{42E05ED1-A848-4EE6-A654-EA52C04E0FBE}"/>
    <cellStyle name="Normal 16 2 2 5" xfId="14124" xr:uid="{4C515E9B-FB06-4EC8-9F8E-A2DFAB0E7DBE}"/>
    <cellStyle name="Normal 16 2 2 6" xfId="24973" xr:uid="{B9222F71-CF3C-4D83-B8B3-FE00F62CD05A}"/>
    <cellStyle name="Normal 16 2 2 7" xfId="31123" xr:uid="{C7268162-58C5-486D-ABF5-0D386E78BF5D}"/>
    <cellStyle name="Normal 16 2 2 8" xfId="40247" xr:uid="{DA20D3CA-8CC2-4A96-B660-BB2BB8686074}"/>
    <cellStyle name="Normal 16 2 3" xfId="2991" xr:uid="{C4FE6A38-90B6-485B-9BE3-32B5CF2EBA90}"/>
    <cellStyle name="Normal 16 2 3 2" xfId="6229" xr:uid="{5500025A-6AF1-4C62-A5A4-BE669F98FD17}"/>
    <cellStyle name="Normal 16 2 3 2 2" xfId="10980" xr:uid="{E18419E5-9F44-42F4-8477-84BF912501B3}"/>
    <cellStyle name="Normal 16 2 3 2 2 2" xfId="21853" xr:uid="{13B55A46-00B9-4FB1-A10D-A64DDC71CAA0}"/>
    <cellStyle name="Normal 16 2 3 2 2 3" xfId="38814" xr:uid="{070B6B2C-DD55-457C-AC49-3DD3C3B0B4D0}"/>
    <cellStyle name="Normal 16 2 3 2 3" xfId="17667" xr:uid="{02B2F42B-2129-4517-9203-E65A2FEDE851}"/>
    <cellStyle name="Normal 16 2 3 2 4" xfId="28516" xr:uid="{2D294B53-C58D-4CFB-A75A-ED02245CD62D}"/>
    <cellStyle name="Normal 16 2 3 2 5" xfId="34847" xr:uid="{69A1A5AC-F215-4D76-93B0-E088BA408A75}"/>
    <cellStyle name="Normal 16 2 3 2 6" xfId="43790" xr:uid="{C570A4D0-F8E1-4125-A434-49EFF1C3816B}"/>
    <cellStyle name="Normal 16 2 3 3" xfId="10981" xr:uid="{E9BF19C3-F084-4211-92A1-26DF368E82A6}"/>
    <cellStyle name="Normal 16 2 3 3 2" xfId="21854" xr:uid="{1B29DC4F-5D12-4E37-B930-517A81E5F873}"/>
    <cellStyle name="Normal 16 2 3 3 3" xfId="36833" xr:uid="{2B62F27D-D172-407B-871C-C25A0D9412C3}"/>
    <cellStyle name="Normal 16 2 3 4" xfId="14611" xr:uid="{F30F2BF4-AB76-4E39-9076-3C5B15C1A6E4}"/>
    <cellStyle name="Normal 16 2 3 5" xfId="25460" xr:uid="{1EEDC793-6EBD-4929-9AD2-E83E9DB76C62}"/>
    <cellStyle name="Normal 16 2 3 6" xfId="31610" xr:uid="{B15941A6-AA35-41B4-8B13-C0DE421EB5B0}"/>
    <cellStyle name="Normal 16 2 3 7" xfId="40734" xr:uid="{C076B938-406C-40DA-841B-7B38F6B0B184}"/>
    <cellStyle name="Normal 16 2 4" xfId="3976" xr:uid="{988E5817-CE15-4282-BFA7-0AB3FB98D76A}"/>
    <cellStyle name="Normal 16 2 4 2" xfId="7213" xr:uid="{6F9CF68B-F800-4266-A4C4-952E33A34467}"/>
    <cellStyle name="Normal 16 2 4 2 2" xfId="18651" xr:uid="{E68F47F6-C264-4251-A693-3353484D2E54}"/>
    <cellStyle name="Normal 16 2 4 2 3" xfId="29500" xr:uid="{1AC3963D-8C8A-4869-AD37-4F6C27BD79D3}"/>
    <cellStyle name="Normal 16 2 4 2 4" xfId="37633" xr:uid="{888FCB74-3FCB-4C12-9FDA-7F1D26FA1488}"/>
    <cellStyle name="Normal 16 2 4 2 5" xfId="44774" xr:uid="{4175C4C3-39AC-4176-883E-E6079D848600}"/>
    <cellStyle name="Normal 16 2 4 3" xfId="15595" xr:uid="{5C058AEA-3227-46E0-AB94-1727C0C457CA}"/>
    <cellStyle name="Normal 16 2 4 4" xfId="26444" xr:uid="{C9C14272-34CF-47BD-9B4D-AA3CAAF6B862}"/>
    <cellStyle name="Normal 16 2 4 5" xfId="33164" xr:uid="{FF4C9C30-844D-49EA-9B2A-BE09B16BF76B}"/>
    <cellStyle name="Normal 16 2 4 6" xfId="41718" xr:uid="{D648BF73-6307-41E0-AB15-1F39C1E3096B}"/>
    <cellStyle name="Normal 16 2 5" xfId="4522" xr:uid="{CB6A417F-3C71-40D9-A83D-B849FA11ED93}"/>
    <cellStyle name="Normal 16 2 5 2" xfId="7578" xr:uid="{2302DC94-A384-4A54-9FF2-AA34017D255F}"/>
    <cellStyle name="Normal 16 2 5 2 2" xfId="19016" xr:uid="{07B42FC1-5A92-4EB4-AEA4-3A41C25FFD66}"/>
    <cellStyle name="Normal 16 2 5 2 3" xfId="29865" xr:uid="{C4BAF129-B33E-4644-A809-9CA025330D82}"/>
    <cellStyle name="Normal 16 2 5 2 4" xfId="45139" xr:uid="{455C6BCD-F782-4A9E-AB1D-8101F2B176D6}"/>
    <cellStyle name="Normal 16 2 5 3" xfId="15960" xr:uid="{6FC7E799-7005-4DDA-A6F7-8636523D3A23}"/>
    <cellStyle name="Normal 16 2 5 4" xfId="26809" xr:uid="{378EAF99-1B92-4885-BFC4-1D2F6C343045}"/>
    <cellStyle name="Normal 16 2 5 5" xfId="35652" xr:uid="{59FB09E0-3400-468E-9715-0E58AFBAA7CB}"/>
    <cellStyle name="Normal 16 2 5 6" xfId="42083" xr:uid="{E080DD5C-D78B-4EF4-BFC7-72F0A3B91B23}"/>
    <cellStyle name="Normal 16 2 6" xfId="4884" xr:uid="{592B0DD6-38F0-484C-8473-AA4DC4987629}"/>
    <cellStyle name="Normal 16 2 6 2" xfId="7940" xr:uid="{7879B852-7D95-45A9-B3F0-1CBBE9BD3B2F}"/>
    <cellStyle name="Normal 16 2 6 2 2" xfId="19378" xr:uid="{A379C0D8-8938-456B-82F5-18F03F16AA91}"/>
    <cellStyle name="Normal 16 2 6 2 3" xfId="30227" xr:uid="{DA1A80B8-9D9E-4B0A-A71C-CB803E9D3947}"/>
    <cellStyle name="Normal 16 2 6 2 4" xfId="45501" xr:uid="{EAA86D53-EF69-4283-A7F1-F393AAE02824}"/>
    <cellStyle name="Normal 16 2 6 3" xfId="16322" xr:uid="{DB7EFC79-49C1-4FCC-9A5D-E66BA8AD9883}"/>
    <cellStyle name="Normal 16 2 6 4" xfId="27171" xr:uid="{A3D024A8-900D-4EF2-9176-D1BA69959E85}"/>
    <cellStyle name="Normal 16 2 6 5" xfId="42445" xr:uid="{EAD4A795-3CA6-42BA-BCCB-2222630DD27A}"/>
    <cellStyle name="Normal 16 2 7" xfId="5249" xr:uid="{AD276E7F-9762-4409-9C8C-930A263AFDE4}"/>
    <cellStyle name="Normal 16 2 7 2" xfId="16687" xr:uid="{36901915-AC5B-4CCF-BC19-E9167151D5DC}"/>
    <cellStyle name="Normal 16 2 7 3" xfId="27536" xr:uid="{165B9EDF-2BFD-46AC-95D4-5C88BB091B7C}"/>
    <cellStyle name="Normal 16 2 7 4" xfId="42810" xr:uid="{AC881AC0-384F-42AC-83AF-337E1E6D413E}"/>
    <cellStyle name="Normal 16 2 8" xfId="13631" xr:uid="{87C7FF55-DC5B-4653-B398-7930D17B4904}"/>
    <cellStyle name="Normal 16 2 9" xfId="24480" xr:uid="{E2D1E208-D22C-4DA8-A578-B9C9198C4C40}"/>
    <cellStyle name="Normal 16 3" xfId="2502" xr:uid="{337EBB1E-9520-48FB-BB3F-77A877A63CCF}"/>
    <cellStyle name="Normal 16 3 2" xfId="3483" xr:uid="{11D29446-2523-46FD-B4B7-FFD516E9F14C}"/>
    <cellStyle name="Normal 16 3 2 2" xfId="6721" xr:uid="{485D21A3-9B44-466F-983A-CF8AAAEC85ED}"/>
    <cellStyle name="Normal 16 3 2 2 2" xfId="10982" xr:uid="{C07720C4-A463-4B57-A9F7-B5E0F6E60BAB}"/>
    <cellStyle name="Normal 16 3 2 2 2 2" xfId="21855" xr:uid="{3E19C69C-7FA6-44C9-AF9E-D026BF7C683F}"/>
    <cellStyle name="Normal 16 3 2 2 2 3" xfId="38815" xr:uid="{DAB50E42-50F8-4C2E-A93C-F622F444D4C8}"/>
    <cellStyle name="Normal 16 3 2 2 3" xfId="18159" xr:uid="{91E0FFBC-41BA-49FC-A682-D69F0B06CD9B}"/>
    <cellStyle name="Normal 16 3 2 2 4" xfId="29008" xr:uid="{1F47843F-FACC-4816-9BC1-1457E4154AEC}"/>
    <cellStyle name="Normal 16 3 2 2 5" xfId="34848" xr:uid="{31BAA952-F0ED-4402-B0C1-4D797D0B9278}"/>
    <cellStyle name="Normal 16 3 2 2 6" xfId="44282" xr:uid="{8123C635-1D57-495B-901E-23D3D9418B1E}"/>
    <cellStyle name="Normal 16 3 2 3" xfId="10983" xr:uid="{7CC15EA2-1BAF-45BE-8A1C-411840B42418}"/>
    <cellStyle name="Normal 16 3 2 3 2" xfId="21856" xr:uid="{BF318C7D-922A-49AD-83B7-6DD15DFCCB0D}"/>
    <cellStyle name="Normal 16 3 2 3 3" xfId="36834" xr:uid="{4F3BF31F-6F25-4396-90C6-7F45E78C18FF}"/>
    <cellStyle name="Normal 16 3 2 4" xfId="15103" xr:uid="{F7569A66-D8E8-4702-AA38-423084880A80}"/>
    <cellStyle name="Normal 16 3 2 5" xfId="25952" xr:uid="{95E66841-EF61-44ED-AF69-83196A2487FD}"/>
    <cellStyle name="Normal 16 3 2 6" xfId="32102" xr:uid="{C71581BE-CE7A-4208-85C1-C6199BB95667}"/>
    <cellStyle name="Normal 16 3 2 7" xfId="41226" xr:uid="{9C884DF4-E663-4423-A8B8-3EF00DE35EE6}"/>
    <cellStyle name="Normal 16 3 3" xfId="5741" xr:uid="{23E1321C-B415-4DBA-9CAA-B247EB984C13}"/>
    <cellStyle name="Normal 16 3 3 2" xfId="10984" xr:uid="{26B3219B-45C2-4181-9F7B-99BC884EECC2}"/>
    <cellStyle name="Normal 16 3 3 2 2" xfId="21857" xr:uid="{E7DEF0F1-5D0C-4CBE-8DE9-D54A4069EC2F}"/>
    <cellStyle name="Normal 16 3 3 2 3" xfId="38104" xr:uid="{69B5CD8D-2240-4ABB-8538-3639DE50BFCF}"/>
    <cellStyle name="Normal 16 3 3 3" xfId="17179" xr:uid="{E50775B8-3929-499F-B8A3-22FDA9646258}"/>
    <cellStyle name="Normal 16 3 3 4" xfId="28028" xr:uid="{C645A567-317C-42AF-B661-46A6D4219BA8}"/>
    <cellStyle name="Normal 16 3 3 5" xfId="34146" xr:uid="{FA21C847-E1EC-4665-8D3F-4C7CFFC817F3}"/>
    <cellStyle name="Normal 16 3 3 6" xfId="43302" xr:uid="{B323D383-1939-4543-AFE6-CCEC634B3FE4}"/>
    <cellStyle name="Normal 16 3 4" xfId="10985" xr:uid="{60CEB4AC-4160-4B25-B254-B11BCF2BC621}"/>
    <cellStyle name="Normal 16 3 4 2" xfId="21858" xr:uid="{AB8D22C6-FBFB-4388-B8AB-BDE2A90B7F5F}"/>
    <cellStyle name="Normal 16 3 4 3" xfId="36121" xr:uid="{087D67C5-F05C-4E12-B6E0-9A781770EDF2}"/>
    <cellStyle name="Normal 16 3 5" xfId="14123" xr:uid="{58D290CA-D4F7-43FA-98A7-2960B7F39B95}"/>
    <cellStyle name="Normal 16 3 6" xfId="24972" xr:uid="{0D73C23B-F724-48D1-883A-0E1F31993A45}"/>
    <cellStyle name="Normal 16 3 7" xfId="31122" xr:uid="{1969483B-E734-4CBF-A8BB-BDAD6D1DB8E2}"/>
    <cellStyle name="Normal 16 3 8" xfId="40246" xr:uid="{7F53382C-540E-4EB5-98F8-354E7A205040}"/>
    <cellStyle name="Normal 16 4" xfId="2990" xr:uid="{B7DA7210-CC22-4076-A62F-6A2EA24EA26D}"/>
    <cellStyle name="Normal 16 4 2" xfId="6228" xr:uid="{6EF55C6E-A04B-4FCC-B9D9-BB9FDCBF9A7D}"/>
    <cellStyle name="Normal 16 4 2 2" xfId="10986" xr:uid="{69D3C531-3EEF-4F38-96A8-230D6AA92C1B}"/>
    <cellStyle name="Normal 16 4 2 2 2" xfId="21859" xr:uid="{50449F53-C04A-4ABC-B294-1958D76EA95C}"/>
    <cellStyle name="Normal 16 4 2 2 3" xfId="38816" xr:uid="{DAD55020-6CF2-4333-A562-E0EF87B17EC5}"/>
    <cellStyle name="Normal 16 4 2 3" xfId="17666" xr:uid="{BD42BAF4-AF77-44E7-B3F4-BF53851AD1B2}"/>
    <cellStyle name="Normal 16 4 2 4" xfId="28515" xr:uid="{3563BF3E-F4EA-4A64-8094-92E936248376}"/>
    <cellStyle name="Normal 16 4 2 5" xfId="34849" xr:uid="{54D605AA-5D5C-4FAA-AA73-826DC46D579F}"/>
    <cellStyle name="Normal 16 4 2 6" xfId="43789" xr:uid="{5FAE7A2C-63E6-404C-AAC6-74D60714D20F}"/>
    <cellStyle name="Normal 16 4 3" xfId="10987" xr:uid="{C9C664F6-816E-4F6D-82A1-02CB12AB395F}"/>
    <cellStyle name="Normal 16 4 3 2" xfId="21860" xr:uid="{0F042307-FE3C-4445-A0F4-116734FB5E63}"/>
    <cellStyle name="Normal 16 4 3 3" xfId="36835" xr:uid="{8BD49F6B-653B-4A8B-839D-C4C3B85B2535}"/>
    <cellStyle name="Normal 16 4 4" xfId="14610" xr:uid="{390E85CA-AB0C-4283-B084-F36BB4379173}"/>
    <cellStyle name="Normal 16 4 5" xfId="25459" xr:uid="{2D8A8B59-C817-48F0-8AB3-EF2D090BBE3E}"/>
    <cellStyle name="Normal 16 4 6" xfId="31609" xr:uid="{8775340F-E0FB-4235-A570-7E87B35F2843}"/>
    <cellStyle name="Normal 16 4 7" xfId="40733" xr:uid="{19EA3790-9F3D-41CF-B3C9-3C962A5723B1}"/>
    <cellStyle name="Normal 16 5" xfId="3975" xr:uid="{587439D9-9470-4D2D-8283-87376D178ACD}"/>
    <cellStyle name="Normal 16 5 2" xfId="7212" xr:uid="{A26AE543-DDDE-43CE-A77C-A6E642F8B67D}"/>
    <cellStyle name="Normal 16 5 2 2" xfId="18650" xr:uid="{464B3173-416E-41FD-9A27-7D94B9CCE5FF}"/>
    <cellStyle name="Normal 16 5 2 3" xfId="29499" xr:uid="{8E398EE8-885F-470B-82EE-FB2474C2189F}"/>
    <cellStyle name="Normal 16 5 2 4" xfId="37562" xr:uid="{4269D4C7-C13E-49C4-A3E9-3D34073EC7B6}"/>
    <cellStyle name="Normal 16 5 2 5" xfId="44773" xr:uid="{C7A78134-A85D-4657-8335-5E6C80BC5121}"/>
    <cellStyle name="Normal 16 5 3" xfId="15594" xr:uid="{33E114C3-FB36-4750-BC56-A78E81EA7C4A}"/>
    <cellStyle name="Normal 16 5 4" xfId="26443" xr:uid="{F1297780-8B7F-41F8-9ABA-99438F9A8DDF}"/>
    <cellStyle name="Normal 16 5 5" xfId="33165" xr:uid="{40375A7E-FCA8-4F64-8147-EEF46A7B5C3A}"/>
    <cellStyle name="Normal 16 5 6" xfId="41717" xr:uid="{FA8CEEBC-F0E2-4782-A011-1254BF5AA453}"/>
    <cellStyle name="Normal 16 6" xfId="4521" xr:uid="{BB3C6BBF-7931-49B6-9C4D-22BB66425CAE}"/>
    <cellStyle name="Normal 16 6 2" xfId="7577" xr:uid="{28B37534-609C-450E-95C8-0286CBC7A81E}"/>
    <cellStyle name="Normal 16 6 2 2" xfId="19015" xr:uid="{A5089C4C-5ABE-47E4-93A8-C6B6005BB070}"/>
    <cellStyle name="Normal 16 6 2 3" xfId="29864" xr:uid="{3076E647-A531-47D7-B9AB-3E2B9D3445F0}"/>
    <cellStyle name="Normal 16 6 2 4" xfId="45138" xr:uid="{3143C56F-43A8-4835-A0BF-FA5AE1E9828B}"/>
    <cellStyle name="Normal 16 6 3" xfId="15959" xr:uid="{35567FE8-9273-4EAF-BE43-0683ED0306B9}"/>
    <cellStyle name="Normal 16 6 4" xfId="26808" xr:uid="{CACFBDCA-59F8-4C27-B437-0F9A6D99AA6B}"/>
    <cellStyle name="Normal 16 6 5" xfId="35581" xr:uid="{258E0E81-E822-4A91-B72E-72A73DFEB31B}"/>
    <cellStyle name="Normal 16 6 6" xfId="42082" xr:uid="{88EAEEA8-1E14-4921-9522-0EDFDAF3EF01}"/>
    <cellStyle name="Normal 16 7" xfId="4883" xr:uid="{D1FE4D76-34E2-4FE9-AEC2-F34B85E96F60}"/>
    <cellStyle name="Normal 16 7 2" xfId="7939" xr:uid="{A212E491-A11F-41A3-8412-D84F3FD696CA}"/>
    <cellStyle name="Normal 16 7 2 2" xfId="19377" xr:uid="{EF44AECC-6B50-41AC-9358-20E7103BC440}"/>
    <cellStyle name="Normal 16 7 2 3" xfId="30226" xr:uid="{E2E38781-1961-4549-89EA-38A0E549156B}"/>
    <cellStyle name="Normal 16 7 2 4" xfId="45500" xr:uid="{BAFA112B-DB09-459E-AAEC-DB880CBEA5BB}"/>
    <cellStyle name="Normal 16 7 3" xfId="16321" xr:uid="{4F5148BC-FCBD-4D28-9D38-1441ED9EFB11}"/>
    <cellStyle name="Normal 16 7 4" xfId="27170" xr:uid="{748BD721-E49B-4392-BF13-4D2AA845D716}"/>
    <cellStyle name="Normal 16 7 5" xfId="42444" xr:uid="{788A16EE-8744-4AAB-8B73-70CB533462AB}"/>
    <cellStyle name="Normal 16 8" xfId="5248" xr:uid="{01064F2D-27CB-4727-86F8-3513612B7C34}"/>
    <cellStyle name="Normal 16 8 2" xfId="16686" xr:uid="{5FC0E051-880F-47D6-AC59-2387F6A560AA}"/>
    <cellStyle name="Normal 16 8 3" xfId="27535" xr:uid="{37180862-832F-49C5-9364-AFF6D6818AA8}"/>
    <cellStyle name="Normal 16 8 4" xfId="42809" xr:uid="{9755C17E-F275-4A60-A967-603718A43D29}"/>
    <cellStyle name="Normal 16 9" xfId="8316" xr:uid="{8CC9CD89-6BA9-4807-81BD-E3505BE50937}"/>
    <cellStyle name="Normal 17" xfId="918" xr:uid="{D4086DE7-5A4C-4A0C-8B32-6B835B5C16A2}"/>
    <cellStyle name="Normal 17 10" xfId="24481" xr:uid="{DDFB8756-6D1D-4DA1-BF38-54D2F1DF9764}"/>
    <cellStyle name="Normal 17 11" xfId="30475" xr:uid="{F7E12C3C-C830-4859-8D5F-3E8EFACB0D31}"/>
    <cellStyle name="Normal 17 12" xfId="39755" xr:uid="{5EEE5C84-441E-4EFE-9FA4-7B03FF8BEF4E}"/>
    <cellStyle name="Normal 17 2" xfId="2504" xr:uid="{C5AD41B8-86F7-4DA1-A313-1DF0796C1B2F}"/>
    <cellStyle name="Normal 17 2 2" xfId="3485" xr:uid="{20491D6A-E988-4D8C-AF6F-111016CDC37E}"/>
    <cellStyle name="Normal 17 2 2 2" xfId="6723" xr:uid="{7B5D5631-8606-49CB-AFA7-B6717074024B}"/>
    <cellStyle name="Normal 17 2 2 2 2" xfId="10988" xr:uid="{0E7069B7-DD63-411D-AE6B-642224BFA205}"/>
    <cellStyle name="Normal 17 2 2 2 2 2" xfId="21861" xr:uid="{4D10F04F-E500-4EEB-B692-EAF6C468E495}"/>
    <cellStyle name="Normal 17 2 2 2 2 3" xfId="38817" xr:uid="{344A2E10-DA46-41B0-A3B8-AFB79EF672AE}"/>
    <cellStyle name="Normal 17 2 2 2 3" xfId="18161" xr:uid="{2B7BCE10-CBE4-4E66-A374-3D5F18A7154C}"/>
    <cellStyle name="Normal 17 2 2 2 4" xfId="29010" xr:uid="{64561572-9FB1-4CCF-9D56-38C029459F7E}"/>
    <cellStyle name="Normal 17 2 2 2 5" xfId="34850" xr:uid="{AAD8AA81-F53E-4E33-B8FC-8343276AC88E}"/>
    <cellStyle name="Normal 17 2 2 2 6" xfId="44284" xr:uid="{F17CF380-E9E7-4342-9EE2-01ABBFE0DA8A}"/>
    <cellStyle name="Normal 17 2 2 3" xfId="10989" xr:uid="{705CDF2C-1875-4D35-9E5B-1CBD6CFD2FD6}"/>
    <cellStyle name="Normal 17 2 2 3 2" xfId="21862" xr:uid="{1F0EDB34-B2FC-4B27-877A-183301C3FBF3}"/>
    <cellStyle name="Normal 17 2 2 3 3" xfId="36836" xr:uid="{07ABE612-07BF-4BB6-B579-8F2C350524CB}"/>
    <cellStyle name="Normal 17 2 2 4" xfId="15105" xr:uid="{3B449468-C40F-4599-BF8A-55C489E0AF9E}"/>
    <cellStyle name="Normal 17 2 2 5" xfId="25954" xr:uid="{54C58E79-1952-4BCA-A9C7-61D552820AFB}"/>
    <cellStyle name="Normal 17 2 2 6" xfId="32104" xr:uid="{1CD30B28-B8F0-41A6-99EB-043F6574AA15}"/>
    <cellStyle name="Normal 17 2 2 7" xfId="41228" xr:uid="{318A88F1-6867-4243-9C8C-496963B936D9}"/>
    <cellStyle name="Normal 17 2 3" xfId="5743" xr:uid="{80CF3652-AB74-44F6-A16B-824C37A72A96}"/>
    <cellStyle name="Normal 17 2 3 2" xfId="10990" xr:uid="{846C78CF-8CF0-4E2B-A839-E56EAECE1A58}"/>
    <cellStyle name="Normal 17 2 3 2 2" xfId="21863" xr:uid="{D78BD5CC-58F1-43C3-8E9E-3A633695A8D5}"/>
    <cellStyle name="Normal 17 2 3 2 3" xfId="38105" xr:uid="{B30F989C-B2DE-454C-8585-80358F7C1678}"/>
    <cellStyle name="Normal 17 2 3 3" xfId="17181" xr:uid="{8ED94BFB-CC21-42C8-AA1E-86726DC8CD92}"/>
    <cellStyle name="Normal 17 2 3 4" xfId="28030" xr:uid="{B9A54EB1-4E99-4A5C-B0C3-0537ADFBBB4F}"/>
    <cellStyle name="Normal 17 2 3 5" xfId="34147" xr:uid="{69128B8F-430C-4B47-B262-CB4E7CDE17BD}"/>
    <cellStyle name="Normal 17 2 3 6" xfId="43304" xr:uid="{35C0B1C8-1C25-4A0C-92C8-E0FB4BCE26DB}"/>
    <cellStyle name="Normal 17 2 4" xfId="10991" xr:uid="{77894FCB-9159-4755-B168-C8A1886DFC38}"/>
    <cellStyle name="Normal 17 2 4 2" xfId="21864" xr:uid="{DD5284A9-6C99-4EA5-A6B2-D62EAB839E46}"/>
    <cellStyle name="Normal 17 2 4 3" xfId="36122" xr:uid="{0994F8FD-6999-44D9-8CFF-966FAEC3CB1A}"/>
    <cellStyle name="Normal 17 2 5" xfId="14125" xr:uid="{A96AEDA7-0850-49CC-BFDC-F459DE20E2F7}"/>
    <cellStyle name="Normal 17 2 6" xfId="24974" xr:uid="{2924CFD7-DD94-4219-866E-DA77C4B89A5B}"/>
    <cellStyle name="Normal 17 2 7" xfId="31124" xr:uid="{A5B0305F-5FB5-435E-AF9A-F5A6AF98E3DB}"/>
    <cellStyle name="Normal 17 2 8" xfId="40248" xr:uid="{F7C0C0B4-2FC3-411A-9FFE-01414EB059DA}"/>
    <cellStyle name="Normal 17 3" xfId="2992" xr:uid="{6E88BC64-EDAE-46F6-A71B-96BD12564605}"/>
    <cellStyle name="Normal 17 3 2" xfId="6230" xr:uid="{44E638A9-2B11-43EB-BD66-9A3D2793A763}"/>
    <cellStyle name="Normal 17 3 2 2" xfId="10992" xr:uid="{5529E6DF-798E-44F6-8611-2AF7D5E9D2D1}"/>
    <cellStyle name="Normal 17 3 2 2 2" xfId="21865" xr:uid="{0D2CEE3A-8133-46BA-8FE2-675A02985A65}"/>
    <cellStyle name="Normal 17 3 2 2 3" xfId="38818" xr:uid="{CEC9DF10-A7D2-40BB-B6DF-D8BA0EDB559E}"/>
    <cellStyle name="Normal 17 3 2 3" xfId="17668" xr:uid="{60C2EEC8-535D-4ECC-8E66-508C5B8533CC}"/>
    <cellStyle name="Normal 17 3 2 4" xfId="28517" xr:uid="{22D2D4C2-C640-41CC-B20D-2840A74090FA}"/>
    <cellStyle name="Normal 17 3 2 5" xfId="34851" xr:uid="{D5213D95-03B4-43FA-BFEC-3E3969C81C3E}"/>
    <cellStyle name="Normal 17 3 2 6" xfId="43791" xr:uid="{B8E57203-071B-44CF-B583-B659029741EE}"/>
    <cellStyle name="Normal 17 3 3" xfId="10993" xr:uid="{F8ADF12A-7A89-4140-92A7-62D6229F63D3}"/>
    <cellStyle name="Normal 17 3 3 2" xfId="21866" xr:uid="{77FD36C2-1372-4F1F-BD17-BECCFDAEE054}"/>
    <cellStyle name="Normal 17 3 3 3" xfId="36837" xr:uid="{877A47D6-739C-4087-B636-E94BE125E8B7}"/>
    <cellStyle name="Normal 17 3 4" xfId="14612" xr:uid="{A5AE6FA9-DC93-4438-BC35-A510CCFD121D}"/>
    <cellStyle name="Normal 17 3 5" xfId="25461" xr:uid="{921B533A-9133-43F3-B38F-BCDB645BA117}"/>
    <cellStyle name="Normal 17 3 6" xfId="31611" xr:uid="{69B64A28-061D-4406-AD1D-CA47A51EAE93}"/>
    <cellStyle name="Normal 17 3 7" xfId="40735" xr:uid="{5DA06A19-5081-41A1-885B-23F954863F74}"/>
    <cellStyle name="Normal 17 4" xfId="3977" xr:uid="{52CCED9E-99CB-4506-A8FF-9E9AF49D1B21}"/>
    <cellStyle name="Normal 17 4 2" xfId="7214" xr:uid="{F1CBF575-D1B0-46E5-8452-721F13233A71}"/>
    <cellStyle name="Normal 17 4 2 2" xfId="18652" xr:uid="{5F06579B-3D1C-4463-A675-C883D7B000F7}"/>
    <cellStyle name="Normal 17 4 2 3" xfId="29501" xr:uid="{47B91E9F-9626-4D22-8634-3CA82EECF245}"/>
    <cellStyle name="Normal 17 4 2 4" xfId="37567" xr:uid="{0143DCD1-3326-4AB8-AD7E-7A0D0698F48A}"/>
    <cellStyle name="Normal 17 4 2 5" xfId="44775" xr:uid="{3975E2A4-BABC-48E2-AD98-08AA8D22B100}"/>
    <cellStyle name="Normal 17 4 3" xfId="15596" xr:uid="{BAEECED1-0CFE-49DC-896D-D003F7A186E4}"/>
    <cellStyle name="Normal 17 4 4" xfId="26445" xr:uid="{4E3919FF-3D2B-4AF5-A24C-112338395721}"/>
    <cellStyle name="Normal 17 4 5" xfId="33166" xr:uid="{939E2A75-A11F-4577-94B2-DDEABFB46195}"/>
    <cellStyle name="Normal 17 4 6" xfId="41719" xr:uid="{361EB7D6-A281-4F9D-933B-AB9FE7BA929F}"/>
    <cellStyle name="Normal 17 5" xfId="4523" xr:uid="{40D4E784-3566-4F95-86BB-680060F6CAEE}"/>
    <cellStyle name="Normal 17 5 2" xfId="7579" xr:uid="{90F52EF4-3211-4FB0-9870-C56121E319B0}"/>
    <cellStyle name="Normal 17 5 2 2" xfId="19017" xr:uid="{8C7014EA-42A4-4DA8-8ACB-DD210BEC00C6}"/>
    <cellStyle name="Normal 17 5 2 3" xfId="29866" xr:uid="{56E3D334-5E1D-4EAE-81EB-BFA73DA6D4B2}"/>
    <cellStyle name="Normal 17 5 2 4" xfId="45140" xr:uid="{7615412E-ED98-4992-87CD-A4C064CBFC6C}"/>
    <cellStyle name="Normal 17 5 3" xfId="15961" xr:uid="{079C28C3-16CD-49D0-BFCD-6364B6B52B62}"/>
    <cellStyle name="Normal 17 5 4" xfId="26810" xr:uid="{3A0177A7-50F8-4F01-844C-7FFB51B7C6B9}"/>
    <cellStyle name="Normal 17 5 5" xfId="35586" xr:uid="{7781B10B-DA44-4506-BD58-D602B9B55685}"/>
    <cellStyle name="Normal 17 5 6" xfId="42084" xr:uid="{6D730EFB-9FCC-4EFD-9FAD-8631E602BD09}"/>
    <cellStyle name="Normal 17 6" xfId="4885" xr:uid="{9BF3B72C-97F9-4F4B-B48F-D47A5E9B22BF}"/>
    <cellStyle name="Normal 17 6 2" xfId="7941" xr:uid="{F2ED6095-084B-4129-BE80-0C83A84A0AEE}"/>
    <cellStyle name="Normal 17 6 2 2" xfId="19379" xr:uid="{7F585871-BA52-4A12-9C3B-9477C01BB6F9}"/>
    <cellStyle name="Normal 17 6 2 3" xfId="30228" xr:uid="{A5669999-ED2F-44A7-8B84-5EBE05D9CD0C}"/>
    <cellStyle name="Normal 17 6 2 4" xfId="45502" xr:uid="{E6B8229F-7198-4EFB-AAF8-2A916A7CE965}"/>
    <cellStyle name="Normal 17 6 3" xfId="16323" xr:uid="{B340D5F7-20CA-4EA0-AAAB-2A35C14E1538}"/>
    <cellStyle name="Normal 17 6 4" xfId="27172" xr:uid="{FF0CF577-8B5D-4D6F-A383-9EB3B2B90069}"/>
    <cellStyle name="Normal 17 6 5" xfId="42446" xr:uid="{24374214-7C47-4B7D-B44B-7F3076444E1E}"/>
    <cellStyle name="Normal 17 7" xfId="5250" xr:uid="{386A58E9-DB85-4E82-B8F6-3DCAFCD738C3}"/>
    <cellStyle name="Normal 17 7 2" xfId="16688" xr:uid="{BB87E933-B4AF-46A7-BD55-32B03C083344}"/>
    <cellStyle name="Normal 17 7 3" xfId="27537" xr:uid="{34E16AF1-9B28-400E-8E11-B6AB45B0957A}"/>
    <cellStyle name="Normal 17 7 4" xfId="42811" xr:uid="{9AF235B5-224F-4E40-97B4-15D2D21D0406}"/>
    <cellStyle name="Normal 17 8" xfId="8306" xr:uid="{B00C93D8-5150-4575-84E8-9A228F674954}"/>
    <cellStyle name="Normal 17 9" xfId="13632" xr:uid="{8F237938-62E4-4C12-B388-2E3F21682D9B}"/>
    <cellStyle name="Normal 18" xfId="919" xr:uid="{FB8A8992-C95E-456D-AACD-B5938805C14C}"/>
    <cellStyle name="Normal 18 10" xfId="24482" xr:uid="{089D1984-91C6-42B2-949E-90F44C0DBB69}"/>
    <cellStyle name="Normal 18 11" xfId="30476" xr:uid="{724E6F2A-7B72-4ABE-97B4-C4AE857D9C84}"/>
    <cellStyle name="Normal 18 12" xfId="39756" xr:uid="{594250D5-A80B-4C0E-BA82-76C655ABBF2A}"/>
    <cellStyle name="Normal 18 2" xfId="1891" xr:uid="{41C4E99B-0DBE-4B57-B8C4-623C4D3920E3}"/>
    <cellStyle name="Normal 18 3" xfId="2505" xr:uid="{0BEC796B-F15A-4A54-AC8D-4BD946A8FAE7}"/>
    <cellStyle name="Normal 18 3 2" xfId="3486" xr:uid="{FA013C44-466D-4101-B67C-E7927E8ED048}"/>
    <cellStyle name="Normal 18 3 2 2" xfId="6724" xr:uid="{259FABF6-13FB-4504-BCCC-1540A8DB7E54}"/>
    <cellStyle name="Normal 18 3 2 2 2" xfId="10994" xr:uid="{4B92D681-C85F-475A-953A-30D36742E4FA}"/>
    <cellStyle name="Normal 18 3 2 2 2 2" xfId="21867" xr:uid="{B2FBEB7B-91F5-4C00-945D-83290370D08D}"/>
    <cellStyle name="Normal 18 3 2 2 2 3" xfId="38819" xr:uid="{E0E4A8AA-D830-4754-9CC8-BD998153FBFC}"/>
    <cellStyle name="Normal 18 3 2 2 3" xfId="18162" xr:uid="{AFC7910C-1788-4EE1-BDD6-D8040162C43E}"/>
    <cellStyle name="Normal 18 3 2 2 4" xfId="29011" xr:uid="{261DDC9F-42F6-41EC-89A0-A6CE2AE22D93}"/>
    <cellStyle name="Normal 18 3 2 2 5" xfId="34852" xr:uid="{AED2D8E4-3C48-47C2-9BAF-93BD8345B7F6}"/>
    <cellStyle name="Normal 18 3 2 2 6" xfId="44285" xr:uid="{53C56EE7-313F-4580-B876-8A7079699B58}"/>
    <cellStyle name="Normal 18 3 2 3" xfId="10995" xr:uid="{3F65720F-1B86-4357-B75F-1BED654A3297}"/>
    <cellStyle name="Normal 18 3 2 3 2" xfId="21868" xr:uid="{F880A4F9-0BC9-4752-9E43-0721608EA53C}"/>
    <cellStyle name="Normal 18 3 2 3 3" xfId="36838" xr:uid="{E0595299-1AC3-48D6-8E30-7D0A4AC05F4E}"/>
    <cellStyle name="Normal 18 3 2 4" xfId="15106" xr:uid="{90EE3BA0-D9AD-4A27-8B99-44F25B4C90D0}"/>
    <cellStyle name="Normal 18 3 2 5" xfId="25955" xr:uid="{670D4DC2-4724-4D70-8AFD-735EB285B102}"/>
    <cellStyle name="Normal 18 3 2 6" xfId="32105" xr:uid="{8351F5A6-C4DD-4258-A0EF-8D49A11BA716}"/>
    <cellStyle name="Normal 18 3 2 7" xfId="41229" xr:uid="{9E28DC40-D4E0-4E34-8544-FE9B23B89E5E}"/>
    <cellStyle name="Normal 18 3 3" xfId="5744" xr:uid="{D4C70BF6-0BA4-4258-93F3-31698D2E3BA2}"/>
    <cellStyle name="Normal 18 3 3 2" xfId="10996" xr:uid="{F6C5CC50-8841-4AB5-A8BE-AF3BC9150D0C}"/>
    <cellStyle name="Normal 18 3 3 2 2" xfId="21869" xr:uid="{25B21ED1-43C8-468D-BFF3-F4A559E7B033}"/>
    <cellStyle name="Normal 18 3 3 2 3" xfId="38106" xr:uid="{B9B9210E-EF8F-4AC5-BDD7-302A635EA717}"/>
    <cellStyle name="Normal 18 3 3 3" xfId="17182" xr:uid="{E51F4A08-2FA1-49A7-AD76-2507D227973F}"/>
    <cellStyle name="Normal 18 3 3 4" xfId="28031" xr:uid="{6E98A75F-B38A-4D8C-ACBD-E3C39004376B}"/>
    <cellStyle name="Normal 18 3 3 5" xfId="34148" xr:uid="{7D631FD3-0EDC-411A-9F22-E5B1A045B7B4}"/>
    <cellStyle name="Normal 18 3 3 6" xfId="43305" xr:uid="{AB44EAAB-18D6-4B17-87A6-6CAFD58FCDCD}"/>
    <cellStyle name="Normal 18 3 4" xfId="10997" xr:uid="{565849A8-04CD-49F7-BB70-531F67B69DE7}"/>
    <cellStyle name="Normal 18 3 4 2" xfId="21870" xr:uid="{2516F515-D6EB-4CDF-8C81-894E835BC718}"/>
    <cellStyle name="Normal 18 3 4 3" xfId="36123" xr:uid="{93C0F2A2-E5B5-4786-B7C0-3C410FE3D7C2}"/>
    <cellStyle name="Normal 18 3 5" xfId="14126" xr:uid="{8EFF51AB-96D7-43A3-84B9-9A5966C061C2}"/>
    <cellStyle name="Normal 18 3 6" xfId="24975" xr:uid="{000C85E3-91F9-44B7-8A72-D55CBAC5639E}"/>
    <cellStyle name="Normal 18 3 7" xfId="31125" xr:uid="{B8BEE6D0-5D6B-4251-9EA0-05D9E6934E64}"/>
    <cellStyle name="Normal 18 3 8" xfId="40249" xr:uid="{3456EAA4-6503-4B5A-B3F3-17C25C81EDEE}"/>
    <cellStyle name="Normal 18 4" xfId="2993" xr:uid="{B53E081A-47D1-4AE7-B55F-F4C3E463BA39}"/>
    <cellStyle name="Normal 18 4 2" xfId="6231" xr:uid="{F5FCDD6B-59EC-4185-BB92-7B0A73953E6E}"/>
    <cellStyle name="Normal 18 4 2 2" xfId="10998" xr:uid="{AF5D2BE9-79C3-497E-B00B-7BF9F0F6ACED}"/>
    <cellStyle name="Normal 18 4 2 2 2" xfId="21871" xr:uid="{6622FD05-27B1-4CCB-AB27-C4FDB48B2817}"/>
    <cellStyle name="Normal 18 4 2 2 3" xfId="38820" xr:uid="{8FD592C7-D0D4-49D4-9605-E991999797E3}"/>
    <cellStyle name="Normal 18 4 2 3" xfId="17669" xr:uid="{14FB688B-80BF-4F66-AEFA-8F1CCEE1A033}"/>
    <cellStyle name="Normal 18 4 2 4" xfId="28518" xr:uid="{C69A9829-4636-4F4A-B5AC-C0CAA60E4E27}"/>
    <cellStyle name="Normal 18 4 2 5" xfId="34853" xr:uid="{81882BB1-D096-4E7E-A776-B8C1AEEA6D80}"/>
    <cellStyle name="Normal 18 4 2 6" xfId="43792" xr:uid="{17F946A8-6E73-4896-A106-500EB740D2EC}"/>
    <cellStyle name="Normal 18 4 3" xfId="10999" xr:uid="{824860E2-08FA-47AE-8474-7105C1E25808}"/>
    <cellStyle name="Normal 18 4 3 2" xfId="21872" xr:uid="{E8819403-E081-43B6-BCF0-AA2268BDBA22}"/>
    <cellStyle name="Normal 18 4 3 3" xfId="36839" xr:uid="{71356E58-7EA0-457A-9B07-556C126E6785}"/>
    <cellStyle name="Normal 18 4 4" xfId="14613" xr:uid="{48CA6F5F-1D74-4DBA-AD99-177E282822C0}"/>
    <cellStyle name="Normal 18 4 5" xfId="25462" xr:uid="{C5ECF54E-08B7-48C4-80FA-C116D4F97416}"/>
    <cellStyle name="Normal 18 4 6" xfId="31612" xr:uid="{62E24096-CE60-4A52-8216-8ACE0C538726}"/>
    <cellStyle name="Normal 18 4 7" xfId="40736" xr:uid="{723C87FF-1207-49D0-BF6C-DEEE306C40AA}"/>
    <cellStyle name="Normal 18 5" xfId="3978" xr:uid="{FD0F2EF4-7CEE-4FAC-9EC9-46E1249450CB}"/>
    <cellStyle name="Normal 18 5 2" xfId="7215" xr:uid="{16FC0732-25FE-413A-A7B9-70FF321F7973}"/>
    <cellStyle name="Normal 18 5 2 2" xfId="18653" xr:uid="{E213141A-5385-4406-82D9-0207CC6959C8}"/>
    <cellStyle name="Normal 18 5 2 3" xfId="29502" xr:uid="{B861799D-5255-444F-9A1F-2EDA0130E68D}"/>
    <cellStyle name="Normal 18 5 2 4" xfId="37563" xr:uid="{353F60DB-BBF0-4A71-BFB6-7882B09EC435}"/>
    <cellStyle name="Normal 18 5 2 5" xfId="44776" xr:uid="{797FEE8C-0B2B-4DDE-9D30-5D962D90F52D}"/>
    <cellStyle name="Normal 18 5 3" xfId="15597" xr:uid="{00D4FAD0-B3F7-4774-9501-33D5D40BC0D6}"/>
    <cellStyle name="Normal 18 5 4" xfId="26446" xr:uid="{DFBB75B6-6906-4898-AC8F-48C4181D2C4E}"/>
    <cellStyle name="Normal 18 5 5" xfId="33167" xr:uid="{0DC7E244-D705-43D8-9228-940CA93258C2}"/>
    <cellStyle name="Normal 18 5 6" xfId="41720" xr:uid="{B730EF38-451E-44DA-87F7-B3163D831CDD}"/>
    <cellStyle name="Normal 18 6" xfId="4524" xr:uid="{57CF60A5-8E17-448E-A41F-5625E80DE5A5}"/>
    <cellStyle name="Normal 18 6 2" xfId="7580" xr:uid="{4B7D8723-353E-4D22-91CE-F83ADE74D549}"/>
    <cellStyle name="Normal 18 6 2 2" xfId="19018" xr:uid="{B0E3CF90-E01D-4A0C-ADCD-61C6D43A9A84}"/>
    <cellStyle name="Normal 18 6 2 3" xfId="29867" xr:uid="{21A58E30-D455-4EAC-82D1-A70358C5CB34}"/>
    <cellStyle name="Normal 18 6 2 4" xfId="45141" xr:uid="{D64EA170-1D35-4843-9D2D-71A2BD8BB108}"/>
    <cellStyle name="Normal 18 6 3" xfId="15962" xr:uid="{121036F4-CE35-4CDC-8C09-34C1495E4E08}"/>
    <cellStyle name="Normal 18 6 4" xfId="26811" xr:uid="{CAEE7B98-961A-4662-B672-66DE257D9DB8}"/>
    <cellStyle name="Normal 18 6 5" xfId="35582" xr:uid="{EFAE289C-A9CB-47EF-B512-7D4CBBE9D66D}"/>
    <cellStyle name="Normal 18 6 6" xfId="42085" xr:uid="{87ECB187-3583-4CF5-9E25-4A623938AD42}"/>
    <cellStyle name="Normal 18 7" xfId="4886" xr:uid="{32D2BD47-5D61-45D7-8A1C-969DB5065437}"/>
    <cellStyle name="Normal 18 7 2" xfId="7942" xr:uid="{48A34B3B-4D1E-4342-9D71-8E7F26088B60}"/>
    <cellStyle name="Normal 18 7 2 2" xfId="19380" xr:uid="{41A4D748-D288-4928-A1EA-7DA501D5FCD0}"/>
    <cellStyle name="Normal 18 7 2 3" xfId="30229" xr:uid="{8060BF08-E7B2-4902-9FD7-379F414DEA72}"/>
    <cellStyle name="Normal 18 7 2 4" xfId="45503" xr:uid="{CE74BE69-45CD-469A-B36E-21073794045B}"/>
    <cellStyle name="Normal 18 7 3" xfId="16324" xr:uid="{B607F89F-DB85-4D1C-B39B-F1B82CD1B845}"/>
    <cellStyle name="Normal 18 7 4" xfId="27173" xr:uid="{BC5BA0EE-2A3C-41A1-9B00-6EF0C934342B}"/>
    <cellStyle name="Normal 18 7 5" xfId="42447" xr:uid="{3894E0AD-678F-494C-8EA0-F7E6E5C45415}"/>
    <cellStyle name="Normal 18 8" xfId="5251" xr:uid="{FAB67343-13C5-4E2E-B030-D4ABA5F33521}"/>
    <cellStyle name="Normal 18 8 2" xfId="16689" xr:uid="{C4B6A0E0-9A6D-4820-AB51-A9B7D6B8CADF}"/>
    <cellStyle name="Normal 18 8 3" xfId="27538" xr:uid="{1E70DDC9-93CB-4B21-A774-6DE97C77BAAF}"/>
    <cellStyle name="Normal 18 8 4" xfId="42812" xr:uid="{BE493124-CC02-4B2C-A75D-4FF8F66CD9DD}"/>
    <cellStyle name="Normal 18 9" xfId="13633" xr:uid="{E87E3DB3-5E6A-47F6-954A-DA73FB82FB09}"/>
    <cellStyle name="Normal 19" xfId="920" xr:uid="{94BDE4F1-30E3-473A-82D2-8FFF9AFBCA35}"/>
    <cellStyle name="Normal 19 10" xfId="24483" xr:uid="{8BE98212-D679-4F40-8AED-58298CA165E9}"/>
    <cellStyle name="Normal 19 11" xfId="30477" xr:uid="{3FF37760-21A8-40D1-A97A-C11147124DCE}"/>
    <cellStyle name="Normal 19 12" xfId="39757" xr:uid="{8D2815D0-C29C-46B6-8AAF-07E4DF991BE1}"/>
    <cellStyle name="Normal 19 2" xfId="1892" xr:uid="{C6623C76-26DB-4E50-BEE9-813126350406}"/>
    <cellStyle name="Normal 19 3" xfId="2506" xr:uid="{E8B3320C-2134-4612-9341-4FDA4F0F934F}"/>
    <cellStyle name="Normal 19 3 2" xfId="3487" xr:uid="{75E0540A-62A7-4E9C-A690-8D3E042BA5DF}"/>
    <cellStyle name="Normal 19 3 2 2" xfId="6725" xr:uid="{6EBF5D37-F51A-47E8-8116-3E4235BC4113}"/>
    <cellStyle name="Normal 19 3 2 2 2" xfId="11000" xr:uid="{844F71AA-A5B7-4FC5-B6B8-6BCFFA2EDA28}"/>
    <cellStyle name="Normal 19 3 2 2 2 2" xfId="21873" xr:uid="{0FA34D80-B698-4F16-9831-0C53A8C035E1}"/>
    <cellStyle name="Normal 19 3 2 2 2 3" xfId="38821" xr:uid="{84E9D8BF-1D1C-41BC-B534-7DF595E7E43C}"/>
    <cellStyle name="Normal 19 3 2 2 3" xfId="18163" xr:uid="{A1CFAF02-CB1E-4723-910C-28420E4C2B89}"/>
    <cellStyle name="Normal 19 3 2 2 4" xfId="29012" xr:uid="{9057553A-5BB5-4ABE-8EB8-33B3AC4315DD}"/>
    <cellStyle name="Normal 19 3 2 2 5" xfId="34854" xr:uid="{CAB94619-130E-4B0A-993E-4BECD771717D}"/>
    <cellStyle name="Normal 19 3 2 2 6" xfId="44286" xr:uid="{6FCE4264-89B5-4015-BCBA-C82BE164F78B}"/>
    <cellStyle name="Normal 19 3 2 3" xfId="11001" xr:uid="{54A0F0E4-F7BA-484E-A77F-3F8D41FFF8AE}"/>
    <cellStyle name="Normal 19 3 2 3 2" xfId="21874" xr:uid="{A1E69ABD-A34E-4E14-9CA0-8B5D615A86CF}"/>
    <cellStyle name="Normal 19 3 2 3 3" xfId="36840" xr:uid="{5CB70E94-3728-441C-987C-D059C76624E9}"/>
    <cellStyle name="Normal 19 3 2 4" xfId="15107" xr:uid="{D878DE24-2123-42E2-9A90-D959BD4C22B8}"/>
    <cellStyle name="Normal 19 3 2 5" xfId="25956" xr:uid="{B4B8EE44-9235-4D80-8AB9-8A59B7CEFBFD}"/>
    <cellStyle name="Normal 19 3 2 6" xfId="32106" xr:uid="{F2A76E28-20BA-4FBF-89DB-DAA2D6BF77D8}"/>
    <cellStyle name="Normal 19 3 2 7" xfId="41230" xr:uid="{86702343-7C41-4BB0-A4DC-873FB7FD4944}"/>
    <cellStyle name="Normal 19 3 3" xfId="5745" xr:uid="{B4580053-9418-4260-B30C-CAD43279FF66}"/>
    <cellStyle name="Normal 19 3 3 2" xfId="11002" xr:uid="{523A800F-CDEE-45D7-B214-FE56555B4AF7}"/>
    <cellStyle name="Normal 19 3 3 2 2" xfId="21875" xr:uid="{B0704E81-6241-40F3-9844-E01E84107BA8}"/>
    <cellStyle name="Normal 19 3 3 2 3" xfId="38107" xr:uid="{0EF39EEC-3A38-4BC5-B0F8-FC6BE6022D05}"/>
    <cellStyle name="Normal 19 3 3 3" xfId="17183" xr:uid="{90BB1BAA-006A-4ABB-8FE3-7A517468AAE9}"/>
    <cellStyle name="Normal 19 3 3 4" xfId="28032" xr:uid="{F65E7FB8-A923-4319-A54E-C4CD6EB2915C}"/>
    <cellStyle name="Normal 19 3 3 5" xfId="34149" xr:uid="{AC5A64B0-A74D-4950-97E7-09E63DA0A7BB}"/>
    <cellStyle name="Normal 19 3 3 6" xfId="43306" xr:uid="{7E8B8091-AAD9-47ED-96FE-D251962DCD30}"/>
    <cellStyle name="Normal 19 3 4" xfId="11003" xr:uid="{1999384E-E803-4211-9EC3-A639EAEF3A25}"/>
    <cellStyle name="Normal 19 3 4 2" xfId="21876" xr:uid="{AE5B43AD-6C30-430A-9A9A-AA16C93F6CA2}"/>
    <cellStyle name="Normal 19 3 4 3" xfId="36124" xr:uid="{6A2FA5A6-2288-4474-A7A1-4CF575AD729C}"/>
    <cellStyle name="Normal 19 3 5" xfId="14127" xr:uid="{CAAEFBE6-7A02-4471-BC09-B6933F923198}"/>
    <cellStyle name="Normal 19 3 6" xfId="24976" xr:uid="{E4005BAD-CC4F-4839-A1E9-49713D18DAAB}"/>
    <cellStyle name="Normal 19 3 7" xfId="31126" xr:uid="{C9A4325F-4B02-4EE3-8F6B-7E388A8D9953}"/>
    <cellStyle name="Normal 19 3 8" xfId="40250" xr:uid="{0AC2A623-4072-4C03-B2CA-2523184E7420}"/>
    <cellStyle name="Normal 19 4" xfId="2994" xr:uid="{D68A9C89-8816-4BE9-9B9C-2AF08C1ECB4E}"/>
    <cellStyle name="Normal 19 4 2" xfId="6232" xr:uid="{0956A49C-121E-4720-AD94-ACFA44FC2F0B}"/>
    <cellStyle name="Normal 19 4 2 2" xfId="11004" xr:uid="{BB05BBB4-116D-425B-9E98-450CC90BB4B8}"/>
    <cellStyle name="Normal 19 4 2 2 2" xfId="21877" xr:uid="{64E8DD0D-8DA0-4035-9450-FB8481194C85}"/>
    <cellStyle name="Normal 19 4 2 2 3" xfId="38822" xr:uid="{3E80F9EC-C87A-4D40-9C51-05B34776A792}"/>
    <cellStyle name="Normal 19 4 2 3" xfId="17670" xr:uid="{77D53E2F-DA16-4A22-AD54-710301660A71}"/>
    <cellStyle name="Normal 19 4 2 4" xfId="28519" xr:uid="{A2659961-B5BF-41CF-83AA-A550C802C529}"/>
    <cellStyle name="Normal 19 4 2 5" xfId="34855" xr:uid="{7E19DBA8-37C4-447B-B0B5-CF18656D736B}"/>
    <cellStyle name="Normal 19 4 2 6" xfId="43793" xr:uid="{65E725F5-1A07-4D52-B0A3-E06440CB43F8}"/>
    <cellStyle name="Normal 19 4 3" xfId="11005" xr:uid="{33F8986F-A80E-492B-9FDF-A204C551FDF6}"/>
    <cellStyle name="Normal 19 4 3 2" xfId="21878" xr:uid="{C766C6FB-B393-4A8A-931C-9CF556169DFA}"/>
    <cellStyle name="Normal 19 4 3 3" xfId="36841" xr:uid="{5C78988E-B87E-49AC-AC65-D0574F67E416}"/>
    <cellStyle name="Normal 19 4 4" xfId="14614" xr:uid="{DA65C86F-6F80-4496-8899-E5415AB5CE27}"/>
    <cellStyle name="Normal 19 4 5" xfId="25463" xr:uid="{E84D4BD7-EBFA-49E7-AF6D-1ACADE0283BE}"/>
    <cellStyle name="Normal 19 4 6" xfId="31613" xr:uid="{FF13C436-1A87-4F00-88BF-30F73E4CEB52}"/>
    <cellStyle name="Normal 19 4 7" xfId="40737" xr:uid="{A3E813C3-08FC-4EA0-9FC3-DFBC13825291}"/>
    <cellStyle name="Normal 19 5" xfId="3979" xr:uid="{A1F4CAEB-4568-433B-8AC4-D1CE30E68F93}"/>
    <cellStyle name="Normal 19 5 2" xfId="7216" xr:uid="{523A646A-6C72-4157-9A26-42057F58580B}"/>
    <cellStyle name="Normal 19 5 2 2" xfId="18654" xr:uid="{C28C16C4-45C7-4C27-98E8-0214E6E51A9E}"/>
    <cellStyle name="Normal 19 5 2 3" xfId="29503" xr:uid="{1693B0A6-7060-4835-815D-3E3B7ED2074C}"/>
    <cellStyle name="Normal 19 5 2 4" xfId="37559" xr:uid="{ECF968AD-72B6-4BF4-83C5-E7A85D818D93}"/>
    <cellStyle name="Normal 19 5 2 5" xfId="44777" xr:uid="{FB6899A0-73CE-4BC5-88EC-622A9AEDA079}"/>
    <cellStyle name="Normal 19 5 3" xfId="15598" xr:uid="{CECE3494-6DFE-42F6-AAD0-4A8D4CD37A54}"/>
    <cellStyle name="Normal 19 5 4" xfId="26447" xr:uid="{206978E6-6AAD-4A89-95C0-3DAE1BFA10A4}"/>
    <cellStyle name="Normal 19 5 5" xfId="33168" xr:uid="{9342A77D-BE21-44C1-8D3B-A902793BA367}"/>
    <cellStyle name="Normal 19 5 6" xfId="41721" xr:uid="{E64A3263-7C38-4A50-98C4-0D08458D34C8}"/>
    <cellStyle name="Normal 19 6" xfId="4525" xr:uid="{356F658B-CCED-4FBE-A571-187C28CAD807}"/>
    <cellStyle name="Normal 19 6 2" xfId="7581" xr:uid="{2DF929BD-2C93-47AE-9544-C443AE33AB06}"/>
    <cellStyle name="Normal 19 6 2 2" xfId="19019" xr:uid="{E0DE6E72-8A0C-4154-9380-1847F410DE6D}"/>
    <cellStyle name="Normal 19 6 2 3" xfId="29868" xr:uid="{1E112D82-526F-41ED-837C-D76EA0401892}"/>
    <cellStyle name="Normal 19 6 2 4" xfId="45142" xr:uid="{11586BF1-BA8E-4A84-8538-D64794AD2144}"/>
    <cellStyle name="Normal 19 6 3" xfId="15963" xr:uid="{51F7D393-5DA0-401D-B159-386197A0ACDB}"/>
    <cellStyle name="Normal 19 6 4" xfId="26812" xr:uid="{358CDA28-F03E-4AFE-957A-EB064850415D}"/>
    <cellStyle name="Normal 19 6 5" xfId="35578" xr:uid="{24A8BCBA-3F4D-4ABD-9E80-0E937BD7EC4E}"/>
    <cellStyle name="Normal 19 6 6" xfId="42086" xr:uid="{A5824583-BA8C-4A86-8B60-78A659C0C545}"/>
    <cellStyle name="Normal 19 7" xfId="4887" xr:uid="{7845D409-3100-49DA-A4B6-BA0EA9E0ED96}"/>
    <cellStyle name="Normal 19 7 2" xfId="7943" xr:uid="{7B06BE81-A4AC-4759-B459-5F4E9ECD8C03}"/>
    <cellStyle name="Normal 19 7 2 2" xfId="19381" xr:uid="{D2297004-0E2C-4D03-88A3-30F711308943}"/>
    <cellStyle name="Normal 19 7 2 3" xfId="30230" xr:uid="{74A43075-9EDC-4340-BCF7-69B5F1FB8FA6}"/>
    <cellStyle name="Normal 19 7 2 4" xfId="45504" xr:uid="{C32CDC3C-C877-4560-9FBE-C4147C813ABE}"/>
    <cellStyle name="Normal 19 7 3" xfId="16325" xr:uid="{04E35EDE-A69C-4A59-9EDD-56EEBBAC2B13}"/>
    <cellStyle name="Normal 19 7 4" xfId="27174" xr:uid="{7E546C88-6C8E-4C59-AAD0-411037E90F4F}"/>
    <cellStyle name="Normal 19 7 5" xfId="42448" xr:uid="{10B1486F-00F6-4C18-8F9D-852F49E8E290}"/>
    <cellStyle name="Normal 19 8" xfId="5252" xr:uid="{28F26379-FDF9-4600-9ADB-D090BF86D35C}"/>
    <cellStyle name="Normal 19 8 2" xfId="16690" xr:uid="{50F41918-7C18-4F36-AAD8-9FBFB1C8E8C8}"/>
    <cellStyle name="Normal 19 8 3" xfId="27539" xr:uid="{B7D16D4D-7D61-4195-840C-D073ED068504}"/>
    <cellStyle name="Normal 19 8 4" xfId="42813" xr:uid="{FF048452-91F7-4276-95C7-4D5559F37E78}"/>
    <cellStyle name="Normal 19 9" xfId="13634" xr:uid="{DDD92ABB-6CF5-42EF-8AFC-A40760112440}"/>
    <cellStyle name="Normal 2" xfId="59" xr:uid="{76DAE30E-9DBF-4075-A692-A527BEF7DF1B}"/>
    <cellStyle name="Normal 2 10" xfId="921" xr:uid="{BDCD8B2B-79FA-41BB-A43B-537B429B661A}"/>
    <cellStyle name="Normal 2 10 10" xfId="24484" xr:uid="{033B6800-FE3B-449E-81BF-E05E4EAEF5F1}"/>
    <cellStyle name="Normal 2 10 11" xfId="30633" xr:uid="{9B5ADD3B-4DC7-450A-8D01-479CA9E027BD}"/>
    <cellStyle name="Normal 2 10 12" xfId="39758" xr:uid="{F6A4B6A4-A910-43B2-A06C-C8611020D4BE}"/>
    <cellStyle name="Normal 2 10 2" xfId="2279" xr:uid="{8E6DD00C-C03C-4A77-8BDE-3D104A271F58}"/>
    <cellStyle name="Normal 2 10 2 2" xfId="2774" xr:uid="{D81CE22B-9DBC-4F7B-8C12-DF77DDDDDE35}"/>
    <cellStyle name="Normal 2 10 2 2 2" xfId="3754" xr:uid="{920F28E5-91EB-409F-B6EF-729401FD594A}"/>
    <cellStyle name="Normal 2 10 2 2 2 2" xfId="6992" xr:uid="{08658689-9E6C-475E-8CC7-0AE7F6DF1ED6}"/>
    <cellStyle name="Normal 2 10 2 2 2 2 2" xfId="11006" xr:uid="{2F410B8A-E366-4F88-88CF-88C523BE61A7}"/>
    <cellStyle name="Normal 2 10 2 2 2 2 2 2" xfId="21879" xr:uid="{2C9AA0C9-1F19-4815-B223-52A063E281E0}"/>
    <cellStyle name="Normal 2 10 2 2 2 2 2 3" xfId="38824" xr:uid="{ADB61EC6-15F9-4134-8C30-01A3F441AA20}"/>
    <cellStyle name="Normal 2 10 2 2 2 2 3" xfId="18430" xr:uid="{B32BB2EB-B0EA-4DF1-B4B3-D50C0DFF5495}"/>
    <cellStyle name="Normal 2 10 2 2 2 2 4" xfId="29279" xr:uid="{8F410BB8-27A8-444F-944A-1B927F380807}"/>
    <cellStyle name="Normal 2 10 2 2 2 2 5" xfId="34857" xr:uid="{28F657D4-4809-481C-8E5F-A6AEF377A6F5}"/>
    <cellStyle name="Normal 2 10 2 2 2 2 6" xfId="44553" xr:uid="{747C18E7-7FB4-467A-B10E-9809F5DC4AAB}"/>
    <cellStyle name="Normal 2 10 2 2 2 3" xfId="11007" xr:uid="{A597DA36-15D4-4681-8EAF-35C13E26B682}"/>
    <cellStyle name="Normal 2 10 2 2 2 3 2" xfId="21880" xr:uid="{1E60B41A-3C7C-4C10-A8BA-5A35EBDC5D81}"/>
    <cellStyle name="Normal 2 10 2 2 2 3 3" xfId="36843" xr:uid="{0A012024-DB5C-43AE-8943-65DCCBB98889}"/>
    <cellStyle name="Normal 2 10 2 2 2 4" xfId="15374" xr:uid="{99239E08-6610-4811-ADA9-83D2F1E0F3BB}"/>
    <cellStyle name="Normal 2 10 2 2 2 5" xfId="26223" xr:uid="{CAE6941A-9DBF-45A2-A279-DCB385108FFF}"/>
    <cellStyle name="Normal 2 10 2 2 2 6" xfId="32373" xr:uid="{9B5805E6-8563-43E0-8A35-75361995C788}"/>
    <cellStyle name="Normal 2 10 2 2 2 7" xfId="41497" xr:uid="{BC5789A8-9CC1-46C4-BDBF-C3EF49D1DF8C}"/>
    <cellStyle name="Normal 2 10 2 2 3" xfId="6012" xr:uid="{F18DC173-972D-4DA8-A129-64F07E58D145}"/>
    <cellStyle name="Normal 2 10 2 2 3 2" xfId="11008" xr:uid="{BFC18B4D-5B3B-4069-82BE-BBB470F005D9}"/>
    <cellStyle name="Normal 2 10 2 2 3 2 2" xfId="21881" xr:uid="{92F38A83-8334-4774-B370-DA552F4DC6AC}"/>
    <cellStyle name="Normal 2 10 2 2 3 2 3" xfId="38823" xr:uid="{350D7A93-E03C-4D32-AF9A-C0A418A3BA41}"/>
    <cellStyle name="Normal 2 10 2 2 3 3" xfId="17450" xr:uid="{833BAF2F-31B4-4CD9-95B8-D85A350ADAE5}"/>
    <cellStyle name="Normal 2 10 2 2 3 4" xfId="28299" xr:uid="{141ED01C-3ACF-471A-86D2-A560576724C6}"/>
    <cellStyle name="Normal 2 10 2 2 3 5" xfId="34856" xr:uid="{75D0A7E6-E3A7-4410-A363-51037F85C917}"/>
    <cellStyle name="Normal 2 10 2 2 3 6" xfId="43573" xr:uid="{B3780D5E-0646-4BDF-8D81-0EF539246901}"/>
    <cellStyle name="Normal 2 10 2 2 4" xfId="11009" xr:uid="{FF794C20-8F14-47AB-AB7D-4484832F8DD4}"/>
    <cellStyle name="Normal 2 10 2 2 4 2" xfId="21882" xr:uid="{68C6E6DE-1841-4F5F-8881-A7286DBFDF9F}"/>
    <cellStyle name="Normal 2 10 2 2 4 3" xfId="36842" xr:uid="{946688D1-4AAD-4CC5-9FE8-6321C52B5442}"/>
    <cellStyle name="Normal 2 10 2 2 5" xfId="14394" xr:uid="{D0AF519D-3318-4F4A-92D0-55356A71A6D7}"/>
    <cellStyle name="Normal 2 10 2 2 6" xfId="25243" xr:uid="{03983ADC-8DD4-4930-BB9D-E938CF8F0198}"/>
    <cellStyle name="Normal 2 10 2 2 7" xfId="31393" xr:uid="{7391B60E-F404-40A4-8F4A-D7F4A0701527}"/>
    <cellStyle name="Normal 2 10 2 2 8" xfId="40517" xr:uid="{049E9A55-AD6D-4BD2-9C9F-B1671D3A6658}"/>
    <cellStyle name="Normal 2 10 2 3" xfId="3261" xr:uid="{18F3674B-BC49-4DC8-9E9E-B82E87FAAB6B}"/>
    <cellStyle name="Normal 2 10 2 3 2" xfId="6499" xr:uid="{D1D6A0CC-EC38-4B3B-8D9C-364785F46225}"/>
    <cellStyle name="Normal 2 10 2 3 2 2" xfId="11010" xr:uid="{3A8BAC94-37CE-44B4-B35F-00DE297225B7}"/>
    <cellStyle name="Normal 2 10 2 3 2 2 2" xfId="21883" xr:uid="{75B90FDB-5460-4A67-982F-0CBCAB6EAA33}"/>
    <cellStyle name="Normal 2 10 2 3 2 2 3" xfId="38825" xr:uid="{388017DF-7D0B-4E09-9D2F-5FC0CB929F20}"/>
    <cellStyle name="Normal 2 10 2 3 2 3" xfId="17937" xr:uid="{DE4367DC-91B9-4F9D-8336-0675887E1093}"/>
    <cellStyle name="Normal 2 10 2 3 2 4" xfId="28786" xr:uid="{02BBF2E8-8B27-4863-A9D6-BC5269376EB4}"/>
    <cellStyle name="Normal 2 10 2 3 2 5" xfId="34858" xr:uid="{803D701D-0DBC-4669-A15C-C966455E1558}"/>
    <cellStyle name="Normal 2 10 2 3 2 6" xfId="44060" xr:uid="{A8A3204E-666E-4D7F-BDCA-3A2837D4E798}"/>
    <cellStyle name="Normal 2 10 2 3 3" xfId="11011" xr:uid="{EC3292D4-7B7C-4042-886E-FBA1367009B6}"/>
    <cellStyle name="Normal 2 10 2 3 3 2" xfId="21884" xr:uid="{F8E7A1B4-7B9E-4BD4-A127-1D158FE4DADC}"/>
    <cellStyle name="Normal 2 10 2 3 3 3" xfId="36844" xr:uid="{DEDC5951-4719-4967-8019-8C26147F8894}"/>
    <cellStyle name="Normal 2 10 2 3 4" xfId="14881" xr:uid="{DDEDFF88-EF76-4B36-98BE-2FC0E00C5117}"/>
    <cellStyle name="Normal 2 10 2 3 5" xfId="25730" xr:uid="{8589D66A-8152-4FC1-8796-E7A036B7C8A3}"/>
    <cellStyle name="Normal 2 10 2 3 6" xfId="31880" xr:uid="{EB414780-9C33-4076-9438-08A6E1A86162}"/>
    <cellStyle name="Normal 2 10 2 3 7" xfId="41004" xr:uid="{BC89948A-9EA5-48EB-8BF6-A4F484FA7E17}"/>
    <cellStyle name="Normal 2 10 2 4" xfId="5519" xr:uid="{49854774-5727-4BF3-98A7-7CE0938F9AFF}"/>
    <cellStyle name="Normal 2 10 2 4 2" xfId="11012" xr:uid="{B4A21BD5-0B3B-4AA9-B074-508F85C07F7C}"/>
    <cellStyle name="Normal 2 10 2 4 2 2" xfId="21885" xr:uid="{DA6FB95D-C4B7-42AB-9AA4-6EDC191CB1C7}"/>
    <cellStyle name="Normal 2 10 2 4 2 3" xfId="33170" xr:uid="{0E8DD245-BD68-4F78-9FF3-00A02DBBBCA3}"/>
    <cellStyle name="Normal 2 10 2 4 3" xfId="16957" xr:uid="{D4D1B6B7-A6C7-40F9-835D-F6A5D3600FFF}"/>
    <cellStyle name="Normal 2 10 2 4 4" xfId="27806" xr:uid="{EE4F9B6D-0BA1-43AD-B50F-9BCDC872CDAF}"/>
    <cellStyle name="Normal 2 10 2 4 5" xfId="33169" xr:uid="{3C31C342-8938-4D56-B366-9686A42A4599}"/>
    <cellStyle name="Normal 2 10 2 4 6" xfId="43080" xr:uid="{9D1A61DD-46B6-4EE7-9494-BA116C9779BC}"/>
    <cellStyle name="Normal 2 10 2 5" xfId="11013" xr:uid="{6BF9ECF1-DA1A-45C1-BC1E-164AE5D89B14}"/>
    <cellStyle name="Normal 2 10 2 5 2" xfId="21886" xr:uid="{CA159A9A-E1B8-43F7-B0FB-2342A0516583}"/>
    <cellStyle name="Normal 2 10 2 5 3" xfId="36125" xr:uid="{40295684-273C-4F9C-90B0-5C22F1BC049F}"/>
    <cellStyle name="Normal 2 10 2 6" xfId="13901" xr:uid="{0ADBE6A4-62FB-46AF-95C0-71ADA068AC24}"/>
    <cellStyle name="Normal 2 10 2 7" xfId="24750" xr:uid="{4802AC8A-420C-4702-B3E3-9DF5632EB58F}"/>
    <cellStyle name="Normal 2 10 2 8" xfId="30895" xr:uid="{687F69A2-F6C1-429B-9627-C07B70D0A96A}"/>
    <cellStyle name="Normal 2 10 2 9" xfId="40024" xr:uid="{3E4ED11C-1AA9-4486-BFF3-EDA533570C1F}"/>
    <cellStyle name="Normal 2 10 3" xfId="2507" xr:uid="{8E243268-49B4-4435-8735-9D2D62D7638D}"/>
    <cellStyle name="Normal 2 10 3 2" xfId="3488" xr:uid="{E588BAFA-76DA-41AD-930A-471D0D1AF7C4}"/>
    <cellStyle name="Normal 2 10 3 2 2" xfId="6726" xr:uid="{CAD4C0C0-C104-412B-A65B-EA9DC7211594}"/>
    <cellStyle name="Normal 2 10 3 2 2 2" xfId="11014" xr:uid="{03A8A549-8741-4693-87C0-AF14B222AEFA}"/>
    <cellStyle name="Normal 2 10 3 2 2 2 2" xfId="21887" xr:uid="{1ED86D4A-98CC-47B9-A101-75805555F706}"/>
    <cellStyle name="Normal 2 10 3 2 2 2 3" xfId="38826" xr:uid="{C7BB5FF6-507D-45F0-92E5-9FE3E952D597}"/>
    <cellStyle name="Normal 2 10 3 2 2 3" xfId="18164" xr:uid="{6C742D1F-B32C-48DE-B1A0-255815EA137B}"/>
    <cellStyle name="Normal 2 10 3 2 2 4" xfId="29013" xr:uid="{9104D759-86AF-4D7D-AD43-73CDC304485E}"/>
    <cellStyle name="Normal 2 10 3 2 2 5" xfId="34859" xr:uid="{A7B2F194-C2FC-4A5C-8931-A90FA7C0DD9C}"/>
    <cellStyle name="Normal 2 10 3 2 2 6" xfId="44287" xr:uid="{D481B080-CB59-4E2A-AF36-E196A70E9E89}"/>
    <cellStyle name="Normal 2 10 3 2 3" xfId="11015" xr:uid="{8338B670-6CDF-4F70-9E5B-7934421171DA}"/>
    <cellStyle name="Normal 2 10 3 2 3 2" xfId="21888" xr:uid="{7600603A-8B2C-4866-8FF3-3206BECAC9DE}"/>
    <cellStyle name="Normal 2 10 3 2 3 3" xfId="36845" xr:uid="{1BB23321-0247-459E-BB38-D2BAB9FA2C84}"/>
    <cellStyle name="Normal 2 10 3 2 4" xfId="15108" xr:uid="{58D90E4E-433A-4644-B409-215780F6876C}"/>
    <cellStyle name="Normal 2 10 3 2 5" xfId="25957" xr:uid="{BEA429A7-FD94-456F-B30A-22E26BE7C399}"/>
    <cellStyle name="Normal 2 10 3 2 6" xfId="32107" xr:uid="{7B0ED01A-082C-4D1F-8273-D69FC08DFFAE}"/>
    <cellStyle name="Normal 2 10 3 2 7" xfId="41231" xr:uid="{3705D671-49B6-4311-A7FB-ECC8A1A1544E}"/>
    <cellStyle name="Normal 2 10 3 3" xfId="5746" xr:uid="{815FDBF0-4576-4F83-A057-23947F3E1F06}"/>
    <cellStyle name="Normal 2 10 3 3 2" xfId="11016" xr:uid="{9F9A4C2C-346E-4D67-BFE4-B80F22FA30FB}"/>
    <cellStyle name="Normal 2 10 3 3 2 2" xfId="21889" xr:uid="{FB3AFA8F-08C8-4F32-97A2-1C883FEAB9B1}"/>
    <cellStyle name="Normal 2 10 3 3 2 3" xfId="38108" xr:uid="{3F6453EB-00CC-4020-AA06-2019E82634BC}"/>
    <cellStyle name="Normal 2 10 3 3 3" xfId="17184" xr:uid="{02F3F3E0-1671-4A1B-BAEB-ED96FC4728A2}"/>
    <cellStyle name="Normal 2 10 3 3 4" xfId="28033" xr:uid="{0963AA90-7031-46ED-B46A-E3B44ED80A6B}"/>
    <cellStyle name="Normal 2 10 3 3 5" xfId="34150" xr:uid="{A5DADFF4-2511-4311-A17B-F27A893A1DAA}"/>
    <cellStyle name="Normal 2 10 3 3 6" xfId="43307" xr:uid="{79A77281-FC3E-45A7-8685-C07B13F15884}"/>
    <cellStyle name="Normal 2 10 3 4" xfId="11017" xr:uid="{15B777B5-7877-4A32-A0A6-131DBBC3AD4C}"/>
    <cellStyle name="Normal 2 10 3 4 2" xfId="21890" xr:uid="{DAA2E5F7-24DB-4447-86D4-F0B7D6551C1B}"/>
    <cellStyle name="Normal 2 10 3 4 3" xfId="36126" xr:uid="{B14F80D4-1949-4022-9E39-DB4F9BC570DB}"/>
    <cellStyle name="Normal 2 10 3 5" xfId="14128" xr:uid="{286FC4EC-A2E3-4DFE-BE18-E8C1B7C1E829}"/>
    <cellStyle name="Normal 2 10 3 6" xfId="24977" xr:uid="{74D85A79-D131-4577-954C-4A0447D806A2}"/>
    <cellStyle name="Normal 2 10 3 7" xfId="31127" xr:uid="{483FDE77-F72C-4E2D-B6C0-296A08545121}"/>
    <cellStyle name="Normal 2 10 3 8" xfId="40251" xr:uid="{05729FB2-31B5-498C-B04C-5FA719CDB83B}"/>
    <cellStyle name="Normal 2 10 4" xfId="2995" xr:uid="{F76DD591-BEE9-47B8-9006-9A2FFE1E10F8}"/>
    <cellStyle name="Normal 2 10 4 2" xfId="6233" xr:uid="{F717156F-EAE0-4F0A-A7DC-CCCDA4E77513}"/>
    <cellStyle name="Normal 2 10 4 2 2" xfId="11018" xr:uid="{E703CFF6-2375-4E1C-A18E-E57AABA8A635}"/>
    <cellStyle name="Normal 2 10 4 2 2 2" xfId="21891" xr:uid="{B3557B93-0DA6-4157-98EE-0140E1F608B6}"/>
    <cellStyle name="Normal 2 10 4 2 2 3" xfId="38827" xr:uid="{6C0E937C-5ABC-4498-9169-5E8C297BC46D}"/>
    <cellStyle name="Normal 2 10 4 2 3" xfId="17671" xr:uid="{74E6FCC6-8B3D-4364-90CD-CDDA16E58743}"/>
    <cellStyle name="Normal 2 10 4 2 4" xfId="28520" xr:uid="{498BD9E3-9769-4734-AA7C-82C7350CA27A}"/>
    <cellStyle name="Normal 2 10 4 2 5" xfId="34860" xr:uid="{AA6B4813-F7F2-48D3-9757-1CFFC716B9C5}"/>
    <cellStyle name="Normal 2 10 4 2 6" xfId="43794" xr:uid="{1474B7DB-DA06-43F7-8844-44A362A38372}"/>
    <cellStyle name="Normal 2 10 4 3" xfId="11019" xr:uid="{CB8ACA8E-E214-420E-9BD3-822EC59471ED}"/>
    <cellStyle name="Normal 2 10 4 3 2" xfId="21892" xr:uid="{DF7DD301-C888-4E61-A1A3-1E9C41CCC5AB}"/>
    <cellStyle name="Normal 2 10 4 3 3" xfId="36846" xr:uid="{4D9122A9-9877-4DA8-9C9B-A9F57E313AB2}"/>
    <cellStyle name="Normal 2 10 4 4" xfId="14615" xr:uid="{686E806F-37CC-4AF9-A501-1B86EA8C19E1}"/>
    <cellStyle name="Normal 2 10 4 5" xfId="25464" xr:uid="{EE543E4B-78B8-4D2C-80B0-0798F16EAD82}"/>
    <cellStyle name="Normal 2 10 4 6" xfId="31614" xr:uid="{FBB70BD1-BD74-45F7-A297-AF3EEAFF9CC5}"/>
    <cellStyle name="Normal 2 10 4 7" xfId="40738" xr:uid="{EF7F4835-EEEB-4125-9B63-FFB468310D05}"/>
    <cellStyle name="Normal 2 10 5" xfId="3981" xr:uid="{13BBE363-AE9E-4BCB-A620-9BB3F5243EEC}"/>
    <cellStyle name="Normal 2 10 5 2" xfId="7218" xr:uid="{78C1B389-8AE5-435F-8F3D-2CC1DC614EE7}"/>
    <cellStyle name="Normal 2 10 5 2 2" xfId="18656" xr:uid="{572D1433-0707-4319-B45E-90FD66967512}"/>
    <cellStyle name="Normal 2 10 5 2 3" xfId="29505" xr:uid="{0B7B0ED2-C9AC-44D4-8BCE-1B873EB8A293}"/>
    <cellStyle name="Normal 2 10 5 2 4" xfId="37791" xr:uid="{9173B268-5746-4BC9-9FF4-0A02EFC59B30}"/>
    <cellStyle name="Normal 2 10 5 2 5" xfId="44779" xr:uid="{8827623F-FCB5-4766-8604-B019A30A8B39}"/>
    <cellStyle name="Normal 2 10 5 3" xfId="15600" xr:uid="{0DE4F5E6-9928-42D4-A805-C85993B1EF4A}"/>
    <cellStyle name="Normal 2 10 5 4" xfId="26449" xr:uid="{CB6BA592-169D-4295-A76A-F1F19EDA0245}"/>
    <cellStyle name="Normal 2 10 5 5" xfId="33171" xr:uid="{F94263DA-C8F0-4601-A78E-E89264F766D6}"/>
    <cellStyle name="Normal 2 10 5 6" xfId="41723" xr:uid="{5FEACCAE-17D9-4E8A-ADA0-67CA7D8B3221}"/>
    <cellStyle name="Normal 2 10 6" xfId="4527" xr:uid="{3F6ED1FF-7C3F-4304-B5EB-36F70E7D6F7D}"/>
    <cellStyle name="Normal 2 10 6 2" xfId="7583" xr:uid="{426B1431-E200-414B-A18E-EA440E937CB5}"/>
    <cellStyle name="Normal 2 10 6 2 2" xfId="19021" xr:uid="{D6740CA6-B08E-4B23-BA97-0CF8A2AAABCB}"/>
    <cellStyle name="Normal 2 10 6 2 3" xfId="29870" xr:uid="{CB633812-62E2-4270-8F88-18473FD08C0E}"/>
    <cellStyle name="Normal 2 10 6 2 4" xfId="45144" xr:uid="{140C59C6-09EA-4E0F-B281-648A94D8DBA3}"/>
    <cellStyle name="Normal 2 10 6 3" xfId="15965" xr:uid="{5557ABC6-2591-4C1A-8567-D7C71A82C924}"/>
    <cellStyle name="Normal 2 10 6 4" xfId="26814" xr:uid="{33868B7D-2ACB-4E1B-AA6D-08942C7F0A95}"/>
    <cellStyle name="Normal 2 10 6 5" xfId="35809" xr:uid="{5936F2E9-C175-4F1D-B807-10C371F2DDAA}"/>
    <cellStyle name="Normal 2 10 6 6" xfId="42088" xr:uid="{BED2EBE2-A56C-47C3-8F66-12C74D23FA3B}"/>
    <cellStyle name="Normal 2 10 7" xfId="4889" xr:uid="{3F42B9F9-41ED-48B1-951C-6D15A987F625}"/>
    <cellStyle name="Normal 2 10 7 2" xfId="7945" xr:uid="{73442165-741E-4629-9175-620B3DF7EAC4}"/>
    <cellStyle name="Normal 2 10 7 2 2" xfId="19383" xr:uid="{14A6DE50-3DD6-4489-B5AC-AD68A2117220}"/>
    <cellStyle name="Normal 2 10 7 2 3" xfId="30232" xr:uid="{BE8DD45E-1962-4AEC-A5A9-734AB5E59A4B}"/>
    <cellStyle name="Normal 2 10 7 2 4" xfId="45506" xr:uid="{9624EFF4-479D-4D83-8684-CC580D03F933}"/>
    <cellStyle name="Normal 2 10 7 3" xfId="16327" xr:uid="{0997A8E5-3164-4466-A110-927D978734C7}"/>
    <cellStyle name="Normal 2 10 7 4" xfId="27176" xr:uid="{EEBC8775-2915-4A1D-AD65-B5D140A8E9DB}"/>
    <cellStyle name="Normal 2 10 7 5" xfId="42450" xr:uid="{764722A9-09C6-4B45-8052-590C1F68CCF3}"/>
    <cellStyle name="Normal 2 10 8" xfId="5253" xr:uid="{34275DC1-70CE-4EA1-B67E-B3DC94BA77BC}"/>
    <cellStyle name="Normal 2 10 8 2" xfId="16691" xr:uid="{4AE084E6-0BFD-4CAE-975E-6B99DEEBE616}"/>
    <cellStyle name="Normal 2 10 8 3" xfId="27540" xr:uid="{6A65861F-95C1-418D-A8CB-DD4728170A97}"/>
    <cellStyle name="Normal 2 10 8 4" xfId="42814" xr:uid="{EA9FB6C5-6564-48B2-9256-BC3D3A9000DB}"/>
    <cellStyle name="Normal 2 10 9" xfId="13635" xr:uid="{05AEB4E2-C022-4813-BD77-E77B5B7F9B6F}"/>
    <cellStyle name="Normal 2 11" xfId="922" xr:uid="{371575AF-7955-49A4-BAF2-6EF2A0456899}"/>
    <cellStyle name="Normal 2 11 10" xfId="30634" xr:uid="{531814B6-22B2-4334-AA5D-BA9558F5AEA2}"/>
    <cellStyle name="Normal 2 11 11" xfId="39759" xr:uid="{D640DBD6-6F57-4370-A858-4BEBA93B5EB3}"/>
    <cellStyle name="Normal 2 11 2" xfId="2508" xr:uid="{6C328A8E-6326-4DE9-906E-A30420F4CDEE}"/>
    <cellStyle name="Normal 2 11 2 2" xfId="3489" xr:uid="{6DE0004B-5589-43CD-942F-46FC9DB2B66F}"/>
    <cellStyle name="Normal 2 11 2 2 2" xfId="6727" xr:uid="{904FB4F9-73A1-45A0-9F61-A0F5DA995D3E}"/>
    <cellStyle name="Normal 2 11 2 2 2 2" xfId="11020" xr:uid="{E17E3BD9-818A-45A5-8A44-B19CC9863E2E}"/>
    <cellStyle name="Normal 2 11 2 2 2 2 2" xfId="21893" xr:uid="{C72EF2DB-75C0-42CA-B585-799357294807}"/>
    <cellStyle name="Normal 2 11 2 2 2 2 3" xfId="38828" xr:uid="{5043242F-0479-4EAD-8027-D0626A28FBAA}"/>
    <cellStyle name="Normal 2 11 2 2 2 3" xfId="18165" xr:uid="{3D345781-B80E-444A-86B9-D4EB6A67F326}"/>
    <cellStyle name="Normal 2 11 2 2 2 4" xfId="29014" xr:uid="{6ED80212-57D3-4EA6-9725-AF3CCE02D93E}"/>
    <cellStyle name="Normal 2 11 2 2 2 5" xfId="34861" xr:uid="{589F55BA-F1C6-492F-A8CE-6923A7E4D47C}"/>
    <cellStyle name="Normal 2 11 2 2 2 6" xfId="44288" xr:uid="{863EB161-6A1E-4B0D-8AE7-419E1875C6EA}"/>
    <cellStyle name="Normal 2 11 2 2 3" xfId="11021" xr:uid="{FD623750-CEAB-4C4D-AC96-3DB840A2B5E2}"/>
    <cellStyle name="Normal 2 11 2 2 3 2" xfId="21894" xr:uid="{08B38A90-CFE9-4858-B4E2-DEB9792030E4}"/>
    <cellStyle name="Normal 2 11 2 2 3 3" xfId="36847" xr:uid="{A7348414-44F5-4C90-B475-EA3EF14E4AE4}"/>
    <cellStyle name="Normal 2 11 2 2 4" xfId="15109" xr:uid="{3C2600D8-0483-454E-A96D-001AD8EF1C2D}"/>
    <cellStyle name="Normal 2 11 2 2 5" xfId="25958" xr:uid="{1EE5E741-4334-417B-B868-4C38D3655872}"/>
    <cellStyle name="Normal 2 11 2 2 6" xfId="32108" xr:uid="{FE87FBC8-9465-438A-8934-10090C462829}"/>
    <cellStyle name="Normal 2 11 2 2 7" xfId="41232" xr:uid="{8DAF2B7C-F097-4B78-AC98-A19F33D7B2D7}"/>
    <cellStyle name="Normal 2 11 2 3" xfId="5747" xr:uid="{83985A6A-70E7-461E-8504-DBBA063D25FD}"/>
    <cellStyle name="Normal 2 11 2 3 2" xfId="11022" xr:uid="{2C4B140F-2B14-4BE2-B43E-20C65306B4C6}"/>
    <cellStyle name="Normal 2 11 2 3 2 2" xfId="21895" xr:uid="{8267161A-D8DE-4B2A-A892-AC9B033767C0}"/>
    <cellStyle name="Normal 2 11 2 3 2 3" xfId="38109" xr:uid="{479542EB-78B9-4A21-8142-2FA8922A71B3}"/>
    <cellStyle name="Normal 2 11 2 3 3" xfId="17185" xr:uid="{56427D6F-CC27-4F7A-AFC4-1FFB121CADBE}"/>
    <cellStyle name="Normal 2 11 2 3 4" xfId="28034" xr:uid="{E443DD35-3116-4EF6-A280-44ACFD2EC116}"/>
    <cellStyle name="Normal 2 11 2 3 5" xfId="34151" xr:uid="{F4158E1A-CCFC-4BCB-B35C-50418DD455C6}"/>
    <cellStyle name="Normal 2 11 2 3 6" xfId="43308" xr:uid="{CCAFFA84-5980-4D3A-883B-7A5C77645197}"/>
    <cellStyle name="Normal 2 11 2 4" xfId="11023" xr:uid="{07619A10-C424-4710-902C-243AC9B9909A}"/>
    <cellStyle name="Normal 2 11 2 4 2" xfId="21896" xr:uid="{34944423-36AA-4F6D-A888-A248F4819F03}"/>
    <cellStyle name="Normal 2 11 2 4 3" xfId="36127" xr:uid="{4AFB1B6D-C67E-479B-9633-18B3ABDC424F}"/>
    <cellStyle name="Normal 2 11 2 5" xfId="14129" xr:uid="{82856A7D-B839-4D80-929E-1F63D24BE061}"/>
    <cellStyle name="Normal 2 11 2 6" xfId="24978" xr:uid="{A54C0F0E-0E3A-479C-A4A2-C208D55FA421}"/>
    <cellStyle name="Normal 2 11 2 7" xfId="31128" xr:uid="{1B85DAB4-71EF-46E0-9542-DFBC5AB2B5AA}"/>
    <cellStyle name="Normal 2 11 2 8" xfId="40252" xr:uid="{59652503-05B6-4CFF-A204-A923AD08DCA5}"/>
    <cellStyle name="Normal 2 11 3" xfId="2996" xr:uid="{E61F24F0-1F06-4B8B-8155-1DFE430D9947}"/>
    <cellStyle name="Normal 2 11 3 2" xfId="6234" xr:uid="{1CF8425F-FC89-43D8-BA02-0E0B97265477}"/>
    <cellStyle name="Normal 2 11 3 2 2" xfId="11024" xr:uid="{B05529D1-5061-4E72-9674-51970BA28A39}"/>
    <cellStyle name="Normal 2 11 3 2 2 2" xfId="21897" xr:uid="{3961FA73-7076-405E-994B-43C33F56BBD9}"/>
    <cellStyle name="Normal 2 11 3 2 2 3" xfId="38829" xr:uid="{A9C3AE2D-6F57-4ABC-AA0A-98DD80534085}"/>
    <cellStyle name="Normal 2 11 3 2 3" xfId="17672" xr:uid="{9973512D-5D36-486C-AB14-F685F2FC8818}"/>
    <cellStyle name="Normal 2 11 3 2 4" xfId="28521" xr:uid="{624B0F27-A50C-4907-ABE6-07922FF401F6}"/>
    <cellStyle name="Normal 2 11 3 2 5" xfId="34862" xr:uid="{4B882618-BCFD-4EF1-B1A0-80C9BA8D058F}"/>
    <cellStyle name="Normal 2 11 3 2 6" xfId="43795" xr:uid="{14F7535E-4DF3-4DC2-8F83-43F253D2B2AA}"/>
    <cellStyle name="Normal 2 11 3 3" xfId="11025" xr:uid="{CA8612FB-605B-4606-9723-B609159BF750}"/>
    <cellStyle name="Normal 2 11 3 3 2" xfId="21898" xr:uid="{362DA91C-2AB3-451A-B129-99E0B9094410}"/>
    <cellStyle name="Normal 2 11 3 3 3" xfId="36848" xr:uid="{DDD1DA2A-BED2-41C7-968D-8EE66F4731E3}"/>
    <cellStyle name="Normal 2 11 3 4" xfId="14616" xr:uid="{7474420F-9C19-4C9D-AE35-F57E82912CB2}"/>
    <cellStyle name="Normal 2 11 3 5" xfId="25465" xr:uid="{A16B2A34-A722-4712-96DF-E7933DCB68C1}"/>
    <cellStyle name="Normal 2 11 3 6" xfId="31615" xr:uid="{A023F80D-8823-47C8-BFE2-9967ECCFF452}"/>
    <cellStyle name="Normal 2 11 3 7" xfId="40739" xr:uid="{ED35CD88-F1B6-4390-B74C-101C957EDB16}"/>
    <cellStyle name="Normal 2 11 4" xfId="3982" xr:uid="{43618CD3-2714-4517-A31F-38F46C2D52A3}"/>
    <cellStyle name="Normal 2 11 4 2" xfId="7219" xr:uid="{A79012B3-5665-4C27-9747-FC8622A7761E}"/>
    <cellStyle name="Normal 2 11 4 2 2" xfId="18657" xr:uid="{AC6C9E93-BA27-45F4-B2E6-BECFB8EAA2CC}"/>
    <cellStyle name="Normal 2 11 4 2 3" xfId="29506" xr:uid="{B8F4F795-63B7-4C0B-9734-3FDC022B0EC4}"/>
    <cellStyle name="Normal 2 11 4 2 4" xfId="37792" xr:uid="{FD079E75-AE16-474A-BB5E-C88F442CF368}"/>
    <cellStyle name="Normal 2 11 4 2 5" xfId="44780" xr:uid="{18CFED1C-4966-4148-888B-66745B8DA9AC}"/>
    <cellStyle name="Normal 2 11 4 3" xfId="15601" xr:uid="{FCA2C7C1-E5F9-4D9A-A764-75A9C6DA9C47}"/>
    <cellStyle name="Normal 2 11 4 4" xfId="26450" xr:uid="{D8271CC7-0C6E-44B6-91C0-479559B18A03}"/>
    <cellStyle name="Normal 2 11 4 5" xfId="33172" xr:uid="{9A81E113-38C6-42FF-9FDF-454600D764CD}"/>
    <cellStyle name="Normal 2 11 4 6" xfId="41724" xr:uid="{F73DF245-4504-4E44-8F90-E248CE18209D}"/>
    <cellStyle name="Normal 2 11 5" xfId="4528" xr:uid="{0FFD5DF5-4628-44F9-90CB-D5768CD11601}"/>
    <cellStyle name="Normal 2 11 5 2" xfId="7584" xr:uid="{EFD85B14-AE1C-45FA-A56B-319F77806E74}"/>
    <cellStyle name="Normal 2 11 5 2 2" xfId="19022" xr:uid="{1E4376AF-7CC1-42FE-A0E2-1C3C0C855272}"/>
    <cellStyle name="Normal 2 11 5 2 3" xfId="29871" xr:uid="{3D781EB0-8097-43F4-9435-1531DC968208}"/>
    <cellStyle name="Normal 2 11 5 2 4" xfId="45145" xr:uid="{4585392A-290F-4C94-800C-B363CE485894}"/>
    <cellStyle name="Normal 2 11 5 3" xfId="15966" xr:uid="{2901FAE8-29FB-4208-9E82-910A620E7BEE}"/>
    <cellStyle name="Normal 2 11 5 4" xfId="26815" xr:uid="{D96A93FA-FC29-45FA-B2DD-AC82EE60F158}"/>
    <cellStyle name="Normal 2 11 5 5" xfId="35810" xr:uid="{A5124228-C1AD-4964-B5D9-A288F0173E64}"/>
    <cellStyle name="Normal 2 11 5 6" xfId="42089" xr:uid="{FDC7178A-BAE7-4429-B167-B63D6F07D31E}"/>
    <cellStyle name="Normal 2 11 6" xfId="4890" xr:uid="{48B13F2F-01E6-4E5A-A370-4D5141B6C5D7}"/>
    <cellStyle name="Normal 2 11 6 2" xfId="7946" xr:uid="{BA326DBD-214B-45B2-8B3C-312185DCDE37}"/>
    <cellStyle name="Normal 2 11 6 2 2" xfId="19384" xr:uid="{26651FC0-7FA5-4B64-BBFE-3268BC2C1C16}"/>
    <cellStyle name="Normal 2 11 6 2 3" xfId="30233" xr:uid="{04EEBEFF-7098-4287-9935-7E58364DA912}"/>
    <cellStyle name="Normal 2 11 6 2 4" xfId="45507" xr:uid="{00393F6D-CF3C-4FC9-B4B3-CA1230EDF5BE}"/>
    <cellStyle name="Normal 2 11 6 3" xfId="16328" xr:uid="{B06ADE03-1002-4FD7-A88C-D6372DF26573}"/>
    <cellStyle name="Normal 2 11 6 4" xfId="27177" xr:uid="{F03A49DB-5386-4707-BD78-80B8A4B1875D}"/>
    <cellStyle name="Normal 2 11 6 5" xfId="42451" xr:uid="{25CA7232-63A6-4508-BCA2-CB5BD87C1075}"/>
    <cellStyle name="Normal 2 11 7" xfId="5254" xr:uid="{C3CC054B-4A1E-4A63-B6B2-5FAFE11384F1}"/>
    <cellStyle name="Normal 2 11 7 2" xfId="16692" xr:uid="{51C25DBA-759E-419B-B16F-C713C4FAD661}"/>
    <cellStyle name="Normal 2 11 7 3" xfId="27541" xr:uid="{4F1A1DFC-113D-4EB3-BD8E-FF7AF8AF8AFC}"/>
    <cellStyle name="Normal 2 11 7 4" xfId="42815" xr:uid="{8055BC0C-82DB-4299-AE09-70345CE42109}"/>
    <cellStyle name="Normal 2 11 8" xfId="13636" xr:uid="{EB732164-C36A-4CBF-B23E-EAF21E9FE625}"/>
    <cellStyle name="Normal 2 11 9" xfId="24485" xr:uid="{BC4416BE-2995-4716-B391-35712E875144}"/>
    <cellStyle name="Normal 2 12" xfId="923" xr:uid="{98701EB6-C139-4908-803B-7E3A56F0DE08}"/>
    <cellStyle name="Normal 2 13" xfId="924" xr:uid="{742133B6-4871-498C-BC27-25CB4D84E136}"/>
    <cellStyle name="Normal 2 14" xfId="925" xr:uid="{1AB04D8B-A1A6-4567-B41D-B53998612683}"/>
    <cellStyle name="Normal 2 15" xfId="1893" xr:uid="{7DAA5839-BF2D-4711-AC81-912B483AAD1D}"/>
    <cellStyle name="Normal 2 15 2" xfId="8234" xr:uid="{06AC991E-15A3-49B3-9670-D9B28D4B4F9D}"/>
    <cellStyle name="Normal 2 16" xfId="1894" xr:uid="{2FAF69CD-AFF1-4350-80F3-56262B97C34C}"/>
    <cellStyle name="Normal 2 17" xfId="110" xr:uid="{05E081C7-B4CC-441E-AD55-1F273B4D7124}"/>
    <cellStyle name="Normal 2 18" xfId="1895" xr:uid="{7841992B-133B-4BA9-912A-8EEE0BC1EE7E}"/>
    <cellStyle name="Normal 2 19" xfId="1896" xr:uid="{24250C9F-45C1-427F-B48B-58AD474C7157}"/>
    <cellStyle name="Normal 2 2" xfId="96" xr:uid="{39BFA0F0-D23E-4702-B445-B0426313B9DB}"/>
    <cellStyle name="Normal 2 2 10" xfId="185" xr:uid="{78803E7C-8F13-4080-B158-F79904F8B1C2}"/>
    <cellStyle name="Normal 2 2 10 2" xfId="58" xr:uid="{D645639E-FF8D-4893-866D-CE478A99360D}"/>
    <cellStyle name="Normal 2 2 11" xfId="926" xr:uid="{102B2E38-AC5A-4C2C-8BB7-AABE7E9267A7}"/>
    <cellStyle name="Normal 2 2 12" xfId="927" xr:uid="{57AD4E46-4102-4B7D-BD65-7D2F628C80CD}"/>
    <cellStyle name="Normal 2 2 13" xfId="1897" xr:uid="{75D3C7C5-125E-4F7D-8B57-E1FA1E5EF654}"/>
    <cellStyle name="Normal 2 2 14" xfId="1898" xr:uid="{6D6CD5A8-22FE-406F-AAE1-A18CF3D8EC9F}"/>
    <cellStyle name="Normal 2 2 2" xfId="928" xr:uid="{3B7D796B-AA5B-4299-8A01-6BB59AAE89C7}"/>
    <cellStyle name="Normal 2 2 2 10" xfId="1899" xr:uid="{9CA625EF-0A2B-454F-8940-9858C5D9DCB3}"/>
    <cellStyle name="Normal 2 2 2 11" xfId="1900" xr:uid="{8DAE2C48-2D18-4466-BA22-9E7BB268582F}"/>
    <cellStyle name="Normal 2 2 2 2" xfId="929" xr:uid="{213E02ED-BAF5-4D1F-8BAC-10F233F4F144}"/>
    <cellStyle name="Normal 2 2 2 2 10" xfId="1901" xr:uid="{EB26A1F9-1325-4A86-9705-8C749C2F3013}"/>
    <cellStyle name="Normal 2 2 2 2 11" xfId="1902" xr:uid="{5CAB2B21-19D9-4E59-828F-098DF6DCD115}"/>
    <cellStyle name="Normal 2 2 2 2 2" xfId="930" xr:uid="{A494F751-2CC0-4483-B152-5F201A5CB84E}"/>
    <cellStyle name="Normal 2 2 2 2 2 2" xfId="1903" xr:uid="{C3C9EC62-E113-4725-A61A-B29689762E12}"/>
    <cellStyle name="Normal 2 2 2 2 2 3" xfId="1904" xr:uid="{182A3F9D-D065-4E9C-9863-44915FCC229F}"/>
    <cellStyle name="Normal 2 2 2 2 2 4" xfId="1905" xr:uid="{73AFC83C-7069-448A-9B3E-C73D1DBD30F5}"/>
    <cellStyle name="Normal 2 2 2 2 2 5" xfId="1906" xr:uid="{C04DFF86-D3E8-4950-A93C-943D08091A08}"/>
    <cellStyle name="Normal 2 2 2 2 2 6" xfId="1907" xr:uid="{B720C371-52DE-413C-930E-25F0069A8E15}"/>
    <cellStyle name="Normal 2 2 2 2 2 7" xfId="1908" xr:uid="{94919360-0692-4EDE-9B97-59A45958CD99}"/>
    <cellStyle name="Normal 2 2 2 2 3" xfId="931" xr:uid="{098F898E-5473-40E1-B605-61E17E95809F}"/>
    <cellStyle name="Normal 2 2 2 2 4" xfId="932" xr:uid="{1397D474-01C1-44EF-AD3E-CB1F9AE65EF3}"/>
    <cellStyle name="Normal 2 2 2 2 5" xfId="933" xr:uid="{3DFC5AA7-B4AF-4ABF-82D4-55374F740A2F}"/>
    <cellStyle name="Normal 2 2 2 2 6" xfId="934" xr:uid="{C244A638-1F91-4113-9B8A-0622C83022AE}"/>
    <cellStyle name="Normal 2 2 2 2 7" xfId="1909" xr:uid="{1D98B7E1-BB3D-4EAB-B8CF-9DEE7B53E9F3}"/>
    <cellStyle name="Normal 2 2 2 2 8" xfId="1910" xr:uid="{15AFFA03-D08E-4198-8386-4171F82DDD59}"/>
    <cellStyle name="Normal 2 2 2 2 9" xfId="1911" xr:uid="{850BA585-49C0-48FE-AF88-7E7DEAE52887}"/>
    <cellStyle name="Normal 2 2 2 3" xfId="935" xr:uid="{5DDCC9D8-49AF-4718-AB5E-9A5C750B8DF7}"/>
    <cellStyle name="Normal 2 2 2 4" xfId="936" xr:uid="{409B4EA4-EA7F-4282-921E-6C4868710E97}"/>
    <cellStyle name="Normal 2 2 2 5" xfId="937" xr:uid="{95547383-3045-4F4D-87EB-41277AC46F8C}"/>
    <cellStyle name="Normal 2 2 2 6" xfId="938" xr:uid="{54C7FFBE-4088-474B-9E7C-1741AB6D6252}"/>
    <cellStyle name="Normal 2 2 2 7" xfId="198" xr:uid="{3EB0D488-7A02-4E6D-8389-27442775405F}"/>
    <cellStyle name="Normal 2 2 2 8" xfId="1912" xr:uid="{AD4BAD5F-A898-4B8B-B634-6C7098050B2D}"/>
    <cellStyle name="Normal 2 2 2 9" xfId="1913" xr:uid="{B9B84517-FA5D-4250-9361-E6CDE1947CEF}"/>
    <cellStyle name="Normal 2 2 3" xfId="939" xr:uid="{CF22EDE4-CD13-45E4-916A-2EBA61207363}"/>
    <cellStyle name="Normal 2 2 3 2" xfId="184" xr:uid="{D30CDA87-3443-43BD-BBC2-CF2FECBE18D7}"/>
    <cellStyle name="Normal 2 2 3 2 2" xfId="2293" xr:uid="{6A6E60B6-CF29-4E0F-A753-82A2E3D85BE9}"/>
    <cellStyle name="Normal 2 2 3 2 3" xfId="8235" xr:uid="{91680213-4352-43A6-B04E-C559EDEAA667}"/>
    <cellStyle name="Normal 2 2 3 2 4" xfId="30767" xr:uid="{377E9088-BEF7-4177-906E-E051E7B3F4B4}"/>
    <cellStyle name="Normal 2 2 3 3" xfId="1914" xr:uid="{F2A6C194-3822-43F8-B0E9-FA9E11DFD18F}"/>
    <cellStyle name="Normal 2 2 3 4" xfId="1915" xr:uid="{C214274D-1445-4DB1-8AC3-0F7744239468}"/>
    <cellStyle name="Normal 2 2 3 5" xfId="1916" xr:uid="{0B8A206F-0D57-49DD-993C-10230FC90321}"/>
    <cellStyle name="Normal 2 2 3 6" xfId="1917" xr:uid="{607E5F31-D318-468A-86E7-A3A9A08A2253}"/>
    <cellStyle name="Normal 2 2 3 7" xfId="1918" xr:uid="{EE6CE388-BEC8-42BB-8ECE-E28400811DCE}"/>
    <cellStyle name="Normal 2 2 4" xfId="940" xr:uid="{3C26E3DD-462F-4CDB-AC05-E0CD0667EDD3}"/>
    <cellStyle name="Normal 2 2 5" xfId="941" xr:uid="{588E2DF0-DC99-44DD-90F2-8A29E7EE43B8}"/>
    <cellStyle name="Normal 2 2 6" xfId="942" xr:uid="{7A1E8B44-9689-49D2-9612-FBD5BBEA4BE8}"/>
    <cellStyle name="Normal 2 2 7" xfId="943" xr:uid="{8A14B976-05D4-430A-BAE2-318B3EBFCA7C}"/>
    <cellStyle name="Normal 2 2 8" xfId="944" xr:uid="{53E1307F-A5E0-4340-9617-D522863D2BAE}"/>
    <cellStyle name="Normal 2 2 9" xfId="945" xr:uid="{B3164710-ACF7-4650-91E9-FCE5197D3768}"/>
    <cellStyle name="Normal 2 2 9 2" xfId="197" xr:uid="{F0914F4B-2E2E-45C7-8165-4FAAD1BA5424}"/>
    <cellStyle name="Normal 2 2 9 3" xfId="946" xr:uid="{52F62DE5-790E-4F46-A568-B41E82D4D888}"/>
    <cellStyle name="Normal 2 20" xfId="1919" xr:uid="{8383B128-8308-4AAD-AF44-67408E6F43B5}"/>
    <cellStyle name="Normal 2 21" xfId="1920" xr:uid="{0D834F46-D363-493F-8D04-884E7F429A0E}"/>
    <cellStyle name="Normal 2 22" xfId="1921" xr:uid="{53D592FA-2AE5-4581-8A55-C4BA912872CD}"/>
    <cellStyle name="Normal 2 23" xfId="1922" xr:uid="{5C73B810-C34E-4A8B-8D00-CDFF6E8DC864}"/>
    <cellStyle name="Normal 2 24" xfId="1923" xr:uid="{24F67492-F33B-469B-B5DA-195DDDC0C456}"/>
    <cellStyle name="Normal 2 25" xfId="1924" xr:uid="{BA17A39D-2A05-4006-AC80-C60E0F71CFC5}"/>
    <cellStyle name="Normal 2 26" xfId="1925" xr:uid="{A2007B1C-4580-4B7A-A275-9D81CAF708B1}"/>
    <cellStyle name="Normal 2 27" xfId="1926" xr:uid="{08769AF4-5486-442E-AB88-DEFB8529F792}"/>
    <cellStyle name="Normal 2 28" xfId="1927" xr:uid="{09DB5E76-1BE8-4310-8370-C0812988D7EA}"/>
    <cellStyle name="Normal 2 29" xfId="1928" xr:uid="{FB88EA74-3200-48A3-98A7-55859DB58112}"/>
    <cellStyle name="Normal 2 3" xfId="97" xr:uid="{559022C7-A2E6-47D9-B521-AC3705DAC66E}"/>
    <cellStyle name="Normal 2 3 10" xfId="947" xr:uid="{FB481480-1BB1-405D-862C-4059BD224071}"/>
    <cellStyle name="Normal 2 3 11" xfId="1929" xr:uid="{F00B384C-0828-43BA-B9DD-708A7A0F36E4}"/>
    <cellStyle name="Normal 2 3 12" xfId="1930" xr:uid="{CF75C31D-EB6C-46DA-8A0C-D9D5BF225F2C}"/>
    <cellStyle name="Normal 2 3 12 2" xfId="2632" xr:uid="{CA68BC0E-4554-46A5-AC37-ECE4CF9ABC2D}"/>
    <cellStyle name="Normal 2 3 12 2 2" xfId="3612" xr:uid="{3C099717-50F9-4F03-88FA-889CAC233307}"/>
    <cellStyle name="Normal 2 3 12 2 2 2" xfId="6850" xr:uid="{2C9E3B4F-82B6-4592-9BE4-7BFAEB831E7A}"/>
    <cellStyle name="Normal 2 3 12 2 2 2 2" xfId="11026" xr:uid="{E063EEA5-22D2-4AA5-A11D-6ABACE9A8541}"/>
    <cellStyle name="Normal 2 3 12 2 2 2 2 2" xfId="21899" xr:uid="{6B34655B-3554-4B0F-B013-E1DB6C338765}"/>
    <cellStyle name="Normal 2 3 12 2 2 2 2 3" xfId="38831" xr:uid="{EE60D70F-5C00-420F-A1FD-7C33D10AA2FB}"/>
    <cellStyle name="Normal 2 3 12 2 2 2 3" xfId="18288" xr:uid="{9EF29C23-9E73-4761-8517-13D6D34FA26E}"/>
    <cellStyle name="Normal 2 3 12 2 2 2 4" xfId="29137" xr:uid="{8BEB3BBF-AED7-437F-B55B-B268C93343D7}"/>
    <cellStyle name="Normal 2 3 12 2 2 2 5" xfId="34864" xr:uid="{1271CFD2-93B1-45CF-AFBF-B8D91417CDB4}"/>
    <cellStyle name="Normal 2 3 12 2 2 2 6" xfId="44411" xr:uid="{736ED7DA-675A-427C-BB8C-8391A5A57CDB}"/>
    <cellStyle name="Normal 2 3 12 2 2 3" xfId="11027" xr:uid="{914F9C68-E02A-4673-8517-ADF36CB13D44}"/>
    <cellStyle name="Normal 2 3 12 2 2 3 2" xfId="21900" xr:uid="{666D81C6-5260-404D-A903-D7332F55EF99}"/>
    <cellStyle name="Normal 2 3 12 2 2 3 3" xfId="36850" xr:uid="{806790BE-6998-425A-AF1A-BC205D917F1A}"/>
    <cellStyle name="Normal 2 3 12 2 2 4" xfId="15232" xr:uid="{4191C7A3-BEAE-4129-9366-05FD87BB1AB2}"/>
    <cellStyle name="Normal 2 3 12 2 2 5" xfId="26081" xr:uid="{2116B496-D7CE-4C4A-845E-20FF597A0AB8}"/>
    <cellStyle name="Normal 2 3 12 2 2 6" xfId="32231" xr:uid="{E8BEC1CD-21FE-4393-942F-B01B0E7CBC31}"/>
    <cellStyle name="Normal 2 3 12 2 2 7" xfId="41355" xr:uid="{FB819008-5722-4973-B12C-9EE17969E91C}"/>
    <cellStyle name="Normal 2 3 12 2 3" xfId="5870" xr:uid="{C571E817-09F6-4770-B52A-BEB9343E3E29}"/>
    <cellStyle name="Normal 2 3 12 2 3 2" xfId="11028" xr:uid="{2E764C0B-D25F-4810-945B-4D36B6281647}"/>
    <cellStyle name="Normal 2 3 12 2 3 2 2" xfId="21901" xr:uid="{A8944DF5-ED71-4E50-A884-905D7D47CD51}"/>
    <cellStyle name="Normal 2 3 12 2 3 2 3" xfId="38830" xr:uid="{1A2377AA-3C64-4157-8B80-B9719E6AC4BC}"/>
    <cellStyle name="Normal 2 3 12 2 3 3" xfId="17308" xr:uid="{1AD894FF-D066-4BEB-A2F5-B85F28FDCB15}"/>
    <cellStyle name="Normal 2 3 12 2 3 4" xfId="28157" xr:uid="{6F58F536-8AE5-47DF-8E25-527C5BB9958C}"/>
    <cellStyle name="Normal 2 3 12 2 3 5" xfId="34863" xr:uid="{0684C195-5BB0-491F-940A-6112FF6EDCC1}"/>
    <cellStyle name="Normal 2 3 12 2 3 6" xfId="43431" xr:uid="{579B9F97-A1C1-45A6-AF54-A1B15CA13FBE}"/>
    <cellStyle name="Normal 2 3 12 2 4" xfId="11029" xr:uid="{DDE086B5-B1C8-4A23-8AEB-D14AF063FA4E}"/>
    <cellStyle name="Normal 2 3 12 2 4 2" xfId="21902" xr:uid="{16D047E4-5687-4313-96B3-F5A848E65A68}"/>
    <cellStyle name="Normal 2 3 12 2 4 3" xfId="36849" xr:uid="{E77B8FDB-D34E-4E28-8DA0-44A6198338EF}"/>
    <cellStyle name="Normal 2 3 12 2 5" xfId="14252" xr:uid="{CAE1484A-5FF8-43E3-A5F9-35E6C45E20EE}"/>
    <cellStyle name="Normal 2 3 12 2 6" xfId="25101" xr:uid="{10E5E14F-25C6-4226-9C46-E70E1511347A}"/>
    <cellStyle name="Normal 2 3 12 2 7" xfId="31251" xr:uid="{559153ED-98CC-4830-BC69-60F84522E648}"/>
    <cellStyle name="Normal 2 3 12 2 8" xfId="40375" xr:uid="{D5290A7A-554E-4818-B640-23F847A7462C}"/>
    <cellStyle name="Normal 2 3 12 3" xfId="3119" xr:uid="{C51C712D-6D41-4E1B-9F55-9BE443F3130F}"/>
    <cellStyle name="Normal 2 3 12 3 2" xfId="6357" xr:uid="{9DE38244-83B9-45C6-A69B-0A0106E7995E}"/>
    <cellStyle name="Normal 2 3 12 3 2 2" xfId="11030" xr:uid="{FEC70DCD-7151-4711-8311-95AD2CBF2294}"/>
    <cellStyle name="Normal 2 3 12 3 2 2 2" xfId="21903" xr:uid="{5485CE22-0D57-4A40-BEC4-A79D650E3A35}"/>
    <cellStyle name="Normal 2 3 12 3 2 2 3" xfId="38832" xr:uid="{47F71EB8-531F-447A-8C98-70E400D1BF58}"/>
    <cellStyle name="Normal 2 3 12 3 2 3" xfId="17795" xr:uid="{1974A4FE-68DE-49E3-822D-F02E073EB0A1}"/>
    <cellStyle name="Normal 2 3 12 3 2 4" xfId="28644" xr:uid="{E10F70C1-C8F3-4902-B693-213F15831228}"/>
    <cellStyle name="Normal 2 3 12 3 2 5" xfId="34865" xr:uid="{705AF67F-8D6F-449A-9A57-533FAFE34257}"/>
    <cellStyle name="Normal 2 3 12 3 2 6" xfId="43918" xr:uid="{A44486E4-4E36-4A8F-BC15-74E22BCD7A72}"/>
    <cellStyle name="Normal 2 3 12 3 3" xfId="11031" xr:uid="{74850447-4A1D-48AC-8E78-ED5CE107E933}"/>
    <cellStyle name="Normal 2 3 12 3 3 2" xfId="21904" xr:uid="{4C6D7F0C-17D8-4D5F-96B4-C21F235E35C5}"/>
    <cellStyle name="Normal 2 3 12 3 3 3" xfId="36851" xr:uid="{16203D4E-8981-4C90-9E2F-600576DAA62E}"/>
    <cellStyle name="Normal 2 3 12 3 4" xfId="14739" xr:uid="{DC154F8B-6076-463D-BEA6-B979E310D228}"/>
    <cellStyle name="Normal 2 3 12 3 5" xfId="25588" xr:uid="{F63427E6-B923-4263-B852-A7AEE06047A2}"/>
    <cellStyle name="Normal 2 3 12 3 6" xfId="31738" xr:uid="{4CB14D14-029D-4C9C-A68C-B31171577C79}"/>
    <cellStyle name="Normal 2 3 12 3 7" xfId="40862" xr:uid="{D2299EDA-2A5A-46CB-AA4B-49D9B287748D}"/>
    <cellStyle name="Normal 2 3 12 4" xfId="5377" xr:uid="{116728EA-16D6-433C-B546-CF13FF431531}"/>
    <cellStyle name="Normal 2 3 12 4 2" xfId="11032" xr:uid="{17DD4FB7-66A8-4CF5-9812-CD1350534BE1}"/>
    <cellStyle name="Normal 2 3 12 4 2 2" xfId="21905" xr:uid="{7BC6C698-CAFC-4BA1-ACF5-6BFC6C0C44E5}"/>
    <cellStyle name="Normal 2 3 12 4 2 3" xfId="38110" xr:uid="{2E9789F9-9C8A-4D40-BAFB-806538A8281B}"/>
    <cellStyle name="Normal 2 3 12 4 3" xfId="16815" xr:uid="{1AE101EF-35EB-47CA-A7D2-EC6121E556B4}"/>
    <cellStyle name="Normal 2 3 12 4 4" xfId="27664" xr:uid="{83847B0A-4933-43C7-A196-B1FE6A0A2150}"/>
    <cellStyle name="Normal 2 3 12 4 5" xfId="34152" xr:uid="{D5B43A9D-7ECB-4638-8FF4-B6850CF16FDD}"/>
    <cellStyle name="Normal 2 3 12 4 6" xfId="42938" xr:uid="{90B66C12-E5C0-43AF-9A19-B14A2E9148AC}"/>
    <cellStyle name="Normal 2 3 12 5" xfId="11033" xr:uid="{2C7E1CF1-18BB-45C0-B392-0AB8D3FD51D2}"/>
    <cellStyle name="Normal 2 3 12 5 2" xfId="21906" xr:uid="{E1D7AF73-1E15-4AE0-A6EE-B7B72CEB677C}"/>
    <cellStyle name="Normal 2 3 12 5 3" xfId="36128" xr:uid="{295A4468-2DA5-4E56-BFDA-5C8C913E9E93}"/>
    <cellStyle name="Normal 2 3 12 6" xfId="13759" xr:uid="{3688561C-ACD9-4175-B958-6D8DF4AFE764}"/>
    <cellStyle name="Normal 2 3 12 7" xfId="24608" xr:uid="{0A6E2BE4-83DA-44E8-A47F-C4A968EB2659}"/>
    <cellStyle name="Normal 2 3 12 8" xfId="30768" xr:uid="{87718FAD-DB82-4DF7-863C-92F615C07E26}"/>
    <cellStyle name="Normal 2 3 12 9" xfId="39882" xr:uid="{91D7E51E-3B7C-467A-B7BD-B34D301CC49F}"/>
    <cellStyle name="Normal 2 3 13" xfId="1931" xr:uid="{6F3A5F32-ED11-4C12-82ED-8695DF7995AD}"/>
    <cellStyle name="Normal 2 3 13 2" xfId="2633" xr:uid="{B7F5B06F-9582-41A5-8F42-CCD8ED829784}"/>
    <cellStyle name="Normal 2 3 13 2 2" xfId="3613" xr:uid="{4C2D1CAC-EDE2-48C2-A5CA-98F4002D0954}"/>
    <cellStyle name="Normal 2 3 13 2 2 2" xfId="6851" xr:uid="{F5BB73DE-99B7-4E61-B7BB-9E502DE64D9B}"/>
    <cellStyle name="Normal 2 3 13 2 2 2 2" xfId="11034" xr:uid="{7E3F6D99-DF78-42A9-BF46-802D0656769F}"/>
    <cellStyle name="Normal 2 3 13 2 2 2 2 2" xfId="21907" xr:uid="{77BA5F3C-3112-439A-9509-A2F5EB3CAADC}"/>
    <cellStyle name="Normal 2 3 13 2 2 2 2 3" xfId="38834" xr:uid="{C2C4BC20-4849-4601-A1FA-B6258F7CF3E0}"/>
    <cellStyle name="Normal 2 3 13 2 2 2 3" xfId="18289" xr:uid="{E0386BE1-AB7F-4792-A20E-C66A6859123C}"/>
    <cellStyle name="Normal 2 3 13 2 2 2 4" xfId="29138" xr:uid="{125D6B4C-EA20-4EEF-AF99-6D245D05472C}"/>
    <cellStyle name="Normal 2 3 13 2 2 2 5" xfId="34867" xr:uid="{42302F80-26C7-4340-903C-1611CAAC8CBE}"/>
    <cellStyle name="Normal 2 3 13 2 2 2 6" xfId="44412" xr:uid="{7E9A66BC-4E17-472C-973C-CC32FBF3A72A}"/>
    <cellStyle name="Normal 2 3 13 2 2 3" xfId="11035" xr:uid="{49FAD593-4BEA-4B2D-976A-674C504A0380}"/>
    <cellStyle name="Normal 2 3 13 2 2 3 2" xfId="21908" xr:uid="{C72DC3C4-9868-4A9A-855C-63932E1D92A4}"/>
    <cellStyle name="Normal 2 3 13 2 2 3 3" xfId="36853" xr:uid="{4345714D-706D-481F-83E2-733E80FA19BC}"/>
    <cellStyle name="Normal 2 3 13 2 2 4" xfId="15233" xr:uid="{D179489B-5A8A-40D3-B1F5-3C74C81418CA}"/>
    <cellStyle name="Normal 2 3 13 2 2 5" xfId="26082" xr:uid="{99269FE6-41DC-4D69-B91A-DC8A7605BD2B}"/>
    <cellStyle name="Normal 2 3 13 2 2 6" xfId="32232" xr:uid="{73D64FB3-F6FA-42D2-B8D3-37E307F42D5D}"/>
    <cellStyle name="Normal 2 3 13 2 2 7" xfId="41356" xr:uid="{B3E20472-2C07-40A3-A5F2-35C013274224}"/>
    <cellStyle name="Normal 2 3 13 2 3" xfId="5871" xr:uid="{632ABF89-5710-4176-86D2-D20CA2DD6A3E}"/>
    <cellStyle name="Normal 2 3 13 2 3 2" xfId="11036" xr:uid="{90586FF9-B301-4440-AE67-AFE6F0AA16C5}"/>
    <cellStyle name="Normal 2 3 13 2 3 2 2" xfId="21909" xr:uid="{9EC6919B-9F11-4C5E-8F64-BD15C824A390}"/>
    <cellStyle name="Normal 2 3 13 2 3 2 3" xfId="38833" xr:uid="{DA17A3CF-829A-4CDC-8FE4-5D642E5B4FD4}"/>
    <cellStyle name="Normal 2 3 13 2 3 3" xfId="17309" xr:uid="{AFF56E3E-D756-4DBA-9638-9B91FFDC9FD8}"/>
    <cellStyle name="Normal 2 3 13 2 3 4" xfId="28158" xr:uid="{B72C61E2-7086-419C-84AE-E7F8F95076B5}"/>
    <cellStyle name="Normal 2 3 13 2 3 5" xfId="34866" xr:uid="{606EA2E5-950D-49A0-9C61-15641148664E}"/>
    <cellStyle name="Normal 2 3 13 2 3 6" xfId="43432" xr:uid="{AF6D1E59-D9E0-4D82-8AD2-CE0C9738CB2D}"/>
    <cellStyle name="Normal 2 3 13 2 4" xfId="11037" xr:uid="{F333F157-8373-433C-929E-A6A65344FC04}"/>
    <cellStyle name="Normal 2 3 13 2 4 2" xfId="21910" xr:uid="{20439803-4291-4B82-BB4E-3F16529FBEF0}"/>
    <cellStyle name="Normal 2 3 13 2 4 3" xfId="36852" xr:uid="{CB32DE02-AF3D-457E-8958-4AC5C2355946}"/>
    <cellStyle name="Normal 2 3 13 2 5" xfId="14253" xr:uid="{F44AA68E-0253-446B-ADB1-FB4F81DFFA25}"/>
    <cellStyle name="Normal 2 3 13 2 6" xfId="25102" xr:uid="{B3C6050B-6341-482E-9A1C-A5FFDF13CD6E}"/>
    <cellStyle name="Normal 2 3 13 2 7" xfId="31252" xr:uid="{C949A419-DC66-4B78-9257-4062C3FCDBDE}"/>
    <cellStyle name="Normal 2 3 13 2 8" xfId="40376" xr:uid="{557D8ADB-1271-47D4-8AEE-93137B52A2B6}"/>
    <cellStyle name="Normal 2 3 13 3" xfId="3120" xr:uid="{4E8CBD60-7332-47B3-BCB5-A35DBC1AB8FD}"/>
    <cellStyle name="Normal 2 3 13 3 2" xfId="6358" xr:uid="{234E87A1-BD2C-4210-9BC0-3619D50506E7}"/>
    <cellStyle name="Normal 2 3 13 3 2 2" xfId="11038" xr:uid="{17AEBCF7-0DCE-4E82-A100-BCB0678F9699}"/>
    <cellStyle name="Normal 2 3 13 3 2 2 2" xfId="21911" xr:uid="{3B8ED478-54B4-4D1A-B061-567F5D632D4B}"/>
    <cellStyle name="Normal 2 3 13 3 2 2 3" xfId="38835" xr:uid="{9E49A67A-FD7C-47B3-827D-311878D3BEFD}"/>
    <cellStyle name="Normal 2 3 13 3 2 3" xfId="17796" xr:uid="{BB523E17-976A-4A80-A2E7-B433776B59CB}"/>
    <cellStyle name="Normal 2 3 13 3 2 4" xfId="28645" xr:uid="{AEAE9B41-FD36-4928-AAE0-436AE6F81304}"/>
    <cellStyle name="Normal 2 3 13 3 2 5" xfId="34868" xr:uid="{B933F8EA-B0C3-4410-A04E-DBC55EAC0F96}"/>
    <cellStyle name="Normal 2 3 13 3 2 6" xfId="43919" xr:uid="{F654CADE-2D18-4781-8F68-520A065AB88D}"/>
    <cellStyle name="Normal 2 3 13 3 3" xfId="11039" xr:uid="{F7996711-2634-4C25-8AA1-441F3190BDDE}"/>
    <cellStyle name="Normal 2 3 13 3 3 2" xfId="21912" xr:uid="{6C25BA49-DFFC-45FE-8C21-8F7B9206B288}"/>
    <cellStyle name="Normal 2 3 13 3 3 3" xfId="36854" xr:uid="{A2B8BE5D-4B36-45DA-B922-E92A92A0D7BB}"/>
    <cellStyle name="Normal 2 3 13 3 4" xfId="14740" xr:uid="{B2777C4B-ACA8-4E23-80FF-ADA6E46017F2}"/>
    <cellStyle name="Normal 2 3 13 3 5" xfId="25589" xr:uid="{B2FD9E09-6894-49E7-A332-A8DEC0A49A65}"/>
    <cellStyle name="Normal 2 3 13 3 6" xfId="31739" xr:uid="{3589C801-6F30-4656-9558-FF933F2F489B}"/>
    <cellStyle name="Normal 2 3 13 3 7" xfId="40863" xr:uid="{35208AD3-B3DF-4651-82E8-F3F95935EB0F}"/>
    <cellStyle name="Normal 2 3 13 4" xfId="5378" xr:uid="{5B2BC968-5C08-4054-9A6A-6928F75F6077}"/>
    <cellStyle name="Normal 2 3 13 4 2" xfId="11040" xr:uid="{BBDEE848-E15D-49A6-B229-33E87E7D1046}"/>
    <cellStyle name="Normal 2 3 13 4 2 2" xfId="21913" xr:uid="{3018E130-B657-4D23-ADEC-F9F01DBB35EC}"/>
    <cellStyle name="Normal 2 3 13 4 2 3" xfId="38111" xr:uid="{8159BAAF-2F07-490B-8583-93096795CC1A}"/>
    <cellStyle name="Normal 2 3 13 4 3" xfId="16816" xr:uid="{6B6785C0-2504-46C9-B532-1011F03D4886}"/>
    <cellStyle name="Normal 2 3 13 4 4" xfId="27665" xr:uid="{DB3E06F3-14A1-452B-9689-19EF761B3BF4}"/>
    <cellStyle name="Normal 2 3 13 4 5" xfId="34153" xr:uid="{6F74D313-A570-4418-A599-DA968776DBC8}"/>
    <cellStyle name="Normal 2 3 13 4 6" xfId="42939" xr:uid="{BE43E307-1E55-48F3-A753-22DFAA7BA61F}"/>
    <cellStyle name="Normal 2 3 13 5" xfId="11041" xr:uid="{1ADE4042-1ED0-4A82-A553-C620DBFFBA3B}"/>
    <cellStyle name="Normal 2 3 13 5 2" xfId="21914" xr:uid="{AC27EB42-9C49-4E48-87A4-857523CA1B6D}"/>
    <cellStyle name="Normal 2 3 13 5 3" xfId="36129" xr:uid="{6CE3F7AC-0657-471E-AE64-9E136A09F9D2}"/>
    <cellStyle name="Normal 2 3 13 6" xfId="13760" xr:uid="{2AA10128-1B5B-40B4-80DA-2A48F1B3AFAA}"/>
    <cellStyle name="Normal 2 3 13 7" xfId="24609" xr:uid="{0B18E2CC-7E67-4F6E-A5CE-B2DCAD2016B5}"/>
    <cellStyle name="Normal 2 3 13 8" xfId="30769" xr:uid="{1B4C5767-567A-4A3F-BB9B-1A66BF61FD9A}"/>
    <cellStyle name="Normal 2 3 13 9" xfId="39883" xr:uid="{5DCEDE72-2FE6-45BD-898B-8BB3E2E481AF}"/>
    <cellStyle name="Normal 2 3 14" xfId="1932" xr:uid="{F8636960-F305-40D3-AA56-66BB6DCE85CC}"/>
    <cellStyle name="Normal 2 3 14 2" xfId="2634" xr:uid="{5A4E8903-BBA7-4A7E-A68E-DE3387284401}"/>
    <cellStyle name="Normal 2 3 14 2 2" xfId="3614" xr:uid="{3416E6DE-FC81-44B1-BA61-1D6C5ADF3741}"/>
    <cellStyle name="Normal 2 3 14 2 2 2" xfId="6852" xr:uid="{2475FCA2-79ED-4F0C-A29C-A3E48EE0C8ED}"/>
    <cellStyle name="Normal 2 3 14 2 2 2 2" xfId="11042" xr:uid="{F9CCC128-0D51-486D-8B1F-F3AB5C643722}"/>
    <cellStyle name="Normal 2 3 14 2 2 2 2 2" xfId="21915" xr:uid="{F8652ECD-76B9-4A7E-AF47-29DC2BBD8A8B}"/>
    <cellStyle name="Normal 2 3 14 2 2 2 2 3" xfId="38837" xr:uid="{8894206C-2A87-47F5-AC17-188E1F66DACC}"/>
    <cellStyle name="Normal 2 3 14 2 2 2 3" xfId="18290" xr:uid="{FF0B32BB-AF0D-497D-8168-A0D3468D4D79}"/>
    <cellStyle name="Normal 2 3 14 2 2 2 4" xfId="29139" xr:uid="{F48A5B2F-B4F4-4419-A87B-54113089215A}"/>
    <cellStyle name="Normal 2 3 14 2 2 2 5" xfId="34870" xr:uid="{89B38C9C-D154-4E06-93B0-373D193080D2}"/>
    <cellStyle name="Normal 2 3 14 2 2 2 6" xfId="44413" xr:uid="{9722A17C-F664-4DEA-BDF7-D4DFADB5F4B2}"/>
    <cellStyle name="Normal 2 3 14 2 2 3" xfId="11043" xr:uid="{562A9305-BE6B-4664-A8F1-969E77670AF0}"/>
    <cellStyle name="Normal 2 3 14 2 2 3 2" xfId="21916" xr:uid="{4AC215EB-DA79-4E41-BF39-CADDD77C5E3D}"/>
    <cellStyle name="Normal 2 3 14 2 2 3 3" xfId="36856" xr:uid="{5E6FF694-CDF5-4326-A27F-CEC144116940}"/>
    <cellStyle name="Normal 2 3 14 2 2 4" xfId="15234" xr:uid="{49EA66FA-AB3B-452A-A04D-A0516853AFFB}"/>
    <cellStyle name="Normal 2 3 14 2 2 5" xfId="26083" xr:uid="{7D95EA90-5739-43D8-AE23-332E879CBB04}"/>
    <cellStyle name="Normal 2 3 14 2 2 6" xfId="32233" xr:uid="{1FC0807B-4C19-42AB-A28D-2613FD241532}"/>
    <cellStyle name="Normal 2 3 14 2 2 7" xfId="41357" xr:uid="{49AAE428-45AE-41CB-9CFA-FC4CC6150002}"/>
    <cellStyle name="Normal 2 3 14 2 3" xfId="5872" xr:uid="{9F27CDB7-9156-407C-9814-FCD31D820ABB}"/>
    <cellStyle name="Normal 2 3 14 2 3 2" xfId="11044" xr:uid="{D1B4E80B-00A9-4CAB-BFAD-2435A2BC9FE6}"/>
    <cellStyle name="Normal 2 3 14 2 3 2 2" xfId="21917" xr:uid="{36BD10CD-F07E-4981-BF4B-FED5503E6968}"/>
    <cellStyle name="Normal 2 3 14 2 3 2 3" xfId="38836" xr:uid="{8A5B540F-3E9C-4B74-9CEE-28F6193FC508}"/>
    <cellStyle name="Normal 2 3 14 2 3 3" xfId="17310" xr:uid="{2848E0C7-C512-4F59-B98B-421E4F993BF6}"/>
    <cellStyle name="Normal 2 3 14 2 3 4" xfId="28159" xr:uid="{2F2E83E5-8F9F-41EE-A2D7-F20D093A7FEB}"/>
    <cellStyle name="Normal 2 3 14 2 3 5" xfId="34869" xr:uid="{1A178B71-7F3D-4270-9005-D0823574234F}"/>
    <cellStyle name="Normal 2 3 14 2 3 6" xfId="43433" xr:uid="{8FF132D7-CA24-4A16-B49E-31B69D43B291}"/>
    <cellStyle name="Normal 2 3 14 2 4" xfId="11045" xr:uid="{90AB2368-E7B6-4125-A603-503159D31776}"/>
    <cellStyle name="Normal 2 3 14 2 4 2" xfId="21918" xr:uid="{0B3BF4F5-B6E5-4485-B23B-7E7E4F048042}"/>
    <cellStyle name="Normal 2 3 14 2 4 3" xfId="36855" xr:uid="{7DBD373E-0238-481A-BC89-1102E2770C57}"/>
    <cellStyle name="Normal 2 3 14 2 5" xfId="14254" xr:uid="{D7F768CE-6507-47B5-914E-8FC9677C854B}"/>
    <cellStyle name="Normal 2 3 14 2 6" xfId="25103" xr:uid="{4563DA1C-CA35-4812-B3D5-6DF8BA7C9D5D}"/>
    <cellStyle name="Normal 2 3 14 2 7" xfId="31253" xr:uid="{A56A3FF8-616D-4633-94A6-B1E3B7C420DB}"/>
    <cellStyle name="Normal 2 3 14 2 8" xfId="40377" xr:uid="{28B2D078-6AA2-4EBC-A337-FBAC65063464}"/>
    <cellStyle name="Normal 2 3 14 3" xfId="3121" xr:uid="{FC621F86-A04B-42E7-8743-521A9450C4E3}"/>
    <cellStyle name="Normal 2 3 14 3 2" xfId="6359" xr:uid="{7335FAAA-D492-4701-8E0C-ED348EDEB8B4}"/>
    <cellStyle name="Normal 2 3 14 3 2 2" xfId="11046" xr:uid="{6ED20D34-9341-4B22-AB9C-272477A4C6DE}"/>
    <cellStyle name="Normal 2 3 14 3 2 2 2" xfId="21919" xr:uid="{DCB22205-708E-4CF0-9D00-74457AFA1D2C}"/>
    <cellStyle name="Normal 2 3 14 3 2 2 3" xfId="38838" xr:uid="{1B6FEC48-99F6-4226-9120-4A5D39AF7E38}"/>
    <cellStyle name="Normal 2 3 14 3 2 3" xfId="17797" xr:uid="{125AD5F7-D39C-4CD4-B447-10FD2688D3C9}"/>
    <cellStyle name="Normal 2 3 14 3 2 4" xfId="28646" xr:uid="{EB853F26-BEB5-44CD-AD8B-3699A0FA3C45}"/>
    <cellStyle name="Normal 2 3 14 3 2 5" xfId="34871" xr:uid="{3DB8119C-D40B-4175-8C21-054C5E4498CD}"/>
    <cellStyle name="Normal 2 3 14 3 2 6" xfId="43920" xr:uid="{3128B277-1949-4ADE-B4B2-5E5D96F3FE7B}"/>
    <cellStyle name="Normal 2 3 14 3 3" xfId="11047" xr:uid="{3A55D822-A3F7-4142-9730-705511156735}"/>
    <cellStyle name="Normal 2 3 14 3 3 2" xfId="21920" xr:uid="{D55C8648-8B7D-4500-9E79-A20E9FCC04D3}"/>
    <cellStyle name="Normal 2 3 14 3 3 3" xfId="36857" xr:uid="{BF6A177A-4406-4F7E-843E-CA88E6EB34BF}"/>
    <cellStyle name="Normal 2 3 14 3 4" xfId="14741" xr:uid="{FE944700-931B-4DCA-9CF7-C1E5C0526A9C}"/>
    <cellStyle name="Normal 2 3 14 3 5" xfId="25590" xr:uid="{90E5351D-8AAD-42A3-8686-4FE494C69A29}"/>
    <cellStyle name="Normal 2 3 14 3 6" xfId="31740" xr:uid="{360F49C1-3625-4C66-8D10-52E6723068FC}"/>
    <cellStyle name="Normal 2 3 14 3 7" xfId="40864" xr:uid="{14F3F261-9665-4526-91CA-F5061DE715CF}"/>
    <cellStyle name="Normal 2 3 14 4" xfId="5379" xr:uid="{5ACA71F5-6400-4B64-8CC8-5ED6DDB64577}"/>
    <cellStyle name="Normal 2 3 14 4 2" xfId="11048" xr:uid="{AB4C68EF-E826-459D-81E9-1984A5018974}"/>
    <cellStyle name="Normal 2 3 14 4 2 2" xfId="21921" xr:uid="{C0E60CA1-E3B1-4F42-93C4-C32785A7D3EA}"/>
    <cellStyle name="Normal 2 3 14 4 2 3" xfId="38112" xr:uid="{6166E7A9-90AF-48FC-865D-BA03AC9AC598}"/>
    <cellStyle name="Normal 2 3 14 4 3" xfId="16817" xr:uid="{A2745295-86EA-4BF3-ABC9-57A65905CCA2}"/>
    <cellStyle name="Normal 2 3 14 4 4" xfId="27666" xr:uid="{B3E58DCD-EA9D-4E6B-83EF-B7243397F89B}"/>
    <cellStyle name="Normal 2 3 14 4 5" xfId="34154" xr:uid="{0EBE0587-4DF3-4289-BB2A-F84E304AE896}"/>
    <cellStyle name="Normal 2 3 14 4 6" xfId="42940" xr:uid="{04AF7AF1-CAD2-428F-8C16-FF312AE8F09F}"/>
    <cellStyle name="Normal 2 3 14 5" xfId="11049" xr:uid="{F8A28FB1-53C4-4251-A549-BC9D7C3FD23D}"/>
    <cellStyle name="Normal 2 3 14 5 2" xfId="21922" xr:uid="{68EF946C-B679-4573-A808-3E5C874152A6}"/>
    <cellStyle name="Normal 2 3 14 5 3" xfId="36130" xr:uid="{B493405B-60E8-4C01-AF12-5C7690AC3233}"/>
    <cellStyle name="Normal 2 3 14 6" xfId="13761" xr:uid="{C8D950F5-91E2-40C4-9F44-E380E0AA1B1D}"/>
    <cellStyle name="Normal 2 3 14 7" xfId="24610" xr:uid="{64C2CEB3-129C-48BE-B5AE-26D7FDF71A26}"/>
    <cellStyle name="Normal 2 3 14 8" xfId="30770" xr:uid="{1F84E19A-C961-4C50-89C9-9B3DBCDAECC7}"/>
    <cellStyle name="Normal 2 3 14 9" xfId="39884" xr:uid="{D048B0C0-E4C6-4AA9-8F22-F36C262682D6}"/>
    <cellStyle name="Normal 2 3 15" xfId="1933" xr:uid="{20039B13-443B-469A-BDD4-148904B2841C}"/>
    <cellStyle name="Normal 2 3 15 2" xfId="2635" xr:uid="{B0B912D6-BEBD-4434-9C05-F35AFF35BC80}"/>
    <cellStyle name="Normal 2 3 15 2 2" xfId="3615" xr:uid="{58648905-3F3C-4F63-9A9A-A27D8A9C918F}"/>
    <cellStyle name="Normal 2 3 15 2 2 2" xfId="6853" xr:uid="{117602B5-D837-4C68-9EE3-D4A8F1920A06}"/>
    <cellStyle name="Normal 2 3 15 2 2 2 2" xfId="11050" xr:uid="{F5864B07-B1BE-4580-8506-6EC26D39DBE3}"/>
    <cellStyle name="Normal 2 3 15 2 2 2 2 2" xfId="21923" xr:uid="{4F82DC23-3931-4405-B954-1C1A4B1D8C66}"/>
    <cellStyle name="Normal 2 3 15 2 2 2 2 3" xfId="38840" xr:uid="{838684D5-1176-496C-89DD-D96969937888}"/>
    <cellStyle name="Normal 2 3 15 2 2 2 3" xfId="18291" xr:uid="{FA5FCC29-99EC-49AB-B814-DFDB0CCBCD60}"/>
    <cellStyle name="Normal 2 3 15 2 2 2 4" xfId="29140" xr:uid="{FD05CEB9-FF81-4DA4-8484-2683F2C78CE7}"/>
    <cellStyle name="Normal 2 3 15 2 2 2 5" xfId="34873" xr:uid="{7EED7BA5-107D-47EA-ADC7-736F7DE3A3FF}"/>
    <cellStyle name="Normal 2 3 15 2 2 2 6" xfId="44414" xr:uid="{4E53A05A-1270-41BF-BE30-349E7F4BD52D}"/>
    <cellStyle name="Normal 2 3 15 2 2 3" xfId="11051" xr:uid="{449A4BAB-D51C-42B5-BC87-DC5E03892E6D}"/>
    <cellStyle name="Normal 2 3 15 2 2 3 2" xfId="21924" xr:uid="{1BDB096C-5073-4AE6-BA18-691ED40E6FC8}"/>
    <cellStyle name="Normal 2 3 15 2 2 3 3" xfId="36859" xr:uid="{0F266E4C-EABB-4252-BA6B-081EE1798EEF}"/>
    <cellStyle name="Normal 2 3 15 2 2 4" xfId="15235" xr:uid="{A6AB021E-F825-4EA3-9879-6F2302626284}"/>
    <cellStyle name="Normal 2 3 15 2 2 5" xfId="26084" xr:uid="{07042047-6619-49A8-ABA5-795D7ABE278A}"/>
    <cellStyle name="Normal 2 3 15 2 2 6" xfId="32234" xr:uid="{86E477D0-00C6-4E86-860D-CFCD5A96F74A}"/>
    <cellStyle name="Normal 2 3 15 2 2 7" xfId="41358" xr:uid="{883AFD5C-ADB5-402F-97B7-0222F84FEE2E}"/>
    <cellStyle name="Normal 2 3 15 2 3" xfId="5873" xr:uid="{08A1F9CD-381B-4A44-9035-0C10A72F435B}"/>
    <cellStyle name="Normal 2 3 15 2 3 2" xfId="11052" xr:uid="{CA397036-2789-45A9-A774-1CCC14EF44AD}"/>
    <cellStyle name="Normal 2 3 15 2 3 2 2" xfId="21925" xr:uid="{371A0017-51C7-4E87-B562-A07721C53E80}"/>
    <cellStyle name="Normal 2 3 15 2 3 2 3" xfId="38839" xr:uid="{6AC2ED62-4DC0-4270-9E11-15A6F048C14C}"/>
    <cellStyle name="Normal 2 3 15 2 3 3" xfId="17311" xr:uid="{363706E2-2B07-42ED-8AE0-4220B15E5911}"/>
    <cellStyle name="Normal 2 3 15 2 3 4" xfId="28160" xr:uid="{344B76EE-83DA-4F8C-8F19-4323E175AF3F}"/>
    <cellStyle name="Normal 2 3 15 2 3 5" xfId="34872" xr:uid="{D5575837-261C-435B-A7FF-FC343D3A3033}"/>
    <cellStyle name="Normal 2 3 15 2 3 6" xfId="43434" xr:uid="{8D76C54B-AAFB-4D85-8461-A0CA57269E3A}"/>
    <cellStyle name="Normal 2 3 15 2 4" xfId="11053" xr:uid="{C76F838E-9595-4D28-81F2-E71E2D309ADC}"/>
    <cellStyle name="Normal 2 3 15 2 4 2" xfId="21926" xr:uid="{47AE3C37-7F8A-4E53-96BE-E09B07E7633B}"/>
    <cellStyle name="Normal 2 3 15 2 4 3" xfId="36858" xr:uid="{A5854EF6-69AD-4593-A621-37340F74BF5C}"/>
    <cellStyle name="Normal 2 3 15 2 5" xfId="14255" xr:uid="{DB5FDF55-C728-4575-A17F-60F6983B83F4}"/>
    <cellStyle name="Normal 2 3 15 2 6" xfId="25104" xr:uid="{7834F2C0-CFC6-4612-89A7-F230FF47CCAF}"/>
    <cellStyle name="Normal 2 3 15 2 7" xfId="31254" xr:uid="{B417AB8A-9C04-4373-B480-DA483E485BFF}"/>
    <cellStyle name="Normal 2 3 15 2 8" xfId="40378" xr:uid="{5BDBB435-8DB4-4BD4-8B7F-F50827C581B7}"/>
    <cellStyle name="Normal 2 3 15 3" xfId="3122" xr:uid="{B1419329-E08B-4AA1-8925-7F9C68BFE406}"/>
    <cellStyle name="Normal 2 3 15 3 2" xfId="6360" xr:uid="{0E00EB9A-0E64-4984-B1DF-597A684DC1FA}"/>
    <cellStyle name="Normal 2 3 15 3 2 2" xfId="11054" xr:uid="{4B1F8E47-914D-4DAB-AE49-8B08D1378B3A}"/>
    <cellStyle name="Normal 2 3 15 3 2 2 2" xfId="21927" xr:uid="{9C06724A-1B6F-4E5D-8782-302E80805DF5}"/>
    <cellStyle name="Normal 2 3 15 3 2 2 3" xfId="38841" xr:uid="{203753DC-0CBC-4D12-BB05-90FADAEA8C0F}"/>
    <cellStyle name="Normal 2 3 15 3 2 3" xfId="17798" xr:uid="{7A12595D-B5AB-496B-B4BC-61BAE90A9449}"/>
    <cellStyle name="Normal 2 3 15 3 2 4" xfId="28647" xr:uid="{E3FDC7E5-967C-4576-87A0-030896783C78}"/>
    <cellStyle name="Normal 2 3 15 3 2 5" xfId="34874" xr:uid="{165D1F0B-22F4-4994-AD0C-E54E5B6F738E}"/>
    <cellStyle name="Normal 2 3 15 3 2 6" xfId="43921" xr:uid="{9F60637D-0D2B-40C7-83E5-C6533A84081A}"/>
    <cellStyle name="Normal 2 3 15 3 3" xfId="11055" xr:uid="{CCCEEEB5-BA74-41DC-B9DA-4D353212DBDC}"/>
    <cellStyle name="Normal 2 3 15 3 3 2" xfId="21928" xr:uid="{ADE1CF33-4770-4FE3-8C74-EDFE101CAE55}"/>
    <cellStyle name="Normal 2 3 15 3 3 3" xfId="36860" xr:uid="{33693D44-F56E-4124-BD4B-536EBEE1D251}"/>
    <cellStyle name="Normal 2 3 15 3 4" xfId="14742" xr:uid="{54D5B408-7FA2-4C9E-B206-CABBF8F1ACC4}"/>
    <cellStyle name="Normal 2 3 15 3 5" xfId="25591" xr:uid="{53280D0C-3823-4709-A106-AF9D96B4988F}"/>
    <cellStyle name="Normal 2 3 15 3 6" xfId="31741" xr:uid="{CB9B1762-E98E-4E90-82A9-1AB2C8030E06}"/>
    <cellStyle name="Normal 2 3 15 3 7" xfId="40865" xr:uid="{144AFCA4-37FE-4E76-841E-30279E735179}"/>
    <cellStyle name="Normal 2 3 15 4" xfId="5380" xr:uid="{9E9CE0E8-8F22-4F5C-9271-D43CAEE64C16}"/>
    <cellStyle name="Normal 2 3 15 4 2" xfId="11056" xr:uid="{AB5D1E5E-2646-4120-9FE3-B672082B0136}"/>
    <cellStyle name="Normal 2 3 15 4 2 2" xfId="21929" xr:uid="{31D1DB7A-A93F-43E4-B58F-F6C1D06E0585}"/>
    <cellStyle name="Normal 2 3 15 4 2 3" xfId="38113" xr:uid="{B38BD555-7680-4DA7-B080-005D49648B54}"/>
    <cellStyle name="Normal 2 3 15 4 3" xfId="16818" xr:uid="{7074F8F3-1277-43FE-ABF3-E0BDD42C48DD}"/>
    <cellStyle name="Normal 2 3 15 4 4" xfId="27667" xr:uid="{36CC7777-D81F-4C33-BE56-9D1B0363E8A4}"/>
    <cellStyle name="Normal 2 3 15 4 5" xfId="34155" xr:uid="{EF729307-D892-4EA4-834C-6A6B1900E649}"/>
    <cellStyle name="Normal 2 3 15 4 6" xfId="42941" xr:uid="{234CBBF1-A9E7-40EC-8533-6B3469C63855}"/>
    <cellStyle name="Normal 2 3 15 5" xfId="11057" xr:uid="{B4CF46A1-1787-4007-9CAE-E441052D49E6}"/>
    <cellStyle name="Normal 2 3 15 5 2" xfId="21930" xr:uid="{0C3AE7D8-35D3-4B08-BA23-807A67856D9F}"/>
    <cellStyle name="Normal 2 3 15 5 3" xfId="36131" xr:uid="{0390B2EC-4452-4C19-B55D-74EC5AA09232}"/>
    <cellStyle name="Normal 2 3 15 6" xfId="13762" xr:uid="{C5C7F2DF-EAB8-4D36-8D8A-D006932F71A0}"/>
    <cellStyle name="Normal 2 3 15 7" xfId="24611" xr:uid="{F8B68109-3C3B-4F1E-A96C-7D4E630DBC80}"/>
    <cellStyle name="Normal 2 3 15 8" xfId="30771" xr:uid="{27A43256-7606-437E-9565-5E25FA6724EF}"/>
    <cellStyle name="Normal 2 3 15 9" xfId="39885" xr:uid="{9ECAC1E3-AC7E-45D9-8885-8B6A992B9675}"/>
    <cellStyle name="Normal 2 3 16" xfId="1934" xr:uid="{74B647DC-08A7-40C3-AD73-9AFF8E9A12EE}"/>
    <cellStyle name="Normal 2 3 16 2" xfId="2636" xr:uid="{7C477765-54E7-4A4E-A6B7-7CB0960BD7D1}"/>
    <cellStyle name="Normal 2 3 16 2 2" xfId="3616" xr:uid="{79771F7B-5DF7-4340-A6D5-7C4F138322DB}"/>
    <cellStyle name="Normal 2 3 16 2 2 2" xfId="6854" xr:uid="{E4DA7EA4-44BC-485F-AE9E-80328C7C6D69}"/>
    <cellStyle name="Normal 2 3 16 2 2 2 2" xfId="11058" xr:uid="{C8CE3887-3558-4A30-BBB7-372065422C6A}"/>
    <cellStyle name="Normal 2 3 16 2 2 2 2 2" xfId="21931" xr:uid="{86837B7A-E0BF-4824-AB00-03950F58EC96}"/>
    <cellStyle name="Normal 2 3 16 2 2 2 2 3" xfId="38843" xr:uid="{3AB4E68C-E2A1-4C02-816F-519CA28EAF3D}"/>
    <cellStyle name="Normal 2 3 16 2 2 2 3" xfId="18292" xr:uid="{28A51759-64D7-41EC-A2BF-C34C3943CA40}"/>
    <cellStyle name="Normal 2 3 16 2 2 2 4" xfId="29141" xr:uid="{85770FB3-CE0E-4CFE-A8A5-9B4C56B4AFB3}"/>
    <cellStyle name="Normal 2 3 16 2 2 2 5" xfId="34876" xr:uid="{CD5C174E-F251-46ED-A704-6A797D6717FD}"/>
    <cellStyle name="Normal 2 3 16 2 2 2 6" xfId="44415" xr:uid="{C425BCA7-FCA5-4679-AF11-71A0558C0060}"/>
    <cellStyle name="Normal 2 3 16 2 2 3" xfId="11059" xr:uid="{EC4DF151-C782-424B-9F97-782B032F8CA7}"/>
    <cellStyle name="Normal 2 3 16 2 2 3 2" xfId="21932" xr:uid="{B1A80814-5E16-441F-90D4-5BE2F01A7D14}"/>
    <cellStyle name="Normal 2 3 16 2 2 3 3" xfId="36862" xr:uid="{C7953168-7560-4140-B0A4-A1EA02C4F230}"/>
    <cellStyle name="Normal 2 3 16 2 2 4" xfId="15236" xr:uid="{9D5FA956-7C93-4C47-A23E-0F5A4F0AE7BC}"/>
    <cellStyle name="Normal 2 3 16 2 2 5" xfId="26085" xr:uid="{9F4A0AE5-3633-4FFF-A166-CE196EB9EAA3}"/>
    <cellStyle name="Normal 2 3 16 2 2 6" xfId="32235" xr:uid="{55D44C83-34EF-4E04-AFD0-A9BA86838097}"/>
    <cellStyle name="Normal 2 3 16 2 2 7" xfId="41359" xr:uid="{20081B36-D3E5-461C-AD0F-F98860721472}"/>
    <cellStyle name="Normal 2 3 16 2 3" xfId="5874" xr:uid="{7FE73150-C288-4059-AA6B-EF5A789BA70F}"/>
    <cellStyle name="Normal 2 3 16 2 3 2" xfId="11060" xr:uid="{86B3BFDD-88DC-4BDF-819A-F2C7C6EA21C8}"/>
    <cellStyle name="Normal 2 3 16 2 3 2 2" xfId="21933" xr:uid="{8B0B2ACB-F33F-4AC0-9E0A-439A3A33B508}"/>
    <cellStyle name="Normal 2 3 16 2 3 2 3" xfId="38842" xr:uid="{67CE8A9B-52E6-419A-85F8-F793CDB9CB96}"/>
    <cellStyle name="Normal 2 3 16 2 3 3" xfId="17312" xr:uid="{09C174E7-59A3-4AD3-A663-D237F689A1DC}"/>
    <cellStyle name="Normal 2 3 16 2 3 4" xfId="28161" xr:uid="{BEE377CD-3976-4081-A9F7-3BEFF06B8802}"/>
    <cellStyle name="Normal 2 3 16 2 3 5" xfId="34875" xr:uid="{7CCD2D7B-7502-430A-AE36-6CE3C3CB551D}"/>
    <cellStyle name="Normal 2 3 16 2 3 6" xfId="43435" xr:uid="{9495CA4A-DA1F-43BD-AAA3-423A4DD5C727}"/>
    <cellStyle name="Normal 2 3 16 2 4" xfId="11061" xr:uid="{1D91AD3F-D27F-4F39-AEC9-79BC10331F7D}"/>
    <cellStyle name="Normal 2 3 16 2 4 2" xfId="21934" xr:uid="{305F8A76-0BC5-431D-BEA7-F23152C837C7}"/>
    <cellStyle name="Normal 2 3 16 2 4 3" xfId="36861" xr:uid="{379D5CB2-3F67-4864-B099-0B8A14D8DB6B}"/>
    <cellStyle name="Normal 2 3 16 2 5" xfId="14256" xr:uid="{290107C6-8932-4CFF-9955-186A54C04C1C}"/>
    <cellStyle name="Normal 2 3 16 2 6" xfId="25105" xr:uid="{90159E48-AEEF-47B1-B66C-49770B8D3A6C}"/>
    <cellStyle name="Normal 2 3 16 2 7" xfId="31255" xr:uid="{C515E24C-19FE-42F4-8CEA-7A30E82BB363}"/>
    <cellStyle name="Normal 2 3 16 2 8" xfId="40379" xr:uid="{FB17578B-3C6A-4F9C-9087-3C006231B0CA}"/>
    <cellStyle name="Normal 2 3 16 3" xfId="3123" xr:uid="{2F2A50C1-527A-41A2-AACE-03A31F3EA63E}"/>
    <cellStyle name="Normal 2 3 16 3 2" xfId="6361" xr:uid="{C562D16E-EEC9-4248-801E-2DED60B9FF20}"/>
    <cellStyle name="Normal 2 3 16 3 2 2" xfId="11062" xr:uid="{4CAC55C0-EAD2-4295-92F0-5F8BCA45DA2F}"/>
    <cellStyle name="Normal 2 3 16 3 2 2 2" xfId="21935" xr:uid="{6C18C1C9-FC06-4EFB-982B-7926C6A3B891}"/>
    <cellStyle name="Normal 2 3 16 3 2 2 3" xfId="38844" xr:uid="{ECFD6582-70FE-487E-A293-DA1038CA2B13}"/>
    <cellStyle name="Normal 2 3 16 3 2 3" xfId="17799" xr:uid="{81B9243D-1539-4EED-8576-684AE6DB0D36}"/>
    <cellStyle name="Normal 2 3 16 3 2 4" xfId="28648" xr:uid="{5A15AC40-0F31-4878-8850-E49D82462544}"/>
    <cellStyle name="Normal 2 3 16 3 2 5" xfId="34877" xr:uid="{C922FB61-848D-4D86-A0E8-95AD87B9135F}"/>
    <cellStyle name="Normal 2 3 16 3 2 6" xfId="43922" xr:uid="{3F0DFA76-3F04-466A-AC39-8C1CB4337745}"/>
    <cellStyle name="Normal 2 3 16 3 3" xfId="11063" xr:uid="{3746942C-BD1B-479D-8A87-889E9FC6A86C}"/>
    <cellStyle name="Normal 2 3 16 3 3 2" xfId="21936" xr:uid="{BBF0D2AF-3ED0-40A3-93EF-2409FC685E68}"/>
    <cellStyle name="Normal 2 3 16 3 3 3" xfId="36863" xr:uid="{F577D934-AD16-482E-B821-A4228AFED610}"/>
    <cellStyle name="Normal 2 3 16 3 4" xfId="14743" xr:uid="{DB27A87D-3F10-4695-85D3-8BD6B1EC316A}"/>
    <cellStyle name="Normal 2 3 16 3 5" xfId="25592" xr:uid="{20F3DE8C-2B65-4F3C-86A0-37C7BF44179B}"/>
    <cellStyle name="Normal 2 3 16 3 6" xfId="31742" xr:uid="{222EB3B7-7F09-4085-AA8C-D4A6C6E65813}"/>
    <cellStyle name="Normal 2 3 16 3 7" xfId="40866" xr:uid="{112C3468-FE82-4256-9EA2-1884D2457AC0}"/>
    <cellStyle name="Normal 2 3 16 4" xfId="5381" xr:uid="{5C20DE4D-527E-4B6E-B07F-1027F384AB69}"/>
    <cellStyle name="Normal 2 3 16 4 2" xfId="11064" xr:uid="{715EDDCC-EC45-436B-93EC-06ECB1ED3FB1}"/>
    <cellStyle name="Normal 2 3 16 4 2 2" xfId="21937" xr:uid="{A43824D0-2B4A-45B8-9D48-2007A4982B06}"/>
    <cellStyle name="Normal 2 3 16 4 2 3" xfId="38114" xr:uid="{6AA9B1E9-F3BC-46F3-8F36-E91C730BC226}"/>
    <cellStyle name="Normal 2 3 16 4 3" xfId="16819" xr:uid="{044451A3-A4CF-4DD8-9E5E-E5AD46E6D18C}"/>
    <cellStyle name="Normal 2 3 16 4 4" xfId="27668" xr:uid="{0AB6DD2C-CA23-4A69-9B8B-77650BFCA297}"/>
    <cellStyle name="Normal 2 3 16 4 5" xfId="34156" xr:uid="{A551A45B-86F2-41E6-9A22-2D3C8C8AF930}"/>
    <cellStyle name="Normal 2 3 16 4 6" xfId="42942" xr:uid="{A1625121-58D9-4010-AD12-9CA8773B05A4}"/>
    <cellStyle name="Normal 2 3 16 5" xfId="11065" xr:uid="{F271F0D0-D01F-4761-9F8B-BBD4AAC5D97B}"/>
    <cellStyle name="Normal 2 3 16 5 2" xfId="21938" xr:uid="{16B773E9-B91D-4252-8C1E-F25F49187ACD}"/>
    <cellStyle name="Normal 2 3 16 5 3" xfId="36132" xr:uid="{CB7D48B9-8C30-4844-9B06-ACD879B26E24}"/>
    <cellStyle name="Normal 2 3 16 6" xfId="13763" xr:uid="{5DC60A3E-2CED-413F-BF2E-04536A0EF772}"/>
    <cellStyle name="Normal 2 3 16 7" xfId="24612" xr:uid="{C9A65E8C-9005-4453-9D70-71A1DD4C4AB2}"/>
    <cellStyle name="Normal 2 3 16 8" xfId="30772" xr:uid="{E11A2E9E-E1D7-47A3-B50F-A1086A82176F}"/>
    <cellStyle name="Normal 2 3 16 9" xfId="39886" xr:uid="{A21C1D8F-762B-4F6A-A80C-19F45096A2A3}"/>
    <cellStyle name="Normal 2 3 17" xfId="1935" xr:uid="{7F51F293-9CC1-4C6E-AC82-BF5DD251E8E3}"/>
    <cellStyle name="Normal 2 3 17 2" xfId="2637" xr:uid="{69A56E37-376E-48E7-85C7-DF8EB4BA0B78}"/>
    <cellStyle name="Normal 2 3 17 2 2" xfId="3617" xr:uid="{4DFCD4D8-22EF-4E93-8F43-1653E10EFDFF}"/>
    <cellStyle name="Normal 2 3 17 2 2 2" xfId="6855" xr:uid="{E2914FBF-5931-421D-B194-57F682E81DDB}"/>
    <cellStyle name="Normal 2 3 17 2 2 2 2" xfId="11066" xr:uid="{D3D85471-1707-493F-A5FF-BC60CC681D8D}"/>
    <cellStyle name="Normal 2 3 17 2 2 2 2 2" xfId="21939" xr:uid="{A1E2AF97-CD1D-4F63-AC66-7A0E0EF0FB58}"/>
    <cellStyle name="Normal 2 3 17 2 2 2 2 3" xfId="38846" xr:uid="{4F0C5EDD-AB11-4CF5-9AFC-344302FAE61B}"/>
    <cellStyle name="Normal 2 3 17 2 2 2 3" xfId="18293" xr:uid="{ACB29E86-0230-474F-9376-B1B4698666C6}"/>
    <cellStyle name="Normal 2 3 17 2 2 2 4" xfId="29142" xr:uid="{BF67C343-FC37-43CE-AE8D-7D2908C53BB7}"/>
    <cellStyle name="Normal 2 3 17 2 2 2 5" xfId="34879" xr:uid="{7AD77E7D-C6A4-4E3D-8912-E4818D854F4F}"/>
    <cellStyle name="Normal 2 3 17 2 2 2 6" xfId="44416" xr:uid="{FD517422-8E3F-496B-996C-83C2375F8F6F}"/>
    <cellStyle name="Normal 2 3 17 2 2 3" xfId="11067" xr:uid="{26A5F18A-2169-4C16-8E06-CAD32006A049}"/>
    <cellStyle name="Normal 2 3 17 2 2 3 2" xfId="21940" xr:uid="{FAFECA38-8CD9-42F0-B802-21BD77F75707}"/>
    <cellStyle name="Normal 2 3 17 2 2 3 3" xfId="36865" xr:uid="{16C24B23-2798-4C87-877B-C7327BEFB259}"/>
    <cellStyle name="Normal 2 3 17 2 2 4" xfId="15237" xr:uid="{505119A7-4B72-4EF6-97FC-BE76AA81ACA0}"/>
    <cellStyle name="Normal 2 3 17 2 2 5" xfId="26086" xr:uid="{C49AF9D2-FC61-4989-9961-7CDC78F05184}"/>
    <cellStyle name="Normal 2 3 17 2 2 6" xfId="32236" xr:uid="{9A3C6ADC-E879-4878-8334-B41B5DB3AC3E}"/>
    <cellStyle name="Normal 2 3 17 2 2 7" xfId="41360" xr:uid="{1D4B5559-A597-4C35-82BD-8226E7733BEC}"/>
    <cellStyle name="Normal 2 3 17 2 3" xfId="5875" xr:uid="{9887A722-281B-448F-AA36-B948E9E21251}"/>
    <cellStyle name="Normal 2 3 17 2 3 2" xfId="11068" xr:uid="{07477AF0-BFB0-4891-9FF1-3EE7A0DB9C85}"/>
    <cellStyle name="Normal 2 3 17 2 3 2 2" xfId="21941" xr:uid="{7D0F177B-FAD1-4FF2-8293-9237A980E46F}"/>
    <cellStyle name="Normal 2 3 17 2 3 2 3" xfId="38845" xr:uid="{4272EB06-6486-4D68-A29E-93B471902F3F}"/>
    <cellStyle name="Normal 2 3 17 2 3 3" xfId="17313" xr:uid="{3BB07EB2-1BCC-4D6E-9ACD-021842FAFEEC}"/>
    <cellStyle name="Normal 2 3 17 2 3 4" xfId="28162" xr:uid="{E41C16BC-0444-47AF-A6DF-16B121D1FC77}"/>
    <cellStyle name="Normal 2 3 17 2 3 5" xfId="34878" xr:uid="{46E7A042-D258-4EFD-AE6D-6D0937561E36}"/>
    <cellStyle name="Normal 2 3 17 2 3 6" xfId="43436" xr:uid="{16163DF6-A857-4785-8D17-86D615C9623C}"/>
    <cellStyle name="Normal 2 3 17 2 4" xfId="11069" xr:uid="{D9565FF5-E4E7-4242-B3F3-0A9578416A09}"/>
    <cellStyle name="Normal 2 3 17 2 4 2" xfId="21942" xr:uid="{0AC8561B-8A2F-416A-A006-123E1923C843}"/>
    <cellStyle name="Normal 2 3 17 2 4 3" xfId="36864" xr:uid="{E323CF42-6DFF-496D-B259-B832AA7D4727}"/>
    <cellStyle name="Normal 2 3 17 2 5" xfId="14257" xr:uid="{22C6C804-E501-42B6-966A-B8A16FBEB851}"/>
    <cellStyle name="Normal 2 3 17 2 6" xfId="25106" xr:uid="{F05EA4EF-9355-4461-B5CD-9051679D1FA8}"/>
    <cellStyle name="Normal 2 3 17 2 7" xfId="31256" xr:uid="{58FCF105-9DA4-4463-9E77-690DD714EC5C}"/>
    <cellStyle name="Normal 2 3 17 2 8" xfId="40380" xr:uid="{118EEB7E-6BA8-4008-9A0B-CAB57BA8D055}"/>
    <cellStyle name="Normal 2 3 17 3" xfId="3124" xr:uid="{16EE6DB2-3443-489F-AD14-C61C0834E02E}"/>
    <cellStyle name="Normal 2 3 17 3 2" xfId="6362" xr:uid="{3F21AF0D-F29A-4EC1-B8CC-E383137CE172}"/>
    <cellStyle name="Normal 2 3 17 3 2 2" xfId="11070" xr:uid="{1D1052CB-B737-4BE7-871B-DE4A787264C3}"/>
    <cellStyle name="Normal 2 3 17 3 2 2 2" xfId="21943" xr:uid="{CA46A5BE-7E7E-4F53-9416-6C1CAFDB56B6}"/>
    <cellStyle name="Normal 2 3 17 3 2 2 3" xfId="38847" xr:uid="{FAC50C12-C0DE-4CEA-BC0E-C8BF6E5E70D6}"/>
    <cellStyle name="Normal 2 3 17 3 2 3" xfId="17800" xr:uid="{0E2521C2-FF8E-40D2-A078-189680228CA7}"/>
    <cellStyle name="Normal 2 3 17 3 2 4" xfId="28649" xr:uid="{9A9CF0C4-4A68-4048-8A7F-32003FC937E6}"/>
    <cellStyle name="Normal 2 3 17 3 2 5" xfId="34880" xr:uid="{686E040E-4D0D-448C-A54C-9393CAC12066}"/>
    <cellStyle name="Normal 2 3 17 3 2 6" xfId="43923" xr:uid="{CAC1DD7F-3A0D-4F16-9D45-B2E4529EECD9}"/>
    <cellStyle name="Normal 2 3 17 3 3" xfId="11071" xr:uid="{9172142D-3EBD-4634-B453-EA861B173784}"/>
    <cellStyle name="Normal 2 3 17 3 3 2" xfId="21944" xr:uid="{BE89ABCD-0FD3-4621-A0F7-1482DB47E436}"/>
    <cellStyle name="Normal 2 3 17 3 3 3" xfId="36866" xr:uid="{156D998F-58A5-4762-B49D-C66CE4870BD1}"/>
    <cellStyle name="Normal 2 3 17 3 4" xfId="14744" xr:uid="{6F73E5FA-1F9C-4F84-9431-3E981B9865E9}"/>
    <cellStyle name="Normal 2 3 17 3 5" xfId="25593" xr:uid="{962EEFAF-FFE6-419A-88E4-838D4536F24A}"/>
    <cellStyle name="Normal 2 3 17 3 6" xfId="31743" xr:uid="{E7594CDB-E3BB-46FB-979C-60EA98086A27}"/>
    <cellStyle name="Normal 2 3 17 3 7" xfId="40867" xr:uid="{22D91923-58E0-45A9-A74B-55F068C64551}"/>
    <cellStyle name="Normal 2 3 17 4" xfId="5382" xr:uid="{F0998C96-0317-4BA5-92EA-5C63557AA5DA}"/>
    <cellStyle name="Normal 2 3 17 4 2" xfId="11072" xr:uid="{F969CCD8-C3E4-400E-B729-120993DDA129}"/>
    <cellStyle name="Normal 2 3 17 4 2 2" xfId="21945" xr:uid="{D896AED8-9A8A-401E-93C0-8D526A0C75DD}"/>
    <cellStyle name="Normal 2 3 17 4 2 3" xfId="38115" xr:uid="{8A1DE129-89F5-4C28-8F88-D65A5BEEED69}"/>
    <cellStyle name="Normal 2 3 17 4 3" xfId="16820" xr:uid="{1F4EC7FE-6E83-4ACC-A312-B4D14D36CB41}"/>
    <cellStyle name="Normal 2 3 17 4 4" xfId="27669" xr:uid="{D0089970-344B-408F-A2CC-82B1DF7DB733}"/>
    <cellStyle name="Normal 2 3 17 4 5" xfId="34157" xr:uid="{1CB13223-C9B2-4B46-A968-AD1E906555BC}"/>
    <cellStyle name="Normal 2 3 17 4 6" xfId="42943" xr:uid="{608D88A0-9545-4082-B147-EA19C7F4A621}"/>
    <cellStyle name="Normal 2 3 17 5" xfId="11073" xr:uid="{D83D438E-7A98-4E89-8505-28D052148657}"/>
    <cellStyle name="Normal 2 3 17 5 2" xfId="21946" xr:uid="{686B6656-2B37-4D7F-807D-56DE48CCDB2C}"/>
    <cellStyle name="Normal 2 3 17 5 3" xfId="36133" xr:uid="{AA55AC80-33B8-46AD-B700-FE81EB1924C2}"/>
    <cellStyle name="Normal 2 3 17 6" xfId="13764" xr:uid="{02431C02-58AB-47D2-93A7-3B47C81FB260}"/>
    <cellStyle name="Normal 2 3 17 7" xfId="24613" xr:uid="{E0EE2E91-96CA-46D0-B091-45F554E3F76B}"/>
    <cellStyle name="Normal 2 3 17 8" xfId="30773" xr:uid="{F018A4F8-D3C3-4427-9BA3-DCCF32A4586A}"/>
    <cellStyle name="Normal 2 3 17 9" xfId="39887" xr:uid="{B0DD2113-990E-4B97-A3F6-45C8B21C59B8}"/>
    <cellStyle name="Normal 2 3 18" xfId="1936" xr:uid="{1B64549F-AD8B-44A2-90B3-63C0BB9C0AE2}"/>
    <cellStyle name="Normal 2 3 18 2" xfId="2638" xr:uid="{C4F6659A-7D45-4F1E-8389-43718CA39887}"/>
    <cellStyle name="Normal 2 3 18 2 2" xfId="3618" xr:uid="{3B8551AA-E442-495B-A15D-AAA0459ED5DC}"/>
    <cellStyle name="Normal 2 3 18 2 2 2" xfId="6856" xr:uid="{B2EAA1BA-48F6-405E-B233-C9FDFE644FBA}"/>
    <cellStyle name="Normal 2 3 18 2 2 2 2" xfId="11074" xr:uid="{C059ED18-1414-46AA-89D2-49A81B57297A}"/>
    <cellStyle name="Normal 2 3 18 2 2 2 2 2" xfId="21947" xr:uid="{42A73E1B-2C8D-48E3-B6C2-DDE51BF03DAA}"/>
    <cellStyle name="Normal 2 3 18 2 2 2 2 3" xfId="38849" xr:uid="{8426B1DC-33B7-4137-9B25-0770472E4665}"/>
    <cellStyle name="Normal 2 3 18 2 2 2 3" xfId="18294" xr:uid="{39BBA55E-7EFB-4937-9132-95714A01EA59}"/>
    <cellStyle name="Normal 2 3 18 2 2 2 4" xfId="29143" xr:uid="{623E57C3-A403-4467-9EAF-7E836D19B543}"/>
    <cellStyle name="Normal 2 3 18 2 2 2 5" xfId="34882" xr:uid="{6E2D380C-315D-4986-BD0C-43E3B48E3CDD}"/>
    <cellStyle name="Normal 2 3 18 2 2 2 6" xfId="44417" xr:uid="{49A392E6-79A8-4256-B8FB-95303EEA8F57}"/>
    <cellStyle name="Normal 2 3 18 2 2 3" xfId="11075" xr:uid="{93B4A2CD-CB82-44D0-B65C-440A4A19E059}"/>
    <cellStyle name="Normal 2 3 18 2 2 3 2" xfId="21948" xr:uid="{A385EFED-F617-4BDE-9D07-AEF3E99EBAC1}"/>
    <cellStyle name="Normal 2 3 18 2 2 3 3" xfId="36868" xr:uid="{E89DE2D5-8BBC-4C3C-88CB-F54E1F7F6FF2}"/>
    <cellStyle name="Normal 2 3 18 2 2 4" xfId="15238" xr:uid="{EAC0B598-B0CC-4716-9FAB-49F985EA2402}"/>
    <cellStyle name="Normal 2 3 18 2 2 5" xfId="26087" xr:uid="{DBBEAE02-DB35-46F9-843A-89A15B6DCE78}"/>
    <cellStyle name="Normal 2 3 18 2 2 6" xfId="32237" xr:uid="{1A8288AD-2741-42D3-BD17-05164FDC9DC7}"/>
    <cellStyle name="Normal 2 3 18 2 2 7" xfId="41361" xr:uid="{AB9043FA-1727-4FB4-B41A-CEFA92720E3A}"/>
    <cellStyle name="Normal 2 3 18 2 3" xfId="5876" xr:uid="{967B00B3-8263-4DCC-84C4-BA6F218A3C6E}"/>
    <cellStyle name="Normal 2 3 18 2 3 2" xfId="11076" xr:uid="{72A900C1-F8D1-4BB7-86EA-D0795DCDCC66}"/>
    <cellStyle name="Normal 2 3 18 2 3 2 2" xfId="21949" xr:uid="{1867411C-83CA-4D37-B787-2C8DF67AFD07}"/>
    <cellStyle name="Normal 2 3 18 2 3 2 3" xfId="38848" xr:uid="{1276E32B-948B-48A2-B2DD-E973792ED1A8}"/>
    <cellStyle name="Normal 2 3 18 2 3 3" xfId="17314" xr:uid="{792E61BF-F45B-4751-97EC-F8DEAB532DCF}"/>
    <cellStyle name="Normal 2 3 18 2 3 4" xfId="28163" xr:uid="{C70DC89A-D098-4A12-9C8E-97E58D163EE4}"/>
    <cellStyle name="Normal 2 3 18 2 3 5" xfId="34881" xr:uid="{B9088B59-3F18-4048-84B3-8AA92E2EA0DA}"/>
    <cellStyle name="Normal 2 3 18 2 3 6" xfId="43437" xr:uid="{E9621034-4B2F-4B20-A0AA-C2CCE3F28C6C}"/>
    <cellStyle name="Normal 2 3 18 2 4" xfId="11077" xr:uid="{895F609C-B435-4792-8E05-2F9C689FA11C}"/>
    <cellStyle name="Normal 2 3 18 2 4 2" xfId="21950" xr:uid="{F668F0E4-2A24-48A3-8F94-068D6574A5B9}"/>
    <cellStyle name="Normal 2 3 18 2 4 3" xfId="36867" xr:uid="{EC66CB86-27C3-4F21-B606-C1315D55C8E1}"/>
    <cellStyle name="Normal 2 3 18 2 5" xfId="14258" xr:uid="{CB5D9EF1-F343-49A5-AA43-D8CC539504D7}"/>
    <cellStyle name="Normal 2 3 18 2 6" xfId="25107" xr:uid="{D23F4DC4-5BDC-499E-AC52-41BF4999B8A4}"/>
    <cellStyle name="Normal 2 3 18 2 7" xfId="31257" xr:uid="{7676917F-7BBC-4E22-ADDA-23D8FC6B0A1A}"/>
    <cellStyle name="Normal 2 3 18 2 8" xfId="40381" xr:uid="{9F0B65EF-0D8B-4A91-9EB8-9AEBF84EDBA3}"/>
    <cellStyle name="Normal 2 3 18 3" xfId="3125" xr:uid="{4D1DD6AC-CA09-4D40-A54E-5D7035FE7319}"/>
    <cellStyle name="Normal 2 3 18 3 2" xfId="6363" xr:uid="{5852275C-A17F-47F8-910E-4C75BF46718D}"/>
    <cellStyle name="Normal 2 3 18 3 2 2" xfId="11078" xr:uid="{744F1A2A-656A-433F-BCF9-887CF5634F9F}"/>
    <cellStyle name="Normal 2 3 18 3 2 2 2" xfId="21951" xr:uid="{85524D09-AD13-4737-B340-D655D7B5AE53}"/>
    <cellStyle name="Normal 2 3 18 3 2 2 3" xfId="38850" xr:uid="{100657FE-0C89-4BFE-8E01-2CDF523D7AFA}"/>
    <cellStyle name="Normal 2 3 18 3 2 3" xfId="17801" xr:uid="{A271DDE9-5049-487C-8A05-18E66592576A}"/>
    <cellStyle name="Normal 2 3 18 3 2 4" xfId="28650" xr:uid="{BB23561F-0D40-4354-AED1-A93169A1F2B0}"/>
    <cellStyle name="Normal 2 3 18 3 2 5" xfId="34883" xr:uid="{BEE29DF4-83BE-4615-9838-B4DF03F7EFC6}"/>
    <cellStyle name="Normal 2 3 18 3 2 6" xfId="43924" xr:uid="{08A1A30B-B5FE-45F1-8774-1934EB815072}"/>
    <cellStyle name="Normal 2 3 18 3 3" xfId="11079" xr:uid="{9CB93DFA-6A7B-4AE7-BBA8-7833A19B68A1}"/>
    <cellStyle name="Normal 2 3 18 3 3 2" xfId="21952" xr:uid="{A006AFF3-51E5-4097-9F7F-FFDE277B1305}"/>
    <cellStyle name="Normal 2 3 18 3 3 3" xfId="36869" xr:uid="{F5B9D5CA-0475-4F12-B12F-AEE80971F1B4}"/>
    <cellStyle name="Normal 2 3 18 3 4" xfId="14745" xr:uid="{27E13126-E79A-4EDF-8541-3C0DBD73D63C}"/>
    <cellStyle name="Normal 2 3 18 3 5" xfId="25594" xr:uid="{F0AE438C-79B5-4B66-A10B-AF9A40C60771}"/>
    <cellStyle name="Normal 2 3 18 3 6" xfId="31744" xr:uid="{05DDE570-62F4-4A69-AA92-A6C19E1062CA}"/>
    <cellStyle name="Normal 2 3 18 3 7" xfId="40868" xr:uid="{D21EE5C8-E2B8-4562-B638-E6324667364A}"/>
    <cellStyle name="Normal 2 3 18 4" xfId="5383" xr:uid="{A8F33CAA-4D3D-4088-B31D-270FA29864CE}"/>
    <cellStyle name="Normal 2 3 18 4 2" xfId="11080" xr:uid="{0E85591E-F366-4EC2-B3F3-C9996F4F8E0F}"/>
    <cellStyle name="Normal 2 3 18 4 2 2" xfId="21953" xr:uid="{52676704-6419-44DA-9172-2725029F5E8E}"/>
    <cellStyle name="Normal 2 3 18 4 2 3" xfId="38116" xr:uid="{0D8EB973-7513-4493-AB79-EFEED9E76265}"/>
    <cellStyle name="Normal 2 3 18 4 3" xfId="16821" xr:uid="{C5FCE469-9EA7-441E-979C-F56422D4AB36}"/>
    <cellStyle name="Normal 2 3 18 4 4" xfId="27670" xr:uid="{B6515552-B194-41AB-B6A8-036C702A5A2D}"/>
    <cellStyle name="Normal 2 3 18 4 5" xfId="34158" xr:uid="{68A495F8-1C79-47C2-BBA8-24CDDD3A6558}"/>
    <cellStyle name="Normal 2 3 18 4 6" xfId="42944" xr:uid="{B2C53C9B-5534-4420-866F-43D7856AAF63}"/>
    <cellStyle name="Normal 2 3 18 5" xfId="11081" xr:uid="{76D96C64-EEA3-414F-8F93-29E9400E6E30}"/>
    <cellStyle name="Normal 2 3 18 5 2" xfId="21954" xr:uid="{BB87AD70-55E0-4CCF-8E23-338F7D3BD2BB}"/>
    <cellStyle name="Normal 2 3 18 5 3" xfId="36134" xr:uid="{FD3B3527-8465-4E18-BA47-5168FC98C1C4}"/>
    <cellStyle name="Normal 2 3 18 6" xfId="13765" xr:uid="{A9FF67D8-A2C3-4F46-B209-0AD447041C1B}"/>
    <cellStyle name="Normal 2 3 18 7" xfId="24614" xr:uid="{6F187C8A-7919-4BFB-809D-F0991A7FCA99}"/>
    <cellStyle name="Normal 2 3 18 8" xfId="30774" xr:uid="{6B7C75F6-40C1-4D97-B6B4-534E80C85D8A}"/>
    <cellStyle name="Normal 2 3 18 9" xfId="39888" xr:uid="{60182644-B6EF-4F1B-8951-554BB33890F7}"/>
    <cellStyle name="Normal 2 3 19" xfId="1937" xr:uid="{D4EA39B1-B8F1-4906-B064-5A7122C2F040}"/>
    <cellStyle name="Normal 2 3 19 2" xfId="2639" xr:uid="{1EBD534D-6290-4F80-9FAD-42FB514FE539}"/>
    <cellStyle name="Normal 2 3 19 2 2" xfId="3619" xr:uid="{BADB60C1-7D8D-424B-91B8-E97D4B01FBC4}"/>
    <cellStyle name="Normal 2 3 19 2 2 2" xfId="6857" xr:uid="{FC0CB378-E7E8-4D21-97F4-179C2C718B9C}"/>
    <cellStyle name="Normal 2 3 19 2 2 2 2" xfId="11082" xr:uid="{27FF858E-34B3-4BE5-BE53-17509B426670}"/>
    <cellStyle name="Normal 2 3 19 2 2 2 2 2" xfId="21955" xr:uid="{6887ADFC-C6A8-46C1-A53A-F1A92457C4EE}"/>
    <cellStyle name="Normal 2 3 19 2 2 2 2 3" xfId="38852" xr:uid="{BA3B828F-FB47-45AC-86C7-C1DCEDBBCAB6}"/>
    <cellStyle name="Normal 2 3 19 2 2 2 3" xfId="18295" xr:uid="{B52ED92E-1FFF-41DD-93DC-78A3E5D01F88}"/>
    <cellStyle name="Normal 2 3 19 2 2 2 4" xfId="29144" xr:uid="{F1B15A27-ADE6-4D78-86A7-4D705DFC4240}"/>
    <cellStyle name="Normal 2 3 19 2 2 2 5" xfId="34885" xr:uid="{1672CF6D-3F62-4A3D-BD2F-B88886475049}"/>
    <cellStyle name="Normal 2 3 19 2 2 2 6" xfId="44418" xr:uid="{EC1CB393-25C2-4F4B-B53F-C141B90F2D98}"/>
    <cellStyle name="Normal 2 3 19 2 2 3" xfId="11083" xr:uid="{E886FB2E-A90D-46E6-91C9-0CDFE56D8D6A}"/>
    <cellStyle name="Normal 2 3 19 2 2 3 2" xfId="21956" xr:uid="{396E082D-05CC-42E5-8B84-E003D1FF2B4B}"/>
    <cellStyle name="Normal 2 3 19 2 2 3 3" xfId="36871" xr:uid="{2B8DED5E-FB91-4749-A1EC-7254DEC541BC}"/>
    <cellStyle name="Normal 2 3 19 2 2 4" xfId="15239" xr:uid="{550A22F0-B394-40DF-864C-CD5CAB8953B9}"/>
    <cellStyle name="Normal 2 3 19 2 2 5" xfId="26088" xr:uid="{CB13CCF5-8E4F-491D-A71E-675769C6C492}"/>
    <cellStyle name="Normal 2 3 19 2 2 6" xfId="32238" xr:uid="{AFE7CA04-692A-4655-9B78-181CC3774C3C}"/>
    <cellStyle name="Normal 2 3 19 2 2 7" xfId="41362" xr:uid="{71D323ED-F2FD-45F2-ACF6-2B4779D4C3D4}"/>
    <cellStyle name="Normal 2 3 19 2 3" xfId="5877" xr:uid="{C34462F6-895E-47E3-A3F4-73AC94168974}"/>
    <cellStyle name="Normal 2 3 19 2 3 2" xfId="11084" xr:uid="{201665E1-B134-4105-B735-7EDD0F170234}"/>
    <cellStyle name="Normal 2 3 19 2 3 2 2" xfId="21957" xr:uid="{90BBD92A-8E22-4713-A0C3-E2CC95C03315}"/>
    <cellStyle name="Normal 2 3 19 2 3 2 3" xfId="38851" xr:uid="{CF479E3F-1DAE-4E2A-99F3-E6EB9D32A368}"/>
    <cellStyle name="Normal 2 3 19 2 3 3" xfId="17315" xr:uid="{E30B7230-AB08-4AD4-AAC1-BADB8F24032F}"/>
    <cellStyle name="Normal 2 3 19 2 3 4" xfId="28164" xr:uid="{A4AA9FC6-346D-4C11-AADB-8A5490C4634E}"/>
    <cellStyle name="Normal 2 3 19 2 3 5" xfId="34884" xr:uid="{7ABBCE04-E566-465C-802C-EA0D88F90510}"/>
    <cellStyle name="Normal 2 3 19 2 3 6" xfId="43438" xr:uid="{FE4613D6-F5B5-4A8A-943E-F256C1718729}"/>
    <cellStyle name="Normal 2 3 19 2 4" xfId="11085" xr:uid="{10644770-3973-4107-AF71-611827E1C277}"/>
    <cellStyle name="Normal 2 3 19 2 4 2" xfId="21958" xr:uid="{959D4758-B686-47AE-9E70-82DF4DA03865}"/>
    <cellStyle name="Normal 2 3 19 2 4 3" xfId="36870" xr:uid="{6AE834E7-21F2-4024-8465-2187737C019F}"/>
    <cellStyle name="Normal 2 3 19 2 5" xfId="14259" xr:uid="{E5A76394-58E3-4294-AF70-704138C0F7C4}"/>
    <cellStyle name="Normal 2 3 19 2 6" xfId="25108" xr:uid="{8E63CE50-5DA1-41E2-9C60-F41BBD09A691}"/>
    <cellStyle name="Normal 2 3 19 2 7" xfId="31258" xr:uid="{98DEBDEE-CF0B-4C4D-835B-53A6D2E91A3A}"/>
    <cellStyle name="Normal 2 3 19 2 8" xfId="40382" xr:uid="{74C44CFC-1569-4F6E-AADC-EEBC8BCB8E31}"/>
    <cellStyle name="Normal 2 3 19 3" xfId="3126" xr:uid="{78C2F0E5-F224-4F7E-8FAC-D6E617E28ADD}"/>
    <cellStyle name="Normal 2 3 19 3 2" xfId="6364" xr:uid="{27E28D7B-F7BD-4C7D-9B67-396AB2EC938C}"/>
    <cellStyle name="Normal 2 3 19 3 2 2" xfId="11086" xr:uid="{13E879DF-D846-4A8C-917E-B70B60DE2F11}"/>
    <cellStyle name="Normal 2 3 19 3 2 2 2" xfId="21959" xr:uid="{C92F1ADF-784A-4CDF-B55B-57080E9E0AD8}"/>
    <cellStyle name="Normal 2 3 19 3 2 2 3" xfId="38853" xr:uid="{5F72B25E-A594-458B-ABB5-D4929446845C}"/>
    <cellStyle name="Normal 2 3 19 3 2 3" xfId="17802" xr:uid="{6C1BE2FC-90C0-463F-A830-055413F873C1}"/>
    <cellStyle name="Normal 2 3 19 3 2 4" xfId="28651" xr:uid="{739EB6B8-B9D7-4091-A41C-D98D19392F12}"/>
    <cellStyle name="Normal 2 3 19 3 2 5" xfId="34886" xr:uid="{6D7A6E27-27A0-4A0B-8EFE-C0BF523AA94F}"/>
    <cellStyle name="Normal 2 3 19 3 2 6" xfId="43925" xr:uid="{F8CFECFB-B0E9-47B5-8C04-88B744E88B0D}"/>
    <cellStyle name="Normal 2 3 19 3 3" xfId="11087" xr:uid="{BEC6E442-3377-4F78-B88B-33B2F63FF940}"/>
    <cellStyle name="Normal 2 3 19 3 3 2" xfId="21960" xr:uid="{DD5E0E82-B4BB-4984-9660-1E20ABDF5E20}"/>
    <cellStyle name="Normal 2 3 19 3 3 3" xfId="36872" xr:uid="{246D1915-404C-4D96-95CF-33F12B77C3C5}"/>
    <cellStyle name="Normal 2 3 19 3 4" xfId="14746" xr:uid="{8839D473-294D-4FAD-8D6B-CBB9BCCCDB9E}"/>
    <cellStyle name="Normal 2 3 19 3 5" xfId="25595" xr:uid="{9D780B9E-8A47-44B7-A747-B76ACE92ABEF}"/>
    <cellStyle name="Normal 2 3 19 3 6" xfId="31745" xr:uid="{28A25676-A441-4FFA-AA0B-79FB37D4252A}"/>
    <cellStyle name="Normal 2 3 19 3 7" xfId="40869" xr:uid="{E40C7194-693B-4D3B-96C5-A33C46635B17}"/>
    <cellStyle name="Normal 2 3 19 4" xfId="5384" xr:uid="{B8FC5906-7F75-4BE0-908F-75AA170827DA}"/>
    <cellStyle name="Normal 2 3 19 4 2" xfId="11088" xr:uid="{E6931B7D-A076-4DD9-A16D-37E8BE29C123}"/>
    <cellStyle name="Normal 2 3 19 4 2 2" xfId="21961" xr:uid="{9DABC386-9A7D-411C-B5A6-3012B7C3B37F}"/>
    <cellStyle name="Normal 2 3 19 4 2 3" xfId="38117" xr:uid="{2661A9F3-8B9F-4A93-8CB0-1378E59365FA}"/>
    <cellStyle name="Normal 2 3 19 4 3" xfId="16822" xr:uid="{461F96B6-CE86-4FAB-BF30-E99D737A1AE1}"/>
    <cellStyle name="Normal 2 3 19 4 4" xfId="27671" xr:uid="{E7589D67-FB5A-433F-AA51-EB792143762B}"/>
    <cellStyle name="Normal 2 3 19 4 5" xfId="34159" xr:uid="{2DB776FC-DF66-419D-8FF3-2ECE96239CB7}"/>
    <cellStyle name="Normal 2 3 19 4 6" xfId="42945" xr:uid="{B10005F5-A924-4F21-B220-AC73192ED053}"/>
    <cellStyle name="Normal 2 3 19 5" xfId="11089" xr:uid="{02E7F707-D2AB-4547-AB4C-356A29FE9B8D}"/>
    <cellStyle name="Normal 2 3 19 5 2" xfId="21962" xr:uid="{4A2D3FE4-5675-40E8-89C0-AAB4B94C1FC3}"/>
    <cellStyle name="Normal 2 3 19 5 3" xfId="36135" xr:uid="{3536A45A-435B-4D92-A76C-8814663A50B5}"/>
    <cellStyle name="Normal 2 3 19 6" xfId="13766" xr:uid="{62A3C864-F44B-47F0-B300-C6EFB9C2DB1F}"/>
    <cellStyle name="Normal 2 3 19 7" xfId="24615" xr:uid="{A480118E-9EBA-4218-BEA0-29F9C6F3F724}"/>
    <cellStyle name="Normal 2 3 19 8" xfId="30775" xr:uid="{881E0022-15B1-42D2-9F66-356B643A63D6}"/>
    <cellStyle name="Normal 2 3 19 9" xfId="39889" xr:uid="{A9C1DE7D-418E-439A-9117-289C40164298}"/>
    <cellStyle name="Normal 2 3 2" xfId="182" xr:uid="{6561D364-93D4-4403-B580-0DAFB7538CE4}"/>
    <cellStyle name="Normal 2 3 2 10" xfId="3764" xr:uid="{05073E77-0BCA-478F-ACCC-36B54E51C6CE}"/>
    <cellStyle name="Normal 2 3 2 10 2" xfId="7003" xr:uid="{CF1EB494-68AB-43A1-8A0E-C502DF803DB7}"/>
    <cellStyle name="Normal 2 3 2 10 2 2" xfId="11090" xr:uid="{F8DF90EA-9683-49E5-AE51-F30A9134EFB4}"/>
    <cellStyle name="Normal 2 3 2 10 2 2 2" xfId="21963" xr:uid="{C5C66C2F-926E-4DF1-970E-4591DEFDE65B}"/>
    <cellStyle name="Normal 2 3 2 10 2 2 3" xfId="39530" xr:uid="{D9A1F957-19C3-4F0C-A254-68DF2215F404}"/>
    <cellStyle name="Normal 2 3 2 10 2 3" xfId="18441" xr:uid="{BFDF0B42-31F7-4823-967D-3D91C17C9DEB}"/>
    <cellStyle name="Normal 2 3 2 10 2 4" xfId="29290" xr:uid="{13C0B55D-B5C9-4876-B0A9-EDEE471C1CF3}"/>
    <cellStyle name="Normal 2 3 2 10 2 5" xfId="35561" xr:uid="{49684D77-6FA3-485A-B7C3-73EAF091B92B}"/>
    <cellStyle name="Normal 2 3 2 10 2 6" xfId="44564" xr:uid="{B3DC61E6-0516-4674-BEC4-12255185C60D}"/>
    <cellStyle name="Normal 2 3 2 10 3" xfId="8284" xr:uid="{2C2ADD0C-F6EA-421E-9B97-26BDAE750E41}"/>
    <cellStyle name="Normal 2 3 2 10 3 2" xfId="19553" xr:uid="{9C8CAE03-4EBF-4F0B-8F87-7A2FF92A3926}"/>
    <cellStyle name="Normal 2 3 2 10 3 3" xfId="30402" xr:uid="{2C77E66F-A266-4F3B-B396-E9DE9017FD94}"/>
    <cellStyle name="Normal 2 3 2 10 3 4" xfId="37550" xr:uid="{DD763579-CB01-412B-A11F-8A91814058C0}"/>
    <cellStyle name="Normal 2 3 2 10 3 5" xfId="45676" xr:uid="{EB0FF1C0-85BD-473B-815A-AA343DAE9CEA}"/>
    <cellStyle name="Normal 2 3 2 10 3 6" xfId="45689" xr:uid="{BDBBA401-513E-4981-A345-FA1EAA9D2522}"/>
    <cellStyle name="Normal 2 3 2 10 4" xfId="15385" xr:uid="{1E3EB2EA-51B4-4514-8639-098DDD1AA594}"/>
    <cellStyle name="Normal 2 3 2 10 5" xfId="24266" xr:uid="{4E84E6C4-960B-4B5A-B0A9-A26B94991A4A}"/>
    <cellStyle name="Normal 2 3 2 10 6" xfId="26234" xr:uid="{84C59919-AC21-4960-8BCA-CD773A3717F1}"/>
    <cellStyle name="Normal 2 3 2 10 7" xfId="33173" xr:uid="{DE212A87-05F0-4A14-8A9D-17FDDDA95B09}"/>
    <cellStyle name="Normal 2 3 2 10 8" xfId="41508" xr:uid="{5052A4B2-6A7B-428A-B38F-0D074313D396}"/>
    <cellStyle name="Normal 2 3 2 11" xfId="3984" xr:uid="{2A76DDA8-6FB3-48D6-99EA-D6B1B5155FF0}"/>
    <cellStyle name="Normal 2 3 2 11 2" xfId="7221" xr:uid="{091C3A1D-2304-4344-BD1C-3F33A73BC249}"/>
    <cellStyle name="Normal 2 3 2 11 2 2" xfId="18659" xr:uid="{87531539-E284-438F-8599-69204F46C64E}"/>
    <cellStyle name="Normal 2 3 2 11 2 3" xfId="29508" xr:uid="{272C0053-CD2D-4332-AE7B-4BD1A13D19B6}"/>
    <cellStyle name="Normal 2 3 2 11 2 4" xfId="37631" xr:uid="{4F32513D-E01D-4E78-8433-06EDF4E784E3}"/>
    <cellStyle name="Normal 2 3 2 11 2 5" xfId="44782" xr:uid="{ED746DD0-7694-40BF-AD7A-146191C77A79}"/>
    <cellStyle name="Normal 2 3 2 11 3" xfId="15603" xr:uid="{1DFC92AD-7B92-4035-9220-37C540F98EAD}"/>
    <cellStyle name="Normal 2 3 2 11 4" xfId="26452" xr:uid="{48A507E3-798D-4814-9852-10F66ABAD251}"/>
    <cellStyle name="Normal 2 3 2 11 5" xfId="33824" xr:uid="{B7FE9AF4-A1E9-4D34-8FAA-33F9A829DA8A}"/>
    <cellStyle name="Normal 2 3 2 11 6" xfId="41726" xr:uid="{E09B43B5-B8E7-4C6E-9B64-7DDD5F621E15}"/>
    <cellStyle name="Normal 2 3 2 12" xfId="4530" xr:uid="{3F7D78E1-DFF8-401E-B906-4D06841BA71B}"/>
    <cellStyle name="Normal 2 3 2 12 2" xfId="7586" xr:uid="{4667555F-7C94-4872-8009-099CB5E73844}"/>
    <cellStyle name="Normal 2 3 2 12 2 2" xfId="19024" xr:uid="{3B31AEDD-076C-4FC8-B987-E35C5AF2104D}"/>
    <cellStyle name="Normal 2 3 2 12 2 3" xfId="29873" xr:uid="{95F685BE-8ACC-4A23-9AEC-3EDF10E225F7}"/>
    <cellStyle name="Normal 2 3 2 12 2 4" xfId="45147" xr:uid="{11307DE9-BE87-47D6-A7DD-54698B1697B4}"/>
    <cellStyle name="Normal 2 3 2 12 3" xfId="15968" xr:uid="{3F8AEA24-4542-4199-9B25-169DD980BC70}"/>
    <cellStyle name="Normal 2 3 2 12 4" xfId="26817" xr:uid="{EE39C315-EE4D-47CB-8EB3-6E574F694875}"/>
    <cellStyle name="Normal 2 3 2 12 5" xfId="35650" xr:uid="{F46F7261-6206-455C-8EA9-B8F9E43A2800}"/>
    <cellStyle name="Normal 2 3 2 12 6" xfId="42091" xr:uid="{DC5BC8B9-186C-4E48-B61B-52534D3FE159}"/>
    <cellStyle name="Normal 2 3 2 13" xfId="4892" xr:uid="{2C93FFDC-F255-42E4-9875-680BDD30668F}"/>
    <cellStyle name="Normal 2 3 2 13 2" xfId="7948" xr:uid="{DA505C80-CB60-4318-BF7E-44F36E361CFD}"/>
    <cellStyle name="Normal 2 3 2 13 2 2" xfId="19386" xr:uid="{CD6BFF14-EC8D-4265-BA7C-3EBF99A13A60}"/>
    <cellStyle name="Normal 2 3 2 13 2 3" xfId="30235" xr:uid="{A0BDF2F6-5E82-4AA2-A718-0F13A70486DB}"/>
    <cellStyle name="Normal 2 3 2 13 2 4" xfId="45509" xr:uid="{A7DE048E-8E44-41D1-AD0E-7B12D3B23E49}"/>
    <cellStyle name="Normal 2 3 2 13 3" xfId="16330" xr:uid="{9274E6DE-0834-4D66-ADED-BC87A916E3D1}"/>
    <cellStyle name="Normal 2 3 2 13 4" xfId="27179" xr:uid="{2C106014-DD7A-47F1-8CEA-7B346588DD7C}"/>
    <cellStyle name="Normal 2 3 2 13 5" xfId="42453" xr:uid="{E8E2B158-1A26-4300-B9BF-CE922B503ADB}"/>
    <cellStyle name="Normal 2 3 2 14" xfId="5038" xr:uid="{2936E4E6-D837-44B2-B8C6-252448545B8A}"/>
    <cellStyle name="Normal 2 3 2 14 2" xfId="16476" xr:uid="{2C4324C9-180F-4896-9AC5-DE40C7EE3041}"/>
    <cellStyle name="Normal 2 3 2 14 3" xfId="27325" xr:uid="{6F9770BA-4EC9-4D5F-926F-4AD97FC561DE}"/>
    <cellStyle name="Normal 2 3 2 14 4" xfId="42599" xr:uid="{10124DDF-6A87-4B21-91C2-5AB54F45E2A0}"/>
    <cellStyle name="Normal 2 3 2 15" xfId="13420" xr:uid="{E82663DA-23BC-4F7F-BFA5-1409935ED5E4}"/>
    <cellStyle name="Normal 2 3 2 16" xfId="24269" xr:uid="{E5D8D068-5C3B-4A7A-9A83-071411BFFCA9}"/>
    <cellStyle name="Normal 2 3 2 17" xfId="30478" xr:uid="{E863FF65-DE77-4CC2-8A01-35620CB3E66F}"/>
    <cellStyle name="Normal 2 3 2 18" xfId="39543" xr:uid="{BCB1A14C-38BA-451D-9624-4A2F776EF64F}"/>
    <cellStyle name="Normal 2 3 2 2" xfId="195" xr:uid="{88179AF1-4610-4411-BBF3-2B72D6700414}"/>
    <cellStyle name="Normal 2 3 2 2 10" xfId="5043" xr:uid="{7C11BE7B-9996-43A0-9981-CDDA27BC8CD9}"/>
    <cellStyle name="Normal 2 3 2 2 10 2" xfId="16481" xr:uid="{E55FB853-63CE-4B0E-A5B3-2966D9CAFE93}"/>
    <cellStyle name="Normal 2 3 2 2 10 3" xfId="27330" xr:uid="{211E509F-1B11-4E3D-8FB2-BF52E9047237}"/>
    <cellStyle name="Normal 2 3 2 2 10 4" xfId="42604" xr:uid="{CFBF094E-34C7-4259-8D7F-66FB17333FCF}"/>
    <cellStyle name="Normal 2 3 2 2 11" xfId="13425" xr:uid="{DE821721-7CBB-4F56-A9A7-D338BB9DEF93}"/>
    <cellStyle name="Normal 2 3 2 2 12" xfId="24274" xr:uid="{1A9F9726-758D-4C05-85F4-C7D6398EF622}"/>
    <cellStyle name="Normal 2 3 2 2 13" xfId="30498" xr:uid="{B243476C-617E-4F63-AB3C-02D6AE65BF1D}"/>
    <cellStyle name="Normal 2 3 2 2 14" xfId="39548" xr:uid="{77E99904-F657-486A-AFE5-C4016C9EBBED}"/>
    <cellStyle name="Normal 2 3 2 2 2" xfId="948" xr:uid="{1E63D55E-E1B0-4A73-A324-DF6FEE1CD4EF}"/>
    <cellStyle name="Normal 2 3 2 2 2 10" xfId="39761" xr:uid="{A0C97BDC-1028-4396-A6BC-E3B750DA14F4}"/>
    <cellStyle name="Normal 2 3 2 2 2 2" xfId="2510" xr:uid="{DF61352F-1F8D-4AC3-988B-9D569C5675BB}"/>
    <cellStyle name="Normal 2 3 2 2 2 2 2" xfId="3491" xr:uid="{717ED2DE-1EFF-475D-BE52-215E9842FF81}"/>
    <cellStyle name="Normal 2 3 2 2 2 2 2 2" xfId="6729" xr:uid="{7621C208-92DD-4963-BF81-B89212D4D4BA}"/>
    <cellStyle name="Normal 2 3 2 2 2 2 2 2 2" xfId="11091" xr:uid="{E2D423C3-0232-4FAF-A257-DA59F34EC950}"/>
    <cellStyle name="Normal 2 3 2 2 2 2 2 2 2 2" xfId="21964" xr:uid="{683286DA-F976-422D-8C53-D686C002CC1C}"/>
    <cellStyle name="Normal 2 3 2 2 2 2 2 2 2 3" xfId="38854" xr:uid="{2855F7E4-66F5-46FA-922D-1F97042BCA54}"/>
    <cellStyle name="Normal 2 3 2 2 2 2 2 2 3" xfId="18167" xr:uid="{517D7D7A-A9A8-4260-846D-DCFC315076DB}"/>
    <cellStyle name="Normal 2 3 2 2 2 2 2 2 4" xfId="29016" xr:uid="{EE73096D-B846-4F21-9F6B-F0031F8A2E87}"/>
    <cellStyle name="Normal 2 3 2 2 2 2 2 2 5" xfId="34887" xr:uid="{1EEC779A-7166-4EF5-A9D7-DA487AFCF294}"/>
    <cellStyle name="Normal 2 3 2 2 2 2 2 2 6" xfId="44290" xr:uid="{96CE1FB4-5AC5-420E-8FB2-35F020D40AC7}"/>
    <cellStyle name="Normal 2 3 2 2 2 2 2 3" xfId="11092" xr:uid="{457207F4-8059-4C48-A410-556B229A61AD}"/>
    <cellStyle name="Normal 2 3 2 2 2 2 2 3 2" xfId="21965" xr:uid="{6AB34AAD-641A-4E6E-8A6F-1AF650C689E2}"/>
    <cellStyle name="Normal 2 3 2 2 2 2 2 3 3" xfId="36873" xr:uid="{EC3CD57C-1A48-4BAD-B803-61EEAB684EE3}"/>
    <cellStyle name="Normal 2 3 2 2 2 2 2 4" xfId="15111" xr:uid="{E55943EB-D6B6-4AE4-8BC0-2A062EA78F81}"/>
    <cellStyle name="Normal 2 3 2 2 2 2 2 5" xfId="25960" xr:uid="{FCB74C45-6DAE-4BFC-8881-1DDAF523C248}"/>
    <cellStyle name="Normal 2 3 2 2 2 2 2 6" xfId="32110" xr:uid="{12E406B8-7772-44BE-8DCB-80BF1BC7B659}"/>
    <cellStyle name="Normal 2 3 2 2 2 2 2 7" xfId="41234" xr:uid="{0D34E147-A73D-4AFA-B5BC-8464B24EE564}"/>
    <cellStyle name="Normal 2 3 2 2 2 2 3" xfId="5749" xr:uid="{D58EF02B-C1AD-4CBA-A340-5A443462AB5B}"/>
    <cellStyle name="Normal 2 3 2 2 2 2 3 2" xfId="11093" xr:uid="{4FD8E9BC-CD77-4017-A76B-B98C23DFE139}"/>
    <cellStyle name="Normal 2 3 2 2 2 2 3 2 2" xfId="21966" xr:uid="{B6A129C4-B60B-4907-A5D3-78ED3CA55FE5}"/>
    <cellStyle name="Normal 2 3 2 2 2 2 3 2 3" xfId="38118" xr:uid="{5037E9CE-9B89-4187-A899-9C474ECFE9A5}"/>
    <cellStyle name="Normal 2 3 2 2 2 2 3 3" xfId="11094" xr:uid="{63A2B498-784D-424F-BA88-7D468B3BB016}"/>
    <cellStyle name="Normal 2 3 2 2 2 2 3 3 2" xfId="21967" xr:uid="{D91E3327-F7C7-4514-BE9A-1BCAEBB1ECA0}"/>
    <cellStyle name="Normal 2 3 2 2 2 2 3 3 3" xfId="34160" xr:uid="{C022A69C-AC7D-480C-9C17-9B76431F7633}"/>
    <cellStyle name="Normal 2 3 2 2 2 2 3 4" xfId="17187" xr:uid="{380217B2-A874-4857-985C-F4C425C5D066}"/>
    <cellStyle name="Normal 2 3 2 2 2 2 3 5" xfId="28036" xr:uid="{21EB8045-B99D-4709-831F-F026E99B0C69}"/>
    <cellStyle name="Normal 2 3 2 2 2 2 3 6" xfId="33174" xr:uid="{02CD780D-808D-427F-8ED6-DE7F750918E3}"/>
    <cellStyle name="Normal 2 3 2 2 2 2 3 7" xfId="43310" xr:uid="{CD1B64C4-E0EA-47B9-807C-1D09BEADCC57}"/>
    <cellStyle name="Normal 2 3 2 2 2 2 4" xfId="11095" xr:uid="{620A3920-F1D3-41A6-9523-4E1E95D74AD3}"/>
    <cellStyle name="Normal 2 3 2 2 2 2 4 2" xfId="21968" xr:uid="{6C482B2C-E561-4848-95C6-31852CA3BF18}"/>
    <cellStyle name="Normal 2 3 2 2 2 2 4 3" xfId="36136" xr:uid="{C8756DE3-12DE-49E8-BB48-A9CFF054ABF3}"/>
    <cellStyle name="Normal 2 3 2 2 2 2 5" xfId="14131" xr:uid="{432D9B4F-4FEF-449D-9A3C-20B475C38C7B}"/>
    <cellStyle name="Normal 2 3 2 2 2 2 6" xfId="24980" xr:uid="{463AFFA1-E6B3-4EF6-AEB2-A4A336514CD9}"/>
    <cellStyle name="Normal 2 3 2 2 2 2 7" xfId="31130" xr:uid="{32ABD73F-E40F-4A3C-A178-6EEF4CAF01AC}"/>
    <cellStyle name="Normal 2 3 2 2 2 2 8" xfId="40254" xr:uid="{897645B2-5229-467B-B1AE-9FFF5AB174EB}"/>
    <cellStyle name="Normal 2 3 2 2 2 3" xfId="2998" xr:uid="{4239B91C-DFC5-4FA1-8724-70510EC6AEE4}"/>
    <cellStyle name="Normal 2 3 2 2 2 3 2" xfId="6236" xr:uid="{E8F8E5FD-4885-43FF-AB35-8C4B7D11D911}"/>
    <cellStyle name="Normal 2 3 2 2 2 3 2 2" xfId="11096" xr:uid="{126FD96A-F733-48BB-B1EF-2E8C77486E7C}"/>
    <cellStyle name="Normal 2 3 2 2 2 3 2 2 2" xfId="21969" xr:uid="{E38A9C26-E693-4689-89D4-FCE7FFCD9446}"/>
    <cellStyle name="Normal 2 3 2 2 2 3 2 2 3" xfId="38855" xr:uid="{1CCFF690-3E4F-4993-8692-4026F8F7D01A}"/>
    <cellStyle name="Normal 2 3 2 2 2 3 2 3" xfId="17674" xr:uid="{9714814E-6816-4AF5-B490-DE8E0FBAC590}"/>
    <cellStyle name="Normal 2 3 2 2 2 3 2 4" xfId="28523" xr:uid="{DAC8D56C-236D-47F6-8E81-7CAFABAF3570}"/>
    <cellStyle name="Normal 2 3 2 2 2 3 2 5" xfId="34888" xr:uid="{E7597F3C-FC1A-4DF5-93D7-D3401B215491}"/>
    <cellStyle name="Normal 2 3 2 2 2 3 2 6" xfId="43797" xr:uid="{5111C00B-1C02-4689-B4C4-F749115F2212}"/>
    <cellStyle name="Normal 2 3 2 2 2 3 3" xfId="11097" xr:uid="{FA9D4C52-D1FC-468C-83B8-57E95E7D7D16}"/>
    <cellStyle name="Normal 2 3 2 2 2 3 3 2" xfId="21970" xr:uid="{AD126895-5AB7-4F17-956D-665ECE758563}"/>
    <cellStyle name="Normal 2 3 2 2 2 3 3 3" xfId="36874" xr:uid="{64DB6FEF-0A78-4478-8A73-F5815D61D95E}"/>
    <cellStyle name="Normal 2 3 2 2 2 3 4" xfId="14618" xr:uid="{B0C4ECFE-712B-47D5-9C73-6C7C519F61E7}"/>
    <cellStyle name="Normal 2 3 2 2 2 3 5" xfId="25467" xr:uid="{55F8E253-3CB2-4A22-A567-FC5606978839}"/>
    <cellStyle name="Normal 2 3 2 2 2 3 6" xfId="31617" xr:uid="{9F6715CF-FAE9-438B-B1F5-F9CE4B716967}"/>
    <cellStyle name="Normal 2 3 2 2 2 3 7" xfId="40741" xr:uid="{12CECB91-581F-46CC-9A7D-CA1714CCC162}"/>
    <cellStyle name="Normal 2 3 2 2 2 4" xfId="3986" xr:uid="{F7106D9D-F3E4-4CFF-BAC0-6778063EC04B}"/>
    <cellStyle name="Normal 2 3 2 2 2 4 2" xfId="11098" xr:uid="{047BF6CB-8586-4313-81DA-82CDE634C11C}"/>
    <cellStyle name="Normal 2 3 2 2 2 4 2 2" xfId="11099" xr:uid="{C7D14CA5-90E6-4A43-B64B-279EA12D311A}"/>
    <cellStyle name="Normal 2 3 2 2 2 4 2 2 2" xfId="21972" xr:uid="{E798E99F-5369-41A3-9BB1-ED8E705C7D07}"/>
    <cellStyle name="Normal 2 3 2 2 2 4 2 2 3" xfId="39526" xr:uid="{30DF6C5A-FE75-4480-B6B6-3C251752BC2A}"/>
    <cellStyle name="Normal 2 3 2 2 2 4 2 3" xfId="21971" xr:uid="{19FC00C5-C50F-4B3D-9A9F-8CE67FF10BD0}"/>
    <cellStyle name="Normal 2 3 2 2 2 4 2 4" xfId="35557" xr:uid="{8C8BB9A7-4399-42AD-AC72-94E5B40B6C85}"/>
    <cellStyle name="Normal 2 3 2 2 2 4 3" xfId="11100" xr:uid="{F6279624-E260-4F19-A9CE-C1275F82FBE9}"/>
    <cellStyle name="Normal 2 3 2 2 2 4 3 2" xfId="21973" xr:uid="{695CBD7C-5A62-4BD1-86E4-D0499C610A1C}"/>
    <cellStyle name="Normal 2 3 2 2 2 4 3 3" xfId="37546" xr:uid="{DA09737F-E7A3-4BF9-A1E8-BC27A25B1C03}"/>
    <cellStyle name="Normal 2 3 2 2 2 4 4" xfId="33780" xr:uid="{C8080D2D-6A92-4429-B6B6-A63309403F83}"/>
    <cellStyle name="Normal 2 3 2 2 2 4 5" xfId="45796" xr:uid="{D2875979-A646-4E54-B04A-E5C394D1DCF1}"/>
    <cellStyle name="Normal 2 3 2 2 2 5" xfId="5256" xr:uid="{3BCE9D3F-575E-4084-97BD-33FDE9DFDFE8}"/>
    <cellStyle name="Normal 2 3 2 2 2 5 2" xfId="11101" xr:uid="{942D2DBF-A443-47BC-859F-79CD03DA1923}"/>
    <cellStyle name="Normal 2 3 2 2 2 5 2 2" xfId="21974" xr:uid="{1BD3E292-0671-4C11-9D47-CA9D8B2F716C}"/>
    <cellStyle name="Normal 2 3 2 2 2 5 2 3" xfId="37793" xr:uid="{0596470E-9FAF-4EEC-8818-D39DFD9E8652}"/>
    <cellStyle name="Normal 2 3 2 2 2 5 3" xfId="16694" xr:uid="{DBB2DCD7-7EEF-48EE-9343-414557DD46ED}"/>
    <cellStyle name="Normal 2 3 2 2 2 5 4" xfId="27543" xr:uid="{4FD1D827-E69B-4B80-8DC2-8C22A35AEA65}"/>
    <cellStyle name="Normal 2 3 2 2 2 5 5" xfId="33917" xr:uid="{283FC7ED-5CA5-4F3C-B526-D596C1FE26CF}"/>
    <cellStyle name="Normal 2 3 2 2 2 5 6" xfId="42817" xr:uid="{9343D003-F000-4A5F-B1BD-BEC13FBD58DD}"/>
    <cellStyle name="Normal 2 3 2 2 2 6" xfId="11102" xr:uid="{A6281A90-1A8C-4CAA-9BEE-5CB4D00A545A}"/>
    <cellStyle name="Normal 2 3 2 2 2 6 2" xfId="21975" xr:uid="{E505637E-EB2B-4904-825E-63AE106D326E}"/>
    <cellStyle name="Normal 2 3 2 2 2 6 3" xfId="35811" xr:uid="{9FDD044D-A759-47D8-80F8-28BD662FC833}"/>
    <cellStyle name="Normal 2 3 2 2 2 7" xfId="13638" xr:uid="{06B69646-0513-4CD8-884B-0391711293D3}"/>
    <cellStyle name="Normal 2 3 2 2 2 8" xfId="24487" xr:uid="{DD0B0797-2141-4A83-A0DA-C499ECF6E6DE}"/>
    <cellStyle name="Normal 2 3 2 2 2 9" xfId="30702" xr:uid="{5F1FFE0E-25B1-4194-9CC3-969ED54891D7}"/>
    <cellStyle name="Normal 2 3 2 2 3" xfId="2278" xr:uid="{4D859A8E-7B4B-46F1-87C5-F82E6478E37C}"/>
    <cellStyle name="Normal 2 3 2 2 3 10" xfId="30896" xr:uid="{A624C80C-981A-46A7-8C9D-BB18DAC862AC}"/>
    <cellStyle name="Normal 2 3 2 2 3 11" xfId="40023" xr:uid="{CB19723B-2110-4D93-BDA9-99FB14773574}"/>
    <cellStyle name="Normal 2 3 2 2 3 2" xfId="2773" xr:uid="{E60AF6EA-646D-4ADB-8661-0B5F95F682EC}"/>
    <cellStyle name="Normal 2 3 2 2 3 2 2" xfId="3753" xr:uid="{9B606292-579A-470B-B5E5-5D709D280E75}"/>
    <cellStyle name="Normal 2 3 2 2 3 2 2 2" xfId="6991" xr:uid="{DB5DBF2F-A856-43E6-8996-8659AE08C282}"/>
    <cellStyle name="Normal 2 3 2 2 3 2 2 2 2" xfId="11103" xr:uid="{F66051FB-3066-4A30-9A90-C6D0B60755EA}"/>
    <cellStyle name="Normal 2 3 2 2 3 2 2 2 2 2" xfId="21976" xr:uid="{7C1FABB6-346E-43C6-9E57-61519C19631E}"/>
    <cellStyle name="Normal 2 3 2 2 3 2 2 2 2 3" xfId="38856" xr:uid="{CA6902B8-1991-4285-80A3-258E6E4F3FE0}"/>
    <cellStyle name="Normal 2 3 2 2 3 2 2 2 3" xfId="18429" xr:uid="{C3D33F4D-2B72-4FDF-9F8F-D47D36774F36}"/>
    <cellStyle name="Normal 2 3 2 2 3 2 2 2 4" xfId="29278" xr:uid="{369E9636-1956-42A5-9282-0C308D7A867A}"/>
    <cellStyle name="Normal 2 3 2 2 3 2 2 2 5" xfId="34889" xr:uid="{07C933DB-D217-4591-B28A-9E3ABD5C2775}"/>
    <cellStyle name="Normal 2 3 2 2 3 2 2 2 6" xfId="44552" xr:uid="{455F8958-F2DC-4A09-AEC6-5D32E57598F3}"/>
    <cellStyle name="Normal 2 3 2 2 3 2 2 3" xfId="11104" xr:uid="{D74DB335-7D4E-4A96-8FA4-BCB25A34CE78}"/>
    <cellStyle name="Normal 2 3 2 2 3 2 2 3 2" xfId="21977" xr:uid="{E69086A1-6436-428A-9D78-54A2051FDD8A}"/>
    <cellStyle name="Normal 2 3 2 2 3 2 2 3 3" xfId="36875" xr:uid="{8422D593-1DBE-4002-B05B-018FF3F0B200}"/>
    <cellStyle name="Normal 2 3 2 2 3 2 2 4" xfId="15373" xr:uid="{221A5F6B-C6D3-4DE3-885E-F3031957EE80}"/>
    <cellStyle name="Normal 2 3 2 2 3 2 2 5" xfId="26222" xr:uid="{7BF929D6-7C07-4C78-84D8-443402B6BC84}"/>
    <cellStyle name="Normal 2 3 2 2 3 2 2 6" xfId="32372" xr:uid="{E095E44B-3896-4E3E-9FC5-9AB20F2E296E}"/>
    <cellStyle name="Normal 2 3 2 2 3 2 2 7" xfId="41496" xr:uid="{102F5BE9-994A-4950-A4FF-C66C92551536}"/>
    <cellStyle name="Normal 2 3 2 2 3 2 3" xfId="6011" xr:uid="{BC03510F-F262-433D-800C-53D0EB80ACB1}"/>
    <cellStyle name="Normal 2 3 2 2 3 2 3 2" xfId="11105" xr:uid="{D50A1F2B-9B2E-4E8B-900A-1367E65FE45A}"/>
    <cellStyle name="Normal 2 3 2 2 3 2 3 2 2" xfId="21978" xr:uid="{4B65B692-1499-4B94-8E5E-9A4762D6503C}"/>
    <cellStyle name="Normal 2 3 2 2 3 2 3 2 3" xfId="38120" xr:uid="{84F5F328-4506-45EC-8F99-B6179AC7DD66}"/>
    <cellStyle name="Normal 2 3 2 2 3 2 3 3" xfId="17449" xr:uid="{463F6886-9E7C-4ED9-A894-C9320F8AC256}"/>
    <cellStyle name="Normal 2 3 2 2 3 2 3 4" xfId="28298" xr:uid="{C052593B-82C9-409C-B69D-8A90E926E107}"/>
    <cellStyle name="Normal 2 3 2 2 3 2 3 5" xfId="34161" xr:uid="{19468BFA-D7F9-4F2E-B75D-F5417A4BF6D6}"/>
    <cellStyle name="Normal 2 3 2 2 3 2 3 6" xfId="43572" xr:uid="{455DF3D7-8F6C-4E41-B80D-E2BC92C0328D}"/>
    <cellStyle name="Normal 2 3 2 2 3 2 4" xfId="11106" xr:uid="{486CCC6A-D573-4430-A557-6DE24A73B6DE}"/>
    <cellStyle name="Normal 2 3 2 2 3 2 4 2" xfId="21979" xr:uid="{074241DB-68B5-4680-9D6F-C69CE81D98E0}"/>
    <cellStyle name="Normal 2 3 2 2 3 2 4 3" xfId="36138" xr:uid="{1B808875-61DF-4924-9111-0DDE60628422}"/>
    <cellStyle name="Normal 2 3 2 2 3 2 5" xfId="14393" xr:uid="{B33CDB62-A212-4452-9670-A50DDC717601}"/>
    <cellStyle name="Normal 2 3 2 2 3 2 6" xfId="25242" xr:uid="{C372F75C-535E-41BD-A70B-F233379E58F3}"/>
    <cellStyle name="Normal 2 3 2 2 3 2 7" xfId="31392" xr:uid="{634CBDE9-1CBD-4246-8161-00AE048B7E64}"/>
    <cellStyle name="Normal 2 3 2 2 3 2 8" xfId="40516" xr:uid="{53E187F3-D5D9-4DAF-9B5B-A4867C84A9C1}"/>
    <cellStyle name="Normal 2 3 2 2 3 3" xfId="3260" xr:uid="{E17AADE1-82AC-4724-A1C5-3AEF93844547}"/>
    <cellStyle name="Normal 2 3 2 2 3 3 2" xfId="6498" xr:uid="{F920FEE4-EDEE-43D3-BD9E-713329E38A2E}"/>
    <cellStyle name="Normal 2 3 2 2 3 3 2 2" xfId="11107" xr:uid="{31EBBFFB-EE6B-4AC7-AE32-F532D1F1CDFC}"/>
    <cellStyle name="Normal 2 3 2 2 3 3 2 2 2" xfId="21980" xr:uid="{DDC325B5-1292-45D6-8C88-EC7520A813FA}"/>
    <cellStyle name="Normal 2 3 2 2 3 3 2 2 3" xfId="38857" xr:uid="{74A45C46-2FA6-4E1E-9A11-EA324A4B4671}"/>
    <cellStyle name="Normal 2 3 2 2 3 3 2 3" xfId="17936" xr:uid="{A262F343-5DDB-44F6-ACF2-8B1A378BA64D}"/>
    <cellStyle name="Normal 2 3 2 2 3 3 2 4" xfId="28785" xr:uid="{6D99D764-9465-4BE0-BE8F-F4D797BD983F}"/>
    <cellStyle name="Normal 2 3 2 2 3 3 2 5" xfId="34890" xr:uid="{AD2862B0-6C51-4C7A-A9EC-D84CFEEA8BE8}"/>
    <cellStyle name="Normal 2 3 2 2 3 3 2 6" xfId="44059" xr:uid="{E9D5E1D8-1AAF-43C8-A3D2-E3E7AD220AE6}"/>
    <cellStyle name="Normal 2 3 2 2 3 3 3" xfId="11108" xr:uid="{AE2A5A64-9366-40E5-8478-3459411371AA}"/>
    <cellStyle name="Normal 2 3 2 2 3 3 3 2" xfId="21981" xr:uid="{A06A9D14-9B24-4A7A-9337-32D90D6EE2EA}"/>
    <cellStyle name="Normal 2 3 2 2 3 3 3 3" xfId="36876" xr:uid="{AD6B2585-B469-454B-AD23-73EADF26DA52}"/>
    <cellStyle name="Normal 2 3 2 2 3 3 4" xfId="14880" xr:uid="{001422E5-A5F6-43A9-8A36-0AB1BF0522CB}"/>
    <cellStyle name="Normal 2 3 2 2 3 3 5" xfId="25729" xr:uid="{5902FEC9-A0F5-44BE-9709-25C731A7EA4E}"/>
    <cellStyle name="Normal 2 3 2 2 3 3 6" xfId="31879" xr:uid="{5EAE9365-31CB-4EFA-A4A1-383B3272102B}"/>
    <cellStyle name="Normal 2 3 2 2 3 3 7" xfId="41003" xr:uid="{490238A6-B037-4A4F-8BA3-6C587097EE1B}"/>
    <cellStyle name="Normal 2 3 2 2 3 4" xfId="3987" xr:uid="{9D1AC7EA-2DF9-4E09-9416-8E4E37D3147F}"/>
    <cellStyle name="Normal 2 3 2 2 3 4 2" xfId="7223" xr:uid="{E3A827D0-620D-4F89-B2B6-4F3AB79F7D50}"/>
    <cellStyle name="Normal 2 3 2 2 3 4 2 2" xfId="18661" xr:uid="{6BFDC702-6D2F-4C16-A4F4-AC560B47797C}"/>
    <cellStyle name="Normal 2 3 2 2 3 4 2 3" xfId="29510" xr:uid="{FC58765C-62D6-4A06-BE3B-DA25FC13D9EE}"/>
    <cellStyle name="Normal 2 3 2 2 3 4 2 4" xfId="38119" xr:uid="{5EE4D796-98F5-442D-9C11-DD0611052FDB}"/>
    <cellStyle name="Normal 2 3 2 2 3 4 2 5" xfId="44784" xr:uid="{34676718-79C8-4BEE-9E08-54446670FBB6}"/>
    <cellStyle name="Normal 2 3 2 2 3 4 3" xfId="15605" xr:uid="{0759F5C2-F0F9-44B0-9D71-EE0EE98FEEA1}"/>
    <cellStyle name="Normal 2 3 2 2 3 4 4" xfId="26454" xr:uid="{947014A4-5E91-4081-9D82-7EB0BC4594FD}"/>
    <cellStyle name="Normal 2 3 2 2 3 4 5" xfId="33175" xr:uid="{6CFD0F2E-9C57-4DA1-86C5-E047EACA1DAB}"/>
    <cellStyle name="Normal 2 3 2 2 3 4 6" xfId="41728" xr:uid="{2C351267-4C3D-4B08-9954-0BF57C9EB755}"/>
    <cellStyle name="Normal 2 3 2 2 3 5" xfId="4532" xr:uid="{8118E6B3-4262-4782-B1E9-0C24ABFB7FA5}"/>
    <cellStyle name="Normal 2 3 2 2 3 5 2" xfId="7588" xr:uid="{0CA97CE3-68C6-476B-9729-1D16242527B1}"/>
    <cellStyle name="Normal 2 3 2 2 3 5 2 2" xfId="19026" xr:uid="{CDED86C7-4353-444D-82F1-579F5F0BD12C}"/>
    <cellStyle name="Normal 2 3 2 2 3 5 2 3" xfId="29875" xr:uid="{098EC92E-F64D-4615-8E16-AD0E195C26F3}"/>
    <cellStyle name="Normal 2 3 2 2 3 5 2 4" xfId="45149" xr:uid="{A0D79616-0A8B-48BE-A08A-A353DF93E405}"/>
    <cellStyle name="Normal 2 3 2 2 3 5 3" xfId="15970" xr:uid="{8CAB716F-829D-40E3-AAA2-24F5CFF84219}"/>
    <cellStyle name="Normal 2 3 2 2 3 5 4" xfId="26819" xr:uid="{C80DD0D5-1291-47B2-AED2-567B3F4C9414}"/>
    <cellStyle name="Normal 2 3 2 2 3 5 5" xfId="36137" xr:uid="{144AB89E-BC69-40D7-A97F-A6574AFE66E6}"/>
    <cellStyle name="Normal 2 3 2 2 3 5 6" xfId="42093" xr:uid="{524919B6-5375-486F-ADF8-99EE92889F2E}"/>
    <cellStyle name="Normal 2 3 2 2 3 6" xfId="4894" xr:uid="{3BBE8D48-5CA5-4BBF-85EF-E2F779F903BE}"/>
    <cellStyle name="Normal 2 3 2 2 3 6 2" xfId="7950" xr:uid="{2A5CD294-7C6D-4A6E-8626-19A5B1CDB891}"/>
    <cellStyle name="Normal 2 3 2 2 3 6 2 2" xfId="19388" xr:uid="{3178AC46-1B09-4FF7-8CFC-AAEC39B1A943}"/>
    <cellStyle name="Normal 2 3 2 2 3 6 2 3" xfId="30237" xr:uid="{011F1BDC-F55C-4676-BB9B-02ACA47A6862}"/>
    <cellStyle name="Normal 2 3 2 2 3 6 2 4" xfId="45511" xr:uid="{5A4ED589-965F-406C-B136-3434AC68327F}"/>
    <cellStyle name="Normal 2 3 2 2 3 6 3" xfId="16332" xr:uid="{E962C435-B2EC-4CDC-BE35-0BA25999581C}"/>
    <cellStyle name="Normal 2 3 2 2 3 6 4" xfId="27181" xr:uid="{8F7F58C5-48B9-48BC-9183-098C65563F3F}"/>
    <cellStyle name="Normal 2 3 2 2 3 6 5" xfId="42455" xr:uid="{6AFC6B8F-4A33-48DA-82A2-41DC7689CE67}"/>
    <cellStyle name="Normal 2 3 2 2 3 7" xfId="5518" xr:uid="{60D3C0E0-00AB-439A-BF78-89317CC01579}"/>
    <cellStyle name="Normal 2 3 2 2 3 7 2" xfId="16956" xr:uid="{EEAA6668-33A8-458D-830B-FCCF9DF1C56B}"/>
    <cellStyle name="Normal 2 3 2 2 3 7 3" xfId="27805" xr:uid="{C0F3A73A-E72F-4BA4-9D25-3E4D623DA172}"/>
    <cellStyle name="Normal 2 3 2 2 3 7 4" xfId="43079" xr:uid="{6AE463A6-BDBA-4DE7-99BD-1ACD9CEA1595}"/>
    <cellStyle name="Normal 2 3 2 2 3 8" xfId="13900" xr:uid="{AC030763-D25F-402B-9EA7-EE338B9DAEEA}"/>
    <cellStyle name="Normal 2 3 2 2 3 9" xfId="24749" xr:uid="{C2ED4276-7890-4BDD-B72B-9CBEA273028C}"/>
    <cellStyle name="Normal 2 3 2 2 4" xfId="2284" xr:uid="{D0D70794-4B1F-4015-8B4B-E572F61F1077}"/>
    <cellStyle name="Normal 2 3 2 2 4 10" xfId="40029" xr:uid="{DD3D2C8F-B206-407E-99A0-F1CF8E653407}"/>
    <cellStyle name="Normal 2 3 2 2 4 11" xfId="45695" xr:uid="{D5F83DFC-CF0C-44EA-9D6C-57EAAB92C9A0}"/>
    <cellStyle name="Normal 2 3 2 2 4 12" xfId="45886" xr:uid="{31DC7A51-1C16-4DCC-9D26-D0F20C3609D7}"/>
    <cellStyle name="Normal 2 3 2 2 4 2" xfId="2779" xr:uid="{ECD85C10-97D4-400D-B33B-F096FF609775}"/>
    <cellStyle name="Normal 2 3 2 2 4 2 2" xfId="3759" xr:uid="{526C155F-4B81-4199-841B-BC904DEF07CE}"/>
    <cellStyle name="Normal 2 3 2 2 4 2 2 2" xfId="6997" xr:uid="{EF5B55B4-E2C0-4C9F-96A8-C7C45B41D208}"/>
    <cellStyle name="Normal 2 3 2 2 4 2 2 2 2" xfId="11109" xr:uid="{C1DF4BAF-4B34-470D-8FF1-B5AADFC52E20}"/>
    <cellStyle name="Normal 2 3 2 2 4 2 2 2 2 2" xfId="11110" xr:uid="{2B705A3A-3D87-4200-BA1A-09CB022EAE2A}"/>
    <cellStyle name="Normal 2 3 2 2 4 2 2 2 2 2 2" xfId="21983" xr:uid="{1E079AEA-8336-4DDE-8BDE-DACF026DF377}"/>
    <cellStyle name="Normal 2 3 2 2 4 2 2 2 2 2 3" xfId="39525" xr:uid="{1B845010-AE87-4696-BF8B-CD32C7508AAD}"/>
    <cellStyle name="Normal 2 3 2 2 4 2 2 2 2 3" xfId="21982" xr:uid="{4D4D3CE3-0F03-4B71-9AFC-B3DFAE3B7BE7}"/>
    <cellStyle name="Normal 2 3 2 2 4 2 2 2 2 4" xfId="35556" xr:uid="{821BB2E2-B969-4E16-9AB7-F6629012D5C6}"/>
    <cellStyle name="Normal 2 3 2 2 4 2 2 2 3" xfId="11111" xr:uid="{06D5F087-3EFD-4D13-B78E-7B709C2C39DB}"/>
    <cellStyle name="Normal 2 3 2 2 4 2 2 2 3 2" xfId="21984" xr:uid="{61560683-BE83-407D-BCB2-389CDF15584A}"/>
    <cellStyle name="Normal 2 3 2 2 4 2 2 2 3 3" xfId="37545" xr:uid="{F410320B-3035-4FF9-AB8D-B8215B05336A}"/>
    <cellStyle name="Normal 2 3 2 2 4 2 2 2 4" xfId="18435" xr:uid="{3427D6E2-B338-4D50-9F69-BB4A65A21D47}"/>
    <cellStyle name="Normal 2 3 2 2 4 2 2 2 4 2" xfId="45700" xr:uid="{7DBEB291-CA3A-4647-8B65-FDDB63EDB0EE}"/>
    <cellStyle name="Normal 2 3 2 2 4 2 2 2 5" xfId="29284" xr:uid="{252556E1-DB83-4974-B7D1-3A14D6A4B9FB}"/>
    <cellStyle name="Normal 2 3 2 2 4 2 2 2 6" xfId="32384" xr:uid="{E4BB8B02-E57A-4F5B-BA9C-6FAC7B7041AE}"/>
    <cellStyle name="Normal 2 3 2 2 4 2 2 2 7" xfId="44558" xr:uid="{6C110CFC-5981-4418-B176-ECF0622322EB}"/>
    <cellStyle name="Normal 2 3 2 2 4 2 2 3" xfId="8099" xr:uid="{478A895C-BF07-4A1B-BCFB-E7B8FA9028E9}"/>
    <cellStyle name="Normal 2 3 2 2 4 2 2 3 2" xfId="8289" xr:uid="{F40D01EC-6956-496A-9BB2-FAD26D488D66}"/>
    <cellStyle name="Normal 2 3 2 2 4 2 2 3 2 2" xfId="11112" xr:uid="{CFBDE22D-971A-474B-9BE1-1D6BA6B723FF}"/>
    <cellStyle name="Normal 2 3 2 2 4 2 2 3 2 2 2" xfId="21985" xr:uid="{0AB82F65-E6A8-4ACE-92CB-0D110C342ECA}"/>
    <cellStyle name="Normal 2 3 2 2 4 2 2 3 2 2 3" xfId="39539" xr:uid="{732B1289-3180-49C9-960A-FC7B43C4CA92}"/>
    <cellStyle name="Normal 2 3 2 2 4 2 2 3 2 3" xfId="19557" xr:uid="{4172C3A3-F9E1-415F-86F0-0A1BDA220DB0}"/>
    <cellStyle name="Normal 2 3 2 2 4 2 2 3 2 4" xfId="30406" xr:uid="{C86B43DE-0F52-4F33-BA28-A44D5FBD5F8C}"/>
    <cellStyle name="Normal 2 3 2 2 4 2 2 3 2 5" xfId="35569" xr:uid="{90B12CA4-4FF5-46D1-B351-0947A4ED5C05}"/>
    <cellStyle name="Normal 2 3 2 2 4 2 2 3 2 6" xfId="45680" xr:uid="{4F056600-FB04-46CE-95E8-0A5570BF283D}"/>
    <cellStyle name="Normal 2 3 2 2 4 2 2 3 3" xfId="11113" xr:uid="{B1F30F1D-2C64-46F7-8E9C-6B54AEEDF937}"/>
    <cellStyle name="Normal 2 3 2 2 4 2 2 3 3 2" xfId="21986" xr:uid="{B3A14037-DBD8-4D5D-9364-C3DC0EDC5CBF}"/>
    <cellStyle name="Normal 2 3 2 2 4 2 2 3 3 3" xfId="38383" xr:uid="{F89D6ED2-C4C3-406E-9C09-6AB9B564E3DA}"/>
    <cellStyle name="Normal 2 3 2 2 4 2 2 3 4" xfId="19537" xr:uid="{55FE3B42-0F68-4DE9-84EE-0500FCE9B978}"/>
    <cellStyle name="Normal 2 3 2 2 4 2 2 3 5" xfId="30386" xr:uid="{ABE6E50E-F92A-40FF-8DF3-A44EA6AD7970}"/>
    <cellStyle name="Normal 2 3 2 2 4 2 2 3 6" xfId="34416" xr:uid="{911CC5D4-42F0-4A64-8E21-52B3E393ABB9}"/>
    <cellStyle name="Normal 2 3 2 2 4 2 2 3 7" xfId="45660" xr:uid="{8CF650A8-0B6B-4943-B068-6B55FBA62E34}"/>
    <cellStyle name="Normal 2 3 2 2 4 2 2 3 8" xfId="45897" xr:uid="{984B96F3-6E0D-45C0-A7B6-AA4B44C973E4}"/>
    <cellStyle name="Normal 2 3 2 2 4 2 2 4" xfId="11114" xr:uid="{74B439ED-5BFE-4165-9946-4448AF54EB80}"/>
    <cellStyle name="Normal 2 3 2 2 4 2 2 4 2" xfId="21987" xr:uid="{39E1670F-252A-4A89-8B7D-31817BFAE822}"/>
    <cellStyle name="Normal 2 3 2 2 4 2 2 4 3" xfId="36401" xr:uid="{F5809F73-141A-47BF-A566-B9B6328F83F8}"/>
    <cellStyle name="Normal 2 3 2 2 4 2 2 5" xfId="15379" xr:uid="{805D9AB5-A2E8-4358-A873-D1CB9FE9E75A}"/>
    <cellStyle name="Normal 2 3 2 2 4 2 2 6" xfId="26228" xr:uid="{E4AEA491-5A78-4F52-908E-E8773C5F109E}"/>
    <cellStyle name="Normal 2 3 2 2 4 2 2 7" xfId="32378" xr:uid="{455AD002-0397-42BC-84D3-04C61C0681A5}"/>
    <cellStyle name="Normal 2 3 2 2 4 2 2 8" xfId="41502" xr:uid="{4D884FF7-EEA1-4D41-8322-027B20BD5094}"/>
    <cellStyle name="Normal 2 3 2 2 4 2 3" xfId="6017" xr:uid="{617A261A-6144-4065-A831-14E244CDCF8F}"/>
    <cellStyle name="Normal 2 3 2 2 4 2 3 2" xfId="11115" xr:uid="{6E6C93CA-D340-4EF3-A800-708CEB9759ED}"/>
    <cellStyle name="Normal 2 3 2 2 4 2 3 2 2" xfId="21988" xr:uid="{49E96FB6-9F47-42A6-8C51-21C7969E86A2}"/>
    <cellStyle name="Normal 2 3 2 2 4 2 3 2 3" xfId="38381" xr:uid="{B95F0899-9427-4B57-83E2-2D8A7A11A29F}"/>
    <cellStyle name="Normal 2 3 2 2 4 2 3 3" xfId="17455" xr:uid="{8639E8D3-19E9-4BCF-9168-43715FA227F3}"/>
    <cellStyle name="Normal 2 3 2 2 4 2 3 4" xfId="28304" xr:uid="{F6CB240D-83B0-48A6-A4A8-7FBD61EB385D}"/>
    <cellStyle name="Normal 2 3 2 2 4 2 3 5" xfId="34414" xr:uid="{9BDBBAB8-FFAA-49A6-9AAF-5C3FE17CE2AC}"/>
    <cellStyle name="Normal 2 3 2 2 4 2 3 6" xfId="43578" xr:uid="{082CA511-279E-4472-B7B2-F95922D84978}"/>
    <cellStyle name="Normal 2 3 2 2 4 2 4" xfId="11116" xr:uid="{EAF57301-E044-482E-9314-8D6B34DD9D75}"/>
    <cellStyle name="Normal 2 3 2 2 4 2 4 2" xfId="21989" xr:uid="{8C4C3138-F644-4653-B4CB-0AE25AA30DEB}"/>
    <cellStyle name="Normal 2 3 2 2 4 2 4 3" xfId="36399" xr:uid="{428CA7C6-42D4-4A16-A4DF-A69C5B609DA1}"/>
    <cellStyle name="Normal 2 3 2 2 4 2 5" xfId="14399" xr:uid="{7D00CAAA-BBDC-4FDF-B870-CC1360131F67}"/>
    <cellStyle name="Normal 2 3 2 2 4 2 6" xfId="25248" xr:uid="{2B81C3E8-1539-49A6-B789-92DA27A17221}"/>
    <cellStyle name="Normal 2 3 2 2 4 2 7" xfId="31398" xr:uid="{BD71067E-8892-4CEC-8753-2EA0DFE03F60}"/>
    <cellStyle name="Normal 2 3 2 2 4 2 8" xfId="40522" xr:uid="{B7A832CF-99DB-4044-926D-E3B6975E9D92}"/>
    <cellStyle name="Normal 2 3 2 2 4 3" xfId="3266" xr:uid="{BB39761E-7B31-43E5-A562-1E6E5C88FD77}"/>
    <cellStyle name="Normal 2 3 2 2 4 3 2" xfId="6504" xr:uid="{9AA898C8-D46A-4E75-A4FE-26BE3D65CF8C}"/>
    <cellStyle name="Normal 2 3 2 2 4 3 2 2" xfId="11117" xr:uid="{67FD50C8-7C3B-420A-8BD6-6E496D03BD45}"/>
    <cellStyle name="Normal 2 3 2 2 4 3 2 2 2" xfId="11118" xr:uid="{BF04060D-64EE-47A2-B6B5-41FE5D35D576}"/>
    <cellStyle name="Normal 2 3 2 2 4 3 2 2 2 2" xfId="21991" xr:uid="{08E12B2E-6BB9-4991-B85E-85729165B60D}"/>
    <cellStyle name="Normal 2 3 2 2 4 3 2 2 2 3" xfId="39524" xr:uid="{A88F5660-6BF2-4E28-B821-866465048F8D}"/>
    <cellStyle name="Normal 2 3 2 2 4 3 2 2 2 3 2" xfId="45698" xr:uid="{4F0EA420-EED7-4795-B590-69CE3C30243E}"/>
    <cellStyle name="Normal 2 3 2 2 4 3 2 2 2 3 3" xfId="45889" xr:uid="{3A987911-266F-4FCB-B0A4-09AEBBCF5F93}"/>
    <cellStyle name="Normal 2 3 2 2 4 3 2 2 3" xfId="21990" xr:uid="{02F3230D-7CD9-4465-BEE8-C340AC4C9272}"/>
    <cellStyle name="Normal 2 3 2 2 4 3 2 2 4" xfId="35555" xr:uid="{3B91B164-AA26-4485-A755-42F4195A1D56}"/>
    <cellStyle name="Normal 2 3 2 2 4 3 2 3" xfId="11119" xr:uid="{75F1901B-5A83-463A-931A-F6C582AC63C1}"/>
    <cellStyle name="Normal 2 3 2 2 4 3 2 3 2" xfId="21992" xr:uid="{4A543BD6-CBA4-4AD7-B4C8-58AAC126F3F9}"/>
    <cellStyle name="Normal 2 3 2 2 4 3 2 3 3" xfId="37544" xr:uid="{84095742-D400-43AB-B9B7-E3A56AD32DBB}"/>
    <cellStyle name="Normal 2 3 2 2 4 3 2 4" xfId="17942" xr:uid="{E1D92A76-8235-41B0-A4B6-35B4AF1F75AE}"/>
    <cellStyle name="Normal 2 3 2 2 4 3 2 5" xfId="28791" xr:uid="{245A1868-D831-4F73-9AD5-4177301BD667}"/>
    <cellStyle name="Normal 2 3 2 2 4 3 2 6" xfId="33779" xr:uid="{503EDA3A-70BC-4E7E-B8F3-D05C2A355C67}"/>
    <cellStyle name="Normal 2 3 2 2 4 3 2 7" xfId="44065" xr:uid="{7D30C4C2-E79B-48E7-9A7F-55734C93234F}"/>
    <cellStyle name="Normal 2 3 2 2 4 3 3" xfId="8098" xr:uid="{CA9C0FE2-65F2-4ED9-9A0B-96623B120213}"/>
    <cellStyle name="Normal 2 3 2 2 4 3 3 2" xfId="11120" xr:uid="{D6989092-F65E-4D8A-9434-C3C546EA852D}"/>
    <cellStyle name="Normal 2 3 2 2 4 3 3 2 2" xfId="11121" xr:uid="{FF062CF1-B5AE-4E2F-8F52-8BBC005BDCEB}"/>
    <cellStyle name="Normal 2 3 2 2 4 3 3 2 2 2" xfId="21994" xr:uid="{79C8E50B-728F-4636-9460-5757A976984C}"/>
    <cellStyle name="Normal 2 3 2 2 4 3 3 2 2 3" xfId="39537" xr:uid="{81350BAF-0005-4A9C-BECA-EC4EF4AAF19D}"/>
    <cellStyle name="Normal 2 3 2 2 4 3 3 2 3" xfId="21993" xr:uid="{C3B6B6F2-709B-4609-9380-59F0FA96F434}"/>
    <cellStyle name="Normal 2 3 2 2 4 3 3 2 4" xfId="35567" xr:uid="{969248F5-ADA5-4631-93FD-9F308625C7B6}"/>
    <cellStyle name="Normal 2 3 2 2 4 3 3 3" xfId="11122" xr:uid="{E62AE6D3-540C-4384-AF71-CDA00E9D6776}"/>
    <cellStyle name="Normal 2 3 2 2 4 3 3 3 2" xfId="21995" xr:uid="{00A8CEEB-BA1E-4994-8E93-F6B52FFD27E5}"/>
    <cellStyle name="Normal 2 3 2 2 4 3 3 3 3" xfId="38382" xr:uid="{BA97F6BF-BF8F-4F19-A30A-AA8C42138508}"/>
    <cellStyle name="Normal 2 3 2 2 4 3 3 4" xfId="19536" xr:uid="{D992F098-6852-4B9C-ADB7-C653DBD9A65C}"/>
    <cellStyle name="Normal 2 3 2 2 4 3 3 5" xfId="30385" xr:uid="{D0325DCA-4BE0-488E-91FB-C2B56350B073}"/>
    <cellStyle name="Normal 2 3 2 2 4 3 3 6" xfId="34415" xr:uid="{95E5D62B-6754-4E95-805A-A7BD2D9F7385}"/>
    <cellStyle name="Normal 2 3 2 2 4 3 3 7" xfId="45659" xr:uid="{FD7F9660-36FE-4950-AE36-CEB24C1CAF95}"/>
    <cellStyle name="Normal 2 3 2 2 4 3 4" xfId="11123" xr:uid="{1982B38C-E0DE-40E7-94B8-26425E791917}"/>
    <cellStyle name="Normal 2 3 2 2 4 3 4 2" xfId="21996" xr:uid="{39317645-7A7D-46A7-A331-EF468F7B6AE5}"/>
    <cellStyle name="Normal 2 3 2 2 4 3 4 3" xfId="36400" xr:uid="{B405F00D-DBC1-457E-B7A3-D74B5CB9A241}"/>
    <cellStyle name="Normal 2 3 2 2 4 3 5" xfId="14886" xr:uid="{03E5DD83-B81D-416B-9AD0-0688BFF05541}"/>
    <cellStyle name="Normal 2 3 2 2 4 3 6" xfId="25735" xr:uid="{04D7E5F2-89F3-4BD0-A639-CC57097929B1}"/>
    <cellStyle name="Normal 2 3 2 2 4 3 7" xfId="31885" xr:uid="{39D85C61-8B55-4EA9-A16D-AF3C6700059C}"/>
    <cellStyle name="Normal 2 3 2 2 4 3 8" xfId="41009" xr:uid="{B79BFFCE-C6B8-4ADC-B1AA-3E03E36A8773}"/>
    <cellStyle name="Normal 2 3 2 2 4 4" xfId="5524" xr:uid="{8B959E09-0CE2-4D7F-AE6C-1D10D056E153}"/>
    <cellStyle name="Normal 2 3 2 2 4 4 2" xfId="11124" xr:uid="{8CFD8C2D-DEDE-40BE-800F-310E9F85DD50}"/>
    <cellStyle name="Normal 2 3 2 2 4 4 2 2" xfId="11125" xr:uid="{11E426FA-B7C0-4310-980F-258502823F6A}"/>
    <cellStyle name="Normal 2 3 2 2 4 4 2 2 2" xfId="21998" xr:uid="{CBD687E2-D986-4AC2-BFCB-AABCFAADA280}"/>
    <cellStyle name="Normal 2 3 2 2 4 4 2 2 3" xfId="39523" xr:uid="{7732D82B-3552-401E-A434-0A009ADBE45D}"/>
    <cellStyle name="Normal 2 3 2 2 4 4 2 3" xfId="21997" xr:uid="{F029C175-497C-45A2-9E32-138BB93A0825}"/>
    <cellStyle name="Normal 2 3 2 2 4 4 2 4" xfId="35554" xr:uid="{CC3F5414-68DD-40EE-8CC7-38D74820893D}"/>
    <cellStyle name="Normal 2 3 2 2 4 4 3" xfId="11126" xr:uid="{9F4F3488-37D1-4007-BA5B-9B62C33D9B14}"/>
    <cellStyle name="Normal 2 3 2 2 4 4 3 2" xfId="21999" xr:uid="{433D5C86-19A8-46D4-8590-258E2817D800}"/>
    <cellStyle name="Normal 2 3 2 2 4 4 3 3" xfId="37543" xr:uid="{F35B386A-176D-4EED-B475-256AD86AD83B}"/>
    <cellStyle name="Normal 2 3 2 2 4 4 4" xfId="16962" xr:uid="{8BD18184-8A1E-439B-B398-DE2BFB553AD3}"/>
    <cellStyle name="Normal 2 3 2 2 4 4 5" xfId="27811" xr:uid="{A2E8501F-B7BB-4893-B132-2FC0D54D6D4A}"/>
    <cellStyle name="Normal 2 3 2 2 4 4 6" xfId="32385" xr:uid="{F9BF6D9A-34BF-48BE-AD32-80D9E0D27797}"/>
    <cellStyle name="Normal 2 3 2 2 4 4 7" xfId="43085" xr:uid="{A1742221-FBEA-4D24-9BC9-CF74ACFE14AD}"/>
    <cellStyle name="Normal 2 3 2 2 4 5" xfId="8097" xr:uid="{844CBE11-27B7-4C71-B90F-1EC92827E4F5}"/>
    <cellStyle name="Normal 2 3 2 2 4 5 2" xfId="8976" xr:uid="{D3A8237C-0984-4AD9-97DC-8B3AC152CB1F}"/>
    <cellStyle name="Normal 2 3 2 2 4 5 2 2" xfId="11127" xr:uid="{9FBEA721-4CE7-4001-B649-0DA9EBAF7612}"/>
    <cellStyle name="Normal 2 3 2 2 4 5 2 2 2" xfId="22000" xr:uid="{119FC2E6-E9EF-4F82-B7EA-8B34E0ABC9C0}"/>
    <cellStyle name="Normal 2 3 2 2 4 5 2 2 3" xfId="39536" xr:uid="{0D2FD6E6-B6A7-49D0-B9E7-6BCC904103DA}"/>
    <cellStyle name="Normal 2 3 2 2 4 5 2 3" xfId="20120" xr:uid="{741642E2-461D-4C5B-9D76-841C7936BFB1}"/>
    <cellStyle name="Normal 2 3 2 2 4 5 2 3 2" xfId="45697" xr:uid="{AC08E758-8CD1-4401-8984-17190CE5E450}"/>
    <cellStyle name="Normal 2 3 2 2 4 5 2 3 3" xfId="45888" xr:uid="{F23C7121-AAC2-47E5-A2D3-C4371658E90D}"/>
    <cellStyle name="Normal 2 3 2 2 4 5 2 4" xfId="35566" xr:uid="{05527A02-4C9B-4F7F-9311-24453A3D2F6A}"/>
    <cellStyle name="Normal 2 3 2 2 4 5 2 5" xfId="45696" xr:uid="{5A4DBE34-EED6-4AA0-AA17-51F75B78FA0B}"/>
    <cellStyle name="Normal 2 3 2 2 4 5 2 6" xfId="45887" xr:uid="{26BF7158-785E-49F3-ADC1-35B2A205D69E}"/>
    <cellStyle name="Normal 2 3 2 2 4 5 3" xfId="11128" xr:uid="{FF326BA8-B991-496D-AB51-301631A9DA22}"/>
    <cellStyle name="Normal 2 3 2 2 4 5 3 2" xfId="22001" xr:uid="{FAAC64A2-9642-4918-BC19-73F4A497C1CF}"/>
    <cellStyle name="Normal 2 3 2 2 4 5 3 3" xfId="37887" xr:uid="{B1AE6A93-8124-4C26-94C6-A893981A6975}"/>
    <cellStyle name="Normal 2 3 2 2 4 5 4" xfId="19535" xr:uid="{24492552-214A-48DB-AE0A-AD65A21D0F34}"/>
    <cellStyle name="Normal 2 3 2 2 4 5 5" xfId="30384" xr:uid="{CAB54D55-9950-4D5D-BF95-ECBE0241C383}"/>
    <cellStyle name="Normal 2 3 2 2 4 5 6" xfId="33771" xr:uid="{45F14560-9CD6-4704-8223-C42FE1CE1D28}"/>
    <cellStyle name="Normal 2 3 2 2 4 5 7" xfId="45658" xr:uid="{EBC7A71B-F823-4EC1-AA21-C8F5FAEA409F}"/>
    <cellStyle name="Normal 2 3 2 2 4 6" xfId="11129" xr:uid="{E6223628-E6BD-47E0-9C1E-594223131693}"/>
    <cellStyle name="Normal 2 3 2 2 4 6 2" xfId="22002" xr:uid="{619BE5F6-C642-4880-8D62-CE9F3FA5254A}"/>
    <cellStyle name="Normal 2 3 2 2 4 6 3" xfId="35903" xr:uid="{C6A17A86-C4D0-481D-8551-7A9B70759E9C}"/>
    <cellStyle name="Normal 2 3 2 2 4 7" xfId="13906" xr:uid="{7962ECA8-96A4-445D-A2C6-E4ABA00EF0DE}"/>
    <cellStyle name="Normal 2 3 2 2 4 8" xfId="24755" xr:uid="{F7F8FBF3-633B-49B7-980E-68DC4B74EDD5}"/>
    <cellStyle name="Normal 2 3 2 2 4 9" xfId="30900" xr:uid="{A0328109-2DB8-450C-AEC4-F265D063CE1E}"/>
    <cellStyle name="Normal 2 3 2 2 5" xfId="2297" xr:uid="{C8EC5ED4-CA23-4693-A62F-8FE8AA75A843}"/>
    <cellStyle name="Normal 2 3 2 2 5 2" xfId="3278" xr:uid="{EDD67778-77EE-4C86-BEB7-3CB5CD96E283}"/>
    <cellStyle name="Normal 2 3 2 2 5 2 2" xfId="6516" xr:uid="{802ED595-62C5-4B08-B336-F7A6D3CFBD37}"/>
    <cellStyle name="Normal 2 3 2 2 5 2 2 2" xfId="11130" xr:uid="{B9669F6F-FB59-4678-A31F-A2D5190B9DE4}"/>
    <cellStyle name="Normal 2 3 2 2 5 2 2 2 2" xfId="22003" xr:uid="{BD163F57-E9E0-4F6A-8186-034CCE30D1BD}"/>
    <cellStyle name="Normal 2 3 2 2 5 2 2 2 3" xfId="38859" xr:uid="{99AEE3C2-6B69-4B27-8158-2CC610D4E787}"/>
    <cellStyle name="Normal 2 3 2 2 5 2 2 3" xfId="17954" xr:uid="{5D1F9252-77BF-47D5-A801-6399F1393087}"/>
    <cellStyle name="Normal 2 3 2 2 5 2 2 4" xfId="28803" xr:uid="{CD90E88D-9F5F-4A84-AD1E-5FAB69B03D44}"/>
    <cellStyle name="Normal 2 3 2 2 5 2 2 5" xfId="34892" xr:uid="{FC2D4643-E236-4270-B2F0-7DDEFC56097F}"/>
    <cellStyle name="Normal 2 3 2 2 5 2 2 6" xfId="44077" xr:uid="{CFAD3185-EDF0-4D4D-8058-4E937F4B0FC7}"/>
    <cellStyle name="Normal 2 3 2 2 5 2 3" xfId="11131" xr:uid="{86BBCCB0-71E8-485C-BB3C-7AD72E072106}"/>
    <cellStyle name="Normal 2 3 2 2 5 2 3 2" xfId="22004" xr:uid="{F9868933-70D5-4DF4-B722-45E4279D7AEC}"/>
    <cellStyle name="Normal 2 3 2 2 5 2 3 3" xfId="36878" xr:uid="{41613947-2166-454A-8867-EBC2F704AAFC}"/>
    <cellStyle name="Normal 2 3 2 2 5 2 4" xfId="14898" xr:uid="{1E3F662A-FC7D-4ED6-9012-0D9D8D33A001}"/>
    <cellStyle name="Normal 2 3 2 2 5 2 5" xfId="25747" xr:uid="{02D4E424-F27C-438B-B8F6-03014681F6B6}"/>
    <cellStyle name="Normal 2 3 2 2 5 2 6" xfId="31897" xr:uid="{5922A756-DD78-42C6-B05F-1C71BBF9272F}"/>
    <cellStyle name="Normal 2 3 2 2 5 2 7" xfId="41021" xr:uid="{2EC15BEC-0415-4048-8912-77F1A3F8ED61}"/>
    <cellStyle name="Normal 2 3 2 2 5 3" xfId="5536" xr:uid="{E367F30C-76F9-44A3-936B-1016040F568D}"/>
    <cellStyle name="Normal 2 3 2 2 5 3 2" xfId="11132" xr:uid="{29C6DCCF-9703-49FA-9DF0-5E8A9A769E55}"/>
    <cellStyle name="Normal 2 3 2 2 5 3 2 2" xfId="22005" xr:uid="{BFCB842A-726A-4995-A7A6-EC0D5DE8019D}"/>
    <cellStyle name="Normal 2 3 2 2 5 3 2 3" xfId="38858" xr:uid="{31E45168-718C-4E51-ABCD-41BCB3497BF0}"/>
    <cellStyle name="Normal 2 3 2 2 5 3 3" xfId="16974" xr:uid="{5C9BE543-E743-4856-90D8-B4E71E749597}"/>
    <cellStyle name="Normal 2 3 2 2 5 3 4" xfId="27823" xr:uid="{472FD70F-D894-457A-B3DB-A9E223449FA0}"/>
    <cellStyle name="Normal 2 3 2 2 5 3 5" xfId="34891" xr:uid="{13CCEB3E-0E86-4735-8435-FBFBF2E51AA4}"/>
    <cellStyle name="Normal 2 3 2 2 5 3 6" xfId="43097" xr:uid="{87BBCFAC-F590-41B8-A247-899BD41B7EA7}"/>
    <cellStyle name="Normal 2 3 2 2 5 4" xfId="11133" xr:uid="{6A214DDC-32D8-4F7C-A6B3-9F3A539EE9A9}"/>
    <cellStyle name="Normal 2 3 2 2 5 4 2" xfId="22006" xr:uid="{71EE3F81-62F9-4440-8B82-5E199030AD3C}"/>
    <cellStyle name="Normal 2 3 2 2 5 4 3" xfId="36877" xr:uid="{C1D47CFD-92FF-4CCF-B8AA-4C47358A98A3}"/>
    <cellStyle name="Normal 2 3 2 2 5 5" xfId="13918" xr:uid="{F3E97BDB-E713-4B42-AB25-5AC99A1F8B95}"/>
    <cellStyle name="Normal 2 3 2 2 5 6" xfId="24767" xr:uid="{0BFCC44E-A3A9-4FFD-A923-85395715FB20}"/>
    <cellStyle name="Normal 2 3 2 2 5 7" xfId="30917" xr:uid="{A9F4CECA-BB7B-47AF-ABB2-C73E034CAA39}"/>
    <cellStyle name="Normal 2 3 2 2 5 8" xfId="40041" xr:uid="{EEFB2FD3-D6DA-4C27-B6FA-4AB2DAC38D87}"/>
    <cellStyle name="Normal 2 3 2 2 6" xfId="2785" xr:uid="{EE46AAE1-50EA-4FC6-BF76-221062CEA053}"/>
    <cellStyle name="Normal 2 3 2 2 6 2" xfId="6023" xr:uid="{BF921CEC-1381-4979-AD30-9EE929E776FF}"/>
    <cellStyle name="Normal 2 3 2 2 6 2 2" xfId="11134" xr:uid="{6EDFEB4D-8EAF-4486-951F-43D2E6FC43C4}"/>
    <cellStyle name="Normal 2 3 2 2 6 2 2 2" xfId="22007" xr:uid="{A0A884F6-9B40-4AFF-93AD-FC6EE2DDCFCB}"/>
    <cellStyle name="Normal 2 3 2 2 6 2 2 3" xfId="38860" xr:uid="{3206933A-8A30-450F-86C1-3E13CE48237B}"/>
    <cellStyle name="Normal 2 3 2 2 6 2 3" xfId="17461" xr:uid="{25A1D8D2-E8CF-4280-B69A-400611AE6186}"/>
    <cellStyle name="Normal 2 3 2 2 6 2 4" xfId="28310" xr:uid="{466FADB4-63E7-4C59-B400-1377D55E0C50}"/>
    <cellStyle name="Normal 2 3 2 2 6 2 5" xfId="34893" xr:uid="{881C725E-CA85-43F0-8139-9FE46DD97A15}"/>
    <cellStyle name="Normal 2 3 2 2 6 2 6" xfId="43584" xr:uid="{193DEE4E-3E0B-48C3-9EB8-97FD58FE876E}"/>
    <cellStyle name="Normal 2 3 2 2 6 3" xfId="11135" xr:uid="{751B483F-6A47-4A58-9297-4DF1CDCE5FFA}"/>
    <cellStyle name="Normal 2 3 2 2 6 3 2" xfId="22008" xr:uid="{50193400-3B33-4D40-ADDE-14A7E4788FEA}"/>
    <cellStyle name="Normal 2 3 2 2 6 3 3" xfId="36879" xr:uid="{F0FCD977-A9B1-456F-987A-FC503D48B38C}"/>
    <cellStyle name="Normal 2 3 2 2 6 4" xfId="14405" xr:uid="{CE53B4CF-8F49-4C9A-B24B-255DE4FEE83F}"/>
    <cellStyle name="Normal 2 3 2 2 6 5" xfId="25254" xr:uid="{05719185-3F58-4665-B669-DF5F352F48BD}"/>
    <cellStyle name="Normal 2 3 2 2 6 6" xfId="31404" xr:uid="{89CE8DD3-6077-403E-933D-46C673899DC2}"/>
    <cellStyle name="Normal 2 3 2 2 6 7" xfId="40528" xr:uid="{8D72D554-20BF-487C-965F-7061CFF6B557}"/>
    <cellStyle name="Normal 2 3 2 2 7" xfId="3985" xr:uid="{4B7B2F0B-28D2-4AFE-9E54-C6D8C0CCCB94}"/>
    <cellStyle name="Normal 2 3 2 2 7 2" xfId="7222" xr:uid="{BCA13DCE-80DC-428B-95E5-6A9F4B527305}"/>
    <cellStyle name="Normal 2 3 2 2 7 2 2" xfId="18660" xr:uid="{EAF90B6C-B61A-4A0E-A87F-C170FE5FEE36}"/>
    <cellStyle name="Normal 2 3 2 2 7 2 3" xfId="29509" xr:uid="{045692F4-2F22-4536-9D2C-03C78316F6D1}"/>
    <cellStyle name="Normal 2 3 2 2 7 2 4" xfId="37639" xr:uid="{AFC9347A-4F42-4465-8946-6FA3002ECC3B}"/>
    <cellStyle name="Normal 2 3 2 2 7 2 5" xfId="44783" xr:uid="{BDED6EB6-C00A-4CFC-967F-57D6C4E82A9A}"/>
    <cellStyle name="Normal 2 3 2 2 7 3" xfId="15604" xr:uid="{29075CC9-6B44-4D4A-8A91-CC4C7C74A9D0}"/>
    <cellStyle name="Normal 2 3 2 2 7 4" xfId="26453" xr:uid="{504B2BF3-88F4-45F0-B90F-B963780031FB}"/>
    <cellStyle name="Normal 2 3 2 2 7 5" xfId="33828" xr:uid="{500C634B-B8D2-46A4-9CB4-ED96830FC1FF}"/>
    <cellStyle name="Normal 2 3 2 2 7 6" xfId="41727" xr:uid="{CF64889F-3CD3-448F-A346-B8C8A4220629}"/>
    <cellStyle name="Normal 2 3 2 2 8" xfId="4531" xr:uid="{397EE374-1BDF-4BBC-8CB6-5EB1DA6143DD}"/>
    <cellStyle name="Normal 2 3 2 2 8 2" xfId="7587" xr:uid="{715CE6EA-A07C-4EE4-AA6A-D625B6F54F3C}"/>
    <cellStyle name="Normal 2 3 2 2 8 2 2" xfId="19025" xr:uid="{A606BDB2-D068-4C62-92B1-A9BBFD087C16}"/>
    <cellStyle name="Normal 2 3 2 2 8 2 3" xfId="29874" xr:uid="{67293DF1-FEC0-42D0-AC41-647E7735708D}"/>
    <cellStyle name="Normal 2 3 2 2 8 2 4" xfId="45148" xr:uid="{A9A54B6B-C425-47E7-B740-6F04B8C36AE4}"/>
    <cellStyle name="Normal 2 3 2 2 8 3" xfId="15969" xr:uid="{9A10800D-5C0E-4FF9-8887-B8C5B0DE4926}"/>
    <cellStyle name="Normal 2 3 2 2 8 4" xfId="26818" xr:uid="{D975399A-BB92-4798-A985-0C383125844C}"/>
    <cellStyle name="Normal 2 3 2 2 8 5" xfId="35657" xr:uid="{1FBC5342-023C-4E70-A055-1A73A2AAC435}"/>
    <cellStyle name="Normal 2 3 2 2 8 6" xfId="42092" xr:uid="{77E5DC3F-EF1D-43D2-9080-C1700CC7DB90}"/>
    <cellStyle name="Normal 2 3 2 2 9" xfId="4893" xr:uid="{2DB80EFD-EB48-4189-9C1D-8D18B0C15120}"/>
    <cellStyle name="Normal 2 3 2 2 9 2" xfId="7949" xr:uid="{B0D7C21F-9542-4669-A873-6CF612C112E4}"/>
    <cellStyle name="Normal 2 3 2 2 9 2 2" xfId="19387" xr:uid="{2554DF97-E62C-49D9-BAAC-2F9761DF6A5D}"/>
    <cellStyle name="Normal 2 3 2 2 9 2 3" xfId="30236" xr:uid="{3437BEC1-EE3D-4439-9FD1-368AF94F2B90}"/>
    <cellStyle name="Normal 2 3 2 2 9 2 4" xfId="45510" xr:uid="{DFE9CC67-78C3-4096-829A-351225FB8541}"/>
    <cellStyle name="Normal 2 3 2 2 9 3" xfId="16331" xr:uid="{F82C53BF-45B6-4E80-B827-2B7440586E4E}"/>
    <cellStyle name="Normal 2 3 2 2 9 4" xfId="27180" xr:uid="{B6B614EE-4F7C-427C-A163-B1A42C9F5E5E}"/>
    <cellStyle name="Normal 2 3 2 2 9 5" xfId="42454" xr:uid="{11E38AFC-9263-411F-A385-524D2E56642B}"/>
    <cellStyle name="Normal 2 3 2 3" xfId="949" xr:uid="{3F8AC87A-95D4-479B-AFEF-69736D02DD6A}"/>
    <cellStyle name="Normal 2 3 2 3 10" xfId="30635" xr:uid="{A82814C1-ABD9-481A-97D1-20DF7E516FB6}"/>
    <cellStyle name="Normal 2 3 2 3 11" xfId="39762" xr:uid="{D80B1C43-F02E-4B58-96DC-8C4950F0588D}"/>
    <cellStyle name="Normal 2 3 2 3 2" xfId="2511" xr:uid="{94025E63-8E02-46F4-8A44-957B12262BF3}"/>
    <cellStyle name="Normal 2 3 2 3 2 2" xfId="3492" xr:uid="{D23FB8E6-ED62-4914-8EFA-D4DF729CC02C}"/>
    <cellStyle name="Normal 2 3 2 3 2 2 2" xfId="6730" xr:uid="{7423882F-48AF-4A1E-9C69-4CE415BE94EE}"/>
    <cellStyle name="Normal 2 3 2 3 2 2 2 2" xfId="11136" xr:uid="{0E676012-8EF1-49C7-9E6B-0E2E7F307C5F}"/>
    <cellStyle name="Normal 2 3 2 3 2 2 2 2 2" xfId="22009" xr:uid="{DCE9F5F9-C44A-42AC-9C23-6638D5C5FC13}"/>
    <cellStyle name="Normal 2 3 2 3 2 2 2 2 3" xfId="38861" xr:uid="{D3E318EE-9AEC-454A-86BB-08576516F7A2}"/>
    <cellStyle name="Normal 2 3 2 3 2 2 2 3" xfId="18168" xr:uid="{54E433F6-21C6-4429-AB3A-E51CCE2D27DA}"/>
    <cellStyle name="Normal 2 3 2 3 2 2 2 4" xfId="29017" xr:uid="{D169C99C-356D-4DD7-9FD7-C30667FFA36F}"/>
    <cellStyle name="Normal 2 3 2 3 2 2 2 5" xfId="34894" xr:uid="{B7E393D9-CE2E-410F-AA01-DB2031253AFC}"/>
    <cellStyle name="Normal 2 3 2 3 2 2 2 6" xfId="44291" xr:uid="{4713DD9C-D43B-40EB-95A5-F05A26853E99}"/>
    <cellStyle name="Normal 2 3 2 3 2 2 3" xfId="11137" xr:uid="{644A68AD-46F2-428E-9BBB-E6223BD28476}"/>
    <cellStyle name="Normal 2 3 2 3 2 2 3 2" xfId="22010" xr:uid="{CB884C70-769A-45DA-9CD0-B1E091CFF147}"/>
    <cellStyle name="Normal 2 3 2 3 2 2 3 3" xfId="36880" xr:uid="{47CF1768-BB17-457D-BDE9-1E4B92B78DFC}"/>
    <cellStyle name="Normal 2 3 2 3 2 2 4" xfId="15112" xr:uid="{D4AEA25C-7AF1-48CF-8C46-817C558B0F04}"/>
    <cellStyle name="Normal 2 3 2 3 2 2 5" xfId="25961" xr:uid="{C6E4022D-9E4A-46F1-BF2F-4A6E80F76D77}"/>
    <cellStyle name="Normal 2 3 2 3 2 2 6" xfId="32111" xr:uid="{4BDCDD9B-F9B8-4D4E-88D8-4D1A33F5888F}"/>
    <cellStyle name="Normal 2 3 2 3 2 2 7" xfId="41235" xr:uid="{AFC4E7D7-ECDA-4037-8412-F2B0C6E00E80}"/>
    <cellStyle name="Normal 2 3 2 3 2 3" xfId="5750" xr:uid="{5C77FDE2-BFA2-475D-B510-7705DD8D5350}"/>
    <cellStyle name="Normal 2 3 2 3 2 3 2" xfId="11138" xr:uid="{345B03E9-CFAA-49AF-A259-370E4E070794}"/>
    <cellStyle name="Normal 2 3 2 3 2 3 2 2" xfId="22011" xr:uid="{D8B0F810-21FD-44B8-A908-C729FD398A50}"/>
    <cellStyle name="Normal 2 3 2 3 2 3 2 3" xfId="38121" xr:uid="{EF93D1D9-06B4-44B9-97CA-E26B34CB5D5E}"/>
    <cellStyle name="Normal 2 3 2 3 2 3 3" xfId="17188" xr:uid="{F103AED5-1757-4302-90C4-5D5163AF2BE8}"/>
    <cellStyle name="Normal 2 3 2 3 2 3 4" xfId="28037" xr:uid="{0812DE6E-EF8A-435F-9372-3FFCCD645560}"/>
    <cellStyle name="Normal 2 3 2 3 2 3 5" xfId="34162" xr:uid="{19E602DD-858A-4BA8-A007-178C294927CD}"/>
    <cellStyle name="Normal 2 3 2 3 2 3 6" xfId="43311" xr:uid="{164158D8-784E-428E-AAF8-8457B9F6CB85}"/>
    <cellStyle name="Normal 2 3 2 3 2 4" xfId="11139" xr:uid="{03A2E627-2EEE-4453-9EA0-293989157539}"/>
    <cellStyle name="Normal 2 3 2 3 2 4 2" xfId="22012" xr:uid="{3496E098-7ED2-46C2-BFA5-12A0C5A4091D}"/>
    <cellStyle name="Normal 2 3 2 3 2 4 3" xfId="36139" xr:uid="{7ED3BF68-D417-4864-8CE3-11B24ABF1862}"/>
    <cellStyle name="Normal 2 3 2 3 2 5" xfId="14132" xr:uid="{5857DDB0-E7B9-48FB-98CC-B6FD9FAA9891}"/>
    <cellStyle name="Normal 2 3 2 3 2 6" xfId="24981" xr:uid="{8699E5FF-472C-4E35-A0C4-01E066D96B9A}"/>
    <cellStyle name="Normal 2 3 2 3 2 7" xfId="31131" xr:uid="{B207145C-28E3-4124-BA9A-B97341054BDA}"/>
    <cellStyle name="Normal 2 3 2 3 2 8" xfId="40255" xr:uid="{F4845701-C689-41BF-BD6C-DDF0A4A237AC}"/>
    <cellStyle name="Normal 2 3 2 3 3" xfId="2999" xr:uid="{F3901AFE-282F-4B07-95B0-578EC00121EA}"/>
    <cellStyle name="Normal 2 3 2 3 3 2" xfId="6237" xr:uid="{3B911FC3-7E20-4430-AA94-2D3E9A369919}"/>
    <cellStyle name="Normal 2 3 2 3 3 2 2" xfId="11140" xr:uid="{6B39E369-8582-4091-8E83-34162099C5A5}"/>
    <cellStyle name="Normal 2 3 2 3 3 2 2 2" xfId="22013" xr:uid="{94A86520-429D-494D-A2B2-FB4D30303717}"/>
    <cellStyle name="Normal 2 3 2 3 3 2 2 3" xfId="38862" xr:uid="{C65740AA-0234-436C-8495-BA54BA9C0D0A}"/>
    <cellStyle name="Normal 2 3 2 3 3 2 3" xfId="17675" xr:uid="{AA7F4AF1-4247-41FA-B9A8-C3F7B7735E83}"/>
    <cellStyle name="Normal 2 3 2 3 3 2 4" xfId="28524" xr:uid="{3BAAB16B-8364-45CC-B9B0-BAF8FAE11AD2}"/>
    <cellStyle name="Normal 2 3 2 3 3 2 5" xfId="34895" xr:uid="{5862F137-5C75-4A59-AF92-654A707B8A88}"/>
    <cellStyle name="Normal 2 3 2 3 3 2 6" xfId="43798" xr:uid="{01AC52B5-F6B6-4E68-9792-36F77FBF5D68}"/>
    <cellStyle name="Normal 2 3 2 3 3 3" xfId="11141" xr:uid="{FB97CFAF-AF2E-4CA9-86DB-6DF4B5E1736E}"/>
    <cellStyle name="Normal 2 3 2 3 3 3 2" xfId="22014" xr:uid="{524DB9C0-8CE7-47E9-A133-38C34DA97B23}"/>
    <cellStyle name="Normal 2 3 2 3 3 3 3" xfId="36881" xr:uid="{ACC07E17-FF8A-41FF-AAD5-59BBD15CF412}"/>
    <cellStyle name="Normal 2 3 2 3 3 4" xfId="14619" xr:uid="{CDDC52B1-DB39-4FCA-8611-89A5076C8B48}"/>
    <cellStyle name="Normal 2 3 2 3 3 5" xfId="25468" xr:uid="{5EE28825-730F-4C26-B5AC-AD85FD0785AF}"/>
    <cellStyle name="Normal 2 3 2 3 3 6" xfId="31618" xr:uid="{2C61C39A-89B3-4C3A-BF62-E62CC914731D}"/>
    <cellStyle name="Normal 2 3 2 3 3 7" xfId="40742" xr:uid="{F5499C8E-6525-402E-9323-1862DADD4924}"/>
    <cellStyle name="Normal 2 3 2 3 4" xfId="3988" xr:uid="{5C2F4265-5A86-41E2-904F-C8041B74A5E3}"/>
    <cellStyle name="Normal 2 3 2 3 4 2" xfId="7224" xr:uid="{CF0EFAEA-BE0A-4F04-8495-F290FF00A6A6}"/>
    <cellStyle name="Normal 2 3 2 3 4 2 2" xfId="18662" xr:uid="{AA5D240A-C5B1-40B4-A95D-1C83923CB4B6}"/>
    <cellStyle name="Normal 2 3 2 3 4 2 3" xfId="29511" xr:uid="{B8B55F84-B0BE-45A5-A734-67395D25A6EC}"/>
    <cellStyle name="Normal 2 3 2 3 4 2 4" xfId="37794" xr:uid="{65110DBF-9AE4-4414-BD85-5E8B073CD2B1}"/>
    <cellStyle name="Normal 2 3 2 3 4 2 5" xfId="44785" xr:uid="{E1CEE92B-FB8A-4A69-ACEA-494B1E0CD14D}"/>
    <cellStyle name="Normal 2 3 2 3 4 3" xfId="15606" xr:uid="{A2670BED-808B-4F5D-BE9E-3F623E89B800}"/>
    <cellStyle name="Normal 2 3 2 3 4 4" xfId="26455" xr:uid="{BE9CECA5-61D9-4193-BD8E-E1B53947C2A5}"/>
    <cellStyle name="Normal 2 3 2 3 4 5" xfId="33176" xr:uid="{18DA8F26-0E9D-4600-B67B-E10AE518DF67}"/>
    <cellStyle name="Normal 2 3 2 3 4 6" xfId="41729" xr:uid="{0118B76D-EEC9-427C-A13E-7332B85FA2F5}"/>
    <cellStyle name="Normal 2 3 2 3 5" xfId="4533" xr:uid="{22500C0F-C1CA-476D-BE07-959F85912CE1}"/>
    <cellStyle name="Normal 2 3 2 3 5 2" xfId="7589" xr:uid="{903134E5-2A52-482E-8F4F-0DC796DC9E6E}"/>
    <cellStyle name="Normal 2 3 2 3 5 2 2" xfId="19027" xr:uid="{19E2DADF-CF9B-47CE-89D5-BB0885189CB8}"/>
    <cellStyle name="Normal 2 3 2 3 5 2 3" xfId="29876" xr:uid="{1E52F4E2-B80A-4729-9309-59011D98851B}"/>
    <cellStyle name="Normal 2 3 2 3 5 2 4" xfId="45150" xr:uid="{C32B3C2E-F6D9-48CF-80FF-BBEB9D3B9589}"/>
    <cellStyle name="Normal 2 3 2 3 5 3" xfId="15971" xr:uid="{1A3B1D9F-EB76-4D40-94A0-B4723A9FDEE5}"/>
    <cellStyle name="Normal 2 3 2 3 5 4" xfId="26820" xr:uid="{4E74DA3E-C8A7-49B2-9793-E3E6D69F1291}"/>
    <cellStyle name="Normal 2 3 2 3 5 5" xfId="35812" xr:uid="{70F4C3CC-6BB8-44C1-803C-F14BBAEAF8EE}"/>
    <cellStyle name="Normal 2 3 2 3 5 6" xfId="42094" xr:uid="{FFFFA0C0-64D6-4F73-A4AC-6A4600FD9A23}"/>
    <cellStyle name="Normal 2 3 2 3 6" xfId="4895" xr:uid="{77B7FD7A-DB72-4DA6-9812-44EB099DD7BF}"/>
    <cellStyle name="Normal 2 3 2 3 6 2" xfId="7951" xr:uid="{D30D0911-265D-4476-B9FF-AAD0FA54E270}"/>
    <cellStyle name="Normal 2 3 2 3 6 2 2" xfId="19389" xr:uid="{0FF5EAA8-54C5-4293-B39B-5125B9942974}"/>
    <cellStyle name="Normal 2 3 2 3 6 2 3" xfId="30238" xr:uid="{F72E4DE8-3C21-43DB-B99F-F10723D1B51C}"/>
    <cellStyle name="Normal 2 3 2 3 6 2 4" xfId="45512" xr:uid="{BA5CCFA4-8868-442D-99E2-524D1FFC8E93}"/>
    <cellStyle name="Normal 2 3 2 3 6 3" xfId="16333" xr:uid="{FA9CBDB0-9033-4B72-8136-D18D6F998F1F}"/>
    <cellStyle name="Normal 2 3 2 3 6 4" xfId="27182" xr:uid="{24E7888E-82AE-415F-ACE8-ACAE5C5EC511}"/>
    <cellStyle name="Normal 2 3 2 3 6 5" xfId="42456" xr:uid="{B82F58B7-C6A6-4C54-85F6-0BEF2642FD1D}"/>
    <cellStyle name="Normal 2 3 2 3 7" xfId="5257" xr:uid="{5AFC61D4-CA8B-4209-BB4D-9B0280E2D2FC}"/>
    <cellStyle name="Normal 2 3 2 3 7 2" xfId="16695" xr:uid="{7557E206-7485-4F40-A66D-8A41A735497D}"/>
    <cellStyle name="Normal 2 3 2 3 7 3" xfId="27544" xr:uid="{D01F05D5-C9A2-4135-BD9E-44583D3D4F77}"/>
    <cellStyle name="Normal 2 3 2 3 7 4" xfId="42818" xr:uid="{7121B73B-497D-487D-8141-7CE3497C3630}"/>
    <cellStyle name="Normal 2 3 2 3 8" xfId="13639" xr:uid="{70F8DF91-0A47-42F5-B3F1-42331F93C8D8}"/>
    <cellStyle name="Normal 2 3 2 3 9" xfId="24488" xr:uid="{B29571F7-15EB-47B9-BD37-A4D6873F9D09}"/>
    <cellStyle name="Normal 2 3 2 4" xfId="950" xr:uid="{9DB46E44-1001-4C0F-B8DA-8E07052EE001}"/>
    <cellStyle name="Normal 2 3 2 4 10" xfId="30703" xr:uid="{3F56F178-4532-4CC9-A5A5-1A5CD3E5A12A}"/>
    <cellStyle name="Normal 2 3 2 4 11" xfId="39763" xr:uid="{1EE69B3D-E039-491B-B3CF-0A2237FD10EE}"/>
    <cellStyle name="Normal 2 3 2 4 2" xfId="2512" xr:uid="{30DB39FD-6208-4883-A007-7E784FB0B361}"/>
    <cellStyle name="Normal 2 3 2 4 2 2" xfId="3493" xr:uid="{B5035A79-EE8C-4935-A5C8-82AC4805BF01}"/>
    <cellStyle name="Normal 2 3 2 4 2 2 2" xfId="6731" xr:uid="{22917028-82E6-469A-835E-B02A65BBF3E4}"/>
    <cellStyle name="Normal 2 3 2 4 2 2 2 2" xfId="11142" xr:uid="{86A079D2-1016-4134-93B0-C53D97C252F2}"/>
    <cellStyle name="Normal 2 3 2 4 2 2 2 2 2" xfId="22015" xr:uid="{EA7CDDB4-C07E-41CC-B443-2BC98D07C7AF}"/>
    <cellStyle name="Normal 2 3 2 4 2 2 2 2 3" xfId="38863" xr:uid="{2893E350-A294-403E-98DA-2F5B826E0129}"/>
    <cellStyle name="Normal 2 3 2 4 2 2 2 3" xfId="18169" xr:uid="{DDB85170-A274-4EBF-9544-33AE53669D70}"/>
    <cellStyle name="Normal 2 3 2 4 2 2 2 4" xfId="29018" xr:uid="{F800016D-6B73-48B5-AC9D-CF3C6A3798BD}"/>
    <cellStyle name="Normal 2 3 2 4 2 2 2 5" xfId="34896" xr:uid="{F55B033D-10A7-4D11-8542-99359253541C}"/>
    <cellStyle name="Normal 2 3 2 4 2 2 2 6" xfId="44292" xr:uid="{B773F3B4-F77E-4B90-A83D-9248348B538D}"/>
    <cellStyle name="Normal 2 3 2 4 2 2 3" xfId="11143" xr:uid="{3808FFCE-AA76-4A6C-97DD-F8092EDA1B83}"/>
    <cellStyle name="Normal 2 3 2 4 2 2 3 2" xfId="22016" xr:uid="{70948BC9-6DCD-4BD4-957F-64C57B8136A2}"/>
    <cellStyle name="Normal 2 3 2 4 2 2 3 3" xfId="36882" xr:uid="{DCEF9F61-C712-4BD3-9538-BC0FFC33F4B3}"/>
    <cellStyle name="Normal 2 3 2 4 2 2 4" xfId="15113" xr:uid="{0C22F39E-6F70-4B47-BC45-559C02EEFC3B}"/>
    <cellStyle name="Normal 2 3 2 4 2 2 5" xfId="25962" xr:uid="{C9D960C9-7D5E-4757-9125-E56BF0679045}"/>
    <cellStyle name="Normal 2 3 2 4 2 2 6" xfId="32112" xr:uid="{2DDF7FF5-3D96-4500-A27B-74619C62759C}"/>
    <cellStyle name="Normal 2 3 2 4 2 2 7" xfId="41236" xr:uid="{42EE03DF-CABD-4339-A368-6FAB24DB809E}"/>
    <cellStyle name="Normal 2 3 2 4 2 3" xfId="5751" xr:uid="{C2FCC0FA-EE71-4F8C-AACB-886535E140AF}"/>
    <cellStyle name="Normal 2 3 2 4 2 3 2" xfId="11144" xr:uid="{28632744-6158-41D7-B290-E7EFA5C7B81A}"/>
    <cellStyle name="Normal 2 3 2 4 2 3 2 2" xfId="22017" xr:uid="{C0AB39C9-3370-43F1-910A-07A09D369FB1}"/>
    <cellStyle name="Normal 2 3 2 4 2 3 2 3" xfId="38122" xr:uid="{24419B6C-8693-4B39-AF47-43F005662A94}"/>
    <cellStyle name="Normal 2 3 2 4 2 3 3" xfId="17189" xr:uid="{585A8AB2-61A9-4350-B773-D84A6800757D}"/>
    <cellStyle name="Normal 2 3 2 4 2 3 4" xfId="28038" xr:uid="{C8E65B39-916A-4D43-BC9C-C7D14929097B}"/>
    <cellStyle name="Normal 2 3 2 4 2 3 5" xfId="34163" xr:uid="{BA664EF7-9F82-4D16-ACE1-91119BAF8583}"/>
    <cellStyle name="Normal 2 3 2 4 2 3 6" xfId="43312" xr:uid="{F99A7F99-A993-40A7-8725-825205F208A3}"/>
    <cellStyle name="Normal 2 3 2 4 2 4" xfId="11145" xr:uid="{41DCE14C-22D8-4EA1-AF53-254979A83F7C}"/>
    <cellStyle name="Normal 2 3 2 4 2 4 2" xfId="22018" xr:uid="{AD212BD8-1EB0-4D9E-B3D7-07BE31DF09C6}"/>
    <cellStyle name="Normal 2 3 2 4 2 4 3" xfId="36140" xr:uid="{2ECD8C29-2C9D-4810-BBA1-AB75C8F7718A}"/>
    <cellStyle name="Normal 2 3 2 4 2 5" xfId="14133" xr:uid="{8C30DBBF-D9DB-4DBB-9A53-1DC283D8168E}"/>
    <cellStyle name="Normal 2 3 2 4 2 6" xfId="24982" xr:uid="{27B8875E-2ACD-4896-A848-33ACD8E80BE1}"/>
    <cellStyle name="Normal 2 3 2 4 2 7" xfId="31132" xr:uid="{D4542FF4-BF5B-49F0-9C5F-7C44E0A68AFF}"/>
    <cellStyle name="Normal 2 3 2 4 2 8" xfId="40256" xr:uid="{43641DC6-5093-4864-9E77-0EE006856648}"/>
    <cellStyle name="Normal 2 3 2 4 3" xfId="3000" xr:uid="{8C395D5B-1B95-49C2-83EF-5E7F440A4F17}"/>
    <cellStyle name="Normal 2 3 2 4 3 2" xfId="6238" xr:uid="{E908E41F-DA22-45BD-990D-750A4ACCF47A}"/>
    <cellStyle name="Normal 2 3 2 4 3 2 2" xfId="11146" xr:uid="{34147F4B-0365-428F-A545-0ADF9CE8F3D3}"/>
    <cellStyle name="Normal 2 3 2 4 3 2 2 2" xfId="22019" xr:uid="{68B03413-B3BC-499F-8DCA-C8AEFA27F8D8}"/>
    <cellStyle name="Normal 2 3 2 4 3 2 2 3" xfId="38864" xr:uid="{8D14FEA9-AE80-4F39-BC93-2BD7D6B09F15}"/>
    <cellStyle name="Normal 2 3 2 4 3 2 3" xfId="17676" xr:uid="{529603AF-B186-4D7A-A06E-06D78AFAF5B1}"/>
    <cellStyle name="Normal 2 3 2 4 3 2 4" xfId="28525" xr:uid="{03F21F71-7FB7-4DC6-A7AE-6CC18AD5485A}"/>
    <cellStyle name="Normal 2 3 2 4 3 2 5" xfId="34897" xr:uid="{D30A31E3-7219-4A28-8295-583CCA3BA03E}"/>
    <cellStyle name="Normal 2 3 2 4 3 2 6" xfId="43799" xr:uid="{DF294DB0-F2E2-465B-9C73-35CC0341C41D}"/>
    <cellStyle name="Normal 2 3 2 4 3 3" xfId="11147" xr:uid="{21D23C9E-58B5-4551-8CD6-AAA55C257E0A}"/>
    <cellStyle name="Normal 2 3 2 4 3 3 2" xfId="22020" xr:uid="{878E6ED3-169D-4903-BE05-647C369C88A2}"/>
    <cellStyle name="Normal 2 3 2 4 3 3 3" xfId="36883" xr:uid="{4FB0A2C2-9EF3-4C8F-9A8C-2FD31BC39435}"/>
    <cellStyle name="Normal 2 3 2 4 3 4" xfId="14620" xr:uid="{E24D5F9D-7B0E-4BCE-A810-363730ACAAE3}"/>
    <cellStyle name="Normal 2 3 2 4 3 5" xfId="25469" xr:uid="{6018DAE9-7974-4769-8BB5-FB3469285E78}"/>
    <cellStyle name="Normal 2 3 2 4 3 6" xfId="31619" xr:uid="{15BF95D5-0E73-4F95-9546-0A5351A51B8E}"/>
    <cellStyle name="Normal 2 3 2 4 3 7" xfId="40743" xr:uid="{0D20E514-8999-4D33-B79C-82A33D539DFE}"/>
    <cellStyle name="Normal 2 3 2 4 4" xfId="3989" xr:uid="{1A9F9B5A-15E3-496E-B623-E24A59581EAF}"/>
    <cellStyle name="Normal 2 3 2 4 4 2" xfId="7225" xr:uid="{8B58A78F-6E5B-4A56-966D-6EAD64865735}"/>
    <cellStyle name="Normal 2 3 2 4 4 2 2" xfId="18663" xr:uid="{975D8A45-CFE6-42D4-846B-6A3FAD040920}"/>
    <cellStyle name="Normal 2 3 2 4 4 2 3" xfId="29512" xr:uid="{0251C4E3-6928-4778-98B2-6CB47041E8DF}"/>
    <cellStyle name="Normal 2 3 2 4 4 2 4" xfId="37795" xr:uid="{5C4A76F2-DEBF-4C21-A3A2-13583F4F99F2}"/>
    <cellStyle name="Normal 2 3 2 4 4 2 5" xfId="44786" xr:uid="{DDC43A83-66D5-4613-84AD-64A5299F3EA3}"/>
    <cellStyle name="Normal 2 3 2 4 4 3" xfId="15607" xr:uid="{B0E80CCD-C148-4483-888C-63489706A24A}"/>
    <cellStyle name="Normal 2 3 2 4 4 4" xfId="26456" xr:uid="{D3615F2F-AB45-459A-9D96-C9E9C8762193}"/>
    <cellStyle name="Normal 2 3 2 4 4 5" xfId="33177" xr:uid="{C322B088-1C1B-49B8-95DC-287856D3CA1D}"/>
    <cellStyle name="Normal 2 3 2 4 4 6" xfId="41730" xr:uid="{769A5729-07A2-43D0-97B3-07EF8013B151}"/>
    <cellStyle name="Normal 2 3 2 4 5" xfId="4534" xr:uid="{C3B5E25A-0457-4565-A6F5-83994217DFF8}"/>
    <cellStyle name="Normal 2 3 2 4 5 2" xfId="7590" xr:uid="{5A4AA6DC-28A2-4051-A540-3E4C8EB5366B}"/>
    <cellStyle name="Normal 2 3 2 4 5 2 2" xfId="19028" xr:uid="{AFED0E1F-A01A-4E03-9436-15DD0B49A831}"/>
    <cellStyle name="Normal 2 3 2 4 5 2 3" xfId="29877" xr:uid="{87E65762-A2C2-4961-A569-7F65FA173430}"/>
    <cellStyle name="Normal 2 3 2 4 5 2 4" xfId="45151" xr:uid="{74F588D7-ACD9-485C-A8A1-F74685FE9986}"/>
    <cellStyle name="Normal 2 3 2 4 5 3" xfId="15972" xr:uid="{4AE91FFE-807F-49B8-A05F-BC1DA362FDB8}"/>
    <cellStyle name="Normal 2 3 2 4 5 4" xfId="26821" xr:uid="{1BE6C7D4-6EBD-4A05-AB71-79E1E4CB860D}"/>
    <cellStyle name="Normal 2 3 2 4 5 5" xfId="35813" xr:uid="{0747BE10-557D-4B4E-8F34-7BD068235E21}"/>
    <cellStyle name="Normal 2 3 2 4 5 6" xfId="42095" xr:uid="{3662AC2E-6B80-40D9-997D-38B9E175E111}"/>
    <cellStyle name="Normal 2 3 2 4 6" xfId="4896" xr:uid="{EF9AC1A8-A9BE-42C1-867F-899C03F6380D}"/>
    <cellStyle name="Normal 2 3 2 4 6 2" xfId="7952" xr:uid="{CE98EB91-44B1-47F7-AAB8-7EDD06C45F77}"/>
    <cellStyle name="Normal 2 3 2 4 6 2 2" xfId="19390" xr:uid="{621352C4-0768-4472-BF33-535AB510258F}"/>
    <cellStyle name="Normal 2 3 2 4 6 2 3" xfId="30239" xr:uid="{032FE93E-4A27-4ADC-8C71-28E56E6D9AC5}"/>
    <cellStyle name="Normal 2 3 2 4 6 2 4" xfId="45513" xr:uid="{FE62094A-2659-4025-BECD-48FD7BDDEEDA}"/>
    <cellStyle name="Normal 2 3 2 4 6 3" xfId="16334" xr:uid="{C1320131-7DA9-4B0F-B5DE-DA1D788D3235}"/>
    <cellStyle name="Normal 2 3 2 4 6 4" xfId="27183" xr:uid="{4FF85A05-B87A-40BD-8D3E-0CD6F72F55A2}"/>
    <cellStyle name="Normal 2 3 2 4 6 5" xfId="42457" xr:uid="{4D768EF0-5172-436E-9C41-0345B0E173E5}"/>
    <cellStyle name="Normal 2 3 2 4 7" xfId="5258" xr:uid="{6B8E582C-9658-4E2A-8E20-F0FB40F3EC8A}"/>
    <cellStyle name="Normal 2 3 2 4 7 2" xfId="16696" xr:uid="{8E0FF104-0AFD-49DA-9C35-A5D271F098A7}"/>
    <cellStyle name="Normal 2 3 2 4 7 3" xfId="27545" xr:uid="{21C565E9-B5ED-409A-A3F8-14DDD805BC68}"/>
    <cellStyle name="Normal 2 3 2 4 7 4" xfId="42819" xr:uid="{6AC79208-24E7-4ED5-B1D2-3E3C99A66AB9}"/>
    <cellStyle name="Normal 2 3 2 4 8" xfId="13640" xr:uid="{D62C7016-7169-4C31-A750-4D0B27C1A01F}"/>
    <cellStyle name="Normal 2 3 2 4 9" xfId="24489" xr:uid="{84A417BC-683E-4F9A-85AF-8DC215A35004}"/>
    <cellStyle name="Normal 2 3 2 5" xfId="951" xr:uid="{E4F0F6F9-6FFB-4EA0-82CD-FD06E9825573}"/>
    <cellStyle name="Normal 2 3 2 5 10" xfId="30704" xr:uid="{57845DC3-D333-45B3-B8F7-67AC3BEC523A}"/>
    <cellStyle name="Normal 2 3 2 5 11" xfId="39764" xr:uid="{00B0D397-86E2-4771-AF7D-093CEB8DA35E}"/>
    <cellStyle name="Normal 2 3 2 5 2" xfId="2513" xr:uid="{E4E06AF3-D7C3-4D4B-8194-10856EA075F9}"/>
    <cellStyle name="Normal 2 3 2 5 2 2" xfId="3494" xr:uid="{FE80EF54-7DC8-4980-87ED-4FE666E2AD93}"/>
    <cellStyle name="Normal 2 3 2 5 2 2 2" xfId="6732" xr:uid="{6E605A47-1A7B-4ECB-90FB-13CC2FA4AD55}"/>
    <cellStyle name="Normal 2 3 2 5 2 2 2 2" xfId="11148" xr:uid="{438EC532-BA5D-430A-8E17-38E3F91D028F}"/>
    <cellStyle name="Normal 2 3 2 5 2 2 2 2 2" xfId="22021" xr:uid="{DDB679A0-69CD-43F2-8C52-CAD40C8D138B}"/>
    <cellStyle name="Normal 2 3 2 5 2 2 2 2 3" xfId="38865" xr:uid="{CA9696DE-36B5-49E0-96B4-8A86E7A4B558}"/>
    <cellStyle name="Normal 2 3 2 5 2 2 2 3" xfId="18170" xr:uid="{93A7640B-ABF0-452F-B5DD-3E609678461C}"/>
    <cellStyle name="Normal 2 3 2 5 2 2 2 4" xfId="29019" xr:uid="{B68559A9-9900-4154-A028-56F396FBB822}"/>
    <cellStyle name="Normal 2 3 2 5 2 2 2 5" xfId="34898" xr:uid="{ECFAB998-FE0E-429D-8561-3DFB95BFC3ED}"/>
    <cellStyle name="Normal 2 3 2 5 2 2 2 6" xfId="44293" xr:uid="{3A152871-6442-4C94-B099-DC8DD195D554}"/>
    <cellStyle name="Normal 2 3 2 5 2 2 3" xfId="11149" xr:uid="{9A2AC6C8-5E37-4245-8DE7-DC81F0009552}"/>
    <cellStyle name="Normal 2 3 2 5 2 2 3 2" xfId="22022" xr:uid="{34365B79-C929-42A2-9DC9-4FB99B993AC7}"/>
    <cellStyle name="Normal 2 3 2 5 2 2 3 3" xfId="36884" xr:uid="{FB015DA4-0520-499D-AB09-042E2C07E4BE}"/>
    <cellStyle name="Normal 2 3 2 5 2 2 4" xfId="15114" xr:uid="{D9016442-9F08-4BC3-B263-EAA4725DABA5}"/>
    <cellStyle name="Normal 2 3 2 5 2 2 5" xfId="25963" xr:uid="{E0EE97DE-6940-4A16-8585-C0D480E18167}"/>
    <cellStyle name="Normal 2 3 2 5 2 2 6" xfId="32113" xr:uid="{3C8579C0-8C1E-47CE-84C1-3CCA98B89A95}"/>
    <cellStyle name="Normal 2 3 2 5 2 2 7" xfId="41237" xr:uid="{41120879-878C-4F73-928C-4A2E7C63A16E}"/>
    <cellStyle name="Normal 2 3 2 5 2 3" xfId="5752" xr:uid="{1B2FE48F-C619-4C8A-95C1-46F7D745BA10}"/>
    <cellStyle name="Normal 2 3 2 5 2 3 2" xfId="11150" xr:uid="{9D669265-6D4F-4EC0-8742-A7AE415D1F37}"/>
    <cellStyle name="Normal 2 3 2 5 2 3 2 2" xfId="22023" xr:uid="{6265922B-DC2B-4424-8393-193EDBE657F2}"/>
    <cellStyle name="Normal 2 3 2 5 2 3 2 3" xfId="38123" xr:uid="{BD1377E2-8D72-4398-949D-CAF34B53BAC2}"/>
    <cellStyle name="Normal 2 3 2 5 2 3 3" xfId="17190" xr:uid="{E4E80A77-206A-4CE0-BEAB-DBF37DFE9DE9}"/>
    <cellStyle name="Normal 2 3 2 5 2 3 4" xfId="28039" xr:uid="{A4C74F4B-68BD-4105-907D-63F9ABB2253F}"/>
    <cellStyle name="Normal 2 3 2 5 2 3 5" xfId="34164" xr:uid="{033B4591-10FB-4570-9CC6-55135F5D7C0C}"/>
    <cellStyle name="Normal 2 3 2 5 2 3 6" xfId="43313" xr:uid="{92255791-579D-4184-8C43-E87A3DAB303E}"/>
    <cellStyle name="Normal 2 3 2 5 2 4" xfId="11151" xr:uid="{B3174B41-23FF-497D-8BF4-B269D09643C3}"/>
    <cellStyle name="Normal 2 3 2 5 2 4 2" xfId="22024" xr:uid="{70BE5427-351D-4B95-A7D4-F59EDEFE84B7}"/>
    <cellStyle name="Normal 2 3 2 5 2 4 3" xfId="36141" xr:uid="{BEBC2264-57B0-48F5-A4D6-07535A6C7B45}"/>
    <cellStyle name="Normal 2 3 2 5 2 5" xfId="14134" xr:uid="{1FA5247C-6BE2-4666-83D4-C776E6B05A60}"/>
    <cellStyle name="Normal 2 3 2 5 2 6" xfId="24983" xr:uid="{E506139C-A46F-48DF-9FFA-C9693B167A57}"/>
    <cellStyle name="Normal 2 3 2 5 2 7" xfId="31133" xr:uid="{6682FFCB-27E1-4835-AC8A-0919A0C965FA}"/>
    <cellStyle name="Normal 2 3 2 5 2 8" xfId="40257" xr:uid="{EF64E5B9-0D86-4E87-AE46-39FB15B9E7DE}"/>
    <cellStyle name="Normal 2 3 2 5 3" xfId="3001" xr:uid="{F44A2057-A4D6-4F80-9BD5-B42ED10A72FF}"/>
    <cellStyle name="Normal 2 3 2 5 3 2" xfId="6239" xr:uid="{5C317782-8409-4347-9CFD-6EC947A307FF}"/>
    <cellStyle name="Normal 2 3 2 5 3 2 2" xfId="11152" xr:uid="{D267EE22-CB37-4A99-B659-A709EA942B56}"/>
    <cellStyle name="Normal 2 3 2 5 3 2 2 2" xfId="22025" xr:uid="{936A7EF9-637B-4430-9DC5-387C65793126}"/>
    <cellStyle name="Normal 2 3 2 5 3 2 2 3" xfId="38866" xr:uid="{E761189D-44EE-4B52-BA21-FAE96EB62A74}"/>
    <cellStyle name="Normal 2 3 2 5 3 2 3" xfId="17677" xr:uid="{F359FAF4-0AE2-43AE-A833-90DA06E8FF31}"/>
    <cellStyle name="Normal 2 3 2 5 3 2 4" xfId="28526" xr:uid="{D8F19D3E-C7F5-4947-A1BD-A28EECF09A44}"/>
    <cellStyle name="Normal 2 3 2 5 3 2 5" xfId="34899" xr:uid="{B59124B2-C96E-4EDE-9EE9-FC2EC1DE155A}"/>
    <cellStyle name="Normal 2 3 2 5 3 2 6" xfId="43800" xr:uid="{538A6093-AAC7-4270-A9A2-C1E3409FDCE5}"/>
    <cellStyle name="Normal 2 3 2 5 3 3" xfId="11153" xr:uid="{6E776EBF-E93D-4586-82CC-EBD89D9157BE}"/>
    <cellStyle name="Normal 2 3 2 5 3 3 2" xfId="22026" xr:uid="{24A0859E-7728-4DAB-A3D6-DAB7C850789A}"/>
    <cellStyle name="Normal 2 3 2 5 3 3 3" xfId="36885" xr:uid="{2FC9E553-FC3E-43F2-9AD5-CBDE9F470921}"/>
    <cellStyle name="Normal 2 3 2 5 3 4" xfId="14621" xr:uid="{B3C018FA-E25F-45FC-9DBE-EF3EBE444795}"/>
    <cellStyle name="Normal 2 3 2 5 3 5" xfId="25470" xr:uid="{861636DD-30B3-46C4-9961-40B612EB7DAC}"/>
    <cellStyle name="Normal 2 3 2 5 3 6" xfId="31620" xr:uid="{5FF7A874-6ADA-44D7-80E6-D9D9CED1BEF6}"/>
    <cellStyle name="Normal 2 3 2 5 3 7" xfId="40744" xr:uid="{F013A270-3A9B-4789-9C46-F6888166990E}"/>
    <cellStyle name="Normal 2 3 2 5 4" xfId="3990" xr:uid="{5B37D6DD-8EE1-4B10-8CCB-17D9A872E0B0}"/>
    <cellStyle name="Normal 2 3 2 5 4 2" xfId="7226" xr:uid="{1EA4C722-E46A-477B-90C6-F9C20CA81F19}"/>
    <cellStyle name="Normal 2 3 2 5 4 2 2" xfId="18664" xr:uid="{70177CA8-C9BA-4C74-842C-3CA0E0693CA0}"/>
    <cellStyle name="Normal 2 3 2 5 4 2 3" xfId="29513" xr:uid="{CDD0F2D0-7E59-4C6E-93CF-13EFD69460EC}"/>
    <cellStyle name="Normal 2 3 2 5 4 2 4" xfId="37796" xr:uid="{AD5B7DCB-9A54-4AE9-B8C4-52B6366527F7}"/>
    <cellStyle name="Normal 2 3 2 5 4 2 5" xfId="44787" xr:uid="{D7C7EA34-C17B-47DC-8907-7A904806DB26}"/>
    <cellStyle name="Normal 2 3 2 5 4 3" xfId="15608" xr:uid="{C5FD79AC-042A-403F-8E5E-CD1C13427751}"/>
    <cellStyle name="Normal 2 3 2 5 4 4" xfId="26457" xr:uid="{1AD2E7AE-7608-43E1-A87B-8FA987E22F5F}"/>
    <cellStyle name="Normal 2 3 2 5 4 5" xfId="33178" xr:uid="{53E09CAE-ADDE-46B1-87F9-A392222F603F}"/>
    <cellStyle name="Normal 2 3 2 5 4 6" xfId="41731" xr:uid="{58227CA1-F8DC-4CB5-B9B9-DCFFC8DCF9AE}"/>
    <cellStyle name="Normal 2 3 2 5 5" xfId="4535" xr:uid="{51754047-2B50-4E68-99F2-3B10453CAAC2}"/>
    <cellStyle name="Normal 2 3 2 5 5 2" xfId="7591" xr:uid="{9282F989-3E22-43B1-BCB0-DC94AEB97EE6}"/>
    <cellStyle name="Normal 2 3 2 5 5 2 2" xfId="19029" xr:uid="{5966418F-FF3C-4B20-89BB-A92F62D71ADF}"/>
    <cellStyle name="Normal 2 3 2 5 5 2 3" xfId="29878" xr:uid="{7059FFE8-66D4-485B-81C4-BB1B61BD17DA}"/>
    <cellStyle name="Normal 2 3 2 5 5 2 4" xfId="45152" xr:uid="{88E7763F-E5F3-4CBC-BB63-1771581DEDB0}"/>
    <cellStyle name="Normal 2 3 2 5 5 3" xfId="15973" xr:uid="{BFDBFD1B-107E-4553-B94D-CD64581E196C}"/>
    <cellStyle name="Normal 2 3 2 5 5 4" xfId="26822" xr:uid="{11D5750D-F17E-4057-BF36-B9CA7404B374}"/>
    <cellStyle name="Normal 2 3 2 5 5 5" xfId="35814" xr:uid="{97DBE7D7-9887-4E82-8C5F-A04850C81027}"/>
    <cellStyle name="Normal 2 3 2 5 5 6" xfId="42096" xr:uid="{5661C0A2-F0A3-439D-B1CB-C0A3E0EE5744}"/>
    <cellStyle name="Normal 2 3 2 5 6" xfId="4897" xr:uid="{0168F4D6-F8F5-44E7-9B3E-4164F8976E52}"/>
    <cellStyle name="Normal 2 3 2 5 6 2" xfId="7953" xr:uid="{A64A533A-A7FD-4383-997F-A0EF335FB344}"/>
    <cellStyle name="Normal 2 3 2 5 6 2 2" xfId="19391" xr:uid="{66A476EE-4828-45CA-B26B-CC49D24D34DE}"/>
    <cellStyle name="Normal 2 3 2 5 6 2 3" xfId="30240" xr:uid="{20DFBDE3-D883-4801-BAED-E449F6BDFF94}"/>
    <cellStyle name="Normal 2 3 2 5 6 2 4" xfId="45514" xr:uid="{10092543-8E1E-4C89-BBE1-8332FE620C45}"/>
    <cellStyle name="Normal 2 3 2 5 6 3" xfId="16335" xr:uid="{C601C8B1-4136-49FE-AB2F-E43484063E5D}"/>
    <cellStyle name="Normal 2 3 2 5 6 4" xfId="27184" xr:uid="{B3B1D738-B473-4262-81CC-9EC4253759B4}"/>
    <cellStyle name="Normal 2 3 2 5 6 5" xfId="42458" xr:uid="{07674105-D91C-4C85-BEB0-8E08F915B3B2}"/>
    <cellStyle name="Normal 2 3 2 5 7" xfId="5259" xr:uid="{DF3B13D0-51FB-469F-AACE-964A64B881DE}"/>
    <cellStyle name="Normal 2 3 2 5 7 2" xfId="16697" xr:uid="{6ADE4F65-155C-4B1B-A976-D7392221AF6E}"/>
    <cellStyle name="Normal 2 3 2 5 7 3" xfId="27546" xr:uid="{FCEABD44-6D9F-4085-B76D-AA2F7D38DCA7}"/>
    <cellStyle name="Normal 2 3 2 5 7 4" xfId="42820" xr:uid="{DA23F734-8552-453E-8C8A-2FA1BD97058A}"/>
    <cellStyle name="Normal 2 3 2 5 8" xfId="13641" xr:uid="{A6EBE089-FAD0-4C51-98CF-4DB2BD6CC283}"/>
    <cellStyle name="Normal 2 3 2 5 9" xfId="24490" xr:uid="{EAB39DD6-3072-42BC-9234-B73AD06A0853}"/>
    <cellStyle name="Normal 2 3 2 6" xfId="952" xr:uid="{A674B112-E4C3-411E-A665-873B548FB682}"/>
    <cellStyle name="Normal 2 3 2 6 10" xfId="30705" xr:uid="{71DAB9A4-7A80-4BD4-A109-83BD9D538C89}"/>
    <cellStyle name="Normal 2 3 2 6 11" xfId="39765" xr:uid="{27FF632C-AA50-482E-B95F-B0938BA74D80}"/>
    <cellStyle name="Normal 2 3 2 6 2" xfId="2514" xr:uid="{72E0C2D7-D26B-4242-BCA7-B7897CC0ECAE}"/>
    <cellStyle name="Normal 2 3 2 6 2 2" xfId="3495" xr:uid="{6258BCDC-6CA5-43B9-95FA-002C412FFC2D}"/>
    <cellStyle name="Normal 2 3 2 6 2 2 2" xfId="6733" xr:uid="{9884EB60-7A4B-48AA-B701-EEC2B143DEEC}"/>
    <cellStyle name="Normal 2 3 2 6 2 2 2 2" xfId="11154" xr:uid="{6822EECD-4D59-416D-8F92-D7FB497656F5}"/>
    <cellStyle name="Normal 2 3 2 6 2 2 2 2 2" xfId="22027" xr:uid="{492ED53E-FAA6-46D8-B98F-4CC15F74BA5C}"/>
    <cellStyle name="Normal 2 3 2 6 2 2 2 2 3" xfId="38867" xr:uid="{04E08CBD-633D-4B7E-ACB6-0265E9CE1743}"/>
    <cellStyle name="Normal 2 3 2 6 2 2 2 3" xfId="18171" xr:uid="{EF6CC7B4-A777-4435-86DB-2AB27C0C7C37}"/>
    <cellStyle name="Normal 2 3 2 6 2 2 2 4" xfId="29020" xr:uid="{0E8A0131-EBAE-44C9-9D09-F63EBC4940FD}"/>
    <cellStyle name="Normal 2 3 2 6 2 2 2 5" xfId="34900" xr:uid="{D1C0D85D-7F98-4B7E-B8AC-EFFC4DC94521}"/>
    <cellStyle name="Normal 2 3 2 6 2 2 2 6" xfId="44294" xr:uid="{A4CC65C6-8C2E-4BB4-9C1D-16D16FE57883}"/>
    <cellStyle name="Normal 2 3 2 6 2 2 3" xfId="11155" xr:uid="{DAC4B79D-ACA6-40AD-ABC8-44BA2818975E}"/>
    <cellStyle name="Normal 2 3 2 6 2 2 3 2" xfId="22028" xr:uid="{D312483B-3F4B-4075-967E-696D60572D88}"/>
    <cellStyle name="Normal 2 3 2 6 2 2 3 3" xfId="36886" xr:uid="{9146E066-0692-4346-8316-9727BDED832C}"/>
    <cellStyle name="Normal 2 3 2 6 2 2 4" xfId="15115" xr:uid="{95960BA6-3F44-4C7F-A46A-AB601B70C253}"/>
    <cellStyle name="Normal 2 3 2 6 2 2 5" xfId="25964" xr:uid="{F441D140-EA33-49EF-88B6-CFA7E35C3A1C}"/>
    <cellStyle name="Normal 2 3 2 6 2 2 6" xfId="32114" xr:uid="{877A8AAD-0C3F-4AA9-8A8F-036B6307E8DF}"/>
    <cellStyle name="Normal 2 3 2 6 2 2 7" xfId="41238" xr:uid="{C8F85ED1-A0E1-413E-A48A-3DF6379A2B91}"/>
    <cellStyle name="Normal 2 3 2 6 2 3" xfId="5753" xr:uid="{FE7A85FF-70D8-4E94-9D05-B748719DEF02}"/>
    <cellStyle name="Normal 2 3 2 6 2 3 2" xfId="11156" xr:uid="{BEE61B79-C574-4E45-AC6D-F5E0823B8F9F}"/>
    <cellStyle name="Normal 2 3 2 6 2 3 2 2" xfId="22029" xr:uid="{47E2806E-000E-4D7A-95F0-F429B4D751B7}"/>
    <cellStyle name="Normal 2 3 2 6 2 3 2 3" xfId="38124" xr:uid="{AA073264-4C13-4BCA-AB68-3E1A2B858F93}"/>
    <cellStyle name="Normal 2 3 2 6 2 3 3" xfId="17191" xr:uid="{FC3BCD9C-DD7E-437C-BB57-EB5F9A5470E6}"/>
    <cellStyle name="Normal 2 3 2 6 2 3 4" xfId="28040" xr:uid="{A2A55FDF-EFE4-4C4F-ABF0-6DFBC1416A8E}"/>
    <cellStyle name="Normal 2 3 2 6 2 3 5" xfId="34165" xr:uid="{C07C15A3-96EA-40C5-8BB5-82FDF8776D7F}"/>
    <cellStyle name="Normal 2 3 2 6 2 3 6" xfId="43314" xr:uid="{DF7D7052-830F-4A62-A4A6-4D6E3E0E1318}"/>
    <cellStyle name="Normal 2 3 2 6 2 4" xfId="11157" xr:uid="{227697F1-51D4-4FA1-BBE1-F1545DC6CDF4}"/>
    <cellStyle name="Normal 2 3 2 6 2 4 2" xfId="22030" xr:uid="{4A930957-6243-4143-97BC-B44DF7197AC8}"/>
    <cellStyle name="Normal 2 3 2 6 2 4 3" xfId="36142" xr:uid="{9EA1D201-21AB-4ABD-90AF-6CE2B2B1F8BB}"/>
    <cellStyle name="Normal 2 3 2 6 2 5" xfId="14135" xr:uid="{8EC685C8-5D50-49DB-8A62-8DD2DD6A081C}"/>
    <cellStyle name="Normal 2 3 2 6 2 6" xfId="24984" xr:uid="{50323C91-DF17-4A55-9180-6751DD078C9B}"/>
    <cellStyle name="Normal 2 3 2 6 2 7" xfId="31134" xr:uid="{EF902753-78E2-44C9-BB01-C626BD51F8CD}"/>
    <cellStyle name="Normal 2 3 2 6 2 8" xfId="40258" xr:uid="{11FB6DA4-A3FA-4FC8-8220-F14BBE6FEFAA}"/>
    <cellStyle name="Normal 2 3 2 6 3" xfId="3002" xr:uid="{6036EB6F-8E3A-4555-B376-05B5BF03F5EB}"/>
    <cellStyle name="Normal 2 3 2 6 3 2" xfId="6240" xr:uid="{FFEC92B2-3760-4CB8-AB6D-8BE36FAF94C0}"/>
    <cellStyle name="Normal 2 3 2 6 3 2 2" xfId="11158" xr:uid="{232AE5D3-BC8D-4501-9C2C-6DB16A36DE22}"/>
    <cellStyle name="Normal 2 3 2 6 3 2 2 2" xfId="22031" xr:uid="{D88416E9-F7DC-4B6D-987F-E9D69F0E6B0D}"/>
    <cellStyle name="Normal 2 3 2 6 3 2 2 3" xfId="38868" xr:uid="{DA909AD1-7555-4AF9-9D5F-8D2604958502}"/>
    <cellStyle name="Normal 2 3 2 6 3 2 3" xfId="17678" xr:uid="{50FB4881-721C-4D0F-AF0F-7771FB025F75}"/>
    <cellStyle name="Normal 2 3 2 6 3 2 4" xfId="28527" xr:uid="{5143DBB6-B0D0-44E1-A2AE-B4512A8A33AD}"/>
    <cellStyle name="Normal 2 3 2 6 3 2 5" xfId="34901" xr:uid="{D88D8A93-4ADC-4098-8F2D-CB275488FE0A}"/>
    <cellStyle name="Normal 2 3 2 6 3 2 6" xfId="43801" xr:uid="{2F02E9A4-621B-4849-911F-A57479A123CD}"/>
    <cellStyle name="Normal 2 3 2 6 3 3" xfId="11159" xr:uid="{C0C0307E-D65C-4192-B677-FF2BA5C5E024}"/>
    <cellStyle name="Normal 2 3 2 6 3 3 2" xfId="22032" xr:uid="{971A4159-1CAF-4A66-9102-3A31450BE32D}"/>
    <cellStyle name="Normal 2 3 2 6 3 3 3" xfId="36887" xr:uid="{BAFEABEB-920D-497B-9399-130B759CA526}"/>
    <cellStyle name="Normal 2 3 2 6 3 4" xfId="14622" xr:uid="{8F04E19E-3E4C-4BEB-9AA4-6A60320FCF77}"/>
    <cellStyle name="Normal 2 3 2 6 3 5" xfId="25471" xr:uid="{12B374B3-D031-4FD2-B6C3-EC7468163613}"/>
    <cellStyle name="Normal 2 3 2 6 3 6" xfId="31621" xr:uid="{E5E6B46F-6CA0-4749-B1E6-533B58CB7CA4}"/>
    <cellStyle name="Normal 2 3 2 6 3 7" xfId="40745" xr:uid="{FD925F77-1269-48DF-AA96-207554487578}"/>
    <cellStyle name="Normal 2 3 2 6 4" xfId="3991" xr:uid="{C90699C8-CE30-48AD-9616-DA27CF35F67A}"/>
    <cellStyle name="Normal 2 3 2 6 4 2" xfId="7227" xr:uid="{7C227B48-FD5C-4886-97C1-34D044EF2C0B}"/>
    <cellStyle name="Normal 2 3 2 6 4 2 2" xfId="18665" xr:uid="{957B1F7C-31DC-42F6-8B45-4F0882990A44}"/>
    <cellStyle name="Normal 2 3 2 6 4 2 3" xfId="29514" xr:uid="{DBE8F53B-6894-47B9-8E2D-69CF46E41444}"/>
    <cellStyle name="Normal 2 3 2 6 4 2 4" xfId="37797" xr:uid="{629FF1F4-ABD9-43FE-92E6-1179D544D5A7}"/>
    <cellStyle name="Normal 2 3 2 6 4 2 5" xfId="44788" xr:uid="{5CF0E349-16B3-463E-BAE4-67E6E6FF7595}"/>
    <cellStyle name="Normal 2 3 2 6 4 3" xfId="15609" xr:uid="{607687B9-2DBC-4333-85F6-476688C48AE2}"/>
    <cellStyle name="Normal 2 3 2 6 4 4" xfId="26458" xr:uid="{CEBE3436-E0C0-4EAD-AF9B-0ED5596E1B12}"/>
    <cellStyle name="Normal 2 3 2 6 4 5" xfId="33179" xr:uid="{913821B8-BE8D-45CC-A328-C09B7560C723}"/>
    <cellStyle name="Normal 2 3 2 6 4 6" xfId="41732" xr:uid="{6B9AF830-3B0B-4B1D-9AD2-85891831E9B6}"/>
    <cellStyle name="Normal 2 3 2 6 5" xfId="4536" xr:uid="{CFA01A9F-F808-43D6-8C66-D34BF02ABF09}"/>
    <cellStyle name="Normal 2 3 2 6 5 2" xfId="7592" xr:uid="{3FFBA18E-F579-4B14-B8F1-6E0DAF08E64E}"/>
    <cellStyle name="Normal 2 3 2 6 5 2 2" xfId="19030" xr:uid="{8C2790AA-1E08-4B45-8189-EF8750242B8C}"/>
    <cellStyle name="Normal 2 3 2 6 5 2 3" xfId="29879" xr:uid="{5DC829EF-483D-4B38-B020-B8E6AD0BF778}"/>
    <cellStyle name="Normal 2 3 2 6 5 2 4" xfId="45153" xr:uid="{F3B79951-E140-475D-B242-81A3FF97FB95}"/>
    <cellStyle name="Normal 2 3 2 6 5 3" xfId="15974" xr:uid="{8F74F7E8-E243-48D2-90D6-082AFCFB9B2C}"/>
    <cellStyle name="Normal 2 3 2 6 5 4" xfId="26823" xr:uid="{91E54AC4-CD0A-4CE7-AD6B-EEC955DA5349}"/>
    <cellStyle name="Normal 2 3 2 6 5 5" xfId="35815" xr:uid="{C0E17E40-E77A-4B77-9305-107711D11738}"/>
    <cellStyle name="Normal 2 3 2 6 5 6" xfId="42097" xr:uid="{89E751D4-0E3F-4B6E-A143-45CAA6FC55DE}"/>
    <cellStyle name="Normal 2 3 2 6 6" xfId="4898" xr:uid="{841A3EB4-81C8-4D1C-A83E-92FD9EA91BC3}"/>
    <cellStyle name="Normal 2 3 2 6 6 2" xfId="7954" xr:uid="{E6414296-EAAE-4788-A5B2-2F16E4298807}"/>
    <cellStyle name="Normal 2 3 2 6 6 2 2" xfId="19392" xr:uid="{EB363191-9622-4C93-A6D7-180F239B19EF}"/>
    <cellStyle name="Normal 2 3 2 6 6 2 3" xfId="30241" xr:uid="{3051F803-4D51-43E6-815F-1B2551E597CA}"/>
    <cellStyle name="Normal 2 3 2 6 6 2 4" xfId="45515" xr:uid="{33E5BBE7-CFE4-4225-B226-7F82F6A77FB2}"/>
    <cellStyle name="Normal 2 3 2 6 6 3" xfId="16336" xr:uid="{428EEF6E-7709-4F58-ADE1-0DF0B6C2C9D0}"/>
    <cellStyle name="Normal 2 3 2 6 6 4" xfId="27185" xr:uid="{EE579252-21FD-45CB-8C89-E7C1B59723AB}"/>
    <cellStyle name="Normal 2 3 2 6 6 5" xfId="42459" xr:uid="{22A9081F-BB0C-43B2-832F-AF98C06675EA}"/>
    <cellStyle name="Normal 2 3 2 6 7" xfId="5260" xr:uid="{F2071BC4-A0E4-4DB6-9E8E-CA8A4211889F}"/>
    <cellStyle name="Normal 2 3 2 6 7 2" xfId="16698" xr:uid="{407D137F-8559-444C-8E4A-F17CE77AE19F}"/>
    <cellStyle name="Normal 2 3 2 6 7 3" xfId="27547" xr:uid="{DFC52CC4-7843-49F8-9C78-098DF92A0D58}"/>
    <cellStyle name="Normal 2 3 2 6 7 4" xfId="42821" xr:uid="{1A1EB264-5C41-4F99-BD02-FBAEFE55548A}"/>
    <cellStyle name="Normal 2 3 2 6 8" xfId="13642" xr:uid="{CA73398C-5723-4BE7-8524-F117D1F4667E}"/>
    <cellStyle name="Normal 2 3 2 6 9" xfId="24491" xr:uid="{9FB7D30B-E6AC-4C05-81E3-5DB4C49CB699}"/>
    <cellStyle name="Normal 2 3 2 7" xfId="1938" xr:uid="{46EAF919-73A0-4A56-961F-9A1CCF6F8298}"/>
    <cellStyle name="Normal 2 3 2 7 10" xfId="30776" xr:uid="{118AE1EA-3199-4780-A356-26CC5D5DAC2B}"/>
    <cellStyle name="Normal 2 3 2 7 11" xfId="39890" xr:uid="{6C7B8AE3-F158-4C96-9FB8-268112E2EE38}"/>
    <cellStyle name="Normal 2 3 2 7 2" xfId="2640" xr:uid="{DE210EEB-01B3-44F3-B2C8-B38A0CA1629E}"/>
    <cellStyle name="Normal 2 3 2 7 2 2" xfId="3620" xr:uid="{15C5C6F2-E2A3-419F-9D43-1FA8B3DD8FE7}"/>
    <cellStyle name="Normal 2 3 2 7 2 2 2" xfId="6858" xr:uid="{A68D31C4-D76F-40E6-8D00-5AAFC232B0A9}"/>
    <cellStyle name="Normal 2 3 2 7 2 2 2 2" xfId="11160" xr:uid="{A1745063-1730-4933-A933-B1EED1076AAA}"/>
    <cellStyle name="Normal 2 3 2 7 2 2 2 2 2" xfId="22033" xr:uid="{2C12F589-DA17-4B0E-BA0F-D6D456C396CC}"/>
    <cellStyle name="Normal 2 3 2 7 2 2 2 2 3" xfId="38869" xr:uid="{1F1A8C90-E2AF-41DE-BE8C-5E6A6D741C7B}"/>
    <cellStyle name="Normal 2 3 2 7 2 2 2 3" xfId="18296" xr:uid="{DCD381A7-30F6-4C6F-9D27-2E98629DD524}"/>
    <cellStyle name="Normal 2 3 2 7 2 2 2 4" xfId="29145" xr:uid="{4F9BE1BB-E2A0-41B1-8AE3-8458958796D8}"/>
    <cellStyle name="Normal 2 3 2 7 2 2 2 5" xfId="34902" xr:uid="{198FF8D7-4B76-4E63-8487-C7D67BB33811}"/>
    <cellStyle name="Normal 2 3 2 7 2 2 2 6" xfId="44419" xr:uid="{E61E09B5-821F-4A12-8805-8BFBB37387AF}"/>
    <cellStyle name="Normal 2 3 2 7 2 2 3" xfId="11161" xr:uid="{6D476F73-A497-4683-86C4-F148F864137C}"/>
    <cellStyle name="Normal 2 3 2 7 2 2 3 2" xfId="22034" xr:uid="{BF6042D4-FAC9-44E5-B68A-3DA0A1E7D2FC}"/>
    <cellStyle name="Normal 2 3 2 7 2 2 3 3" xfId="36888" xr:uid="{E747FD87-D067-455F-9FEA-CD9BFBF8B670}"/>
    <cellStyle name="Normal 2 3 2 7 2 2 4" xfId="15240" xr:uid="{5C01DB36-90C8-4C5F-8993-950D50047D97}"/>
    <cellStyle name="Normal 2 3 2 7 2 2 5" xfId="26089" xr:uid="{98129D93-00A3-4CAF-95CB-A8B1DDF43831}"/>
    <cellStyle name="Normal 2 3 2 7 2 2 6" xfId="32239" xr:uid="{9BF03803-15C6-4976-A0FF-49A539BFC846}"/>
    <cellStyle name="Normal 2 3 2 7 2 2 7" xfId="41363" xr:uid="{23847E70-EEC1-4459-9226-16486D5853EB}"/>
    <cellStyle name="Normal 2 3 2 7 2 3" xfId="5878" xr:uid="{5C7D0B31-8E79-4D7E-87F0-E7D8A460163C}"/>
    <cellStyle name="Normal 2 3 2 7 2 3 2" xfId="11162" xr:uid="{FC72EC59-A49C-469E-9133-671F0BA0702F}"/>
    <cellStyle name="Normal 2 3 2 7 2 3 2 2" xfId="22035" xr:uid="{5630F69A-783E-4B5F-B0FB-893A16970A01}"/>
    <cellStyle name="Normal 2 3 2 7 2 3 2 3" xfId="38126" xr:uid="{CB072617-BF1D-4619-AEE4-7E66039A1DAA}"/>
    <cellStyle name="Normal 2 3 2 7 2 3 3" xfId="17316" xr:uid="{2DDE825A-E6F3-4FC7-8EE0-51BC58019D55}"/>
    <cellStyle name="Normal 2 3 2 7 2 3 4" xfId="28165" xr:uid="{DC59CA0C-876F-4CC8-A4F8-4AA1531D6C83}"/>
    <cellStyle name="Normal 2 3 2 7 2 3 5" xfId="34166" xr:uid="{6477F0F9-D95E-440E-AFA6-4FD22CCEC0BB}"/>
    <cellStyle name="Normal 2 3 2 7 2 3 6" xfId="43439" xr:uid="{F917B092-F9FD-4E61-B5E6-5C9107265FEF}"/>
    <cellStyle name="Normal 2 3 2 7 2 4" xfId="11163" xr:uid="{757A3988-046F-439B-B149-52760F0ADBD4}"/>
    <cellStyle name="Normal 2 3 2 7 2 4 2" xfId="22036" xr:uid="{304BB04F-5BF0-4BC9-99F9-217E4C6A7AA4}"/>
    <cellStyle name="Normal 2 3 2 7 2 4 3" xfId="36144" xr:uid="{2B314289-A46D-4225-AAA4-D7C321E59C4F}"/>
    <cellStyle name="Normal 2 3 2 7 2 5" xfId="14260" xr:uid="{BADCD3E9-C9D8-49E1-97E4-A20A55B0F7B3}"/>
    <cellStyle name="Normal 2 3 2 7 2 6" xfId="25109" xr:uid="{38F668DA-361E-4EEC-BC73-88218A86261D}"/>
    <cellStyle name="Normal 2 3 2 7 2 7" xfId="31259" xr:uid="{A46442A5-558E-465C-BED6-2B7D36C34D25}"/>
    <cellStyle name="Normal 2 3 2 7 2 8" xfId="40383" xr:uid="{F3B286CF-7F56-41C2-8D52-FA546574A1BF}"/>
    <cellStyle name="Normal 2 3 2 7 3" xfId="3127" xr:uid="{94D838D8-43CA-4CA4-905B-196B9A10C5A7}"/>
    <cellStyle name="Normal 2 3 2 7 3 2" xfId="6365" xr:uid="{B2B1134A-7673-4B89-9669-58167E109113}"/>
    <cellStyle name="Normal 2 3 2 7 3 2 2" xfId="11164" xr:uid="{30FC9ED3-437E-43D3-AAAE-9E8F816B1E9D}"/>
    <cellStyle name="Normal 2 3 2 7 3 2 2 2" xfId="22037" xr:uid="{AB752BE2-35E7-4780-B1E3-02A205C536FB}"/>
    <cellStyle name="Normal 2 3 2 7 3 2 2 3" xfId="38870" xr:uid="{0BA37F2E-24C7-458E-8DBA-33A6638EB09D}"/>
    <cellStyle name="Normal 2 3 2 7 3 2 3" xfId="17803" xr:uid="{4814EA06-B71F-4FDA-A63E-F4FC27945C9B}"/>
    <cellStyle name="Normal 2 3 2 7 3 2 4" xfId="28652" xr:uid="{03717B4C-D8CC-4279-9097-E0148B2D9043}"/>
    <cellStyle name="Normal 2 3 2 7 3 2 5" xfId="34903" xr:uid="{54C2864B-418D-43F3-88EE-FFF1BE486DC6}"/>
    <cellStyle name="Normal 2 3 2 7 3 2 6" xfId="43926" xr:uid="{ED62CACC-C50C-4D6D-91C8-B041E51540F1}"/>
    <cellStyle name="Normal 2 3 2 7 3 3" xfId="11165" xr:uid="{46953A68-8EC2-4DF5-81A8-ED1A537FC196}"/>
    <cellStyle name="Normal 2 3 2 7 3 3 2" xfId="22038" xr:uid="{AA2D4141-6CA7-44EE-9C3C-51D63B11257D}"/>
    <cellStyle name="Normal 2 3 2 7 3 3 3" xfId="36889" xr:uid="{3FC1EE65-A900-4168-80EB-06666241CCF3}"/>
    <cellStyle name="Normal 2 3 2 7 3 4" xfId="14747" xr:uid="{AAF53F8D-9053-48E6-A9FD-0960D7EAC28F}"/>
    <cellStyle name="Normal 2 3 2 7 3 5" xfId="25596" xr:uid="{95B09ADF-4097-4F59-AC8E-662E2B50DC25}"/>
    <cellStyle name="Normal 2 3 2 7 3 6" xfId="31746" xr:uid="{EE6C3F03-2CD6-495B-810C-5C03C523AF91}"/>
    <cellStyle name="Normal 2 3 2 7 3 7" xfId="40870" xr:uid="{093C844F-4DF8-4AC7-9918-A3F031CB78DC}"/>
    <cellStyle name="Normal 2 3 2 7 4" xfId="3992" xr:uid="{C5637B24-E543-4F0C-B620-9BCDF5C89A04}"/>
    <cellStyle name="Normal 2 3 2 7 4 2" xfId="7228" xr:uid="{3E30DD47-BCE4-4DA5-9B71-00A29DE07B0A}"/>
    <cellStyle name="Normal 2 3 2 7 4 2 2" xfId="18666" xr:uid="{CB141B54-8186-47C5-9D06-17AB44C6A251}"/>
    <cellStyle name="Normal 2 3 2 7 4 2 3" xfId="29515" xr:uid="{835047EA-07BD-41DE-B93C-2C903EA92804}"/>
    <cellStyle name="Normal 2 3 2 7 4 2 4" xfId="38125" xr:uid="{F0062D77-71E9-41D5-9673-EBBF8400125A}"/>
    <cellStyle name="Normal 2 3 2 7 4 2 5" xfId="44789" xr:uid="{A5F401EC-AD25-4410-8646-B04D6A206E3B}"/>
    <cellStyle name="Normal 2 3 2 7 4 3" xfId="15610" xr:uid="{7C8139A5-AF10-4512-8E17-D33CEB62B8F9}"/>
    <cellStyle name="Normal 2 3 2 7 4 4" xfId="26459" xr:uid="{537AEA01-1E3D-4AD7-96DF-637F60AAAC4F}"/>
    <cellStyle name="Normal 2 3 2 7 4 5" xfId="32398" xr:uid="{A5BE6077-5328-4D00-809C-EB2EAA0BE1CC}"/>
    <cellStyle name="Normal 2 3 2 7 4 6" xfId="41733" xr:uid="{3D49FB33-C396-41C0-B302-9E7A5945FCBA}"/>
    <cellStyle name="Normal 2 3 2 7 5" xfId="4537" xr:uid="{97A2A95C-14EF-4C8E-9C5E-E73853FB595F}"/>
    <cellStyle name="Normal 2 3 2 7 5 2" xfId="7593" xr:uid="{72783D2D-3616-484A-B222-9A77FA0750A9}"/>
    <cellStyle name="Normal 2 3 2 7 5 2 2" xfId="19031" xr:uid="{ED8554C6-C4CB-48EC-82D2-A1A05F683470}"/>
    <cellStyle name="Normal 2 3 2 7 5 2 3" xfId="29880" xr:uid="{7E24C152-F431-4DB7-AE02-E71929226C0B}"/>
    <cellStyle name="Normal 2 3 2 7 5 2 4" xfId="45154" xr:uid="{470A5F0D-598E-4B35-B719-95429F6C8171}"/>
    <cellStyle name="Normal 2 3 2 7 5 3" xfId="15975" xr:uid="{82D77F5A-6439-4947-A036-D86717F418C7}"/>
    <cellStyle name="Normal 2 3 2 7 5 4" xfId="26824" xr:uid="{5BF8445E-5A9B-479E-A4B9-E94AC199E12A}"/>
    <cellStyle name="Normal 2 3 2 7 5 5" xfId="36143" xr:uid="{354F6A69-46CF-4EB9-940A-E6B8A93189F2}"/>
    <cellStyle name="Normal 2 3 2 7 5 6" xfId="42098" xr:uid="{3D261445-657E-4FFC-A89F-493F3D3C074C}"/>
    <cellStyle name="Normal 2 3 2 7 6" xfId="4899" xr:uid="{DB1AA4EB-E27A-4C7D-8C38-F54EB9B22022}"/>
    <cellStyle name="Normal 2 3 2 7 6 2" xfId="7955" xr:uid="{974F0298-738E-45C0-9CB5-BDD11F74EFDF}"/>
    <cellStyle name="Normal 2 3 2 7 6 2 2" xfId="19393" xr:uid="{1BA33D2E-7178-42DA-A7D8-F6AE0F3AFC66}"/>
    <cellStyle name="Normal 2 3 2 7 6 2 3" xfId="30242" xr:uid="{4ADD359E-E16A-4881-8273-51F30676CD65}"/>
    <cellStyle name="Normal 2 3 2 7 6 2 4" xfId="45516" xr:uid="{F60E554D-9991-4C82-98D1-94EF702481A0}"/>
    <cellStyle name="Normal 2 3 2 7 6 3" xfId="16337" xr:uid="{3D7EB220-846A-48E0-894B-A86DBC410062}"/>
    <cellStyle name="Normal 2 3 2 7 6 4" xfId="27186" xr:uid="{444BDB09-EE80-40E8-9342-A1B6C5D731C7}"/>
    <cellStyle name="Normal 2 3 2 7 6 5" xfId="42460" xr:uid="{3F6134F9-11FC-49C9-8DAC-F1BD3B1D6636}"/>
    <cellStyle name="Normal 2 3 2 7 7" xfId="5385" xr:uid="{31F503DD-2926-4BB7-A12B-A62560E318DB}"/>
    <cellStyle name="Normal 2 3 2 7 7 2" xfId="16823" xr:uid="{D45DBA84-D137-4793-A5E0-2B0CDBC6DA27}"/>
    <cellStyle name="Normal 2 3 2 7 7 3" xfId="27672" xr:uid="{814A8BE8-E8F5-419B-928F-F3A28E935699}"/>
    <cellStyle name="Normal 2 3 2 7 7 4" xfId="42946" xr:uid="{FA41DB6C-BA4C-434C-BB4D-DDF7DE8E4B87}"/>
    <cellStyle name="Normal 2 3 2 7 8" xfId="13767" xr:uid="{67817177-739B-4AF0-B3A9-E78D2ED2A13C}"/>
    <cellStyle name="Normal 2 3 2 7 9" xfId="24616" xr:uid="{79E4C68E-5848-4BC0-AA6E-51F9D4EDFC34}"/>
    <cellStyle name="Normal 2 3 2 8" xfId="2291" xr:uid="{EF36A397-FB59-4D1F-A444-4A1C46788B35}"/>
    <cellStyle name="Normal 2 3 2 8 2" xfId="3273" xr:uid="{D7059BD9-5E55-4B02-A440-90ECDC621582}"/>
    <cellStyle name="Normal 2 3 2 8 2 2" xfId="6511" xr:uid="{DFF22297-4875-4043-8995-4CE1C4D77BD3}"/>
    <cellStyle name="Normal 2 3 2 8 2 2 2" xfId="11166" xr:uid="{49A9C54E-C6FE-40C7-A946-C188635C0EF8}"/>
    <cellStyle name="Normal 2 3 2 8 2 2 2 2" xfId="22039" xr:uid="{288FD770-50F2-4150-8B57-7FBAC78522B3}"/>
    <cellStyle name="Normal 2 3 2 8 2 2 2 3" xfId="38871" xr:uid="{096A46F5-ECF8-4C2C-B738-F0B6C5205185}"/>
    <cellStyle name="Normal 2 3 2 8 2 2 3" xfId="17949" xr:uid="{037D5DA9-D6E2-4C8D-AD39-69245F6E6A00}"/>
    <cellStyle name="Normal 2 3 2 8 2 2 4" xfId="28798" xr:uid="{D91FA5A9-E263-4BC8-9993-2F7C44550CCB}"/>
    <cellStyle name="Normal 2 3 2 8 2 2 5" xfId="34904" xr:uid="{F6E61B68-BC9E-49BB-A440-2107134B4202}"/>
    <cellStyle name="Normal 2 3 2 8 2 2 6" xfId="44072" xr:uid="{CCE01A99-49E8-4AC6-943D-65D1D337833E}"/>
    <cellStyle name="Normal 2 3 2 8 2 3" xfId="11167" xr:uid="{0067CE52-0079-452C-8509-4502B3EDFEDF}"/>
    <cellStyle name="Normal 2 3 2 8 2 3 2" xfId="22040" xr:uid="{7A4F3C52-BF22-4001-B752-746C43315AF0}"/>
    <cellStyle name="Normal 2 3 2 8 2 3 3" xfId="36890" xr:uid="{13E03902-349A-4076-AF6C-F16C3CE3193B}"/>
    <cellStyle name="Normal 2 3 2 8 2 4" xfId="14893" xr:uid="{ED7EF166-183D-42E3-A621-4B2F0D0E534F}"/>
    <cellStyle name="Normal 2 3 2 8 2 5" xfId="25742" xr:uid="{97C41586-0ED9-4F32-BA4D-775D55DB2093}"/>
    <cellStyle name="Normal 2 3 2 8 2 6" xfId="31892" xr:uid="{3F2F2745-2B59-4ACE-BE48-7978B0B1FA04}"/>
    <cellStyle name="Normal 2 3 2 8 2 7" xfId="41016" xr:uid="{34BC52AB-4860-4E63-ACF2-39321C99F6C0}"/>
    <cellStyle name="Normal 2 3 2 8 3" xfId="5531" xr:uid="{F6ADB5DF-BE1E-4A06-8954-BBF67A8F138D}"/>
    <cellStyle name="Normal 2 3 2 8 3 2" xfId="11168" xr:uid="{34EF0504-57EA-499B-BDF1-4A7E00758B40}"/>
    <cellStyle name="Normal 2 3 2 8 3 2 2" xfId="22041" xr:uid="{92B4BF88-8332-4B8F-9C17-3FB162FB988C}"/>
    <cellStyle name="Normal 2 3 2 8 3 2 3" xfId="38127" xr:uid="{D486258F-6313-411D-AF35-27CEFD6ECA0C}"/>
    <cellStyle name="Normal 2 3 2 8 3 3" xfId="16969" xr:uid="{B576696F-5C53-4DA4-AB61-4470C08F9251}"/>
    <cellStyle name="Normal 2 3 2 8 3 4" xfId="27818" xr:uid="{81074FC9-C999-4390-A782-415BB795BA11}"/>
    <cellStyle name="Normal 2 3 2 8 3 5" xfId="34167" xr:uid="{02AA9F5C-F97E-432B-B463-FD7ED9AF14A0}"/>
    <cellStyle name="Normal 2 3 2 8 3 6" xfId="43092" xr:uid="{C10FC2A0-8861-4290-8E98-489F2B3A06C0}"/>
    <cellStyle name="Normal 2 3 2 8 4" xfId="11169" xr:uid="{C2A23757-4855-4670-AEAA-FC98D7F69CFA}"/>
    <cellStyle name="Normal 2 3 2 8 4 2" xfId="22042" xr:uid="{4C016446-5B74-4D5E-A841-DED1C86862BA}"/>
    <cellStyle name="Normal 2 3 2 8 4 3" xfId="36145" xr:uid="{B2BCEF45-57C8-453C-99ED-F14CD82962EF}"/>
    <cellStyle name="Normal 2 3 2 8 5" xfId="13913" xr:uid="{FCAC459F-8F43-4C52-8567-1A0AABCB60F8}"/>
    <cellStyle name="Normal 2 3 2 8 6" xfId="24762" xr:uid="{DEB24AE4-07C6-4A30-AE0D-95A3FB4E278D}"/>
    <cellStyle name="Normal 2 3 2 8 7" xfId="30912" xr:uid="{591B5E9E-EBE0-43F3-BEE5-DB62F2BD94A7}"/>
    <cellStyle name="Normal 2 3 2 8 8" xfId="40036" xr:uid="{7375A751-8273-4719-B8B6-6B57F7337E00}"/>
    <cellStyle name="Normal 2 3 2 9" xfId="2780" xr:uid="{1DB8FDD3-F1D2-4AD3-8EB2-BEB0A7E251A2}"/>
    <cellStyle name="Normal 2 3 2 9 2" xfId="6018" xr:uid="{978183F7-6FD4-400F-8C3B-D97CFA897E3D}"/>
    <cellStyle name="Normal 2 3 2 9 2 2" xfId="11170" xr:uid="{362213B3-E15A-4F7C-8B12-1B25080DDC9D}"/>
    <cellStyle name="Normal 2 3 2 9 2 2 2" xfId="22043" xr:uid="{E5E736EC-059A-4983-8144-9314A3753660}"/>
    <cellStyle name="Normal 2 3 2 9 2 2 3" xfId="38872" xr:uid="{DB86379E-5D87-41E4-9008-72C2851D7E4F}"/>
    <cellStyle name="Normal 2 3 2 9 2 3" xfId="17456" xr:uid="{C1B7B459-17CD-4E77-8D64-ACD3D1B3EF9F}"/>
    <cellStyle name="Normal 2 3 2 9 2 4" xfId="28305" xr:uid="{90F6EB03-0D3B-4EA6-A1BE-C27A5228A860}"/>
    <cellStyle name="Normal 2 3 2 9 2 5" xfId="34905" xr:uid="{319E8743-938E-4DE3-876E-524B039D15F4}"/>
    <cellStyle name="Normal 2 3 2 9 2 6" xfId="43579" xr:uid="{406B820D-659D-4DF3-B3DB-2CC675B1C96B}"/>
    <cellStyle name="Normal 2 3 2 9 3" xfId="11171" xr:uid="{13284A25-0A10-43AC-B1B7-CF4F74ABF464}"/>
    <cellStyle name="Normal 2 3 2 9 3 2" xfId="22044" xr:uid="{BD7F424D-97FD-4A31-8EC7-4D398297ABDA}"/>
    <cellStyle name="Normal 2 3 2 9 3 3" xfId="36891" xr:uid="{65A2A42C-416F-4956-80FB-1E478BF9BCEE}"/>
    <cellStyle name="Normal 2 3 2 9 4" xfId="14400" xr:uid="{1010C676-487D-49AE-96F7-F5254236E0E1}"/>
    <cellStyle name="Normal 2 3 2 9 5" xfId="25249" xr:uid="{19E179E7-4A11-410F-8E15-C7122A9A3591}"/>
    <cellStyle name="Normal 2 3 2 9 6" xfId="31399" xr:uid="{532FF9FD-539D-43A3-9C76-CEC9982ADA8F}"/>
    <cellStyle name="Normal 2 3 2 9 7" xfId="40523" xr:uid="{EBF769E3-DAB8-4945-BC3C-1EC00D976F04}"/>
    <cellStyle name="Normal 2 3 20" xfId="1939" xr:uid="{608BB158-E9F9-44ED-B004-558703C43642}"/>
    <cellStyle name="Normal 2 3 20 2" xfId="2641" xr:uid="{740F66FA-A5C4-4E82-82A0-7F2FF1FC4279}"/>
    <cellStyle name="Normal 2 3 20 2 2" xfId="3621" xr:uid="{C3091CF3-37EB-4C02-836C-6C84E7A1AE7A}"/>
    <cellStyle name="Normal 2 3 20 2 2 2" xfId="6859" xr:uid="{7C5527F4-2DC7-4081-B22C-735B51009437}"/>
    <cellStyle name="Normal 2 3 20 2 2 2 2" xfId="11172" xr:uid="{B77E0412-46B0-47EC-8AE1-21D70E6B5EE6}"/>
    <cellStyle name="Normal 2 3 20 2 2 2 2 2" xfId="22045" xr:uid="{70707D25-924D-4A52-8507-2BB6159EF8B6}"/>
    <cellStyle name="Normal 2 3 20 2 2 2 2 3" xfId="38874" xr:uid="{8F1F49E7-D030-4F3D-9924-A8FE7A0AA25B}"/>
    <cellStyle name="Normal 2 3 20 2 2 2 3" xfId="18297" xr:uid="{1E94A1A1-49C4-4D2B-A332-2288D052DD2F}"/>
    <cellStyle name="Normal 2 3 20 2 2 2 4" xfId="29146" xr:uid="{E8B00A3C-B4B8-4B57-9027-370C218DD2C0}"/>
    <cellStyle name="Normal 2 3 20 2 2 2 5" xfId="34907" xr:uid="{57EDFA2F-FACD-4971-B6BF-7E6ED325D5D3}"/>
    <cellStyle name="Normal 2 3 20 2 2 2 6" xfId="44420" xr:uid="{459CCEB1-ED72-4E5E-848F-874696EBF88F}"/>
    <cellStyle name="Normal 2 3 20 2 2 3" xfId="11173" xr:uid="{141ECB87-93A7-46AB-AB60-02D4B0B8407C}"/>
    <cellStyle name="Normal 2 3 20 2 2 3 2" xfId="22046" xr:uid="{E8D8EC9A-748A-4C91-9ACF-E2118E31D555}"/>
    <cellStyle name="Normal 2 3 20 2 2 3 3" xfId="36893" xr:uid="{3BFF1703-B553-45FB-B6F4-8639E3B77590}"/>
    <cellStyle name="Normal 2 3 20 2 2 4" xfId="15241" xr:uid="{8A30569D-9000-4EBC-9168-3F1E9C57A1BB}"/>
    <cellStyle name="Normal 2 3 20 2 2 5" xfId="26090" xr:uid="{7BF1D5F7-13D2-4156-8EEB-DB989FBDA37E}"/>
    <cellStyle name="Normal 2 3 20 2 2 6" xfId="32240" xr:uid="{375EBF4B-58DC-4943-A514-D109CA361EB6}"/>
    <cellStyle name="Normal 2 3 20 2 2 7" xfId="41364" xr:uid="{8F7821B3-FAE7-4DF8-9371-863F22669C13}"/>
    <cellStyle name="Normal 2 3 20 2 3" xfId="5879" xr:uid="{8F3D7069-4DC2-4FC5-A7D9-C53AA8EC2E7C}"/>
    <cellStyle name="Normal 2 3 20 2 3 2" xfId="11174" xr:uid="{97C7A7F8-334F-4FA4-8D5F-C1500176478B}"/>
    <cellStyle name="Normal 2 3 20 2 3 2 2" xfId="22047" xr:uid="{097119E6-7CAC-4B79-AE5F-AC70EDF0BA92}"/>
    <cellStyle name="Normal 2 3 20 2 3 2 3" xfId="38873" xr:uid="{E6E81722-E360-4C9B-AE06-1C33613E9458}"/>
    <cellStyle name="Normal 2 3 20 2 3 3" xfId="17317" xr:uid="{81EEC478-F344-4B71-BF50-8E0F9452EEF8}"/>
    <cellStyle name="Normal 2 3 20 2 3 4" xfId="28166" xr:uid="{50AA81AB-60B7-46CB-9B3A-C913F2750CE0}"/>
    <cellStyle name="Normal 2 3 20 2 3 5" xfId="34906" xr:uid="{838B23C0-6BDA-40DB-922C-163B308C9002}"/>
    <cellStyle name="Normal 2 3 20 2 3 6" xfId="43440" xr:uid="{CFDFD9B0-A1D4-4123-8ECA-5805E34BCD5B}"/>
    <cellStyle name="Normal 2 3 20 2 4" xfId="11175" xr:uid="{FED8260B-9DF6-41EE-B6E9-509650BFB56B}"/>
    <cellStyle name="Normal 2 3 20 2 4 2" xfId="22048" xr:uid="{DBA29C70-3E49-46B6-BAC3-DFF49B44558E}"/>
    <cellStyle name="Normal 2 3 20 2 4 3" xfId="36892" xr:uid="{7F2658D9-8819-4EFC-A69A-4F9D441CBFE1}"/>
    <cellStyle name="Normal 2 3 20 2 5" xfId="14261" xr:uid="{D5EB7EF6-FE95-469F-A422-6A821CF09A52}"/>
    <cellStyle name="Normal 2 3 20 2 6" xfId="25110" xr:uid="{27878B41-E8E8-4146-93ED-3BF6D87E5D66}"/>
    <cellStyle name="Normal 2 3 20 2 7" xfId="31260" xr:uid="{C9E791DC-EB2E-462A-AC9B-F46657E5C8B0}"/>
    <cellStyle name="Normal 2 3 20 2 8" xfId="40384" xr:uid="{B84BEFD2-EDD1-48D6-9522-3500C733D98A}"/>
    <cellStyle name="Normal 2 3 20 3" xfId="3128" xr:uid="{30CC3C55-5E38-4F9B-8751-606A669BFB5E}"/>
    <cellStyle name="Normal 2 3 20 3 2" xfId="6366" xr:uid="{790D669B-D5B6-4F93-AA54-46ACD5514936}"/>
    <cellStyle name="Normal 2 3 20 3 2 2" xfId="11176" xr:uid="{B4CE49D8-E45D-4650-BCA8-1E7EF84E30CC}"/>
    <cellStyle name="Normal 2 3 20 3 2 2 2" xfId="22049" xr:uid="{11255759-D9FA-427D-BF81-46EA5491B5A8}"/>
    <cellStyle name="Normal 2 3 20 3 2 2 3" xfId="38875" xr:uid="{A691ED3B-882E-468A-A278-BEF437D861FA}"/>
    <cellStyle name="Normal 2 3 20 3 2 3" xfId="17804" xr:uid="{7C1A9F20-E622-4EEF-8309-F71857E7DF38}"/>
    <cellStyle name="Normal 2 3 20 3 2 4" xfId="28653" xr:uid="{AD23192D-8A28-404C-B6CE-D5727665E650}"/>
    <cellStyle name="Normal 2 3 20 3 2 5" xfId="34908" xr:uid="{D9AC59E6-4574-4C7F-917D-C8D9393F272C}"/>
    <cellStyle name="Normal 2 3 20 3 2 6" xfId="43927" xr:uid="{3F6FB148-6668-49C3-8BE0-AC822F71C80B}"/>
    <cellStyle name="Normal 2 3 20 3 3" xfId="11177" xr:uid="{8C8669B3-EF04-4373-96C1-AD7C37F8DCC3}"/>
    <cellStyle name="Normal 2 3 20 3 3 2" xfId="22050" xr:uid="{31B65B49-9FE3-4353-8187-4BC2EE7E5C07}"/>
    <cellStyle name="Normal 2 3 20 3 3 3" xfId="36894" xr:uid="{1DB5299C-261B-4830-89B8-FB6A6CA6B24A}"/>
    <cellStyle name="Normal 2 3 20 3 4" xfId="14748" xr:uid="{5DDFDD23-5438-4ED1-9CDC-3060FFDCBEBF}"/>
    <cellStyle name="Normal 2 3 20 3 5" xfId="25597" xr:uid="{9690DD40-AC33-4859-B784-68AB1AD5840D}"/>
    <cellStyle name="Normal 2 3 20 3 6" xfId="31747" xr:uid="{BC163422-E165-464A-B60E-66B9AF94A6C8}"/>
    <cellStyle name="Normal 2 3 20 3 7" xfId="40871" xr:uid="{141E9EF6-FB33-48BA-BF6E-078A16F4CA59}"/>
    <cellStyle name="Normal 2 3 20 4" xfId="5386" xr:uid="{91CAF5DD-AEC8-425B-BBDF-BE4FAE14F465}"/>
    <cellStyle name="Normal 2 3 20 4 2" xfId="11178" xr:uid="{00753C0C-4B35-434A-8492-822B11B4507D}"/>
    <cellStyle name="Normal 2 3 20 4 2 2" xfId="22051" xr:uid="{2981458E-E08D-44F9-BE86-CAF0CCAA5774}"/>
    <cellStyle name="Normal 2 3 20 4 2 3" xfId="38128" xr:uid="{C9D6B699-F6AC-4739-8393-0227314F5519}"/>
    <cellStyle name="Normal 2 3 20 4 3" xfId="16824" xr:uid="{8F4E017F-A938-4E65-B509-A9B903229EB9}"/>
    <cellStyle name="Normal 2 3 20 4 4" xfId="27673" xr:uid="{2D63A49E-9C3D-4370-93D2-C626C1883658}"/>
    <cellStyle name="Normal 2 3 20 4 5" xfId="34168" xr:uid="{3F6ED7E3-2AA3-4E2E-A3AA-03FC93DC4EA4}"/>
    <cellStyle name="Normal 2 3 20 4 6" xfId="42947" xr:uid="{3648DC98-36E5-41AF-A502-29F581FF74BF}"/>
    <cellStyle name="Normal 2 3 20 5" xfId="11179" xr:uid="{CA8301E6-55AC-4428-9DB3-A998D54B6662}"/>
    <cellStyle name="Normal 2 3 20 5 2" xfId="22052" xr:uid="{CFA1DDAA-2253-42FB-A871-032172959D86}"/>
    <cellStyle name="Normal 2 3 20 5 3" xfId="36146" xr:uid="{C654FD8E-DA5E-4D97-AD89-6837B75EEBB9}"/>
    <cellStyle name="Normal 2 3 20 6" xfId="13768" xr:uid="{57733A62-F2E0-4CDC-B52B-06077F562AD4}"/>
    <cellStyle name="Normal 2 3 20 7" xfId="24617" xr:uid="{5E0EAFEF-03F1-47E6-8A10-2C1FB7A50446}"/>
    <cellStyle name="Normal 2 3 20 8" xfId="30777" xr:uid="{4932C22B-9BBB-44C3-A313-FF8FAAEDF809}"/>
    <cellStyle name="Normal 2 3 20 9" xfId="39891" xr:uid="{EB2217D9-4BB3-4D9D-AEF0-448E8C0DFC66}"/>
    <cellStyle name="Normal 2 3 21" xfId="1940" xr:uid="{65BF320D-644B-4FEF-8A5D-AF53A51647F6}"/>
    <cellStyle name="Normal 2 3 21 2" xfId="2642" xr:uid="{999FCBEE-5CD3-417B-9DEA-77CAA22FC24C}"/>
    <cellStyle name="Normal 2 3 21 2 2" xfId="3622" xr:uid="{5FE87A89-FA8B-4B3B-B407-F4CBB4C0E906}"/>
    <cellStyle name="Normal 2 3 21 2 2 2" xfId="6860" xr:uid="{8A5476F8-4483-46F7-A23B-72650EA5DB17}"/>
    <cellStyle name="Normal 2 3 21 2 2 2 2" xfId="11180" xr:uid="{29BF2C61-BE98-434B-8013-4E687171B5D1}"/>
    <cellStyle name="Normal 2 3 21 2 2 2 2 2" xfId="22053" xr:uid="{3EFA4828-1F73-4C0C-B0CF-FEEB3AB41A63}"/>
    <cellStyle name="Normal 2 3 21 2 2 2 2 3" xfId="38877" xr:uid="{1F938EEA-8B72-41BC-8590-9C72DAD45BB5}"/>
    <cellStyle name="Normal 2 3 21 2 2 2 3" xfId="18298" xr:uid="{8955A141-F594-4198-A475-44D89D2AD6AB}"/>
    <cellStyle name="Normal 2 3 21 2 2 2 4" xfId="29147" xr:uid="{DE17B929-D48B-4EE2-BE11-30D36FB0A1B7}"/>
    <cellStyle name="Normal 2 3 21 2 2 2 5" xfId="34910" xr:uid="{3AE1CA79-B2A4-4649-9E77-552D17F4595D}"/>
    <cellStyle name="Normal 2 3 21 2 2 2 6" xfId="44421" xr:uid="{1F076A07-831F-4D3F-8462-FA183F81FFE0}"/>
    <cellStyle name="Normal 2 3 21 2 2 3" xfId="11181" xr:uid="{BC1975F1-C6B3-4149-8ECA-C6905F4262CD}"/>
    <cellStyle name="Normal 2 3 21 2 2 3 2" xfId="22054" xr:uid="{413EC1EA-BD9E-4775-8C1D-F7780FC19EA3}"/>
    <cellStyle name="Normal 2 3 21 2 2 3 3" xfId="36896" xr:uid="{051CED42-C243-4A0E-8099-9712206F8CA0}"/>
    <cellStyle name="Normal 2 3 21 2 2 4" xfId="15242" xr:uid="{44209982-5531-484A-896D-B4B400FA4D80}"/>
    <cellStyle name="Normal 2 3 21 2 2 5" xfId="26091" xr:uid="{F8224DF0-A6A9-4F3E-BF92-16C46052E06C}"/>
    <cellStyle name="Normal 2 3 21 2 2 6" xfId="32241" xr:uid="{9397BFCD-813C-4E2D-AFAF-68D453D65284}"/>
    <cellStyle name="Normal 2 3 21 2 2 7" xfId="41365" xr:uid="{B800AA62-10F6-4833-86B8-D7C65D563E45}"/>
    <cellStyle name="Normal 2 3 21 2 3" xfId="5880" xr:uid="{46569F3D-65B5-467D-8668-123D6C29BDC7}"/>
    <cellStyle name="Normal 2 3 21 2 3 2" xfId="11182" xr:uid="{79F3365F-EEAE-40B5-B7CC-4091FA15EB55}"/>
    <cellStyle name="Normal 2 3 21 2 3 2 2" xfId="22055" xr:uid="{D0E61EB9-6CC9-45BB-A852-DAED05547AD0}"/>
    <cellStyle name="Normal 2 3 21 2 3 2 3" xfId="38876" xr:uid="{E41DC4CD-6DE6-4200-A972-D4FC9503146C}"/>
    <cellStyle name="Normal 2 3 21 2 3 3" xfId="17318" xr:uid="{F6B71C4E-D0D6-448B-BFD5-C7B1EF14FED2}"/>
    <cellStyle name="Normal 2 3 21 2 3 4" xfId="28167" xr:uid="{AA3ABEF9-4755-45E4-BD12-20A773A1ADD4}"/>
    <cellStyle name="Normal 2 3 21 2 3 5" xfId="34909" xr:uid="{2498C818-C695-4B0D-A518-9A3FF6025B4C}"/>
    <cellStyle name="Normal 2 3 21 2 3 6" xfId="43441" xr:uid="{D8D48869-6C66-4F78-AA82-90EAC1F872FB}"/>
    <cellStyle name="Normal 2 3 21 2 4" xfId="11183" xr:uid="{DCCDEAE6-D17E-4925-9B5C-48A4951C4E27}"/>
    <cellStyle name="Normal 2 3 21 2 4 2" xfId="22056" xr:uid="{7C64379E-7FD7-42E6-9827-A46A9BBF6972}"/>
    <cellStyle name="Normal 2 3 21 2 4 3" xfId="36895" xr:uid="{C61C3FB0-2162-4121-8B9F-86467B53FA84}"/>
    <cellStyle name="Normal 2 3 21 2 5" xfId="14262" xr:uid="{29BBE860-9B76-4D1B-96A8-99B2A2B47740}"/>
    <cellStyle name="Normal 2 3 21 2 6" xfId="25111" xr:uid="{71E33581-81C8-4FB2-A098-E7FA860539B7}"/>
    <cellStyle name="Normal 2 3 21 2 7" xfId="31261" xr:uid="{A6723B60-9B09-484A-8B64-88F44A8045E4}"/>
    <cellStyle name="Normal 2 3 21 2 8" xfId="40385" xr:uid="{31F478AA-1875-4D16-A4A1-55EFAED30697}"/>
    <cellStyle name="Normal 2 3 21 3" xfId="3129" xr:uid="{558BE3C0-7CA4-4BBA-BA42-CB5F0ACD402A}"/>
    <cellStyle name="Normal 2 3 21 3 2" xfId="6367" xr:uid="{A2FA6CCD-CB4D-4671-907B-3ED05D5A7A7F}"/>
    <cellStyle name="Normal 2 3 21 3 2 2" xfId="11184" xr:uid="{A8DEFE46-E67B-4291-B3BE-C022FCCA8EAA}"/>
    <cellStyle name="Normal 2 3 21 3 2 2 2" xfId="22057" xr:uid="{5B0E0F01-1E5D-4573-8DDA-2FA0B4C800C6}"/>
    <cellStyle name="Normal 2 3 21 3 2 2 3" xfId="38878" xr:uid="{A3234FCB-27F7-46EE-9BEA-A5FBF4DBB28F}"/>
    <cellStyle name="Normal 2 3 21 3 2 3" xfId="17805" xr:uid="{601C4AFC-FB7C-42A3-9496-A641989E985E}"/>
    <cellStyle name="Normal 2 3 21 3 2 4" xfId="28654" xr:uid="{C73985F2-5EA6-4F16-B11A-D6C79C8F8B35}"/>
    <cellStyle name="Normal 2 3 21 3 2 5" xfId="34911" xr:uid="{B2235A54-889C-40CE-A661-BB28C7D99440}"/>
    <cellStyle name="Normal 2 3 21 3 2 6" xfId="43928" xr:uid="{E55C0C08-56F1-4CE2-BC63-7F4191952275}"/>
    <cellStyle name="Normal 2 3 21 3 3" xfId="11185" xr:uid="{4C2CCA76-67BF-4A5A-86C3-D67D4490C43F}"/>
    <cellStyle name="Normal 2 3 21 3 3 2" xfId="22058" xr:uid="{5877AF2E-41E6-4EBE-A6F0-7317116F268F}"/>
    <cellStyle name="Normal 2 3 21 3 3 3" xfId="36897" xr:uid="{9652E63B-C19F-4D75-8A12-5D1A5BF7656B}"/>
    <cellStyle name="Normal 2 3 21 3 4" xfId="14749" xr:uid="{8795A1BD-9687-4A64-9FF2-4844320BF6AE}"/>
    <cellStyle name="Normal 2 3 21 3 5" xfId="25598" xr:uid="{ADC5FF92-0464-4B96-9797-5401130495BE}"/>
    <cellStyle name="Normal 2 3 21 3 6" xfId="31748" xr:uid="{A4ECD767-7F44-40E7-A38F-F172878790D1}"/>
    <cellStyle name="Normal 2 3 21 3 7" xfId="40872" xr:uid="{BF32AE68-A240-470F-A0AF-2C7022A06A9E}"/>
    <cellStyle name="Normal 2 3 21 4" xfId="5387" xr:uid="{ECD49996-B5F1-4DBF-AA06-BBE0B40B0C60}"/>
    <cellStyle name="Normal 2 3 21 4 2" xfId="11186" xr:uid="{E79DD3D7-E5A5-42F7-871E-A33DDB14D6D3}"/>
    <cellStyle name="Normal 2 3 21 4 2 2" xfId="22059" xr:uid="{01C7B085-5C9E-4F24-B5B7-CE57A9B03603}"/>
    <cellStyle name="Normal 2 3 21 4 2 3" xfId="38129" xr:uid="{8D93FDCA-6F84-4649-907D-1A155434AE79}"/>
    <cellStyle name="Normal 2 3 21 4 3" xfId="16825" xr:uid="{8BD09B87-7E27-4C24-AEB8-FF86DB5F55A2}"/>
    <cellStyle name="Normal 2 3 21 4 4" xfId="27674" xr:uid="{3751170D-6CF6-442E-95F8-2351FD178CC9}"/>
    <cellStyle name="Normal 2 3 21 4 5" xfId="34169" xr:uid="{254EC820-B240-4178-BB9E-5EC550ABE7D3}"/>
    <cellStyle name="Normal 2 3 21 4 6" xfId="42948" xr:uid="{74E4BA6B-7E1B-476F-A18F-13D0C29ECC27}"/>
    <cellStyle name="Normal 2 3 21 5" xfId="11187" xr:uid="{EDFF99B4-08E9-4200-A365-DCCD40A6CBD9}"/>
    <cellStyle name="Normal 2 3 21 5 2" xfId="22060" xr:uid="{D36A1435-C9E6-4203-8C5E-A70602142034}"/>
    <cellStyle name="Normal 2 3 21 5 3" xfId="36147" xr:uid="{98BA4817-9190-4579-8663-C0E8904D6000}"/>
    <cellStyle name="Normal 2 3 21 6" xfId="13769" xr:uid="{483F90EB-251F-47E5-91A7-8B1C4DD895AC}"/>
    <cellStyle name="Normal 2 3 21 7" xfId="24618" xr:uid="{ECEC11DD-6D3D-45ED-BD21-CDC34A0BBC43}"/>
    <cellStyle name="Normal 2 3 21 8" xfId="30778" xr:uid="{7A3A302E-C187-4483-A793-9E4A772F1ECB}"/>
    <cellStyle name="Normal 2 3 21 9" xfId="39892" xr:uid="{586406DF-EC90-4462-A1AD-6FABC7C4D731}"/>
    <cellStyle name="Normal 2 3 22" xfId="1941" xr:uid="{7544FAA4-B855-4BE2-A3BA-CF1F52BBD897}"/>
    <cellStyle name="Normal 2 3 22 2" xfId="2643" xr:uid="{68B629D1-0E1B-4CD6-B998-108D6AB3FDAA}"/>
    <cellStyle name="Normal 2 3 22 2 2" xfId="3623" xr:uid="{553AF4EB-5224-4D67-BF78-E979B625B804}"/>
    <cellStyle name="Normal 2 3 22 2 2 2" xfId="6861" xr:uid="{172A615D-7E62-4019-8468-415CD9B61184}"/>
    <cellStyle name="Normal 2 3 22 2 2 2 2" xfId="11188" xr:uid="{147F1B32-02F6-481D-8E2A-AAA16D25656F}"/>
    <cellStyle name="Normal 2 3 22 2 2 2 2 2" xfId="22061" xr:uid="{A5100508-A13A-4F18-9564-D5278725B53E}"/>
    <cellStyle name="Normal 2 3 22 2 2 2 2 3" xfId="38880" xr:uid="{1837137B-84F2-4D3F-8190-D839F30A716A}"/>
    <cellStyle name="Normal 2 3 22 2 2 2 3" xfId="18299" xr:uid="{C9932D19-0DEA-40BD-8450-B40D3A0489BF}"/>
    <cellStyle name="Normal 2 3 22 2 2 2 4" xfId="29148" xr:uid="{A927A406-B210-4DED-9838-F388DCA912A2}"/>
    <cellStyle name="Normal 2 3 22 2 2 2 5" xfId="34913" xr:uid="{A60C4D6D-2E7E-43A3-829A-5E61D4189FB1}"/>
    <cellStyle name="Normal 2 3 22 2 2 2 6" xfId="44422" xr:uid="{C3AC13A0-AD0A-4F5C-9137-4791B041A9BB}"/>
    <cellStyle name="Normal 2 3 22 2 2 3" xfId="11189" xr:uid="{4295F247-73FF-4F7C-8698-BDA5365ECBA2}"/>
    <cellStyle name="Normal 2 3 22 2 2 3 2" xfId="22062" xr:uid="{B43E4287-4141-4DB8-96C8-8FBF57F39028}"/>
    <cellStyle name="Normal 2 3 22 2 2 3 3" xfId="36899" xr:uid="{18385A09-9CCC-4BBB-B60A-91AD3373EB1E}"/>
    <cellStyle name="Normal 2 3 22 2 2 4" xfId="15243" xr:uid="{ABF71829-AC84-4947-818B-F35549403EF0}"/>
    <cellStyle name="Normal 2 3 22 2 2 5" xfId="26092" xr:uid="{96232ED8-D6CC-4A14-AF06-A55A4D177121}"/>
    <cellStyle name="Normal 2 3 22 2 2 6" xfId="32242" xr:uid="{AA45D0F7-9D15-4ADF-9306-6C88163914BF}"/>
    <cellStyle name="Normal 2 3 22 2 2 7" xfId="41366" xr:uid="{356A17B1-B7F4-4A3F-A63C-1B114BA0307A}"/>
    <cellStyle name="Normal 2 3 22 2 3" xfId="5881" xr:uid="{30F488F5-A3D0-473F-825E-49EF70264A48}"/>
    <cellStyle name="Normal 2 3 22 2 3 2" xfId="11190" xr:uid="{943B34AD-AD9D-4BDA-BF89-C15F9591ABD7}"/>
    <cellStyle name="Normal 2 3 22 2 3 2 2" xfId="22063" xr:uid="{CB8B205B-47EF-4017-900F-C30AD6A4FA73}"/>
    <cellStyle name="Normal 2 3 22 2 3 2 3" xfId="38879" xr:uid="{F9BC76E1-2390-4A1E-BB18-42329ECF9D1F}"/>
    <cellStyle name="Normal 2 3 22 2 3 3" xfId="17319" xr:uid="{2F2B1C33-DC79-4721-8892-8209C842B691}"/>
    <cellStyle name="Normal 2 3 22 2 3 4" xfId="28168" xr:uid="{91AC0356-CA09-47C1-B347-6535E54FA958}"/>
    <cellStyle name="Normal 2 3 22 2 3 5" xfId="34912" xr:uid="{F2A4B0C0-4F37-492F-8BE2-91EB26B8E116}"/>
    <cellStyle name="Normal 2 3 22 2 3 6" xfId="43442" xr:uid="{78CF2EA5-246B-4DD4-9892-3FF35373A13E}"/>
    <cellStyle name="Normal 2 3 22 2 4" xfId="11191" xr:uid="{6DDB8682-B8BD-4711-8336-C537F4BF3035}"/>
    <cellStyle name="Normal 2 3 22 2 4 2" xfId="22064" xr:uid="{199BC191-BA46-4CAB-9B5F-BE52388181E7}"/>
    <cellStyle name="Normal 2 3 22 2 4 3" xfId="36898" xr:uid="{B040A949-66A6-4B02-8AD4-61029ACC46FF}"/>
    <cellStyle name="Normal 2 3 22 2 5" xfId="14263" xr:uid="{C21FDB08-EFCC-4FC2-B4BE-8AF644E154D4}"/>
    <cellStyle name="Normal 2 3 22 2 6" xfId="25112" xr:uid="{44EA366D-015E-4702-AB20-A6B14AA1318C}"/>
    <cellStyle name="Normal 2 3 22 2 7" xfId="31262" xr:uid="{EA992265-6B0C-4585-AD0E-D6DF95B180A2}"/>
    <cellStyle name="Normal 2 3 22 2 8" xfId="40386" xr:uid="{83E799EC-6BF2-431A-849F-D5A938528521}"/>
    <cellStyle name="Normal 2 3 22 3" xfId="3130" xr:uid="{9571DFCD-9FB4-4AEE-AEE5-8D383217E697}"/>
    <cellStyle name="Normal 2 3 22 3 2" xfId="6368" xr:uid="{1B637B5B-D4E6-4C4C-9E50-640C7CDA16B1}"/>
    <cellStyle name="Normal 2 3 22 3 2 2" xfId="11192" xr:uid="{372DFF33-B117-4B9D-B411-1E4F531A40EC}"/>
    <cellStyle name="Normal 2 3 22 3 2 2 2" xfId="22065" xr:uid="{BEEB5F86-FED7-4ECC-BDC7-359632E49EC7}"/>
    <cellStyle name="Normal 2 3 22 3 2 2 3" xfId="38881" xr:uid="{FFD9C6EE-6E93-44D5-AF56-891C99EBA525}"/>
    <cellStyle name="Normal 2 3 22 3 2 3" xfId="17806" xr:uid="{6EF8B21B-B8A3-4526-9B15-5F76114984BB}"/>
    <cellStyle name="Normal 2 3 22 3 2 4" xfId="28655" xr:uid="{417AABFE-F102-491A-81B4-0E903C949815}"/>
    <cellStyle name="Normal 2 3 22 3 2 5" xfId="34914" xr:uid="{F4CBBAE8-3363-4BD9-BF86-7CCC9FC475F9}"/>
    <cellStyle name="Normal 2 3 22 3 2 6" xfId="43929" xr:uid="{82F15E1D-16B8-47D7-9663-1466D7C7C417}"/>
    <cellStyle name="Normal 2 3 22 3 3" xfId="11193" xr:uid="{6C476ED8-A29C-47B6-82A0-84E5D1BB217E}"/>
    <cellStyle name="Normal 2 3 22 3 3 2" xfId="22066" xr:uid="{5279E685-A3C6-409F-83D3-63BC7CC4872C}"/>
    <cellStyle name="Normal 2 3 22 3 3 3" xfId="36900" xr:uid="{4DC3BA9D-10FE-48FB-87E4-D231B7C2D1DB}"/>
    <cellStyle name="Normal 2 3 22 3 4" xfId="14750" xr:uid="{B4A24C93-3372-4105-A4B4-66128F266151}"/>
    <cellStyle name="Normal 2 3 22 3 5" xfId="25599" xr:uid="{8E5F1678-2D9E-4778-9946-DF681D913CA9}"/>
    <cellStyle name="Normal 2 3 22 3 6" xfId="31749" xr:uid="{7E01FA1C-E98F-4327-8238-7105FF253FEF}"/>
    <cellStyle name="Normal 2 3 22 3 7" xfId="40873" xr:uid="{8C699FF3-EAFB-4297-8712-2F622B5E6488}"/>
    <cellStyle name="Normal 2 3 22 4" xfId="5388" xr:uid="{28CDA36C-C199-487B-BD88-AF75374E6B86}"/>
    <cellStyle name="Normal 2 3 22 4 2" xfId="11194" xr:uid="{18375419-20D9-4EB7-B23B-2FD6A7D8A1AD}"/>
    <cellStyle name="Normal 2 3 22 4 2 2" xfId="22067" xr:uid="{73F10F45-DE3F-4A8F-B236-27758C51704C}"/>
    <cellStyle name="Normal 2 3 22 4 2 3" xfId="38130" xr:uid="{E5179CC3-C5FB-450C-B96B-6BDE024FECBF}"/>
    <cellStyle name="Normal 2 3 22 4 3" xfId="16826" xr:uid="{EE7B5B95-B36D-4F09-9AB9-296C47C2B667}"/>
    <cellStyle name="Normal 2 3 22 4 4" xfId="27675" xr:uid="{1C987331-FD49-455D-8076-9B77E355D2E3}"/>
    <cellStyle name="Normal 2 3 22 4 5" xfId="34170" xr:uid="{A6B92B42-9B33-4119-9A99-55F1B4A61F41}"/>
    <cellStyle name="Normal 2 3 22 4 6" xfId="42949" xr:uid="{050B93AC-AF20-4C0B-B6A9-186E7932D2BD}"/>
    <cellStyle name="Normal 2 3 22 5" xfId="11195" xr:uid="{D0BA2F9B-4E5E-4401-88F1-2830ABB1AD0C}"/>
    <cellStyle name="Normal 2 3 22 5 2" xfId="22068" xr:uid="{C08D5836-B937-498F-8289-27F73906DD97}"/>
    <cellStyle name="Normal 2 3 22 5 3" xfId="36148" xr:uid="{EBA971E1-4238-4D87-9539-CF9E177F4411}"/>
    <cellStyle name="Normal 2 3 22 6" xfId="13770" xr:uid="{1F6847C6-F636-4002-AE31-CCFAC42F6FD4}"/>
    <cellStyle name="Normal 2 3 22 7" xfId="24619" xr:uid="{D6AB0EE5-ADFB-4BAD-A520-825B11E4CBAB}"/>
    <cellStyle name="Normal 2 3 22 8" xfId="30779" xr:uid="{05AB5146-A05D-435A-B68C-742CE4EB5E5D}"/>
    <cellStyle name="Normal 2 3 22 9" xfId="39893" xr:uid="{BD88E8DE-66EE-4C5C-8C67-EA167B6728F3}"/>
    <cellStyle name="Normal 2 3 23" xfId="1942" xr:uid="{62DA0F90-A3BE-4B3F-A501-B03F1F4DFCDF}"/>
    <cellStyle name="Normal 2 3 23 2" xfId="2644" xr:uid="{A201F105-E2C4-40C7-B37D-4F9B19F57CFD}"/>
    <cellStyle name="Normal 2 3 23 2 2" xfId="3624" xr:uid="{8D6C7213-0E6F-43CD-9B97-AEC5D64174A9}"/>
    <cellStyle name="Normal 2 3 23 2 2 2" xfId="6862" xr:uid="{08045845-7C78-4332-AE83-E6B3F658FF17}"/>
    <cellStyle name="Normal 2 3 23 2 2 2 2" xfId="11196" xr:uid="{83744653-0108-48C4-9D74-54E1C35EA08C}"/>
    <cellStyle name="Normal 2 3 23 2 2 2 2 2" xfId="22069" xr:uid="{94B7FD5F-36E5-46D9-8C3A-6F19F5655A06}"/>
    <cellStyle name="Normal 2 3 23 2 2 2 2 3" xfId="38883" xr:uid="{306FD601-C332-402D-B8F5-6DDBE7335DCE}"/>
    <cellStyle name="Normal 2 3 23 2 2 2 3" xfId="18300" xr:uid="{1B78CDAF-42D0-4A21-ADF0-766B8C5C8AB4}"/>
    <cellStyle name="Normal 2 3 23 2 2 2 4" xfId="29149" xr:uid="{8FCBC255-4266-444F-92EE-0AB63790D88C}"/>
    <cellStyle name="Normal 2 3 23 2 2 2 5" xfId="34916" xr:uid="{6D5C2875-E2AC-406E-97C7-788E6B4CCF73}"/>
    <cellStyle name="Normal 2 3 23 2 2 2 6" xfId="44423" xr:uid="{569DDBE0-640E-49A4-AB57-28B7DECEA694}"/>
    <cellStyle name="Normal 2 3 23 2 2 3" xfId="11197" xr:uid="{992543E6-D63D-46FB-BF11-98D9E18C5909}"/>
    <cellStyle name="Normal 2 3 23 2 2 3 2" xfId="22070" xr:uid="{8548479A-219F-4E24-AAE0-E0DE5F871673}"/>
    <cellStyle name="Normal 2 3 23 2 2 3 3" xfId="36902" xr:uid="{CDE5842A-E21E-4296-92F1-A53F791C418E}"/>
    <cellStyle name="Normal 2 3 23 2 2 4" xfId="15244" xr:uid="{18A733C8-968C-4286-8D9F-F64FFAF1AD48}"/>
    <cellStyle name="Normal 2 3 23 2 2 5" xfId="26093" xr:uid="{D98635F6-393E-4FE7-89FA-7BCBB80061BA}"/>
    <cellStyle name="Normal 2 3 23 2 2 6" xfId="32243" xr:uid="{F6539FCC-EBC1-437D-BEC6-3E1CBFA59608}"/>
    <cellStyle name="Normal 2 3 23 2 2 7" xfId="41367" xr:uid="{68D25EF7-FB44-4EF6-BD21-5CE51F82F18C}"/>
    <cellStyle name="Normal 2 3 23 2 3" xfId="5882" xr:uid="{36B7BA98-9365-46D1-BA48-9F15BD06D911}"/>
    <cellStyle name="Normal 2 3 23 2 3 2" xfId="11198" xr:uid="{18F87086-A884-4E9C-8ED1-0BAC0F5E6663}"/>
    <cellStyle name="Normal 2 3 23 2 3 2 2" xfId="22071" xr:uid="{A2E8A539-0FC2-4737-B77A-8D4669D71839}"/>
    <cellStyle name="Normal 2 3 23 2 3 2 3" xfId="38882" xr:uid="{EEF4E829-9748-46A5-B1CC-A4D64F83B629}"/>
    <cellStyle name="Normal 2 3 23 2 3 3" xfId="17320" xr:uid="{740FD821-9525-44CB-815F-8B6E6C42BCDD}"/>
    <cellStyle name="Normal 2 3 23 2 3 4" xfId="28169" xr:uid="{2EBEB103-F02B-45B2-8CC3-E3FCF2627355}"/>
    <cellStyle name="Normal 2 3 23 2 3 5" xfId="34915" xr:uid="{F321E22B-D903-4D79-8EE2-77F3F6A64243}"/>
    <cellStyle name="Normal 2 3 23 2 3 6" xfId="43443" xr:uid="{D3797F55-336B-4763-9D5E-637661654F65}"/>
    <cellStyle name="Normal 2 3 23 2 4" xfId="11199" xr:uid="{74E47745-1F8E-428B-8E02-52F8F016D0E4}"/>
    <cellStyle name="Normal 2 3 23 2 4 2" xfId="22072" xr:uid="{2FB02B29-A347-4F42-AB37-9ED8230A2C78}"/>
    <cellStyle name="Normal 2 3 23 2 4 3" xfId="36901" xr:uid="{C12188A3-53A1-49CA-8E98-05339CA4570F}"/>
    <cellStyle name="Normal 2 3 23 2 5" xfId="14264" xr:uid="{EBECC591-F1B6-4BB7-9490-CEA4B2005858}"/>
    <cellStyle name="Normal 2 3 23 2 6" xfId="25113" xr:uid="{EDD99002-50BD-4E68-B557-DAD5C521128B}"/>
    <cellStyle name="Normal 2 3 23 2 7" xfId="31263" xr:uid="{53E358DC-4E0B-47A7-8DCC-8FA9C8D32858}"/>
    <cellStyle name="Normal 2 3 23 2 8" xfId="40387" xr:uid="{FB6D69EE-D180-4290-BCD7-EEB10EC08E1E}"/>
    <cellStyle name="Normal 2 3 23 3" xfId="3131" xr:uid="{76D8BBC7-E4FE-483D-900B-57A6E0FD100E}"/>
    <cellStyle name="Normal 2 3 23 3 2" xfId="6369" xr:uid="{5EAD0EB5-2610-453E-9D65-76C4EAB18EC7}"/>
    <cellStyle name="Normal 2 3 23 3 2 2" xfId="11200" xr:uid="{7353F96E-F60C-4FF1-BA64-B08BF8E50BEE}"/>
    <cellStyle name="Normal 2 3 23 3 2 2 2" xfId="22073" xr:uid="{E9AF692C-CA7F-4A2D-8145-2AB682FA1B0B}"/>
    <cellStyle name="Normal 2 3 23 3 2 2 3" xfId="38884" xr:uid="{7211D178-46F4-431A-99EE-3BEEDA27D356}"/>
    <cellStyle name="Normal 2 3 23 3 2 3" xfId="17807" xr:uid="{C8DB1B93-B7E4-47C7-9ED5-AF6EEE241F3A}"/>
    <cellStyle name="Normal 2 3 23 3 2 4" xfId="28656" xr:uid="{188519A8-004E-42BA-99E8-C3445741F928}"/>
    <cellStyle name="Normal 2 3 23 3 2 5" xfId="34917" xr:uid="{EEC5EC41-1200-4E19-B1FD-72749C101301}"/>
    <cellStyle name="Normal 2 3 23 3 2 6" xfId="43930" xr:uid="{CBDE3CF8-3861-4E02-AAC9-17A60CC23EC8}"/>
    <cellStyle name="Normal 2 3 23 3 3" xfId="11201" xr:uid="{D8500CF3-B9A9-4DC1-AD94-607888587A53}"/>
    <cellStyle name="Normal 2 3 23 3 3 2" xfId="22074" xr:uid="{D906FB82-8269-4333-A306-32C78CEECFAF}"/>
    <cellStyle name="Normal 2 3 23 3 3 3" xfId="36903" xr:uid="{B2CB8941-E95A-48D2-8E2A-8E4138BF2CC8}"/>
    <cellStyle name="Normal 2 3 23 3 4" xfId="14751" xr:uid="{A15D6EB3-D7B6-43CD-AE1A-55B089B27F4D}"/>
    <cellStyle name="Normal 2 3 23 3 5" xfId="25600" xr:uid="{9C635002-68AD-42B6-B96F-14FCA020A418}"/>
    <cellStyle name="Normal 2 3 23 3 6" xfId="31750" xr:uid="{56299F9E-34DB-4E3B-AD81-C33E3201F8B8}"/>
    <cellStyle name="Normal 2 3 23 3 7" xfId="40874" xr:uid="{5DDD784E-3733-4F8B-9A41-633B5746DD7C}"/>
    <cellStyle name="Normal 2 3 23 4" xfId="5389" xr:uid="{FE7E31C3-0EC8-49F2-9BEB-25B390E86653}"/>
    <cellStyle name="Normal 2 3 23 4 2" xfId="11202" xr:uid="{67A3595E-8B0E-4D90-A8CF-7E895BA8C55F}"/>
    <cellStyle name="Normal 2 3 23 4 2 2" xfId="22075" xr:uid="{3AA0C0DB-FADE-4E8A-9257-AAF0D1FEF7A6}"/>
    <cellStyle name="Normal 2 3 23 4 2 3" xfId="38131" xr:uid="{36F21B06-0E73-44B3-A6FD-7BAE0A36A286}"/>
    <cellStyle name="Normal 2 3 23 4 3" xfId="16827" xr:uid="{82D65207-D72A-4D5E-BC08-A33EDF9167DF}"/>
    <cellStyle name="Normal 2 3 23 4 4" xfId="27676" xr:uid="{D6915EF6-C573-4135-90BB-83742E332D4F}"/>
    <cellStyle name="Normal 2 3 23 4 5" xfId="34171" xr:uid="{F3C63F18-BC7E-4D8F-9FBE-9A7E5006181A}"/>
    <cellStyle name="Normal 2 3 23 4 6" xfId="42950" xr:uid="{3B9F985A-F55F-4621-A366-74702B3AD69B}"/>
    <cellStyle name="Normal 2 3 23 5" xfId="11203" xr:uid="{286A7316-3BA9-4F29-A92D-89F9F7E1CAEC}"/>
    <cellStyle name="Normal 2 3 23 5 2" xfId="22076" xr:uid="{5E6EF4FB-15FF-4F8B-97DA-86D6C0384379}"/>
    <cellStyle name="Normal 2 3 23 5 3" xfId="36149" xr:uid="{36F81A38-FE61-43E5-8A7B-F15A97CBDBE4}"/>
    <cellStyle name="Normal 2 3 23 6" xfId="13771" xr:uid="{289AEF7F-B91C-4DDC-88BB-78CB26E6A70E}"/>
    <cellStyle name="Normal 2 3 23 7" xfId="24620" xr:uid="{0233D4F7-3331-4708-9BBD-3CB082ABF715}"/>
    <cellStyle name="Normal 2 3 23 8" xfId="30780" xr:uid="{C5AD45F1-6B60-4965-84BA-44D8221F7888}"/>
    <cellStyle name="Normal 2 3 23 9" xfId="39894" xr:uid="{8ED0740D-C6AB-4600-87E8-22D4DF432DAA}"/>
    <cellStyle name="Normal 2 3 24" xfId="1943" xr:uid="{009D6AC6-B2F9-4ECE-80AE-F53D8AD69311}"/>
    <cellStyle name="Normal 2 3 24 2" xfId="2645" xr:uid="{DAA6D2A8-25BC-4EF2-83EC-786712CE99D8}"/>
    <cellStyle name="Normal 2 3 24 2 2" xfId="3625" xr:uid="{1B281AF9-C714-40CA-BE87-B8C33D2C94BF}"/>
    <cellStyle name="Normal 2 3 24 2 2 2" xfId="6863" xr:uid="{9A6FB9C2-5B9B-49DF-B799-434CBC0DEAF4}"/>
    <cellStyle name="Normal 2 3 24 2 2 2 2" xfId="11204" xr:uid="{F2F6EDEE-D992-4099-B236-9A0B135AB126}"/>
    <cellStyle name="Normal 2 3 24 2 2 2 2 2" xfId="22077" xr:uid="{3D6CB70A-2314-42E7-9428-ADA0E14F5085}"/>
    <cellStyle name="Normal 2 3 24 2 2 2 2 3" xfId="38886" xr:uid="{C36C4D27-74BB-4B01-9B0B-E4B5FDF0C9D9}"/>
    <cellStyle name="Normal 2 3 24 2 2 2 3" xfId="18301" xr:uid="{4BB547F4-B0ED-4438-B1DD-F99E9682C250}"/>
    <cellStyle name="Normal 2 3 24 2 2 2 4" xfId="29150" xr:uid="{9EF8BB27-8D49-445D-9DBD-DA1DA96D4E49}"/>
    <cellStyle name="Normal 2 3 24 2 2 2 5" xfId="34919" xr:uid="{75BEF52D-CB22-42EA-9484-39DB0806A0C1}"/>
    <cellStyle name="Normal 2 3 24 2 2 2 6" xfId="44424" xr:uid="{88C8D2DA-911A-45B2-AA65-E4EC6B2B9C03}"/>
    <cellStyle name="Normal 2 3 24 2 2 3" xfId="11205" xr:uid="{4073C5E7-22C7-4031-9887-33FF87886C94}"/>
    <cellStyle name="Normal 2 3 24 2 2 3 2" xfId="22078" xr:uid="{6CE9AE67-02B6-4931-A431-2111506534D4}"/>
    <cellStyle name="Normal 2 3 24 2 2 3 3" xfId="36905" xr:uid="{FD9E7A1D-ECE1-4058-AD50-E9466A017FDC}"/>
    <cellStyle name="Normal 2 3 24 2 2 4" xfId="15245" xr:uid="{2778D4BA-9749-4759-A014-147FA3C54702}"/>
    <cellStyle name="Normal 2 3 24 2 2 5" xfId="26094" xr:uid="{DE53F4D8-9997-4094-88FB-F36E1A310645}"/>
    <cellStyle name="Normal 2 3 24 2 2 6" xfId="32244" xr:uid="{8F760C7E-D0BA-4832-A69B-0E192D1106AF}"/>
    <cellStyle name="Normal 2 3 24 2 2 7" xfId="41368" xr:uid="{C4766F61-EDC2-44D6-94D2-4452B34BBDAE}"/>
    <cellStyle name="Normal 2 3 24 2 3" xfId="5883" xr:uid="{3DDF7ACC-F608-4E6F-B5A7-137A5AC41225}"/>
    <cellStyle name="Normal 2 3 24 2 3 2" xfId="11206" xr:uid="{BADBE1ED-CA81-43B6-9205-5A7226BA2ECF}"/>
    <cellStyle name="Normal 2 3 24 2 3 2 2" xfId="22079" xr:uid="{2C93D420-3149-46C9-B12A-82AB790D24BE}"/>
    <cellStyle name="Normal 2 3 24 2 3 2 3" xfId="38885" xr:uid="{FAF731BA-1D3F-4E9F-A930-FEFD50B4EBAE}"/>
    <cellStyle name="Normal 2 3 24 2 3 3" xfId="17321" xr:uid="{94CCC24B-DDD4-4E7D-98A6-C0D7F4BD461E}"/>
    <cellStyle name="Normal 2 3 24 2 3 4" xfId="28170" xr:uid="{E126C518-CBA6-413A-A1B3-28B33C77A152}"/>
    <cellStyle name="Normal 2 3 24 2 3 5" xfId="34918" xr:uid="{24968A14-0169-4637-8601-A5EF58C91FCD}"/>
    <cellStyle name="Normal 2 3 24 2 3 6" xfId="43444" xr:uid="{FAA263A3-791A-44D3-9989-974602EF0016}"/>
    <cellStyle name="Normal 2 3 24 2 4" xfId="11207" xr:uid="{51FCD800-232B-49A1-85C3-BD5830980F96}"/>
    <cellStyle name="Normal 2 3 24 2 4 2" xfId="22080" xr:uid="{4184EDCC-B61E-4BAB-BDE5-5D8123096FB7}"/>
    <cellStyle name="Normal 2 3 24 2 4 3" xfId="36904" xr:uid="{B222E6CE-1CD9-42CC-BF5D-D9326B7A9D82}"/>
    <cellStyle name="Normal 2 3 24 2 5" xfId="14265" xr:uid="{C7F4BDEA-637F-430E-9F98-67BB24766FBE}"/>
    <cellStyle name="Normal 2 3 24 2 6" xfId="25114" xr:uid="{EFF2116D-5931-4DC6-80D1-4CFFF028EE78}"/>
    <cellStyle name="Normal 2 3 24 2 7" xfId="31264" xr:uid="{96FC3DF2-D59A-4B56-A546-BB551417D92D}"/>
    <cellStyle name="Normal 2 3 24 2 8" xfId="40388" xr:uid="{85CDDEFB-610C-4103-BE85-DDA21F4CE636}"/>
    <cellStyle name="Normal 2 3 24 3" xfId="3132" xr:uid="{FAD915A0-8FE4-42BB-93B4-5210B6FA8D50}"/>
    <cellStyle name="Normal 2 3 24 3 2" xfId="6370" xr:uid="{D19B9344-0611-47D6-90F3-E575774924C3}"/>
    <cellStyle name="Normal 2 3 24 3 2 2" xfId="11208" xr:uid="{B26F9898-BAAC-48B8-AAC4-4A06DF47FF08}"/>
    <cellStyle name="Normal 2 3 24 3 2 2 2" xfId="22081" xr:uid="{ADC70F0D-295F-4BC0-8F7A-3ADE0CDEE8F7}"/>
    <cellStyle name="Normal 2 3 24 3 2 2 3" xfId="38887" xr:uid="{C6103C7B-1C4F-4B60-9E8E-D10B47E829D9}"/>
    <cellStyle name="Normal 2 3 24 3 2 3" xfId="17808" xr:uid="{CE64C665-7CA4-4FB9-8F87-A195767C6021}"/>
    <cellStyle name="Normal 2 3 24 3 2 4" xfId="28657" xr:uid="{9100B2CC-0A66-40D1-97B6-2008781110B9}"/>
    <cellStyle name="Normal 2 3 24 3 2 5" xfId="34920" xr:uid="{791379A3-6CDB-49C5-8D6D-4DE3B1F1BDFE}"/>
    <cellStyle name="Normal 2 3 24 3 2 6" xfId="43931" xr:uid="{2B38C598-786B-4A2D-AC7B-A4FB08F922FC}"/>
    <cellStyle name="Normal 2 3 24 3 3" xfId="11209" xr:uid="{1F4863D5-EF91-4107-9406-34D932CC8B81}"/>
    <cellStyle name="Normal 2 3 24 3 3 2" xfId="22082" xr:uid="{082C3D8F-4A7F-43B7-9E34-C8EFDBC68394}"/>
    <cellStyle name="Normal 2 3 24 3 3 3" xfId="36906" xr:uid="{1DE78B8C-0C30-4AC7-8913-902CD506D1F5}"/>
    <cellStyle name="Normal 2 3 24 3 4" xfId="14752" xr:uid="{F1D12F13-88E8-4069-87F5-69C8BFD37483}"/>
    <cellStyle name="Normal 2 3 24 3 5" xfId="25601" xr:uid="{2352CB11-5813-4180-9A45-F398732E7631}"/>
    <cellStyle name="Normal 2 3 24 3 6" xfId="31751" xr:uid="{58F1291F-91E5-4D58-8A9E-63269B8AA774}"/>
    <cellStyle name="Normal 2 3 24 3 7" xfId="40875" xr:uid="{297AD70B-C7E4-4294-B836-5FC623757E41}"/>
    <cellStyle name="Normal 2 3 24 4" xfId="5390" xr:uid="{B58BF158-04D5-4DB4-91C5-B7408F401ED5}"/>
    <cellStyle name="Normal 2 3 24 4 2" xfId="11210" xr:uid="{8EDF1312-97DD-44C9-A3CC-E77DC19991DC}"/>
    <cellStyle name="Normal 2 3 24 4 2 2" xfId="22083" xr:uid="{DA9B78A6-AC86-46BF-94BB-3AFD6C850F38}"/>
    <cellStyle name="Normal 2 3 24 4 2 3" xfId="38132" xr:uid="{54BED089-B24A-410F-9D89-5E04A942E5BD}"/>
    <cellStyle name="Normal 2 3 24 4 3" xfId="16828" xr:uid="{84D55B56-74BE-4911-BFBA-AB261C9ACD04}"/>
    <cellStyle name="Normal 2 3 24 4 4" xfId="27677" xr:uid="{8384AE52-54F8-4456-B63C-BD04E51141C5}"/>
    <cellStyle name="Normal 2 3 24 4 5" xfId="34172" xr:uid="{6112F895-074F-4FA3-8214-A1840F58B076}"/>
    <cellStyle name="Normal 2 3 24 4 6" xfId="42951" xr:uid="{3CFE4BF2-2523-4E6E-8188-D0529B097BED}"/>
    <cellStyle name="Normal 2 3 24 5" xfId="11211" xr:uid="{1F2C962C-41F9-46B4-8266-A680E02BF795}"/>
    <cellStyle name="Normal 2 3 24 5 2" xfId="22084" xr:uid="{D00CC1B5-8559-4226-AB84-42225B381727}"/>
    <cellStyle name="Normal 2 3 24 5 3" xfId="36150" xr:uid="{3E605500-579F-4D37-A440-155B73D7AE20}"/>
    <cellStyle name="Normal 2 3 24 6" xfId="13772" xr:uid="{267338FE-8DDF-418F-B303-3BC5FA8628E9}"/>
    <cellStyle name="Normal 2 3 24 7" xfId="24621" xr:uid="{4CE176CE-2433-4726-A2F2-AAB691CE8818}"/>
    <cellStyle name="Normal 2 3 24 8" xfId="30781" xr:uid="{176432B5-CAFA-4777-A018-817A83BFDB8C}"/>
    <cellStyle name="Normal 2 3 24 9" xfId="39895" xr:uid="{09026027-3885-4594-AC77-EB43F562ECB2}"/>
    <cellStyle name="Normal 2 3 25" xfId="1944" xr:uid="{F4DD4450-74DC-4246-BEF9-798F81095D8D}"/>
    <cellStyle name="Normal 2 3 25 2" xfId="2646" xr:uid="{FD386753-73F2-4F6B-8558-298B02924D99}"/>
    <cellStyle name="Normal 2 3 25 2 2" xfId="3626" xr:uid="{EA1F65D1-67F2-449D-B9E1-89DA2C94A688}"/>
    <cellStyle name="Normal 2 3 25 2 2 2" xfId="6864" xr:uid="{57C55409-4C5A-4ED1-B2A6-E1C1F13207FB}"/>
    <cellStyle name="Normal 2 3 25 2 2 2 2" xfId="11212" xr:uid="{7EF93822-BE1A-4EEC-98FD-DEBE31CFF439}"/>
    <cellStyle name="Normal 2 3 25 2 2 2 2 2" xfId="22085" xr:uid="{78186752-4093-4BD2-9F32-B9F6F60C4834}"/>
    <cellStyle name="Normal 2 3 25 2 2 2 2 3" xfId="38889" xr:uid="{E6662680-66B4-4BD0-97CB-CBB0A5A500CC}"/>
    <cellStyle name="Normal 2 3 25 2 2 2 3" xfId="18302" xr:uid="{F50E98F9-5D11-4B08-A2AA-31DF6DBDE784}"/>
    <cellStyle name="Normal 2 3 25 2 2 2 4" xfId="29151" xr:uid="{3AB58A88-CCD4-4018-A3AA-F710C5E95C7A}"/>
    <cellStyle name="Normal 2 3 25 2 2 2 5" xfId="34922" xr:uid="{D19A1A92-1851-4627-A72A-5F48D62EE6A9}"/>
    <cellStyle name="Normal 2 3 25 2 2 2 6" xfId="44425" xr:uid="{DF46C8FC-1623-4582-869A-8D791F15A822}"/>
    <cellStyle name="Normal 2 3 25 2 2 3" xfId="11213" xr:uid="{7542DB7E-AC62-4303-8CD1-203EBC0CC2AA}"/>
    <cellStyle name="Normal 2 3 25 2 2 3 2" xfId="22086" xr:uid="{E555BA26-FE44-443E-BB38-E377A6854A35}"/>
    <cellStyle name="Normal 2 3 25 2 2 3 3" xfId="36908" xr:uid="{0F01A45C-5CB4-4195-9736-66DD8EC598CD}"/>
    <cellStyle name="Normal 2 3 25 2 2 4" xfId="15246" xr:uid="{A4827DF0-E080-4F8D-B714-E4D7E0BAB937}"/>
    <cellStyle name="Normal 2 3 25 2 2 5" xfId="26095" xr:uid="{337C76B5-FCDE-43CD-8C24-0EFAE1302B5E}"/>
    <cellStyle name="Normal 2 3 25 2 2 6" xfId="32245" xr:uid="{246C36FC-0FC0-44FD-BA6E-C46BB13B074B}"/>
    <cellStyle name="Normal 2 3 25 2 2 7" xfId="41369" xr:uid="{CB76E5FA-E261-4824-9527-B438118C3CA4}"/>
    <cellStyle name="Normal 2 3 25 2 3" xfId="5884" xr:uid="{0DBA1BF5-495A-45CA-8E84-BB4C726D4CE0}"/>
    <cellStyle name="Normal 2 3 25 2 3 2" xfId="11214" xr:uid="{057BA5D0-5E4B-4023-8693-6CAA49A998C7}"/>
    <cellStyle name="Normal 2 3 25 2 3 2 2" xfId="22087" xr:uid="{A8E19760-E60F-4C7A-85C2-C114D0A7EC93}"/>
    <cellStyle name="Normal 2 3 25 2 3 2 3" xfId="38888" xr:uid="{A2597CEA-AC1A-48C0-B61B-8CE96C9AF3F4}"/>
    <cellStyle name="Normal 2 3 25 2 3 3" xfId="17322" xr:uid="{4DE0CBDB-DDCF-40CF-912D-13EBE31708A1}"/>
    <cellStyle name="Normal 2 3 25 2 3 4" xfId="28171" xr:uid="{551FA0C5-2403-47E2-B9D5-B05EB02BD3EB}"/>
    <cellStyle name="Normal 2 3 25 2 3 5" xfId="34921" xr:uid="{B08E2B01-0BCE-4049-A185-0A5F57B4E866}"/>
    <cellStyle name="Normal 2 3 25 2 3 6" xfId="43445" xr:uid="{DF48BB4C-FA51-42A0-94BF-C84D6F6267B3}"/>
    <cellStyle name="Normal 2 3 25 2 4" xfId="11215" xr:uid="{231AC0AD-AA08-403A-9C16-8C885C4E837F}"/>
    <cellStyle name="Normal 2 3 25 2 4 2" xfId="22088" xr:uid="{44A4DA10-CC52-4CA5-B91D-75878BA5253B}"/>
    <cellStyle name="Normal 2 3 25 2 4 3" xfId="36907" xr:uid="{DFC0735E-C3C6-4804-B7D7-1C9E849A0BCB}"/>
    <cellStyle name="Normal 2 3 25 2 5" xfId="14266" xr:uid="{30AE4766-67D8-47BE-A5FD-715B0FDE7E0B}"/>
    <cellStyle name="Normal 2 3 25 2 6" xfId="25115" xr:uid="{17744382-79D8-4D77-AC82-5AACF6619429}"/>
    <cellStyle name="Normal 2 3 25 2 7" xfId="31265" xr:uid="{8502CA9E-58A6-4CC9-AD80-0D660E622008}"/>
    <cellStyle name="Normal 2 3 25 2 8" xfId="40389" xr:uid="{3E3EFADB-C8D8-4541-8C1C-D550667F8559}"/>
    <cellStyle name="Normal 2 3 25 3" xfId="3133" xr:uid="{162A8739-4B2D-4C43-AB98-4AF92D3842C4}"/>
    <cellStyle name="Normal 2 3 25 3 2" xfId="6371" xr:uid="{B4961343-3249-4BD0-885E-0B69FB61E59D}"/>
    <cellStyle name="Normal 2 3 25 3 2 2" xfId="11216" xr:uid="{E15459D2-D897-4786-A27E-72ED00DEA782}"/>
    <cellStyle name="Normal 2 3 25 3 2 2 2" xfId="22089" xr:uid="{DCA9278D-3F6B-4A1B-AC6A-401139EC8F1B}"/>
    <cellStyle name="Normal 2 3 25 3 2 2 3" xfId="38890" xr:uid="{390E5744-520E-4ED9-9A31-CBFE1C9DF4D6}"/>
    <cellStyle name="Normal 2 3 25 3 2 3" xfId="17809" xr:uid="{53E00E42-FA45-4150-AD04-A08E0E4BD3F0}"/>
    <cellStyle name="Normal 2 3 25 3 2 4" xfId="28658" xr:uid="{7EA0ED62-8C8B-425A-9DF4-261D2F88CE6C}"/>
    <cellStyle name="Normal 2 3 25 3 2 5" xfId="34923" xr:uid="{C5E60EFC-AD4F-4991-9262-D706063D7C7E}"/>
    <cellStyle name="Normal 2 3 25 3 2 6" xfId="43932" xr:uid="{15C874C5-2743-4982-8B5C-C0381BB5DD5F}"/>
    <cellStyle name="Normal 2 3 25 3 3" xfId="11217" xr:uid="{D6E1F1A0-5AE2-406B-B677-AD3AB3E0F37A}"/>
    <cellStyle name="Normal 2 3 25 3 3 2" xfId="22090" xr:uid="{DFE665A2-C3D2-4FE0-A5C9-239CE2E748E6}"/>
    <cellStyle name="Normal 2 3 25 3 3 3" xfId="36909" xr:uid="{BC0FA008-21A0-4B68-B0ED-F2608A29D965}"/>
    <cellStyle name="Normal 2 3 25 3 4" xfId="14753" xr:uid="{F10CE254-2709-42D8-B7BD-3B0A9C3E06F9}"/>
    <cellStyle name="Normal 2 3 25 3 5" xfId="25602" xr:uid="{06FD9313-36BF-4749-A7AD-93CF089304AC}"/>
    <cellStyle name="Normal 2 3 25 3 6" xfId="31752" xr:uid="{DF1C1D1C-D3C0-4EBA-82B8-8B0D00A279E4}"/>
    <cellStyle name="Normal 2 3 25 3 7" xfId="40876" xr:uid="{AFE20EE5-807E-4402-8983-2353F488D594}"/>
    <cellStyle name="Normal 2 3 25 4" xfId="5391" xr:uid="{702E37D5-AF79-4DCE-8DDD-A637BD0A67D4}"/>
    <cellStyle name="Normal 2 3 25 4 2" xfId="11218" xr:uid="{EE0922F5-D7CC-40FF-A081-A748F8CEC93F}"/>
    <cellStyle name="Normal 2 3 25 4 2 2" xfId="22091" xr:uid="{250AFAB1-3DCF-4B73-BE8C-A420492DCE44}"/>
    <cellStyle name="Normal 2 3 25 4 2 3" xfId="38133" xr:uid="{37273C53-CA3D-4B93-9A7B-474FE51B8016}"/>
    <cellStyle name="Normal 2 3 25 4 3" xfId="16829" xr:uid="{BADD9CBB-1B24-45CC-9AAA-003D4C49EDDC}"/>
    <cellStyle name="Normal 2 3 25 4 4" xfId="27678" xr:uid="{B76C4E33-B37C-4951-82BF-1196AFD39E35}"/>
    <cellStyle name="Normal 2 3 25 4 5" xfId="34173" xr:uid="{64C06023-12AE-4CB8-826D-6E31FE1DB765}"/>
    <cellStyle name="Normal 2 3 25 4 6" xfId="42952" xr:uid="{F42A8D51-C33C-4949-B11A-452B750D441B}"/>
    <cellStyle name="Normal 2 3 25 5" xfId="11219" xr:uid="{43D90525-14A5-4E5D-8037-CC1968315C3E}"/>
    <cellStyle name="Normal 2 3 25 5 2" xfId="22092" xr:uid="{8FF15A9F-70F0-47AC-BBE3-D33BB0614C25}"/>
    <cellStyle name="Normal 2 3 25 5 3" xfId="36151" xr:uid="{D1909347-3BD6-4F88-85B5-9B98C7395F2F}"/>
    <cellStyle name="Normal 2 3 25 6" xfId="13773" xr:uid="{D97F5D50-749F-4EDA-8517-A539210170FA}"/>
    <cellStyle name="Normal 2 3 25 7" xfId="24622" xr:uid="{13C3AD91-9745-496D-AEC1-8790AB23C0CA}"/>
    <cellStyle name="Normal 2 3 25 8" xfId="30782" xr:uid="{F20BE3E9-4E97-4EFA-916E-DD63B3003ED0}"/>
    <cellStyle name="Normal 2 3 25 9" xfId="39896" xr:uid="{3B9DE038-D10D-484B-A72B-937BD2CEB538}"/>
    <cellStyle name="Normal 2 3 26" xfId="1945" xr:uid="{B75EA064-CDB7-4497-A9E2-C9803F257192}"/>
    <cellStyle name="Normal 2 3 26 2" xfId="2647" xr:uid="{6B0533A9-7327-4BAE-857A-070E4C9BA853}"/>
    <cellStyle name="Normal 2 3 26 2 2" xfId="3627" xr:uid="{60D54469-A473-4760-9069-17F67B0B94C4}"/>
    <cellStyle name="Normal 2 3 26 2 2 2" xfId="6865" xr:uid="{99AA818C-37A9-43BB-9E75-BBEA88E6446B}"/>
    <cellStyle name="Normal 2 3 26 2 2 2 2" xfId="11220" xr:uid="{FC47CC5D-D99A-48B8-8F11-66058AE878FC}"/>
    <cellStyle name="Normal 2 3 26 2 2 2 2 2" xfId="22093" xr:uid="{339D9154-E3BA-4662-81A2-6D01772A8AF0}"/>
    <cellStyle name="Normal 2 3 26 2 2 2 2 3" xfId="38892" xr:uid="{031C2095-71BC-49A4-AD27-B8A815B35C04}"/>
    <cellStyle name="Normal 2 3 26 2 2 2 3" xfId="18303" xr:uid="{AD76274E-58E0-4D9B-B228-34240A4EBC6B}"/>
    <cellStyle name="Normal 2 3 26 2 2 2 4" xfId="29152" xr:uid="{8CF7E45A-3800-4C5B-A791-3AC350B39D0B}"/>
    <cellStyle name="Normal 2 3 26 2 2 2 5" xfId="34925" xr:uid="{EC986C30-3C63-4E1B-BF72-E97917BB51DF}"/>
    <cellStyle name="Normal 2 3 26 2 2 2 6" xfId="44426" xr:uid="{6B62B2CE-C9F9-47BB-9D30-5DED827BB8B9}"/>
    <cellStyle name="Normal 2 3 26 2 2 3" xfId="11221" xr:uid="{0AA26DFB-C9EF-4618-B537-08A7092C9C56}"/>
    <cellStyle name="Normal 2 3 26 2 2 3 2" xfId="22094" xr:uid="{ABDAEBBB-5F00-4006-A5B6-96FA80606BE9}"/>
    <cellStyle name="Normal 2 3 26 2 2 3 3" xfId="36911" xr:uid="{6BA3A0B3-7E7E-4158-A10E-8A21AF7897BA}"/>
    <cellStyle name="Normal 2 3 26 2 2 4" xfId="15247" xr:uid="{01B10780-7091-432C-BC32-1C3C6EF78D74}"/>
    <cellStyle name="Normal 2 3 26 2 2 5" xfId="26096" xr:uid="{D5D3EA1B-FF44-4C1A-92A9-4605891E5546}"/>
    <cellStyle name="Normal 2 3 26 2 2 6" xfId="32246" xr:uid="{50B2803F-2E7B-433E-8C20-DA63E9F95F47}"/>
    <cellStyle name="Normal 2 3 26 2 2 7" xfId="41370" xr:uid="{41D0822E-8368-4DEB-866F-B16ACCFC1D35}"/>
    <cellStyle name="Normal 2 3 26 2 3" xfId="5885" xr:uid="{C62EFDFE-CE66-48FE-9AC9-533F607738E5}"/>
    <cellStyle name="Normal 2 3 26 2 3 2" xfId="11222" xr:uid="{2CC3E0F2-038D-44EB-9B45-54DCFFA64CCD}"/>
    <cellStyle name="Normal 2 3 26 2 3 2 2" xfId="22095" xr:uid="{49CEB839-F38F-4A4E-9614-BDDB4E3F9BBF}"/>
    <cellStyle name="Normal 2 3 26 2 3 2 3" xfId="38891" xr:uid="{2A527569-1A68-4FF7-819A-DB22B3445225}"/>
    <cellStyle name="Normal 2 3 26 2 3 3" xfId="17323" xr:uid="{77025ABE-5833-4F0E-84F2-5AFF3845415C}"/>
    <cellStyle name="Normal 2 3 26 2 3 4" xfId="28172" xr:uid="{E6D80C07-0A2B-4ABD-966C-930C298C6DF7}"/>
    <cellStyle name="Normal 2 3 26 2 3 5" xfId="34924" xr:uid="{53B2C456-9D9E-4CAF-9D32-BF1B266A8808}"/>
    <cellStyle name="Normal 2 3 26 2 3 6" xfId="43446" xr:uid="{687093F9-89F2-4084-AE7D-53BF4062A191}"/>
    <cellStyle name="Normal 2 3 26 2 4" xfId="11223" xr:uid="{9109D03C-8C03-4DF1-9F70-4334F8D4DC2A}"/>
    <cellStyle name="Normal 2 3 26 2 4 2" xfId="22096" xr:uid="{DE25C2E7-803B-4AF9-A250-E9FB53BC38F4}"/>
    <cellStyle name="Normal 2 3 26 2 4 3" xfId="36910" xr:uid="{370FBE14-B191-49B8-91DD-E16823CC188C}"/>
    <cellStyle name="Normal 2 3 26 2 5" xfId="14267" xr:uid="{3169AD6D-71EC-40CF-AA9A-9180D5F4FDE2}"/>
    <cellStyle name="Normal 2 3 26 2 6" xfId="25116" xr:uid="{F83A15C4-F02C-41B8-B4E4-65A8C4902345}"/>
    <cellStyle name="Normal 2 3 26 2 7" xfId="31266" xr:uid="{E998B3CA-88F2-4468-8B71-4FDB2F9A64FD}"/>
    <cellStyle name="Normal 2 3 26 2 8" xfId="40390" xr:uid="{99D2732D-9813-40FF-9BCC-99AF5E0B8215}"/>
    <cellStyle name="Normal 2 3 26 3" xfId="3134" xr:uid="{89881F49-3902-4254-89A9-4112A6278EB9}"/>
    <cellStyle name="Normal 2 3 26 3 2" xfId="6372" xr:uid="{9255E76A-4A09-4235-A1F3-DF701732A7DC}"/>
    <cellStyle name="Normal 2 3 26 3 2 2" xfId="11224" xr:uid="{3403D76B-7420-4446-9AE7-638BF05538C8}"/>
    <cellStyle name="Normal 2 3 26 3 2 2 2" xfId="22097" xr:uid="{6CDCD39F-FC3B-4ABB-B6A0-BF0739796EEC}"/>
    <cellStyle name="Normal 2 3 26 3 2 2 3" xfId="38893" xr:uid="{5D21892A-C270-4CE2-9ABD-11E6E20629A2}"/>
    <cellStyle name="Normal 2 3 26 3 2 3" xfId="17810" xr:uid="{ED883131-51B8-4FF8-A0A3-1A40024CF285}"/>
    <cellStyle name="Normal 2 3 26 3 2 4" xfId="28659" xr:uid="{EAFCF032-8AFC-412D-AF7F-DE69BCF50B92}"/>
    <cellStyle name="Normal 2 3 26 3 2 5" xfId="34926" xr:uid="{C52A3D39-603B-4963-A22E-4B30B144323C}"/>
    <cellStyle name="Normal 2 3 26 3 2 6" xfId="43933" xr:uid="{B2071949-8FAA-4589-96F9-38DA5DBC7797}"/>
    <cellStyle name="Normal 2 3 26 3 3" xfId="11225" xr:uid="{84325734-3201-45B7-9DC1-EFC1988435A9}"/>
    <cellStyle name="Normal 2 3 26 3 3 2" xfId="22098" xr:uid="{DEF91518-7C43-461A-A904-21EBDFE21EED}"/>
    <cellStyle name="Normal 2 3 26 3 3 3" xfId="36912" xr:uid="{15D0CB08-D9A4-4F21-804F-9948AC70D83A}"/>
    <cellStyle name="Normal 2 3 26 3 4" xfId="14754" xr:uid="{CBDCFBF6-1B67-4349-B6CD-1EAED64F357A}"/>
    <cellStyle name="Normal 2 3 26 3 5" xfId="25603" xr:uid="{3550012E-CA32-4973-919D-8270A4B37EEA}"/>
    <cellStyle name="Normal 2 3 26 3 6" xfId="31753" xr:uid="{C5785554-E824-4021-9CC4-427310E903B0}"/>
    <cellStyle name="Normal 2 3 26 3 7" xfId="40877" xr:uid="{64CE034F-701B-4E98-8FF3-4846F5E1A159}"/>
    <cellStyle name="Normal 2 3 26 4" xfId="5392" xr:uid="{5E2607B5-8FA9-400C-87BB-EEE67D738156}"/>
    <cellStyle name="Normal 2 3 26 4 2" xfId="11226" xr:uid="{BB0487E4-1073-4D81-8E12-5DA30D1E3EEA}"/>
    <cellStyle name="Normal 2 3 26 4 2 2" xfId="22099" xr:uid="{2A7B0EEE-16F5-4AAE-AD50-BD0781BEE2C7}"/>
    <cellStyle name="Normal 2 3 26 4 2 3" xfId="38134" xr:uid="{87A1BE10-9653-46EC-920B-3708233C56F2}"/>
    <cellStyle name="Normal 2 3 26 4 3" xfId="16830" xr:uid="{E8DE04D9-14EC-4126-893F-27671F2DA924}"/>
    <cellStyle name="Normal 2 3 26 4 4" xfId="27679" xr:uid="{7BFF1F76-E754-4C00-8EEF-53E1D457165D}"/>
    <cellStyle name="Normal 2 3 26 4 5" xfId="34174" xr:uid="{DC52BC59-0DC1-4CBF-99AA-0548EA3D5A27}"/>
    <cellStyle name="Normal 2 3 26 4 6" xfId="42953" xr:uid="{8E4CC854-5B84-4653-9379-315B53556767}"/>
    <cellStyle name="Normal 2 3 26 5" xfId="11227" xr:uid="{17FAA72B-AAEB-4EF4-B61F-472C4FFC40A4}"/>
    <cellStyle name="Normal 2 3 26 5 2" xfId="22100" xr:uid="{DCC6C6B6-8D66-4089-9F05-54AF2D92B2DF}"/>
    <cellStyle name="Normal 2 3 26 5 3" xfId="36152" xr:uid="{07F3CA8E-8C38-4A4A-9C22-72EECFBD5D15}"/>
    <cellStyle name="Normal 2 3 26 6" xfId="13774" xr:uid="{6721CD09-0CE9-4C49-BEB6-8CBA654B0D0F}"/>
    <cellStyle name="Normal 2 3 26 7" xfId="24623" xr:uid="{74F937F1-FA72-4D03-B4B6-005D6D1815F2}"/>
    <cellStyle name="Normal 2 3 26 8" xfId="30783" xr:uid="{766BA97E-9D77-4273-B2B5-F799793DFF3E}"/>
    <cellStyle name="Normal 2 3 26 9" xfId="39897" xr:uid="{07119D25-CF00-4EB8-9888-F0F7EBEA8841}"/>
    <cellStyle name="Normal 2 3 27" xfId="1946" xr:uid="{8897EAFA-CE17-4F45-90AC-C8017FD467EA}"/>
    <cellStyle name="Normal 2 3 27 2" xfId="2648" xr:uid="{539AA74A-BAF4-412E-8284-6E50CBA35BB0}"/>
    <cellStyle name="Normal 2 3 27 2 2" xfId="3628" xr:uid="{18214C45-2BC1-407B-8B63-49FB08FDF129}"/>
    <cellStyle name="Normal 2 3 27 2 2 2" xfId="6866" xr:uid="{59F59881-9CD5-4D67-824F-2D1F1606606B}"/>
    <cellStyle name="Normal 2 3 27 2 2 2 2" xfId="11228" xr:uid="{16397648-6883-454C-B0BD-A03C59D2CA4D}"/>
    <cellStyle name="Normal 2 3 27 2 2 2 2 2" xfId="22101" xr:uid="{5601B4B8-70C7-4B05-82F3-F315365921A9}"/>
    <cellStyle name="Normal 2 3 27 2 2 2 2 3" xfId="38895" xr:uid="{74EB0375-23B2-4F91-AF7B-4848F66D5CA0}"/>
    <cellStyle name="Normal 2 3 27 2 2 2 3" xfId="18304" xr:uid="{DB76CD10-609C-4E23-AED0-6AD133E99636}"/>
    <cellStyle name="Normal 2 3 27 2 2 2 4" xfId="29153" xr:uid="{86DC53AB-F1D6-45CC-BB52-FB3624D0ECF8}"/>
    <cellStyle name="Normal 2 3 27 2 2 2 5" xfId="34928" xr:uid="{41C5BC78-5980-4C36-8139-C62EA1489125}"/>
    <cellStyle name="Normal 2 3 27 2 2 2 6" xfId="44427" xr:uid="{292B69F4-D590-4D8A-B0CD-B0290A4B5BF6}"/>
    <cellStyle name="Normal 2 3 27 2 2 3" xfId="11229" xr:uid="{6E157049-C175-4D08-8B33-F3D8901CF868}"/>
    <cellStyle name="Normal 2 3 27 2 2 3 2" xfId="22102" xr:uid="{F395B576-1C11-4918-B05B-477496891646}"/>
    <cellStyle name="Normal 2 3 27 2 2 3 3" xfId="36914" xr:uid="{BC0E6E68-0434-4934-B89F-FC7F3DCB7A59}"/>
    <cellStyle name="Normal 2 3 27 2 2 4" xfId="15248" xr:uid="{39DAA4B3-3045-43BB-B15A-1397A41C61D1}"/>
    <cellStyle name="Normal 2 3 27 2 2 5" xfId="26097" xr:uid="{EA44BBB0-293B-4B60-A416-84A5D34644D4}"/>
    <cellStyle name="Normal 2 3 27 2 2 6" xfId="32247" xr:uid="{52BA86E5-C49D-4D02-BF0B-9E17C9B4A6C5}"/>
    <cellStyle name="Normal 2 3 27 2 2 7" xfId="41371" xr:uid="{6D78271F-284B-421D-98A8-330B96A0BEDB}"/>
    <cellStyle name="Normal 2 3 27 2 3" xfId="5886" xr:uid="{3D4E9077-6670-43AF-A1AD-5E1B8E580A3C}"/>
    <cellStyle name="Normal 2 3 27 2 3 2" xfId="11230" xr:uid="{848F565D-A4CC-4FAB-A484-98B9E47884B9}"/>
    <cellStyle name="Normal 2 3 27 2 3 2 2" xfId="22103" xr:uid="{73433012-C853-479E-BBFA-C5F8D3762776}"/>
    <cellStyle name="Normal 2 3 27 2 3 2 3" xfId="38894" xr:uid="{ACD4BAC4-9CEE-4AA5-8F96-FD7E8EBC40F7}"/>
    <cellStyle name="Normal 2 3 27 2 3 3" xfId="17324" xr:uid="{8C3AFB63-4EF1-4FE1-B428-6AC2896FA2AF}"/>
    <cellStyle name="Normal 2 3 27 2 3 4" xfId="28173" xr:uid="{1FD92360-45C5-4DE6-9DB7-F9D81EFDA69B}"/>
    <cellStyle name="Normal 2 3 27 2 3 5" xfId="34927" xr:uid="{325EDA50-0EE0-4118-BE56-CE2878FFE0A4}"/>
    <cellStyle name="Normal 2 3 27 2 3 6" xfId="43447" xr:uid="{47799D13-24E1-418F-8436-628E35FD331F}"/>
    <cellStyle name="Normal 2 3 27 2 4" xfId="11231" xr:uid="{1B4D0D19-3697-4612-864B-06B9642C720A}"/>
    <cellStyle name="Normal 2 3 27 2 4 2" xfId="22104" xr:uid="{82F5F16E-32CB-4E2A-A488-9105E59FD52C}"/>
    <cellStyle name="Normal 2 3 27 2 4 3" xfId="36913" xr:uid="{CB543E5B-716D-4173-8C54-9B2EDB389369}"/>
    <cellStyle name="Normal 2 3 27 2 5" xfId="14268" xr:uid="{EDBDE27E-0FB5-4A03-91EB-311D8421CC6D}"/>
    <cellStyle name="Normal 2 3 27 2 6" xfId="25117" xr:uid="{A3BCDB9C-965F-4BFF-9191-4ED527F33B24}"/>
    <cellStyle name="Normal 2 3 27 2 7" xfId="31267" xr:uid="{19282F1F-761C-4CB4-B723-F3C844562D29}"/>
    <cellStyle name="Normal 2 3 27 2 8" xfId="40391" xr:uid="{BD91AFB1-56CA-4032-B631-81AD5A932D44}"/>
    <cellStyle name="Normal 2 3 27 3" xfId="3135" xr:uid="{AB4AD0D0-EF4E-4EF7-80BE-64DF8ED532BC}"/>
    <cellStyle name="Normal 2 3 27 3 2" xfId="6373" xr:uid="{5B440C9C-E0CB-49C9-AF1E-9A55992CFC54}"/>
    <cellStyle name="Normal 2 3 27 3 2 2" xfId="11232" xr:uid="{9C72DAAB-4556-4587-A8E1-FD152CFF1084}"/>
    <cellStyle name="Normal 2 3 27 3 2 2 2" xfId="22105" xr:uid="{3C0F65C1-0D0C-4986-BF50-D73AA62D9FFC}"/>
    <cellStyle name="Normal 2 3 27 3 2 2 3" xfId="38896" xr:uid="{4C8D7591-F86C-4FA7-94BC-538C130EF90D}"/>
    <cellStyle name="Normal 2 3 27 3 2 3" xfId="17811" xr:uid="{E1EC9D06-F03D-4050-81B7-7045E573DFAC}"/>
    <cellStyle name="Normal 2 3 27 3 2 4" xfId="28660" xr:uid="{06BE7F68-7682-41FC-B94C-CB2ECB4EAD77}"/>
    <cellStyle name="Normal 2 3 27 3 2 5" xfId="34929" xr:uid="{5D24A7B4-7F08-45EA-9A96-B44972091036}"/>
    <cellStyle name="Normal 2 3 27 3 2 6" xfId="43934" xr:uid="{5BB3871F-AAD1-46BC-B745-9E4F65D6FF2E}"/>
    <cellStyle name="Normal 2 3 27 3 3" xfId="11233" xr:uid="{ACB13404-5B7C-4A2C-AB57-C4A9CADF77F9}"/>
    <cellStyle name="Normal 2 3 27 3 3 2" xfId="22106" xr:uid="{4CF6400A-FCFF-4FEE-8A37-0AC3E6E851C3}"/>
    <cellStyle name="Normal 2 3 27 3 3 3" xfId="36915" xr:uid="{7AAACDDE-677A-415E-9A86-A70CCB1CC77D}"/>
    <cellStyle name="Normal 2 3 27 3 4" xfId="14755" xr:uid="{0EE0201B-0592-4A17-A5A5-C0FF033E3081}"/>
    <cellStyle name="Normal 2 3 27 3 5" xfId="25604" xr:uid="{918D18F7-A6C8-4D3A-B881-EDE9F37AA409}"/>
    <cellStyle name="Normal 2 3 27 3 6" xfId="31754" xr:uid="{0D81059A-30DB-469A-9544-BD4017FB9FF9}"/>
    <cellStyle name="Normal 2 3 27 3 7" xfId="40878" xr:uid="{039E3083-6D53-4844-AE3F-07BABE3932E0}"/>
    <cellStyle name="Normal 2 3 27 4" xfId="5393" xr:uid="{F797CB3E-0C8A-4F5A-82E3-B4E43301230F}"/>
    <cellStyle name="Normal 2 3 27 4 2" xfId="11234" xr:uid="{7C18C12A-5DA1-4644-BF5D-58DAC52E0F54}"/>
    <cellStyle name="Normal 2 3 27 4 2 2" xfId="22107" xr:uid="{003211F9-831C-4044-9A0F-1F651371E6A2}"/>
    <cellStyle name="Normal 2 3 27 4 2 3" xfId="38135" xr:uid="{170E86E6-49D6-4347-A944-B00E570EF8BC}"/>
    <cellStyle name="Normal 2 3 27 4 3" xfId="16831" xr:uid="{44E4C9CB-8576-484C-AA8D-1CED8A838AC2}"/>
    <cellStyle name="Normal 2 3 27 4 4" xfId="27680" xr:uid="{E40EBB7A-F9FB-475A-A8DC-50FBDF0CF272}"/>
    <cellStyle name="Normal 2 3 27 4 5" xfId="34175" xr:uid="{8D3C754B-548E-4AC9-B009-C03CFCF42421}"/>
    <cellStyle name="Normal 2 3 27 4 6" xfId="42954" xr:uid="{1EFB63F4-9F0D-45E6-AD8A-34FB0F94BEB9}"/>
    <cellStyle name="Normal 2 3 27 5" xfId="11235" xr:uid="{4D298250-F0BE-4518-918C-594D59A0B507}"/>
    <cellStyle name="Normal 2 3 27 5 2" xfId="22108" xr:uid="{F4B0134C-3067-4FBB-A8CE-90B6C0FC5B61}"/>
    <cellStyle name="Normal 2 3 27 5 3" xfId="36153" xr:uid="{A023BF7A-7222-4773-8554-D9F379F55D0D}"/>
    <cellStyle name="Normal 2 3 27 6" xfId="13775" xr:uid="{A78C5C20-FEB0-40AC-A7DD-7493D032EECD}"/>
    <cellStyle name="Normal 2 3 27 7" xfId="24624" xr:uid="{FE10E62D-6D7D-48F2-9493-F5FE52B3DD21}"/>
    <cellStyle name="Normal 2 3 27 8" xfId="30784" xr:uid="{41E71A41-DA9B-4FBC-A757-1072A81448F5}"/>
    <cellStyle name="Normal 2 3 27 9" xfId="39898" xr:uid="{A4D032E9-0362-4FB4-956B-0E6F75689E51}"/>
    <cellStyle name="Normal 2 3 28" xfId="1947" xr:uid="{67E742C0-CD94-46AD-B45C-2244F3E4D731}"/>
    <cellStyle name="Normal 2 3 28 2" xfId="2649" xr:uid="{D0F42B4E-6F8E-483B-A01F-8159F927DE0E}"/>
    <cellStyle name="Normal 2 3 28 2 2" xfId="3629" xr:uid="{892D57AA-CEA8-4E78-9165-6BAB37A70EF2}"/>
    <cellStyle name="Normal 2 3 28 2 2 2" xfId="6867" xr:uid="{E895679C-E657-41DA-A652-CE2AE329E7D5}"/>
    <cellStyle name="Normal 2 3 28 2 2 2 2" xfId="11236" xr:uid="{87FDF91D-C820-4F16-8789-892C8EEDD1B0}"/>
    <cellStyle name="Normal 2 3 28 2 2 2 2 2" xfId="22109" xr:uid="{5BEBD131-696E-47C9-8102-1ABBC40E2C5B}"/>
    <cellStyle name="Normal 2 3 28 2 2 2 2 3" xfId="38898" xr:uid="{11662E03-7507-4011-8817-196111510C46}"/>
    <cellStyle name="Normal 2 3 28 2 2 2 3" xfId="18305" xr:uid="{F2C9B4D5-9ADA-4C27-A028-3D724B0D3604}"/>
    <cellStyle name="Normal 2 3 28 2 2 2 4" xfId="29154" xr:uid="{EBF0C38C-22FF-4E75-B48D-05EEB1A4B855}"/>
    <cellStyle name="Normal 2 3 28 2 2 2 5" xfId="34931" xr:uid="{3A920646-5D94-4AE2-8E37-8126860E7D78}"/>
    <cellStyle name="Normal 2 3 28 2 2 2 6" xfId="44428" xr:uid="{CBB215CF-94A0-45F1-8300-537F24A9552F}"/>
    <cellStyle name="Normal 2 3 28 2 2 3" xfId="11237" xr:uid="{9FC418F2-7B28-463C-A266-94CB9D241FF3}"/>
    <cellStyle name="Normal 2 3 28 2 2 3 2" xfId="22110" xr:uid="{DB612552-A9D2-4A7D-9754-377AD2DB38EE}"/>
    <cellStyle name="Normal 2 3 28 2 2 3 3" xfId="36917" xr:uid="{C25E3078-E086-4BE5-9EF9-93FAC62F814E}"/>
    <cellStyle name="Normal 2 3 28 2 2 4" xfId="15249" xr:uid="{74F63695-A7FD-4FBD-BE64-C69EF54A7A21}"/>
    <cellStyle name="Normal 2 3 28 2 2 5" xfId="26098" xr:uid="{F8CEEC26-3E06-4D74-B6DC-BC4A4E213ABC}"/>
    <cellStyle name="Normal 2 3 28 2 2 6" xfId="32248" xr:uid="{36648C93-D202-4315-9782-A98627C6A11A}"/>
    <cellStyle name="Normal 2 3 28 2 2 7" xfId="41372" xr:uid="{ADC8B15A-4FBA-436B-8D32-8010C546A572}"/>
    <cellStyle name="Normal 2 3 28 2 3" xfId="5887" xr:uid="{464A1419-1996-4384-B561-75F8237CBE8C}"/>
    <cellStyle name="Normal 2 3 28 2 3 2" xfId="11238" xr:uid="{21791E04-D6EA-4982-8B52-8E4280B8CFC8}"/>
    <cellStyle name="Normal 2 3 28 2 3 2 2" xfId="22111" xr:uid="{27B8A770-4E91-4E85-8F86-3368492C0E93}"/>
    <cellStyle name="Normal 2 3 28 2 3 2 3" xfId="38897" xr:uid="{5F098FDB-D02C-4F7C-A22D-99206A89EF36}"/>
    <cellStyle name="Normal 2 3 28 2 3 3" xfId="17325" xr:uid="{201A46F2-0C35-4258-8E79-06B2BA1A4E9B}"/>
    <cellStyle name="Normal 2 3 28 2 3 4" xfId="28174" xr:uid="{B6865EE2-D339-445D-94B3-5F85C083341D}"/>
    <cellStyle name="Normal 2 3 28 2 3 5" xfId="34930" xr:uid="{D632A29E-2E58-4F48-9FC0-0CB53BA29FD3}"/>
    <cellStyle name="Normal 2 3 28 2 3 6" xfId="43448" xr:uid="{5366603D-5438-43D4-BE32-79A0BF230C95}"/>
    <cellStyle name="Normal 2 3 28 2 4" xfId="11239" xr:uid="{84B947C5-02B3-441B-BDA0-0BFA5914DF86}"/>
    <cellStyle name="Normal 2 3 28 2 4 2" xfId="22112" xr:uid="{903EE17A-615F-4D0E-82D6-136B1492DC0A}"/>
    <cellStyle name="Normal 2 3 28 2 4 3" xfId="36916" xr:uid="{0D56A7EC-750E-4FFB-9332-C472AFE42D92}"/>
    <cellStyle name="Normal 2 3 28 2 5" xfId="14269" xr:uid="{6AAC5DC9-9B7B-4FC5-A098-96903F8E20A3}"/>
    <cellStyle name="Normal 2 3 28 2 6" xfId="25118" xr:uid="{0AB8A57D-A564-475E-8F9C-B8A96D7C1155}"/>
    <cellStyle name="Normal 2 3 28 2 7" xfId="31268" xr:uid="{49468484-C3F5-4256-B7AB-67A59D9A7B87}"/>
    <cellStyle name="Normal 2 3 28 2 8" xfId="40392" xr:uid="{E51CF361-8711-4C4E-8241-D49998A1FB52}"/>
    <cellStyle name="Normal 2 3 28 3" xfId="3136" xr:uid="{E0B77FE5-10F0-4300-918F-FCAE3080E1EB}"/>
    <cellStyle name="Normal 2 3 28 3 2" xfId="6374" xr:uid="{B604CF31-C97A-4778-B9EB-718C8E51EDE9}"/>
    <cellStyle name="Normal 2 3 28 3 2 2" xfId="11240" xr:uid="{6CA3BAF7-B9FB-4379-93D1-0AED0C792890}"/>
    <cellStyle name="Normal 2 3 28 3 2 2 2" xfId="22113" xr:uid="{57940D63-7575-4A5C-A5AD-76E8862A62D2}"/>
    <cellStyle name="Normal 2 3 28 3 2 2 3" xfId="38899" xr:uid="{E83792E8-CF6D-4C6D-B002-9F84C1CCD09B}"/>
    <cellStyle name="Normal 2 3 28 3 2 3" xfId="17812" xr:uid="{64F8258B-02AA-4B1B-86FF-29C94F61FD1E}"/>
    <cellStyle name="Normal 2 3 28 3 2 4" xfId="28661" xr:uid="{F7057130-4C69-4182-A3A3-EEA672725D00}"/>
    <cellStyle name="Normal 2 3 28 3 2 5" xfId="34932" xr:uid="{69DE3931-D501-4AE4-9816-7087A44D9E9C}"/>
    <cellStyle name="Normal 2 3 28 3 2 6" xfId="43935" xr:uid="{C2004106-BD5D-446F-9A4D-B3A8E18F3D58}"/>
    <cellStyle name="Normal 2 3 28 3 3" xfId="11241" xr:uid="{D78AF1BC-5C3D-4F21-B742-BFA0AD3023A9}"/>
    <cellStyle name="Normal 2 3 28 3 3 2" xfId="22114" xr:uid="{2A7D2B12-09C6-4B96-910E-CD61B9A41864}"/>
    <cellStyle name="Normal 2 3 28 3 3 3" xfId="36918" xr:uid="{502D6172-702D-4DE7-AC8D-F5C83ABD9B25}"/>
    <cellStyle name="Normal 2 3 28 3 4" xfId="14756" xr:uid="{89747460-D1D7-4650-9898-AC2CC54F89F1}"/>
    <cellStyle name="Normal 2 3 28 3 5" xfId="25605" xr:uid="{7F3AD535-46E9-46FC-8B41-15215B39F910}"/>
    <cellStyle name="Normal 2 3 28 3 6" xfId="31755" xr:uid="{9D2C482F-6A81-4AD9-AC5B-4ED388760264}"/>
    <cellStyle name="Normal 2 3 28 3 7" xfId="40879" xr:uid="{B6903A75-7EA4-40E6-B8EF-E9A880F2FE6A}"/>
    <cellStyle name="Normal 2 3 28 4" xfId="5394" xr:uid="{A352B7FB-1AFD-4407-B275-7C9372C1F14E}"/>
    <cellStyle name="Normal 2 3 28 4 2" xfId="11242" xr:uid="{5B8D4211-9B95-41D7-AA41-6461EB3120A5}"/>
    <cellStyle name="Normal 2 3 28 4 2 2" xfId="22115" xr:uid="{1E2C2673-FB38-464D-8B49-891B1405289F}"/>
    <cellStyle name="Normal 2 3 28 4 2 3" xfId="38136" xr:uid="{E52B03EB-516E-46A9-8031-0111B1792910}"/>
    <cellStyle name="Normal 2 3 28 4 3" xfId="16832" xr:uid="{8645D8B0-D97C-40D8-9EA1-D93F26E25E99}"/>
    <cellStyle name="Normal 2 3 28 4 4" xfId="27681" xr:uid="{2B97A7A4-98ED-447B-8D09-14CA6DCF618D}"/>
    <cellStyle name="Normal 2 3 28 4 5" xfId="34176" xr:uid="{36895C26-212A-4F62-B2F0-62BBEB1FE96D}"/>
    <cellStyle name="Normal 2 3 28 4 6" xfId="42955" xr:uid="{70F4312D-6DCD-4529-A8B5-1352324B82CB}"/>
    <cellStyle name="Normal 2 3 28 5" xfId="11243" xr:uid="{A743847C-BCB4-40CF-8B18-C74A96399256}"/>
    <cellStyle name="Normal 2 3 28 5 2" xfId="22116" xr:uid="{DFDBDE20-A2DB-4F3B-8712-5B5BA71E3868}"/>
    <cellStyle name="Normal 2 3 28 5 3" xfId="36154" xr:uid="{861CE1C9-66A2-49F2-AC0B-8E5A96A786A7}"/>
    <cellStyle name="Normal 2 3 28 6" xfId="13776" xr:uid="{90BA75CB-5DC4-4C07-ADD2-5EDBCB0FAB73}"/>
    <cellStyle name="Normal 2 3 28 7" xfId="24625" xr:uid="{2CE85A40-8302-4BE1-AE3B-14C9A6D51855}"/>
    <cellStyle name="Normal 2 3 28 8" xfId="30785" xr:uid="{DE4E5432-B79B-4AC1-A927-D374B82B6DDF}"/>
    <cellStyle name="Normal 2 3 28 9" xfId="39899" xr:uid="{5716BE22-DFC5-4BBF-A904-311DBF752A95}"/>
    <cellStyle name="Normal 2 3 29" xfId="1948" xr:uid="{70B22ED0-79F3-4608-B91E-01859C17BB4D}"/>
    <cellStyle name="Normal 2 3 29 2" xfId="2650" xr:uid="{3F87EA4A-308C-42D2-8A50-3BE40A705989}"/>
    <cellStyle name="Normal 2 3 29 2 2" xfId="3630" xr:uid="{433C007D-857B-4032-A2B1-71A08CE4723F}"/>
    <cellStyle name="Normal 2 3 29 2 2 2" xfId="6868" xr:uid="{7CA437D1-D064-4944-950F-5A49A96510FD}"/>
    <cellStyle name="Normal 2 3 29 2 2 2 2" xfId="11244" xr:uid="{9A6799B7-0693-460A-B3BE-24960B0ECA57}"/>
    <cellStyle name="Normal 2 3 29 2 2 2 2 2" xfId="22117" xr:uid="{940186F1-AD5E-4355-BA9D-10B03D9BA6C5}"/>
    <cellStyle name="Normal 2 3 29 2 2 2 2 3" xfId="38901" xr:uid="{CCA59633-6DB8-4D8E-994C-928CE59E300B}"/>
    <cellStyle name="Normal 2 3 29 2 2 2 3" xfId="18306" xr:uid="{25899C35-4DBA-4F96-95E2-E5855871A476}"/>
    <cellStyle name="Normal 2 3 29 2 2 2 4" xfId="29155" xr:uid="{02C6EF7D-E52A-40F9-A78A-4D4609119DFD}"/>
    <cellStyle name="Normal 2 3 29 2 2 2 5" xfId="34934" xr:uid="{DE467EC4-7836-4A41-BC66-6F670F332CA9}"/>
    <cellStyle name="Normal 2 3 29 2 2 2 6" xfId="44429" xr:uid="{EE576438-DCE2-4C82-9A7F-703903C7604F}"/>
    <cellStyle name="Normal 2 3 29 2 2 3" xfId="11245" xr:uid="{546B0256-BD54-4956-947F-69FD18481701}"/>
    <cellStyle name="Normal 2 3 29 2 2 3 2" xfId="22118" xr:uid="{B42B7A03-9F0B-4AE7-B0FA-4B1B7D61E693}"/>
    <cellStyle name="Normal 2 3 29 2 2 3 3" xfId="36920" xr:uid="{30E56C1A-3570-4693-B268-79F1EF45BCF6}"/>
    <cellStyle name="Normal 2 3 29 2 2 4" xfId="15250" xr:uid="{3555666B-85C0-41F7-BD8E-2692A23427A3}"/>
    <cellStyle name="Normal 2 3 29 2 2 5" xfId="26099" xr:uid="{19AD1088-6896-4A61-9EC3-E7A6CD0871E0}"/>
    <cellStyle name="Normal 2 3 29 2 2 6" xfId="32249" xr:uid="{813EEE47-D2D0-4D44-BD58-D8EFDF1F5D7A}"/>
    <cellStyle name="Normal 2 3 29 2 2 7" xfId="41373" xr:uid="{677ECD8B-CFD1-4BE7-9A6C-E97CE57A57D5}"/>
    <cellStyle name="Normal 2 3 29 2 3" xfId="5888" xr:uid="{F60493F3-D86D-41BE-8B03-DE71E2761576}"/>
    <cellStyle name="Normal 2 3 29 2 3 2" xfId="11246" xr:uid="{DE87D707-DF84-46E4-9872-8D9644D041A5}"/>
    <cellStyle name="Normal 2 3 29 2 3 2 2" xfId="22119" xr:uid="{35629337-7B13-4902-BAA8-89A74E5E24BA}"/>
    <cellStyle name="Normal 2 3 29 2 3 2 3" xfId="38900" xr:uid="{7090ADD4-9544-4950-9AB5-94F87AC61A88}"/>
    <cellStyle name="Normal 2 3 29 2 3 3" xfId="17326" xr:uid="{73758C18-BE7C-4654-AA37-38583AFF4D80}"/>
    <cellStyle name="Normal 2 3 29 2 3 4" xfId="28175" xr:uid="{48F1FD02-BAF9-4D14-B929-8D0106FC0F8F}"/>
    <cellStyle name="Normal 2 3 29 2 3 5" xfId="34933" xr:uid="{7EB44441-802D-4AB3-904E-E6B93AA8D643}"/>
    <cellStyle name="Normal 2 3 29 2 3 6" xfId="43449" xr:uid="{BEB617B7-1CF2-435D-800A-35BA24C3515D}"/>
    <cellStyle name="Normal 2 3 29 2 4" xfId="11247" xr:uid="{FF5569C6-DDBC-42CB-B2D7-8662236AD969}"/>
    <cellStyle name="Normal 2 3 29 2 4 2" xfId="22120" xr:uid="{B138EA5E-CEF5-4EEE-A95E-60133EFA2FCA}"/>
    <cellStyle name="Normal 2 3 29 2 4 3" xfId="36919" xr:uid="{298FE94D-28F5-495D-B1EE-E1E8BDEF7691}"/>
    <cellStyle name="Normal 2 3 29 2 5" xfId="14270" xr:uid="{4335BF3A-F242-426E-94DB-9933067EA38B}"/>
    <cellStyle name="Normal 2 3 29 2 6" xfId="25119" xr:uid="{2B58D432-E713-46B2-A1C3-28FADC0B0EA4}"/>
    <cellStyle name="Normal 2 3 29 2 7" xfId="31269" xr:uid="{DC810930-17C1-48E9-9587-47C5B10C56F9}"/>
    <cellStyle name="Normal 2 3 29 2 8" xfId="40393" xr:uid="{B59DCDEF-874B-4811-887D-A4FD17552099}"/>
    <cellStyle name="Normal 2 3 29 3" xfId="3137" xr:uid="{A7BAA47E-9C03-4136-B2AE-8934E10AFF09}"/>
    <cellStyle name="Normal 2 3 29 3 2" xfId="6375" xr:uid="{667EE7F7-3B0F-413F-9832-710475AF38AB}"/>
    <cellStyle name="Normal 2 3 29 3 2 2" xfId="11248" xr:uid="{B3603CFD-0506-4AD4-B775-D5D174600EAA}"/>
    <cellStyle name="Normal 2 3 29 3 2 2 2" xfId="22121" xr:uid="{6B4501D1-C691-4642-BF05-3B0A2DD24A8B}"/>
    <cellStyle name="Normal 2 3 29 3 2 2 3" xfId="38902" xr:uid="{BFE78763-D50F-43F1-B68D-68A7F87BFC3F}"/>
    <cellStyle name="Normal 2 3 29 3 2 3" xfId="17813" xr:uid="{FA5D82F9-A469-40D4-B248-19DC75890D3E}"/>
    <cellStyle name="Normal 2 3 29 3 2 4" xfId="28662" xr:uid="{1FBDF387-0FFB-4C02-8484-B9B6808A07FD}"/>
    <cellStyle name="Normal 2 3 29 3 2 5" xfId="34935" xr:uid="{AB1BDED3-013A-4646-8BB9-9E14668C8ABA}"/>
    <cellStyle name="Normal 2 3 29 3 2 6" xfId="43936" xr:uid="{51B4F1CD-B2B1-46D5-BAD2-5433F54EA7FA}"/>
    <cellStyle name="Normal 2 3 29 3 3" xfId="11249" xr:uid="{3CE78A97-FF21-4640-BB20-BEA200F4AEFA}"/>
    <cellStyle name="Normal 2 3 29 3 3 2" xfId="22122" xr:uid="{1CB805CE-FD18-466A-BA4A-4A2DEF5560A3}"/>
    <cellStyle name="Normal 2 3 29 3 3 3" xfId="36921" xr:uid="{2DB1ADF1-2924-460B-911E-52A05D7ED95F}"/>
    <cellStyle name="Normal 2 3 29 3 4" xfId="14757" xr:uid="{89D95EE8-CB79-46CE-A6EC-88C672DAA1F0}"/>
    <cellStyle name="Normal 2 3 29 3 5" xfId="25606" xr:uid="{1B34207C-767C-4A32-82E9-6F3E5919C78D}"/>
    <cellStyle name="Normal 2 3 29 3 6" xfId="31756" xr:uid="{1771DF8F-1BD6-47BE-8CAD-84209382ACCC}"/>
    <cellStyle name="Normal 2 3 29 3 7" xfId="40880" xr:uid="{8017F3C2-49F8-4ECE-8E6F-3A9CC5DA99FD}"/>
    <cellStyle name="Normal 2 3 29 4" xfId="5395" xr:uid="{AF1D63E1-B75A-45D3-A102-6C662EC442DA}"/>
    <cellStyle name="Normal 2 3 29 4 2" xfId="11250" xr:uid="{960FCE4B-3D19-4EB4-88A9-274734BA23C2}"/>
    <cellStyle name="Normal 2 3 29 4 2 2" xfId="22123" xr:uid="{1D2DE6BD-FF5D-4903-A740-4FCB224EF6B8}"/>
    <cellStyle name="Normal 2 3 29 4 2 3" xfId="38137" xr:uid="{1222D3A0-D8D7-4AF3-83F8-5627EFEF5606}"/>
    <cellStyle name="Normal 2 3 29 4 3" xfId="16833" xr:uid="{2BE68B62-CE08-44B2-9CF8-7DA77D75873E}"/>
    <cellStyle name="Normal 2 3 29 4 4" xfId="27682" xr:uid="{BE1FAFC5-F259-4D80-A05A-23B2EEDBE31C}"/>
    <cellStyle name="Normal 2 3 29 4 5" xfId="34177" xr:uid="{59DAB10D-990A-4038-B4B9-033359F1DEC8}"/>
    <cellStyle name="Normal 2 3 29 4 6" xfId="42956" xr:uid="{A68FF745-33F8-4D50-885F-9A4B30CFAFAE}"/>
    <cellStyle name="Normal 2 3 29 5" xfId="11251" xr:uid="{D070F40C-1BA7-4C72-9FF5-2330A02CEA8F}"/>
    <cellStyle name="Normal 2 3 29 5 2" xfId="22124" xr:uid="{1D8F910E-8F75-4202-9A4A-91DC81603BFC}"/>
    <cellStyle name="Normal 2 3 29 5 3" xfId="36155" xr:uid="{35650849-FF91-4962-A5CE-5134B010864A}"/>
    <cellStyle name="Normal 2 3 29 6" xfId="13777" xr:uid="{F7BB24F9-6F40-4E2F-86D4-CED1862BFE9C}"/>
    <cellStyle name="Normal 2 3 29 7" xfId="24626" xr:uid="{BF8CB07A-2348-481A-B9F8-8BF11D4BA31A}"/>
    <cellStyle name="Normal 2 3 29 8" xfId="30786" xr:uid="{77404C6E-B27B-4728-B470-28F1938808D8}"/>
    <cellStyle name="Normal 2 3 29 9" xfId="39900" xr:uid="{16DCC569-B674-4523-AE1B-321A1D267599}"/>
    <cellStyle name="Normal 2 3 3" xfId="953" xr:uid="{A48729CA-F8B9-4882-A3D0-151F3DB58D29}"/>
    <cellStyle name="Normal 2 3 3 10" xfId="4900" xr:uid="{9F7DE28C-F9A3-4315-9A9E-42AB6B82D60F}"/>
    <cellStyle name="Normal 2 3 3 10 2" xfId="7956" xr:uid="{9A15F87F-8606-418A-ABC7-F294B5D9C4D5}"/>
    <cellStyle name="Normal 2 3 3 10 2 2" xfId="19394" xr:uid="{B70E5B73-ED21-4CB4-A15B-DFA04BF0E678}"/>
    <cellStyle name="Normal 2 3 3 10 2 3" xfId="30243" xr:uid="{57136ADF-0AC8-4A72-9453-177D98B4DFAB}"/>
    <cellStyle name="Normal 2 3 3 10 2 4" xfId="45517" xr:uid="{552C5ED6-4A29-4E14-9CAD-12C0E040D7D5}"/>
    <cellStyle name="Normal 2 3 3 10 3" xfId="16338" xr:uid="{1F43D1F8-5583-4DBA-962E-7FB822C052EC}"/>
    <cellStyle name="Normal 2 3 3 10 4" xfId="27187" xr:uid="{962391E1-72B9-4352-A21C-0731C554635D}"/>
    <cellStyle name="Normal 2 3 3 10 5" xfId="42461" xr:uid="{00518BC2-B4F3-497E-AD43-95C3082664AF}"/>
    <cellStyle name="Normal 2 3 3 11" xfId="5261" xr:uid="{E0CFA65C-252A-42F0-879C-CF41A3D1973A}"/>
    <cellStyle name="Normal 2 3 3 11 2" xfId="16699" xr:uid="{109079F8-CB71-4EEC-AE77-0C00749440E6}"/>
    <cellStyle name="Normal 2 3 3 11 3" xfId="27548" xr:uid="{F2DA754C-E6DD-4385-904F-C0930F730424}"/>
    <cellStyle name="Normal 2 3 3 11 4" xfId="42822" xr:uid="{FB769810-8C05-4B92-96C7-1F9790966E24}"/>
    <cellStyle name="Normal 2 3 3 12" xfId="13643" xr:uid="{E9946829-B21A-4C2B-A3D0-BE1B12B7FC02}"/>
    <cellStyle name="Normal 2 3 3 13" xfId="24492" xr:uid="{E7A71BE6-4180-4760-8AE4-39F39818456E}"/>
    <cellStyle name="Normal 2 3 3 14" xfId="30636" xr:uid="{7F264632-05E7-4854-87B0-05878818AB6E}"/>
    <cellStyle name="Normal 2 3 3 15" xfId="39766" xr:uid="{47B6F357-F887-49B3-A428-8651130A38DC}"/>
    <cellStyle name="Normal 2 3 3 2" xfId="954" xr:uid="{7754DF52-15B5-46D6-B8F7-EEEF1F98BC2F}"/>
    <cellStyle name="Normal 2 3 3 2 10" xfId="30706" xr:uid="{8113224E-D794-4C61-8E75-D15B116EA724}"/>
    <cellStyle name="Normal 2 3 3 2 11" xfId="39767" xr:uid="{52D4ECBF-74F9-44B1-A9D5-0A5518ADF8B1}"/>
    <cellStyle name="Normal 2 3 3 2 2" xfId="2516" xr:uid="{24D0F2EE-1051-4033-9FC0-6BCC1CEA58AD}"/>
    <cellStyle name="Normal 2 3 3 2 2 2" xfId="3497" xr:uid="{3D2D32E6-99A8-422A-989A-EA81A57CA83F}"/>
    <cellStyle name="Normal 2 3 3 2 2 2 2" xfId="6735" xr:uid="{ACF38F7D-9FDF-4AD7-97CF-7B8D92071D3C}"/>
    <cellStyle name="Normal 2 3 3 2 2 2 2 2" xfId="11252" xr:uid="{9E1354A2-5F95-4A32-A95B-E72C155DCC3E}"/>
    <cellStyle name="Normal 2 3 3 2 2 2 2 2 2" xfId="22125" xr:uid="{CF01518D-A9A6-44C6-9113-67270A4B64D4}"/>
    <cellStyle name="Normal 2 3 3 2 2 2 2 2 3" xfId="38903" xr:uid="{84A7A4B1-4F52-4DC6-868D-4E001FE4BA35}"/>
    <cellStyle name="Normal 2 3 3 2 2 2 2 3" xfId="18173" xr:uid="{B1EBFBA0-A93A-4DFB-B21B-457D4AAE9DE2}"/>
    <cellStyle name="Normal 2 3 3 2 2 2 2 4" xfId="29022" xr:uid="{8A9E92CE-074E-4255-A4C1-B950765D24D8}"/>
    <cellStyle name="Normal 2 3 3 2 2 2 2 5" xfId="34936" xr:uid="{E4302540-922F-4298-A2B2-D513991E43EA}"/>
    <cellStyle name="Normal 2 3 3 2 2 2 2 6" xfId="44296" xr:uid="{B32A076C-64C1-40F3-8C45-844559931C36}"/>
    <cellStyle name="Normal 2 3 3 2 2 2 3" xfId="11253" xr:uid="{C69AE34A-42BA-4498-9DEF-3C628DCDC825}"/>
    <cellStyle name="Normal 2 3 3 2 2 2 3 2" xfId="22126" xr:uid="{D766B363-2B86-4EAC-99CA-E5DF3F0A67D2}"/>
    <cellStyle name="Normal 2 3 3 2 2 2 3 3" xfId="36922" xr:uid="{26DD275D-D07B-450B-8605-B12829F70FDA}"/>
    <cellStyle name="Normal 2 3 3 2 2 2 4" xfId="15117" xr:uid="{2F02A6D0-8F15-4D7C-99B7-0A8B7DF43AF8}"/>
    <cellStyle name="Normal 2 3 3 2 2 2 5" xfId="25966" xr:uid="{4DAB274D-9A40-40C9-B17F-3CADC283F73E}"/>
    <cellStyle name="Normal 2 3 3 2 2 2 6" xfId="32116" xr:uid="{9BF35C16-2E3A-4E9F-8C93-951CCB260B3F}"/>
    <cellStyle name="Normal 2 3 3 2 2 2 7" xfId="41240" xr:uid="{02A766F4-D233-4884-930B-57E9088E0461}"/>
    <cellStyle name="Normal 2 3 3 2 2 3" xfId="5755" xr:uid="{12974215-EF3B-41DE-A5CB-05167691213E}"/>
    <cellStyle name="Normal 2 3 3 2 2 3 2" xfId="11254" xr:uid="{CB016078-2E9B-4283-81DB-FD2F09FD8B8C}"/>
    <cellStyle name="Normal 2 3 3 2 2 3 2 2" xfId="22127" xr:uid="{98B450C6-5106-4C19-B81E-C209B2B24970}"/>
    <cellStyle name="Normal 2 3 3 2 2 3 2 3" xfId="38138" xr:uid="{BFEE94CD-59B7-4B7A-A5DC-89BE3C6B15B1}"/>
    <cellStyle name="Normal 2 3 3 2 2 3 3" xfId="17193" xr:uid="{69A18144-C4F4-4520-88FA-EA37C4237433}"/>
    <cellStyle name="Normal 2 3 3 2 2 3 4" xfId="28042" xr:uid="{DE7A8194-6E32-43C1-81B9-643C538CEDED}"/>
    <cellStyle name="Normal 2 3 3 2 2 3 5" xfId="34178" xr:uid="{23916840-6A06-4699-AC96-73ADE4CAAB8D}"/>
    <cellStyle name="Normal 2 3 3 2 2 3 6" xfId="43316" xr:uid="{3B18F84B-65E3-4845-AFA4-FA0333CE89DE}"/>
    <cellStyle name="Normal 2 3 3 2 2 4" xfId="11255" xr:uid="{7157F362-81EF-4C1D-A881-3BB7CEA14A61}"/>
    <cellStyle name="Normal 2 3 3 2 2 4 2" xfId="22128" xr:uid="{0A431BF1-AD32-41AD-8399-997E113E4FA0}"/>
    <cellStyle name="Normal 2 3 3 2 2 4 3" xfId="36156" xr:uid="{FCB83D69-2867-44A5-84F7-08AC64CC020D}"/>
    <cellStyle name="Normal 2 3 3 2 2 5" xfId="14137" xr:uid="{68502326-1CA1-4D07-90D0-3EC0740E9046}"/>
    <cellStyle name="Normal 2 3 3 2 2 6" xfId="24986" xr:uid="{7A591ECB-3EDA-4249-A96D-309DB1A62F7D}"/>
    <cellStyle name="Normal 2 3 3 2 2 7" xfId="31136" xr:uid="{709CD46D-1655-4C9B-8531-0214093838FA}"/>
    <cellStyle name="Normal 2 3 3 2 2 8" xfId="40260" xr:uid="{338D4E58-5498-4D52-90C6-97BD0A3218AF}"/>
    <cellStyle name="Normal 2 3 3 2 3" xfId="3004" xr:uid="{0FAAB36B-436F-4EF2-A87B-1790DB3737AB}"/>
    <cellStyle name="Normal 2 3 3 2 3 2" xfId="6242" xr:uid="{22F44665-C1EA-4FA6-A608-456680DF2F4C}"/>
    <cellStyle name="Normal 2 3 3 2 3 2 2" xfId="11256" xr:uid="{23124D9A-4C49-4AB9-B314-B02E7EF3553F}"/>
    <cellStyle name="Normal 2 3 3 2 3 2 2 2" xfId="22129" xr:uid="{59A663AB-D88E-4A11-B8E2-09F26E06E7A7}"/>
    <cellStyle name="Normal 2 3 3 2 3 2 2 3" xfId="38904" xr:uid="{3BECC00F-42BF-4D99-889C-55F57883F77B}"/>
    <cellStyle name="Normal 2 3 3 2 3 2 3" xfId="17680" xr:uid="{87BA647E-3637-4BF4-AF5E-317180129840}"/>
    <cellStyle name="Normal 2 3 3 2 3 2 4" xfId="28529" xr:uid="{EACF1D99-C6A8-46DB-A71D-D7756DB4AE34}"/>
    <cellStyle name="Normal 2 3 3 2 3 2 5" xfId="34937" xr:uid="{326850DE-448E-4203-952E-7EA6BAC13DB2}"/>
    <cellStyle name="Normal 2 3 3 2 3 2 6" xfId="43803" xr:uid="{115E714C-884C-45F2-8DB4-08054831A715}"/>
    <cellStyle name="Normal 2 3 3 2 3 3" xfId="11257" xr:uid="{CE059D47-F50E-4554-ADB1-480259C098EE}"/>
    <cellStyle name="Normal 2 3 3 2 3 3 2" xfId="22130" xr:uid="{5838BD29-5AD6-4A0A-B371-2445158EEAAB}"/>
    <cellStyle name="Normal 2 3 3 2 3 3 3" xfId="36923" xr:uid="{AEA7AA11-63D4-459A-9D53-EB2492B8A7C1}"/>
    <cellStyle name="Normal 2 3 3 2 3 4" xfId="14624" xr:uid="{B550EE12-A671-45A5-9BDB-430B65FF70C7}"/>
    <cellStyle name="Normal 2 3 3 2 3 5" xfId="25473" xr:uid="{1A2C2FFB-3E8B-4A4A-930E-14B303AE8D64}"/>
    <cellStyle name="Normal 2 3 3 2 3 6" xfId="31623" xr:uid="{FA4830A1-A655-414C-A9A5-3817275B2D6C}"/>
    <cellStyle name="Normal 2 3 3 2 3 7" xfId="40747" xr:uid="{51E35679-FBA1-4841-B97B-A98656A7624E}"/>
    <cellStyle name="Normal 2 3 3 2 4" xfId="3994" xr:uid="{18AE4A15-8887-4B94-8940-487D584A2184}"/>
    <cellStyle name="Normal 2 3 3 2 4 2" xfId="7230" xr:uid="{738F3D56-5AAA-45A2-AF41-8CFB45E3CA6D}"/>
    <cellStyle name="Normal 2 3 3 2 4 2 2" xfId="18668" xr:uid="{7046666C-7162-4811-B3ED-7AAD1C5EE8C1}"/>
    <cellStyle name="Normal 2 3 3 2 4 2 3" xfId="29517" xr:uid="{FC2FBC57-9B69-412A-B179-3E464E4779D3}"/>
    <cellStyle name="Normal 2 3 3 2 4 2 4" xfId="37799" xr:uid="{8AE92CA3-12AC-41AD-AE55-6D07A8D4DE47}"/>
    <cellStyle name="Normal 2 3 3 2 4 2 5" xfId="44791" xr:uid="{DEFE2BBC-9515-4CB9-ABD2-4C0FC080C0D0}"/>
    <cellStyle name="Normal 2 3 3 2 4 3" xfId="15612" xr:uid="{131BCD2E-A726-4B4D-9C39-F9B52251CF0E}"/>
    <cellStyle name="Normal 2 3 3 2 4 4" xfId="26461" xr:uid="{7CE659EB-9AB2-4A25-A74D-F82CCA29C6A5}"/>
    <cellStyle name="Normal 2 3 3 2 4 5" xfId="33180" xr:uid="{30987AA5-AD53-421A-9CEC-FA5EDE8C10CE}"/>
    <cellStyle name="Normal 2 3 3 2 4 6" xfId="41735" xr:uid="{61348218-A5C0-4F6B-A8F7-1E78B17C27B4}"/>
    <cellStyle name="Normal 2 3 3 2 5" xfId="4539" xr:uid="{6A035405-1827-4832-BD0C-8D2CBC2D9DAD}"/>
    <cellStyle name="Normal 2 3 3 2 5 2" xfId="7595" xr:uid="{5F6550D6-BF05-46EB-A237-063481DE0906}"/>
    <cellStyle name="Normal 2 3 3 2 5 2 2" xfId="19033" xr:uid="{B09090EC-06AC-4822-9C70-28A23B63E9EB}"/>
    <cellStyle name="Normal 2 3 3 2 5 2 3" xfId="29882" xr:uid="{3E7CEEB8-4CF6-4AA2-93AF-48A9AC370DF3}"/>
    <cellStyle name="Normal 2 3 3 2 5 2 4" xfId="45156" xr:uid="{4A17B2DF-E00A-4268-B933-61452D7F1ACA}"/>
    <cellStyle name="Normal 2 3 3 2 5 3" xfId="15977" xr:uid="{5B44B195-725E-4E38-8E22-238898372C15}"/>
    <cellStyle name="Normal 2 3 3 2 5 4" xfId="26826" xr:uid="{A5C16D1E-D89D-41AA-8B0E-793AE20A016E}"/>
    <cellStyle name="Normal 2 3 3 2 5 5" xfId="35817" xr:uid="{5C4D44C4-9636-46BE-9C31-FDE2CF1BC559}"/>
    <cellStyle name="Normal 2 3 3 2 5 6" xfId="42100" xr:uid="{3BE4C5D2-563C-4541-A4E6-68576FBCF4E0}"/>
    <cellStyle name="Normal 2 3 3 2 6" xfId="4901" xr:uid="{CDEDC192-0959-4D0B-B6BF-08EFCB83E866}"/>
    <cellStyle name="Normal 2 3 3 2 6 2" xfId="7957" xr:uid="{DFB10086-A0CC-4B23-9EB9-3266FA4FACCD}"/>
    <cellStyle name="Normal 2 3 3 2 6 2 2" xfId="19395" xr:uid="{4196E12D-715D-4B04-B201-65502446136A}"/>
    <cellStyle name="Normal 2 3 3 2 6 2 3" xfId="30244" xr:uid="{FA918BF0-7A4C-4C94-BC27-F277DC0E4444}"/>
    <cellStyle name="Normal 2 3 3 2 6 2 4" xfId="45518" xr:uid="{B6A61ABA-B0EB-4B3F-AD31-37EF88823C73}"/>
    <cellStyle name="Normal 2 3 3 2 6 3" xfId="16339" xr:uid="{E774569C-639B-45E4-8644-CBE66B92D6E8}"/>
    <cellStyle name="Normal 2 3 3 2 6 4" xfId="27188" xr:uid="{36B75788-BDD1-48D4-97B1-22285E572962}"/>
    <cellStyle name="Normal 2 3 3 2 6 5" xfId="42462" xr:uid="{E20B0246-225F-4260-9263-25AFB4DF9511}"/>
    <cellStyle name="Normal 2 3 3 2 7" xfId="5262" xr:uid="{744B16FE-B96D-4E69-8D2D-C1E60AF912B4}"/>
    <cellStyle name="Normal 2 3 3 2 7 2" xfId="16700" xr:uid="{69661D85-E679-47EE-AEA9-E72DC6C35851}"/>
    <cellStyle name="Normal 2 3 3 2 7 3" xfId="27549" xr:uid="{7720CB28-BFCD-43CA-842F-B21A8B166EDA}"/>
    <cellStyle name="Normal 2 3 3 2 7 4" xfId="42823" xr:uid="{C828A499-87E0-498B-AAAD-A5C666362861}"/>
    <cellStyle name="Normal 2 3 3 2 8" xfId="13644" xr:uid="{08241EC7-1579-4F3A-9A00-1C41D43AD800}"/>
    <cellStyle name="Normal 2 3 3 2 9" xfId="24493" xr:uid="{FBDB9F91-121A-4F48-9A77-FAEFA8D75199}"/>
    <cellStyle name="Normal 2 3 3 3" xfId="955" xr:uid="{D2292872-2A06-4975-9A6F-9E4A5765B339}"/>
    <cellStyle name="Normal 2 3 3 3 10" xfId="30707" xr:uid="{7330E98F-1269-4BDB-B48E-7C0546C4C6CD}"/>
    <cellStyle name="Normal 2 3 3 3 11" xfId="39768" xr:uid="{7E2E9B4C-2FDA-4F1C-94C8-C1C89FAC4F49}"/>
    <cellStyle name="Normal 2 3 3 3 2" xfId="2517" xr:uid="{AC1352D7-A9CA-4C89-BAE1-F6C896C3822C}"/>
    <cellStyle name="Normal 2 3 3 3 2 2" xfId="3498" xr:uid="{9D1D1471-6D45-473E-A718-C3986FC2A8C9}"/>
    <cellStyle name="Normal 2 3 3 3 2 2 2" xfId="6736" xr:uid="{A6D3B4F8-440E-45E6-AB6F-9D92C7E5BE41}"/>
    <cellStyle name="Normal 2 3 3 3 2 2 2 2" xfId="11258" xr:uid="{915A8BB0-E895-41D7-B387-7DA97B0C1E8D}"/>
    <cellStyle name="Normal 2 3 3 3 2 2 2 2 2" xfId="22131" xr:uid="{1BE08214-BB78-42F6-898D-51D711C65221}"/>
    <cellStyle name="Normal 2 3 3 3 2 2 2 2 3" xfId="38905" xr:uid="{3D3BE190-1E9C-45A5-89DD-CD5EA3DFA46D}"/>
    <cellStyle name="Normal 2 3 3 3 2 2 2 3" xfId="18174" xr:uid="{9747177E-62AD-4B5B-8DAE-36883D7B8C02}"/>
    <cellStyle name="Normal 2 3 3 3 2 2 2 4" xfId="29023" xr:uid="{B97A3F60-72B9-4D7D-A162-2428F9E1AF54}"/>
    <cellStyle name="Normal 2 3 3 3 2 2 2 5" xfId="34938" xr:uid="{A1B00318-CB9B-44A8-8DDF-CF463A484C64}"/>
    <cellStyle name="Normal 2 3 3 3 2 2 2 6" xfId="44297" xr:uid="{3DD34604-2A95-424D-92A5-E90BD5D4F827}"/>
    <cellStyle name="Normal 2 3 3 3 2 2 3" xfId="11259" xr:uid="{FDF3C3F8-2C58-4AA7-8AD5-6289784D47DE}"/>
    <cellStyle name="Normal 2 3 3 3 2 2 3 2" xfId="22132" xr:uid="{42C583D2-8488-4BE8-8076-91F230EC532C}"/>
    <cellStyle name="Normal 2 3 3 3 2 2 3 3" xfId="36924" xr:uid="{B795DBF1-8111-4AEB-89AA-D7E559773BBD}"/>
    <cellStyle name="Normal 2 3 3 3 2 2 4" xfId="15118" xr:uid="{8E3D58E6-C67E-44A5-A519-D8CEFA5F0CAD}"/>
    <cellStyle name="Normal 2 3 3 3 2 2 5" xfId="25967" xr:uid="{34A69B11-045C-4FE5-946C-83BC551AF98F}"/>
    <cellStyle name="Normal 2 3 3 3 2 2 6" xfId="32117" xr:uid="{B98E963F-42F6-4C58-BD64-D4B9008BC823}"/>
    <cellStyle name="Normal 2 3 3 3 2 2 7" xfId="41241" xr:uid="{AD138F8F-BA9A-4A80-904C-CEF0AC1EAC20}"/>
    <cellStyle name="Normal 2 3 3 3 2 3" xfId="5756" xr:uid="{159AFFA0-6ECC-4BBA-A819-D5D9F74A0CCA}"/>
    <cellStyle name="Normal 2 3 3 3 2 3 2" xfId="11260" xr:uid="{06C20456-8A50-4676-A9D4-BA0451D78A88}"/>
    <cellStyle name="Normal 2 3 3 3 2 3 2 2" xfId="22133" xr:uid="{D57BFF3B-A038-4FFA-A773-A6E308BD14D4}"/>
    <cellStyle name="Normal 2 3 3 3 2 3 2 3" xfId="38139" xr:uid="{BC2BF4BE-7B4C-414B-B9B5-C04DF5D668E4}"/>
    <cellStyle name="Normal 2 3 3 3 2 3 3" xfId="17194" xr:uid="{31E80140-D0E1-4C93-9066-F14E4F774BB8}"/>
    <cellStyle name="Normal 2 3 3 3 2 3 4" xfId="28043" xr:uid="{74F18D94-2C44-4956-BC38-7530F66C47ED}"/>
    <cellStyle name="Normal 2 3 3 3 2 3 5" xfId="34179" xr:uid="{982E91EF-94A3-4CCB-A68B-3D723A969B8A}"/>
    <cellStyle name="Normal 2 3 3 3 2 3 6" xfId="43317" xr:uid="{D42ABAF2-6947-4482-9D9E-3DECE4930B8B}"/>
    <cellStyle name="Normal 2 3 3 3 2 4" xfId="11261" xr:uid="{B087070A-9E9D-47A0-B437-8E9029F8D6AB}"/>
    <cellStyle name="Normal 2 3 3 3 2 4 2" xfId="22134" xr:uid="{355AA266-7F18-439D-B6E1-644A2F0FDC59}"/>
    <cellStyle name="Normal 2 3 3 3 2 4 3" xfId="36157" xr:uid="{BBA23B25-8765-4941-BA41-12E6635ED2D6}"/>
    <cellStyle name="Normal 2 3 3 3 2 5" xfId="14138" xr:uid="{960A0D42-72F9-4DB6-85FE-978BC34F3FBE}"/>
    <cellStyle name="Normal 2 3 3 3 2 6" xfId="24987" xr:uid="{0DA424FC-8A3D-4AA0-8468-03BBF9DFF897}"/>
    <cellStyle name="Normal 2 3 3 3 2 7" xfId="31137" xr:uid="{07E64A3B-CAAF-4951-BB2B-CB9D5545A55D}"/>
    <cellStyle name="Normal 2 3 3 3 2 8" xfId="40261" xr:uid="{B6CE9A78-F3C2-4682-9FF0-52B3A4ECF472}"/>
    <cellStyle name="Normal 2 3 3 3 3" xfId="3005" xr:uid="{AB635132-58C9-4F51-B4F8-06E869DC2023}"/>
    <cellStyle name="Normal 2 3 3 3 3 2" xfId="6243" xr:uid="{8637FAAD-5F17-4D3F-8408-F40FAE3B5918}"/>
    <cellStyle name="Normal 2 3 3 3 3 2 2" xfId="11262" xr:uid="{BD0C9839-B48C-4684-8C40-9EE8373D50E1}"/>
    <cellStyle name="Normal 2 3 3 3 3 2 2 2" xfId="22135" xr:uid="{7808047A-7FA8-4714-8FB6-E1A3892C5EFA}"/>
    <cellStyle name="Normal 2 3 3 3 3 2 2 3" xfId="38906" xr:uid="{4F8AEEB0-EACA-4F30-B6CA-013286E26424}"/>
    <cellStyle name="Normal 2 3 3 3 3 2 3" xfId="17681" xr:uid="{FFE84F12-32CD-4517-B979-00A18660F936}"/>
    <cellStyle name="Normal 2 3 3 3 3 2 4" xfId="28530" xr:uid="{090F2CF5-A246-4979-8EBE-1FEAA10424CE}"/>
    <cellStyle name="Normal 2 3 3 3 3 2 5" xfId="34939" xr:uid="{B71D6058-FAEF-4D51-9E57-974CC5E02E9E}"/>
    <cellStyle name="Normal 2 3 3 3 3 2 6" xfId="43804" xr:uid="{BFDA74D4-7F16-40A1-8D29-2C25844DB41F}"/>
    <cellStyle name="Normal 2 3 3 3 3 3" xfId="11263" xr:uid="{3DDF560C-5B60-4198-8F92-3F31C9051AE2}"/>
    <cellStyle name="Normal 2 3 3 3 3 3 2" xfId="22136" xr:uid="{029EB299-EAAB-4FC1-88F9-3CD8599C7499}"/>
    <cellStyle name="Normal 2 3 3 3 3 3 3" xfId="36925" xr:uid="{BC9A2E9A-FB38-4600-B44B-8791F98EC1F0}"/>
    <cellStyle name="Normal 2 3 3 3 3 4" xfId="14625" xr:uid="{14B2B0B3-8E1E-4C42-BCED-AEBC8ACBF49C}"/>
    <cellStyle name="Normal 2 3 3 3 3 5" xfId="25474" xr:uid="{5009A5A0-3D39-4F99-AF77-232B09F5DC96}"/>
    <cellStyle name="Normal 2 3 3 3 3 6" xfId="31624" xr:uid="{2B02DA4A-0195-4BE1-A0C0-1D46851F1EC9}"/>
    <cellStyle name="Normal 2 3 3 3 3 7" xfId="40748" xr:uid="{71AE63BC-68FA-4F90-B8A7-529C17BCDF49}"/>
    <cellStyle name="Normal 2 3 3 3 4" xfId="3995" xr:uid="{666DF620-8876-408E-8F3B-46A5C9CAD0F7}"/>
    <cellStyle name="Normal 2 3 3 3 4 2" xfId="7231" xr:uid="{2BCFAAD6-080F-4290-A03E-CE558A49251B}"/>
    <cellStyle name="Normal 2 3 3 3 4 2 2" xfId="18669" xr:uid="{56BA2246-5A2A-42D5-8910-60516FBA981D}"/>
    <cellStyle name="Normal 2 3 3 3 4 2 3" xfId="29518" xr:uid="{9ADE1D0E-318B-4626-96AC-F8D6F96F8C8D}"/>
    <cellStyle name="Normal 2 3 3 3 4 2 4" xfId="37800" xr:uid="{5D34E4E7-E056-450C-85C1-9E4BDC2A6898}"/>
    <cellStyle name="Normal 2 3 3 3 4 2 5" xfId="44792" xr:uid="{D0729EFC-7E9C-4411-8186-8BF3F5B8D0BD}"/>
    <cellStyle name="Normal 2 3 3 3 4 3" xfId="15613" xr:uid="{64C764E1-CDAE-4156-BC7E-015D2A1F5E62}"/>
    <cellStyle name="Normal 2 3 3 3 4 4" xfId="26462" xr:uid="{BF0BC220-64FB-46A8-B100-4F0958AF7B1B}"/>
    <cellStyle name="Normal 2 3 3 3 4 5" xfId="33181" xr:uid="{C96E3894-5526-4489-ACE4-A9E15058810F}"/>
    <cellStyle name="Normal 2 3 3 3 4 6" xfId="41736" xr:uid="{9DABFA92-C52D-46C6-ADCE-2689517680CC}"/>
    <cellStyle name="Normal 2 3 3 3 5" xfId="4540" xr:uid="{B9CF05B3-F57F-4F0D-9F1D-63A2A628707E}"/>
    <cellStyle name="Normal 2 3 3 3 5 2" xfId="7596" xr:uid="{BC9D0FA1-999A-4E1E-B9DB-B7D33DB8950F}"/>
    <cellStyle name="Normal 2 3 3 3 5 2 2" xfId="19034" xr:uid="{7877A370-9A16-4618-8AA6-23D422848471}"/>
    <cellStyle name="Normal 2 3 3 3 5 2 3" xfId="29883" xr:uid="{A132BDD6-4443-404D-B481-09E299D26311}"/>
    <cellStyle name="Normal 2 3 3 3 5 2 4" xfId="45157" xr:uid="{C9DF74B1-C34E-4E1A-947E-F470E25E5DA6}"/>
    <cellStyle name="Normal 2 3 3 3 5 3" xfId="15978" xr:uid="{15B49AA0-CEBD-4AD7-B4C1-27BFB54CB4D1}"/>
    <cellStyle name="Normal 2 3 3 3 5 4" xfId="26827" xr:uid="{16C01196-3B9D-43C5-BB03-65F6B1179937}"/>
    <cellStyle name="Normal 2 3 3 3 5 5" xfId="35818" xr:uid="{10A4A4A5-ED54-4596-836D-AA30E2F779D6}"/>
    <cellStyle name="Normal 2 3 3 3 5 6" xfId="42101" xr:uid="{A5C1172F-F0E1-4FE1-BEDB-0C702DCCB01C}"/>
    <cellStyle name="Normal 2 3 3 3 6" xfId="4902" xr:uid="{8CE2483A-751D-42F1-AEE0-F8A2F7F85ADE}"/>
    <cellStyle name="Normal 2 3 3 3 6 2" xfId="7958" xr:uid="{A4E7E7D8-AFB7-4950-A669-67DAC37614C0}"/>
    <cellStyle name="Normal 2 3 3 3 6 2 2" xfId="19396" xr:uid="{7D7252AD-D0F4-480A-8789-440277FD0C57}"/>
    <cellStyle name="Normal 2 3 3 3 6 2 3" xfId="30245" xr:uid="{1520A8A0-FF4F-4627-9EA5-08B06FFC78D8}"/>
    <cellStyle name="Normal 2 3 3 3 6 2 4" xfId="45519" xr:uid="{1664ADFC-9ACF-4B52-8BB7-DBC65DCBEA62}"/>
    <cellStyle name="Normal 2 3 3 3 6 3" xfId="16340" xr:uid="{9D227FB1-CDF8-4544-8175-3A7013D48CBC}"/>
    <cellStyle name="Normal 2 3 3 3 6 4" xfId="27189" xr:uid="{177FD185-0D2D-4ABC-BD89-FB22E5CB1295}"/>
    <cellStyle name="Normal 2 3 3 3 6 5" xfId="42463" xr:uid="{B4AAE03E-8ECC-4FD8-8584-EB5828CA838C}"/>
    <cellStyle name="Normal 2 3 3 3 7" xfId="5263" xr:uid="{C09357C6-1FC2-46BA-A004-AB1924C84FC5}"/>
    <cellStyle name="Normal 2 3 3 3 7 2" xfId="16701" xr:uid="{2199CE3B-7161-4E51-999B-2488ADF3A166}"/>
    <cellStyle name="Normal 2 3 3 3 7 3" xfId="27550" xr:uid="{6E4E0DFD-B78A-4E1C-AF17-C1BFC46E4B36}"/>
    <cellStyle name="Normal 2 3 3 3 7 4" xfId="42824" xr:uid="{8D189C9A-A9EA-4AC0-BEC2-21C66319533F}"/>
    <cellStyle name="Normal 2 3 3 3 8" xfId="13645" xr:uid="{D6482AE7-E3E6-4524-A2F4-1D59168E296D}"/>
    <cellStyle name="Normal 2 3 3 3 9" xfId="24494" xr:uid="{F480E7EB-38BF-47C9-A173-64BFE32600AC}"/>
    <cellStyle name="Normal 2 3 3 4" xfId="956" xr:uid="{02246957-F856-4056-800C-D69A1AC53238}"/>
    <cellStyle name="Normal 2 3 3 4 10" xfId="30708" xr:uid="{ECF99450-A3C0-44A3-B973-698DFB8C6539}"/>
    <cellStyle name="Normal 2 3 3 4 11" xfId="39769" xr:uid="{E0D3D77E-22D2-4BA2-B037-9CE6E83845B2}"/>
    <cellStyle name="Normal 2 3 3 4 2" xfId="2518" xr:uid="{2C7A9801-BAE7-4CC7-9670-85BC80FA8FAB}"/>
    <cellStyle name="Normal 2 3 3 4 2 2" xfId="3499" xr:uid="{8F350FF7-B0E9-422B-8A20-3B82511E2567}"/>
    <cellStyle name="Normal 2 3 3 4 2 2 2" xfId="6737" xr:uid="{BB51169A-0041-4103-A18A-64D1A8DE870B}"/>
    <cellStyle name="Normal 2 3 3 4 2 2 2 2" xfId="11264" xr:uid="{DA5CEE1A-29FC-4DD9-A8E1-74EF0DA181FE}"/>
    <cellStyle name="Normal 2 3 3 4 2 2 2 2 2" xfId="22137" xr:uid="{03BC5292-940E-4797-8D57-359AD934979A}"/>
    <cellStyle name="Normal 2 3 3 4 2 2 2 2 3" xfId="38907" xr:uid="{3920F41A-E5D4-402D-B910-3BC98D9DA7F5}"/>
    <cellStyle name="Normal 2 3 3 4 2 2 2 3" xfId="18175" xr:uid="{86B69395-9FDE-4372-BF55-1A6BBAF6A589}"/>
    <cellStyle name="Normal 2 3 3 4 2 2 2 4" xfId="29024" xr:uid="{F3C2D1B8-2AF7-4342-996E-06D0526F4170}"/>
    <cellStyle name="Normal 2 3 3 4 2 2 2 5" xfId="34940" xr:uid="{F5D617BE-C597-4BA9-AD8F-1AB93FC6698C}"/>
    <cellStyle name="Normal 2 3 3 4 2 2 2 6" xfId="44298" xr:uid="{FC59E288-05E8-4751-AB1F-94F0BEB0EB80}"/>
    <cellStyle name="Normal 2 3 3 4 2 2 3" xfId="11265" xr:uid="{1F55AADD-C0CA-4F70-9AC2-E6419566811F}"/>
    <cellStyle name="Normal 2 3 3 4 2 2 3 2" xfId="22138" xr:uid="{E9101DB7-CE17-4E5B-B59C-F41A3377FA24}"/>
    <cellStyle name="Normal 2 3 3 4 2 2 3 3" xfId="36926" xr:uid="{A2D0DFFA-FB01-409C-9826-45E17986433B}"/>
    <cellStyle name="Normal 2 3 3 4 2 2 4" xfId="15119" xr:uid="{5900DABE-5F4A-41E4-991A-A8A3692485FB}"/>
    <cellStyle name="Normal 2 3 3 4 2 2 5" xfId="25968" xr:uid="{89E67808-19A2-4C37-A03D-89DECA002FFE}"/>
    <cellStyle name="Normal 2 3 3 4 2 2 6" xfId="32118" xr:uid="{04517D2A-1543-4ABB-BBD7-D4016DC2299E}"/>
    <cellStyle name="Normal 2 3 3 4 2 2 7" xfId="41242" xr:uid="{4AE5AB4B-22BC-4CC2-8506-56257CB32555}"/>
    <cellStyle name="Normal 2 3 3 4 2 3" xfId="5757" xr:uid="{48493A5C-20B8-4B32-92B4-B7C884045F89}"/>
    <cellStyle name="Normal 2 3 3 4 2 3 2" xfId="11266" xr:uid="{DC26B49C-C1EA-49D8-A5D6-488A0E36F33F}"/>
    <cellStyle name="Normal 2 3 3 4 2 3 2 2" xfId="22139" xr:uid="{8285D664-0AB2-406A-A33A-8D3B21C68A5D}"/>
    <cellStyle name="Normal 2 3 3 4 2 3 2 3" xfId="38140" xr:uid="{36E51213-02BF-48EF-9C2A-71A6CFD3D6DA}"/>
    <cellStyle name="Normal 2 3 3 4 2 3 3" xfId="17195" xr:uid="{4822CCD9-4198-417E-B7E3-CBE4615572F6}"/>
    <cellStyle name="Normal 2 3 3 4 2 3 4" xfId="28044" xr:uid="{88F295C9-A058-49C0-B288-2466C629AEB7}"/>
    <cellStyle name="Normal 2 3 3 4 2 3 5" xfId="34180" xr:uid="{A3DFC92E-78C9-4BBE-B2FF-DB2EEA87B43F}"/>
    <cellStyle name="Normal 2 3 3 4 2 3 6" xfId="43318" xr:uid="{DB902567-D809-4380-AC7C-903AE0E1BB42}"/>
    <cellStyle name="Normal 2 3 3 4 2 4" xfId="11267" xr:uid="{B726FD6D-C074-4497-A606-2075725B0CF6}"/>
    <cellStyle name="Normal 2 3 3 4 2 4 2" xfId="22140" xr:uid="{2C0612B0-A553-4959-93D5-CC9DBFE80300}"/>
    <cellStyle name="Normal 2 3 3 4 2 4 3" xfId="36158" xr:uid="{3E4E4A4C-B769-4226-B4CA-73DC8DDA6407}"/>
    <cellStyle name="Normal 2 3 3 4 2 5" xfId="14139" xr:uid="{44536C22-4C72-464C-948C-8285F77C16DD}"/>
    <cellStyle name="Normal 2 3 3 4 2 6" xfId="24988" xr:uid="{2716F085-48E7-427B-B716-A3A19852E0FF}"/>
    <cellStyle name="Normal 2 3 3 4 2 7" xfId="31138" xr:uid="{D6A81A53-01E4-4740-B8CD-8D03D60D5C02}"/>
    <cellStyle name="Normal 2 3 3 4 2 8" xfId="40262" xr:uid="{C8160E5F-D41F-4D5E-A2F6-C494294D16BA}"/>
    <cellStyle name="Normal 2 3 3 4 3" xfId="3006" xr:uid="{2BAA3EFD-1954-49D4-87BB-265CC3107ED5}"/>
    <cellStyle name="Normal 2 3 3 4 3 2" xfId="6244" xr:uid="{DBDB3028-79F7-4B5F-B6ED-C9A2A8DAE845}"/>
    <cellStyle name="Normal 2 3 3 4 3 2 2" xfId="11268" xr:uid="{9854CD22-5416-434D-AD8A-BFB4414BB7D6}"/>
    <cellStyle name="Normal 2 3 3 4 3 2 2 2" xfId="22141" xr:uid="{999A0D05-CF52-458A-BCCA-3250C401FCF3}"/>
    <cellStyle name="Normal 2 3 3 4 3 2 2 3" xfId="38908" xr:uid="{3760C9F1-6F95-411F-AD20-564940D74AFF}"/>
    <cellStyle name="Normal 2 3 3 4 3 2 3" xfId="17682" xr:uid="{9A3ACD81-5C2A-47F9-9178-56A1E807B9DA}"/>
    <cellStyle name="Normal 2 3 3 4 3 2 4" xfId="28531" xr:uid="{56B57774-84C3-4AD8-980A-4E973385627D}"/>
    <cellStyle name="Normal 2 3 3 4 3 2 5" xfId="34941" xr:uid="{4688FC1B-323B-4733-A3D2-A72AB74B4F6C}"/>
    <cellStyle name="Normal 2 3 3 4 3 2 6" xfId="43805" xr:uid="{6BFB8E7F-3589-4696-A52E-AC4815BAFEE0}"/>
    <cellStyle name="Normal 2 3 3 4 3 3" xfId="11269" xr:uid="{F211B639-B409-4392-8D15-549D9129352E}"/>
    <cellStyle name="Normal 2 3 3 4 3 3 2" xfId="22142" xr:uid="{C3FCAF70-61FE-49F5-BA5B-2062E0267268}"/>
    <cellStyle name="Normal 2 3 3 4 3 3 3" xfId="36927" xr:uid="{9D5BACA3-C2F7-41FC-A724-BAC2B2A755BA}"/>
    <cellStyle name="Normal 2 3 3 4 3 4" xfId="14626" xr:uid="{1ADB90B7-4213-43B2-BCFC-88B22177FB0D}"/>
    <cellStyle name="Normal 2 3 3 4 3 5" xfId="25475" xr:uid="{D2456C7B-C018-41EC-B80C-E12FAFB682E7}"/>
    <cellStyle name="Normal 2 3 3 4 3 6" xfId="31625" xr:uid="{47C542FB-4FAB-4045-9200-0FE8B9EA8E76}"/>
    <cellStyle name="Normal 2 3 3 4 3 7" xfId="40749" xr:uid="{73A23427-6D35-44CF-BEFD-B648386C4BC2}"/>
    <cellStyle name="Normal 2 3 3 4 4" xfId="3996" xr:uid="{60F487DF-6195-4F9A-B7A4-A03299758861}"/>
    <cellStyle name="Normal 2 3 3 4 4 2" xfId="7232" xr:uid="{FB44B7E4-1D96-4916-9F80-EAB3BE0CEE22}"/>
    <cellStyle name="Normal 2 3 3 4 4 2 2" xfId="18670" xr:uid="{6F9A446A-4E02-4879-AAD2-49A1DA20EE7F}"/>
    <cellStyle name="Normal 2 3 3 4 4 2 3" xfId="29519" xr:uid="{BAFC5B67-9E78-4379-A2FC-BD5CC40A773C}"/>
    <cellStyle name="Normal 2 3 3 4 4 2 4" xfId="37801" xr:uid="{2C65547B-1387-436E-B5A5-F973389053BF}"/>
    <cellStyle name="Normal 2 3 3 4 4 2 5" xfId="44793" xr:uid="{47A3DFE9-4886-41A8-A8E3-A09DC73887CF}"/>
    <cellStyle name="Normal 2 3 3 4 4 3" xfId="15614" xr:uid="{43CE50C6-7934-4BF1-BBD4-1B688F11E553}"/>
    <cellStyle name="Normal 2 3 3 4 4 4" xfId="26463" xr:uid="{B5C4007C-DD55-48D0-8578-5C8A2FC93CDD}"/>
    <cellStyle name="Normal 2 3 3 4 4 5" xfId="33182" xr:uid="{EE847786-7100-4BD6-BF78-0F1054C4A495}"/>
    <cellStyle name="Normal 2 3 3 4 4 6" xfId="41737" xr:uid="{40B78F77-6D23-4E09-BE45-F712E175421A}"/>
    <cellStyle name="Normal 2 3 3 4 5" xfId="4541" xr:uid="{CBFDBDDB-3092-4DF9-BD49-76324C6055BF}"/>
    <cellStyle name="Normal 2 3 3 4 5 2" xfId="7597" xr:uid="{B96BDC83-2AB4-406E-8D9E-391B1CADDE83}"/>
    <cellStyle name="Normal 2 3 3 4 5 2 2" xfId="19035" xr:uid="{F0DD3F79-2E9B-4C57-95D4-5CC22BC81A90}"/>
    <cellStyle name="Normal 2 3 3 4 5 2 3" xfId="29884" xr:uid="{22C40DF0-195E-493A-A308-865DE653E2AA}"/>
    <cellStyle name="Normal 2 3 3 4 5 2 4" xfId="45158" xr:uid="{775BD15E-371A-4A67-8E27-4DC44F820C26}"/>
    <cellStyle name="Normal 2 3 3 4 5 3" xfId="15979" xr:uid="{CF1BBEB2-AC39-4410-B3CB-A920A6CE0248}"/>
    <cellStyle name="Normal 2 3 3 4 5 4" xfId="26828" xr:uid="{BA29CD00-B19A-4D1B-8AB9-BBC1778A7B41}"/>
    <cellStyle name="Normal 2 3 3 4 5 5" xfId="35819" xr:uid="{8C6B953A-5BE4-4A4A-9229-2A0BFD78B223}"/>
    <cellStyle name="Normal 2 3 3 4 5 6" xfId="42102" xr:uid="{EA5B3756-DD26-4467-A2BD-A867EA71AD5B}"/>
    <cellStyle name="Normal 2 3 3 4 6" xfId="4903" xr:uid="{FD05A818-F539-4B97-8DA5-ED9C5E891676}"/>
    <cellStyle name="Normal 2 3 3 4 6 2" xfId="7959" xr:uid="{06BC2F78-C3E4-4912-AAA3-F97E34FA55B2}"/>
    <cellStyle name="Normal 2 3 3 4 6 2 2" xfId="19397" xr:uid="{21ECFCCB-E13A-4E56-9EDF-95FA61EA7AA6}"/>
    <cellStyle name="Normal 2 3 3 4 6 2 3" xfId="30246" xr:uid="{D23605DF-C531-48ED-AFBE-5DBA62E17A93}"/>
    <cellStyle name="Normal 2 3 3 4 6 2 4" xfId="45520" xr:uid="{D5B6716F-6FC2-444E-90D2-F833EDED1A66}"/>
    <cellStyle name="Normal 2 3 3 4 6 3" xfId="16341" xr:uid="{A896A4C6-55EB-4E43-B07E-0D3D6A32EBEF}"/>
    <cellStyle name="Normal 2 3 3 4 6 4" xfId="27190" xr:uid="{1116A7AA-D581-4CEF-9BBC-0B15D3A91D4A}"/>
    <cellStyle name="Normal 2 3 3 4 6 5" xfId="42464" xr:uid="{54022FA5-2D27-46FB-884F-98C1A40D3B27}"/>
    <cellStyle name="Normal 2 3 3 4 7" xfId="5264" xr:uid="{D02F1E9D-11AD-4D9E-9F5B-771DA0F47D07}"/>
    <cellStyle name="Normal 2 3 3 4 7 2" xfId="16702" xr:uid="{ADF1080D-E647-41EC-BC47-17CD4F552553}"/>
    <cellStyle name="Normal 2 3 3 4 7 3" xfId="27551" xr:uid="{6820E31D-5BF2-4CFF-8311-97174EEB7510}"/>
    <cellStyle name="Normal 2 3 3 4 7 4" xfId="42825" xr:uid="{42F8BF6F-F864-4FD7-8BE9-5C465B5975BB}"/>
    <cellStyle name="Normal 2 3 3 4 8" xfId="13646" xr:uid="{924B13FF-817E-48D1-8DFA-F52DB8983D2F}"/>
    <cellStyle name="Normal 2 3 3 4 9" xfId="24495" xr:uid="{083984FC-127C-4B0B-A659-8562330E7BE9}"/>
    <cellStyle name="Normal 2 3 3 5" xfId="957" xr:uid="{B8571F01-3B0F-41EA-8E73-404CAB030CC8}"/>
    <cellStyle name="Normal 2 3 3 5 10" xfId="30709" xr:uid="{B7C7CF25-EB77-42E3-826E-0FAF18AD9945}"/>
    <cellStyle name="Normal 2 3 3 5 11" xfId="39770" xr:uid="{AA844EA0-CB94-4D12-B2B3-6CD658DFC9F3}"/>
    <cellStyle name="Normal 2 3 3 5 2" xfId="2519" xr:uid="{F4460619-AC49-4FC6-9F52-036899DEA3CC}"/>
    <cellStyle name="Normal 2 3 3 5 2 2" xfId="3500" xr:uid="{4C3B1A0A-14BF-4D20-9C31-DCA5BBB2E3C4}"/>
    <cellStyle name="Normal 2 3 3 5 2 2 2" xfId="6738" xr:uid="{83BFE00C-FE4D-401D-95B3-D5194E3A3200}"/>
    <cellStyle name="Normal 2 3 3 5 2 2 2 2" xfId="11270" xr:uid="{2316029E-1B4A-40B5-A1D0-47B5B8B074E2}"/>
    <cellStyle name="Normal 2 3 3 5 2 2 2 2 2" xfId="22143" xr:uid="{1517595D-EA36-42A5-A3B7-1C3A49D1ACC5}"/>
    <cellStyle name="Normal 2 3 3 5 2 2 2 2 3" xfId="38909" xr:uid="{E3C3FAB4-5D89-4FBB-BE06-7A2189E5992A}"/>
    <cellStyle name="Normal 2 3 3 5 2 2 2 3" xfId="18176" xr:uid="{6C39C01C-8B76-45A5-B17F-388FB8C50B3A}"/>
    <cellStyle name="Normal 2 3 3 5 2 2 2 4" xfId="29025" xr:uid="{19286578-C4D9-4140-80D6-A9E4FFBD1970}"/>
    <cellStyle name="Normal 2 3 3 5 2 2 2 5" xfId="34942" xr:uid="{B4A09FF6-E7D9-4D18-9EFF-1BC0CB1EE6B9}"/>
    <cellStyle name="Normal 2 3 3 5 2 2 2 6" xfId="44299" xr:uid="{DA06FA6C-994E-4CA6-A649-47FA2B9694A8}"/>
    <cellStyle name="Normal 2 3 3 5 2 2 3" xfId="11271" xr:uid="{B8AC6330-EED5-4D20-BD6C-FDEDA3C553EA}"/>
    <cellStyle name="Normal 2 3 3 5 2 2 3 2" xfId="22144" xr:uid="{BB947FDF-5C72-492A-971F-627F3E48B637}"/>
    <cellStyle name="Normal 2 3 3 5 2 2 3 3" xfId="36928" xr:uid="{286E86AB-50AA-4028-8802-A44559C5DD7D}"/>
    <cellStyle name="Normal 2 3 3 5 2 2 4" xfId="15120" xr:uid="{04BD3A42-7EC2-47D3-BA83-50431A4066B4}"/>
    <cellStyle name="Normal 2 3 3 5 2 2 5" xfId="25969" xr:uid="{545F280B-17E2-4C15-8E22-D9732F82CB59}"/>
    <cellStyle name="Normal 2 3 3 5 2 2 6" xfId="32119" xr:uid="{29B9E592-5ABC-422E-91AF-E4533DFFD92D}"/>
    <cellStyle name="Normal 2 3 3 5 2 2 7" xfId="41243" xr:uid="{CDAD8759-AFEA-4907-84A2-35C6E450E7A8}"/>
    <cellStyle name="Normal 2 3 3 5 2 3" xfId="5758" xr:uid="{5BCFF559-7609-4476-9FA1-1647270BBA58}"/>
    <cellStyle name="Normal 2 3 3 5 2 3 2" xfId="11272" xr:uid="{46707BBB-E829-4853-8EFF-564A274DB546}"/>
    <cellStyle name="Normal 2 3 3 5 2 3 2 2" xfId="22145" xr:uid="{0DFA719D-ACD3-4E4A-9E5E-2F83F420F655}"/>
    <cellStyle name="Normal 2 3 3 5 2 3 2 3" xfId="38141" xr:uid="{38F31C50-D581-4196-818A-EFDD6E5BE585}"/>
    <cellStyle name="Normal 2 3 3 5 2 3 3" xfId="17196" xr:uid="{1020AE4E-A67A-4229-A51D-98E6BF48EB0A}"/>
    <cellStyle name="Normal 2 3 3 5 2 3 4" xfId="28045" xr:uid="{698F860B-557F-4011-AAF1-4AE32F513989}"/>
    <cellStyle name="Normal 2 3 3 5 2 3 5" xfId="34181" xr:uid="{06BC5996-BF70-4487-9755-A30CEA9256C7}"/>
    <cellStyle name="Normal 2 3 3 5 2 3 6" xfId="43319" xr:uid="{F9AE4B07-13C5-454A-9F83-F14501706770}"/>
    <cellStyle name="Normal 2 3 3 5 2 4" xfId="11273" xr:uid="{1E3AA8D3-160E-4053-A7B6-525CD88FD299}"/>
    <cellStyle name="Normal 2 3 3 5 2 4 2" xfId="22146" xr:uid="{34C71A03-C7F3-4C92-B052-3E54B8F6E481}"/>
    <cellStyle name="Normal 2 3 3 5 2 4 3" xfId="36159" xr:uid="{1FE888D6-AAB2-40D7-BA53-BAC966D7CD08}"/>
    <cellStyle name="Normal 2 3 3 5 2 5" xfId="14140" xr:uid="{EDB56DD4-F14B-4559-9B6A-48F1504F1B46}"/>
    <cellStyle name="Normal 2 3 3 5 2 6" xfId="24989" xr:uid="{DDB37A83-E281-48E4-A3B6-F385438E2287}"/>
    <cellStyle name="Normal 2 3 3 5 2 7" xfId="31139" xr:uid="{24E5FF89-AD0F-47F2-9AEE-69A70AEB70DF}"/>
    <cellStyle name="Normal 2 3 3 5 2 8" xfId="40263" xr:uid="{4409A261-D879-43E9-9600-C61AA626E52A}"/>
    <cellStyle name="Normal 2 3 3 5 3" xfId="3007" xr:uid="{54C92AFB-E9A7-4F65-B43E-4BF6F209B6F8}"/>
    <cellStyle name="Normal 2 3 3 5 3 2" xfId="6245" xr:uid="{7AC8BB44-C809-4ADA-82C4-31FA33E000C2}"/>
    <cellStyle name="Normal 2 3 3 5 3 2 2" xfId="11274" xr:uid="{9BBCBC72-BD87-4CA4-9242-0D7CF7D1AA5D}"/>
    <cellStyle name="Normal 2 3 3 5 3 2 2 2" xfId="22147" xr:uid="{32C1A997-57E6-4AB7-9B7F-D37E681BA50B}"/>
    <cellStyle name="Normal 2 3 3 5 3 2 2 3" xfId="38910" xr:uid="{5B054C6D-0031-46E8-A5C9-61D9D0C743D4}"/>
    <cellStyle name="Normal 2 3 3 5 3 2 3" xfId="17683" xr:uid="{C08397AE-AB1C-4711-9B39-88F4EE365BFD}"/>
    <cellStyle name="Normal 2 3 3 5 3 2 4" xfId="28532" xr:uid="{1DAFA26D-59CB-46D3-8B6E-BD1EE0327333}"/>
    <cellStyle name="Normal 2 3 3 5 3 2 5" xfId="34943" xr:uid="{BA3B4B75-647C-4617-9DDC-2CA596E61DBE}"/>
    <cellStyle name="Normal 2 3 3 5 3 2 6" xfId="43806" xr:uid="{401F26C1-4078-4E66-B2C7-6CE0A7DFBCA5}"/>
    <cellStyle name="Normal 2 3 3 5 3 3" xfId="11275" xr:uid="{F1DB7A02-DE23-4D02-90D3-EA77CB1A9D15}"/>
    <cellStyle name="Normal 2 3 3 5 3 3 2" xfId="22148" xr:uid="{B5248644-08E4-4DA5-959E-9401ABB1592B}"/>
    <cellStyle name="Normal 2 3 3 5 3 3 3" xfId="36929" xr:uid="{8CA4B82C-C598-4656-BB81-8C60EC293F86}"/>
    <cellStyle name="Normal 2 3 3 5 3 4" xfId="14627" xr:uid="{C63EF151-D2FA-40D0-A012-C2B3F4F27169}"/>
    <cellStyle name="Normal 2 3 3 5 3 5" xfId="25476" xr:uid="{6D441FE7-5704-4461-8F9E-E311C1EB58EB}"/>
    <cellStyle name="Normal 2 3 3 5 3 6" xfId="31626" xr:uid="{57EB8504-0618-45C7-BCC9-A622994E3D97}"/>
    <cellStyle name="Normal 2 3 3 5 3 7" xfId="40750" xr:uid="{05448E48-0D79-450D-9FCA-808ED9A6A11C}"/>
    <cellStyle name="Normal 2 3 3 5 4" xfId="3997" xr:uid="{935412D8-DAC2-4390-9D47-79E220CF9F7E}"/>
    <cellStyle name="Normal 2 3 3 5 4 2" xfId="7233" xr:uid="{3212928E-E32C-4BE5-B84F-5748DAD0B1E0}"/>
    <cellStyle name="Normal 2 3 3 5 4 2 2" xfId="18671" xr:uid="{0EF79104-2FFA-4941-9930-DCB4A67B4EF0}"/>
    <cellStyle name="Normal 2 3 3 5 4 2 3" xfId="29520" xr:uid="{B118BB85-A701-497D-A1A0-8B1167785442}"/>
    <cellStyle name="Normal 2 3 3 5 4 2 4" xfId="37802" xr:uid="{F81E12A0-E622-4D56-96A3-EABDD14CAC3E}"/>
    <cellStyle name="Normal 2 3 3 5 4 2 5" xfId="44794" xr:uid="{A9FDD98E-C466-4806-B901-F1140844FD21}"/>
    <cellStyle name="Normal 2 3 3 5 4 3" xfId="15615" xr:uid="{01F07A9B-F6DD-46AB-8D71-EE8945FB263D}"/>
    <cellStyle name="Normal 2 3 3 5 4 4" xfId="26464" xr:uid="{9870F98B-DC95-40C0-AEDF-29D0E4E5FDB7}"/>
    <cellStyle name="Normal 2 3 3 5 4 5" xfId="33183" xr:uid="{4031678E-03C6-4F86-911A-106E2ACE5983}"/>
    <cellStyle name="Normal 2 3 3 5 4 6" xfId="41738" xr:uid="{DC1597F3-D786-4393-9FD0-FCC0BE12A5C4}"/>
    <cellStyle name="Normal 2 3 3 5 5" xfId="4542" xr:uid="{DCC64084-9769-4485-804D-08D4A4FB8080}"/>
    <cellStyle name="Normal 2 3 3 5 5 2" xfId="7598" xr:uid="{BB3D0559-9A56-4EB8-AB8E-A222D399AF73}"/>
    <cellStyle name="Normal 2 3 3 5 5 2 2" xfId="19036" xr:uid="{6A944B60-1001-4DBD-94BF-891224399D77}"/>
    <cellStyle name="Normal 2 3 3 5 5 2 3" xfId="29885" xr:uid="{4F6D53CA-CC9B-4A95-BD7D-BBCBB0A430C4}"/>
    <cellStyle name="Normal 2 3 3 5 5 2 4" xfId="45159" xr:uid="{6830E9C7-7431-452E-9830-7C7BF4D366A4}"/>
    <cellStyle name="Normal 2 3 3 5 5 3" xfId="15980" xr:uid="{50C49370-308A-4485-AD0D-447EB9FC6E4F}"/>
    <cellStyle name="Normal 2 3 3 5 5 4" xfId="26829" xr:uid="{8CAC8C6F-CC8A-4473-9EE0-C4A7C23C6FDF}"/>
    <cellStyle name="Normal 2 3 3 5 5 5" xfId="35820" xr:uid="{088A46B6-06AE-44B1-A758-26689F9CBB39}"/>
    <cellStyle name="Normal 2 3 3 5 5 6" xfId="42103" xr:uid="{03C283DD-D7A4-458B-B829-3EE4F25E2148}"/>
    <cellStyle name="Normal 2 3 3 5 6" xfId="4904" xr:uid="{31F0ADD8-861C-4BB9-B288-8235E705E727}"/>
    <cellStyle name="Normal 2 3 3 5 6 2" xfId="7960" xr:uid="{6F0E8291-C473-4911-973A-A0947B13EFE0}"/>
    <cellStyle name="Normal 2 3 3 5 6 2 2" xfId="19398" xr:uid="{06049080-F04A-410A-A5BD-DF362BCC6E21}"/>
    <cellStyle name="Normal 2 3 3 5 6 2 3" xfId="30247" xr:uid="{BD575902-8257-4A50-9EC9-689EFDA2A272}"/>
    <cellStyle name="Normal 2 3 3 5 6 2 4" xfId="45521" xr:uid="{A590E70E-0331-46AA-8CC8-5D77F9879E5D}"/>
    <cellStyle name="Normal 2 3 3 5 6 3" xfId="16342" xr:uid="{3FF0C29E-57F2-4BC0-9C11-AF51B84F387A}"/>
    <cellStyle name="Normal 2 3 3 5 6 4" xfId="27191" xr:uid="{17F5154A-8928-4957-962B-2CEAD0C80311}"/>
    <cellStyle name="Normal 2 3 3 5 6 5" xfId="42465" xr:uid="{7376A3A2-5B4E-44D9-99CD-3FE788DBF9CE}"/>
    <cellStyle name="Normal 2 3 3 5 7" xfId="5265" xr:uid="{637C3AC8-94CF-4728-8A72-544836B446DF}"/>
    <cellStyle name="Normal 2 3 3 5 7 2" xfId="16703" xr:uid="{826DD716-81FD-43ED-9329-38BDC3880C23}"/>
    <cellStyle name="Normal 2 3 3 5 7 3" xfId="27552" xr:uid="{065B9E47-68A2-4F62-8A6E-D8F735F7FF66}"/>
    <cellStyle name="Normal 2 3 3 5 7 4" xfId="42826" xr:uid="{50CB3DD0-254C-437C-B32B-7CEF02998502}"/>
    <cellStyle name="Normal 2 3 3 5 8" xfId="13647" xr:uid="{323BF9C9-554B-49D1-8AC5-5538589D7F95}"/>
    <cellStyle name="Normal 2 3 3 5 9" xfId="24496" xr:uid="{2FE07107-9BF2-4A24-BF8E-807DBC7C8327}"/>
    <cellStyle name="Normal 2 3 3 6" xfId="2515" xr:uid="{67EC5052-3E15-4201-94AA-8A99CA22E4A9}"/>
    <cellStyle name="Normal 2 3 3 6 2" xfId="3496" xr:uid="{93B7ACEB-4A3E-4893-8DE4-0D1F64B1EACC}"/>
    <cellStyle name="Normal 2 3 3 6 2 2" xfId="6734" xr:uid="{D944FABA-365E-48CC-A761-BF806F4583E2}"/>
    <cellStyle name="Normal 2 3 3 6 2 2 2" xfId="11276" xr:uid="{F59BC6C8-4B73-4C3C-BF3F-9E9ED0615974}"/>
    <cellStyle name="Normal 2 3 3 6 2 2 2 2" xfId="22149" xr:uid="{5B9245ED-0371-4BF9-A9C7-722D8B8F23E2}"/>
    <cellStyle name="Normal 2 3 3 6 2 2 2 3" xfId="38911" xr:uid="{1120BE85-A296-4D33-9BA4-82971D6011CE}"/>
    <cellStyle name="Normal 2 3 3 6 2 2 3" xfId="18172" xr:uid="{E4768D97-65E5-4D39-9269-D1107EEC451E}"/>
    <cellStyle name="Normal 2 3 3 6 2 2 4" xfId="29021" xr:uid="{7A3A685F-2436-40BA-9D48-2146F4053B9B}"/>
    <cellStyle name="Normal 2 3 3 6 2 2 5" xfId="34944" xr:uid="{1F3BD159-D7F1-4AAC-A3A4-145B4D357EA3}"/>
    <cellStyle name="Normal 2 3 3 6 2 2 6" xfId="44295" xr:uid="{A33DBE8C-F927-4950-9A6D-79EA2ED35CE9}"/>
    <cellStyle name="Normal 2 3 3 6 2 3" xfId="11277" xr:uid="{BFD778D2-7772-49B3-9DC2-B80F31C3E2E7}"/>
    <cellStyle name="Normal 2 3 3 6 2 3 2" xfId="22150" xr:uid="{71E36273-EFD0-4E8B-A17B-8300170C77A3}"/>
    <cellStyle name="Normal 2 3 3 6 2 3 3" xfId="36930" xr:uid="{52B3F37F-56F2-400F-8922-90BDC7DBAE52}"/>
    <cellStyle name="Normal 2 3 3 6 2 4" xfId="15116" xr:uid="{E8C87FEA-B444-4DEB-86EB-A80FAA4920CA}"/>
    <cellStyle name="Normal 2 3 3 6 2 5" xfId="25965" xr:uid="{DCE6FF0D-0ECD-4D35-894F-A59A684C68E7}"/>
    <cellStyle name="Normal 2 3 3 6 2 6" xfId="32115" xr:uid="{0AFCD40D-54C9-4992-8380-494174776A05}"/>
    <cellStyle name="Normal 2 3 3 6 2 7" xfId="41239" xr:uid="{D49A8456-090E-4260-A70F-5690595AB54F}"/>
    <cellStyle name="Normal 2 3 3 6 3" xfId="5754" xr:uid="{816C52CA-7520-4915-BAA6-87CC1D7CBA67}"/>
    <cellStyle name="Normal 2 3 3 6 3 2" xfId="11278" xr:uid="{1F7D75A0-7450-4CD3-A9E6-9856AFA1A9A0}"/>
    <cellStyle name="Normal 2 3 3 6 3 2 2" xfId="22151" xr:uid="{A493C423-34A1-445D-A08B-E176B658E762}"/>
    <cellStyle name="Normal 2 3 3 6 3 2 3" xfId="38142" xr:uid="{99C6AB95-C235-4395-B26A-2E7FA8CB8882}"/>
    <cellStyle name="Normal 2 3 3 6 3 3" xfId="17192" xr:uid="{33777BD0-3AE8-42F5-B6B2-C85F87852A0F}"/>
    <cellStyle name="Normal 2 3 3 6 3 4" xfId="28041" xr:uid="{FD87F30A-3C3A-430B-8AB9-9E5A0C83D4BB}"/>
    <cellStyle name="Normal 2 3 3 6 3 5" xfId="34182" xr:uid="{5E31A5C9-C92B-4819-82A7-C509CABEE033}"/>
    <cellStyle name="Normal 2 3 3 6 3 6" xfId="43315" xr:uid="{C8CDB556-556F-4562-89A0-CD1C613C5A0C}"/>
    <cellStyle name="Normal 2 3 3 6 4" xfId="11279" xr:uid="{96EE4DCB-22CE-492B-903C-609BC910FC86}"/>
    <cellStyle name="Normal 2 3 3 6 4 2" xfId="22152" xr:uid="{65D2B263-2E1B-4C71-9F06-C71EA9943057}"/>
    <cellStyle name="Normal 2 3 3 6 4 3" xfId="36160" xr:uid="{1277B299-F222-4886-9DA0-387C954AAC99}"/>
    <cellStyle name="Normal 2 3 3 6 5" xfId="14136" xr:uid="{2B3A0C2C-0DD5-4F8B-8362-EC47806DEF9E}"/>
    <cellStyle name="Normal 2 3 3 6 6" xfId="24985" xr:uid="{307157BD-AFB3-485D-8F31-F421484A9F3C}"/>
    <cellStyle name="Normal 2 3 3 6 7" xfId="31135" xr:uid="{3417F753-2989-4875-AA78-75A1AC66DBA2}"/>
    <cellStyle name="Normal 2 3 3 6 8" xfId="40259" xr:uid="{60C20EBE-6864-4913-B59A-1000D16CFB7F}"/>
    <cellStyle name="Normal 2 3 3 7" xfId="3003" xr:uid="{DDE24643-B0EB-4D26-AA5E-10BFF0810DB7}"/>
    <cellStyle name="Normal 2 3 3 7 2" xfId="6241" xr:uid="{03B05A1B-FF5A-4FAE-AB76-D1A4ED315C0A}"/>
    <cellStyle name="Normal 2 3 3 7 2 2" xfId="11280" xr:uid="{3D0C03E3-58ED-4611-A1E3-C73DFBF0E012}"/>
    <cellStyle name="Normal 2 3 3 7 2 2 2" xfId="22153" xr:uid="{AEF1F190-FE63-4211-9153-AFFB68A66CEA}"/>
    <cellStyle name="Normal 2 3 3 7 2 2 3" xfId="38912" xr:uid="{6C2D8C23-17D1-4741-9772-081BD336D140}"/>
    <cellStyle name="Normal 2 3 3 7 2 3" xfId="17679" xr:uid="{658ADE49-CABC-4F31-B221-8BDE350EA593}"/>
    <cellStyle name="Normal 2 3 3 7 2 4" xfId="28528" xr:uid="{FD973546-04A2-44B2-8E44-59BCA3D0B84B}"/>
    <cellStyle name="Normal 2 3 3 7 2 5" xfId="34945" xr:uid="{69368995-BF77-4ADF-AB0B-71540772A025}"/>
    <cellStyle name="Normal 2 3 3 7 2 6" xfId="43802" xr:uid="{E419A888-E94A-45D7-AE6F-E4545AA66420}"/>
    <cellStyle name="Normal 2 3 3 7 3" xfId="11281" xr:uid="{8F9CDEC6-2751-405A-8133-D950EF871E63}"/>
    <cellStyle name="Normal 2 3 3 7 3 2" xfId="22154" xr:uid="{47FB8A69-DF90-450D-9094-CA33F983E4F0}"/>
    <cellStyle name="Normal 2 3 3 7 3 3" xfId="36931" xr:uid="{0A33754A-1890-4593-A1C8-1A4C442843D3}"/>
    <cellStyle name="Normal 2 3 3 7 4" xfId="14623" xr:uid="{8B2B97C3-09BE-44B4-815B-BBA144401E78}"/>
    <cellStyle name="Normal 2 3 3 7 5" xfId="25472" xr:uid="{D223C0E5-85CA-4B0D-B5F3-A9CCF20C106A}"/>
    <cellStyle name="Normal 2 3 3 7 6" xfId="31622" xr:uid="{B0A28E20-3FB1-40D8-BECE-33BEC72F931B}"/>
    <cellStyle name="Normal 2 3 3 7 7" xfId="40746" xr:uid="{04F54F79-000D-4691-BD14-BF96AD4A27FB}"/>
    <cellStyle name="Normal 2 3 3 8" xfId="3993" xr:uid="{2A1796D6-1A24-4D8E-B3F4-4D117957E666}"/>
    <cellStyle name="Normal 2 3 3 8 2" xfId="7229" xr:uid="{AF989CC9-6D44-4D20-BC97-6A0E6A625830}"/>
    <cellStyle name="Normal 2 3 3 8 2 2" xfId="18667" xr:uid="{5B1D94EC-B84A-475B-8003-179D5A0A46AB}"/>
    <cellStyle name="Normal 2 3 3 8 2 3" xfId="29516" xr:uid="{5119D8AE-7050-491B-8B28-0641E4039277}"/>
    <cellStyle name="Normal 2 3 3 8 2 4" xfId="37798" xr:uid="{E3E845F9-D25F-4A39-96D2-630A8C4D55D8}"/>
    <cellStyle name="Normal 2 3 3 8 2 5" xfId="44790" xr:uid="{A02DCB4D-DE82-4753-A111-2FBFAB3D2BCE}"/>
    <cellStyle name="Normal 2 3 3 8 3" xfId="15611" xr:uid="{05BB6D48-0F66-42E9-9C04-8D1C33ECA4A9}"/>
    <cellStyle name="Normal 2 3 3 8 4" xfId="26460" xr:uid="{F3A239D8-8F55-4D36-9AD7-80972B62EBB8}"/>
    <cellStyle name="Normal 2 3 3 8 5" xfId="33184" xr:uid="{6ABDB40D-739F-46C9-96E6-B839BDA4D87D}"/>
    <cellStyle name="Normal 2 3 3 8 6" xfId="41734" xr:uid="{AF87BB75-683D-4F16-B296-64CF194550DA}"/>
    <cellStyle name="Normal 2 3 3 9" xfId="4538" xr:uid="{7B211B45-A333-4A0B-B956-34D3A5F4D0BE}"/>
    <cellStyle name="Normal 2 3 3 9 2" xfId="7594" xr:uid="{E5CDC0DB-A4CF-4EDB-ADE9-2CCEB5315102}"/>
    <cellStyle name="Normal 2 3 3 9 2 2" xfId="19032" xr:uid="{5AD6A33B-C34E-42B5-9998-3E495242B650}"/>
    <cellStyle name="Normal 2 3 3 9 2 3" xfId="29881" xr:uid="{F79DC5C9-111D-43A6-82E4-6BA69D3D1F6A}"/>
    <cellStyle name="Normal 2 3 3 9 2 4" xfId="45155" xr:uid="{C7887FC4-DCAC-4FEA-ABC4-48AE908176FC}"/>
    <cellStyle name="Normal 2 3 3 9 3" xfId="15976" xr:uid="{3DCDFFA6-6B01-4E1D-A5CE-970FB33679AD}"/>
    <cellStyle name="Normal 2 3 3 9 4" xfId="26825" xr:uid="{055066EE-09CC-4F56-BB01-837DA45A5657}"/>
    <cellStyle name="Normal 2 3 3 9 5" xfId="35816" xr:uid="{2E166391-3173-4DF9-950F-63CCE5706386}"/>
    <cellStyle name="Normal 2 3 3 9 6" xfId="42099" xr:uid="{F23F7190-F37D-49ED-B669-1D7BBF373ED6}"/>
    <cellStyle name="Normal 2 3 30" xfId="1949" xr:uid="{E8107E26-6210-409A-9AB3-1E1D8A9779A7}"/>
    <cellStyle name="Normal 2 3 30 2" xfId="2651" xr:uid="{803A5D53-B62F-4694-90F3-196349776E44}"/>
    <cellStyle name="Normal 2 3 30 2 2" xfId="3631" xr:uid="{92C1D448-BD8F-49C8-85B2-9FCF4B4B4350}"/>
    <cellStyle name="Normal 2 3 30 2 2 2" xfId="6869" xr:uid="{7F4EE62D-34A5-46C3-A2AC-BCCE90A4360B}"/>
    <cellStyle name="Normal 2 3 30 2 2 2 2" xfId="11282" xr:uid="{D5434EAA-1720-4AE1-851C-79FF8130D789}"/>
    <cellStyle name="Normal 2 3 30 2 2 2 2 2" xfId="22155" xr:uid="{9D4D8263-B6C8-494A-B846-0BFA109415E3}"/>
    <cellStyle name="Normal 2 3 30 2 2 2 2 3" xfId="38914" xr:uid="{87B5D127-EA51-4E05-B52B-DE98ABC134EA}"/>
    <cellStyle name="Normal 2 3 30 2 2 2 3" xfId="18307" xr:uid="{4335566E-0804-4EDE-91D8-FC031E3738AB}"/>
    <cellStyle name="Normal 2 3 30 2 2 2 4" xfId="29156" xr:uid="{06EEA813-A237-4242-82F8-E2CCC8FF4A81}"/>
    <cellStyle name="Normal 2 3 30 2 2 2 5" xfId="34947" xr:uid="{E2F96A6A-07C1-46FD-BF45-C296F5BBFFDD}"/>
    <cellStyle name="Normal 2 3 30 2 2 2 6" xfId="44430" xr:uid="{205EDE0B-1682-4C97-BABA-FDA2E37EC65E}"/>
    <cellStyle name="Normal 2 3 30 2 2 3" xfId="11283" xr:uid="{D039B6EC-A29E-4108-AC3B-D87F231B0236}"/>
    <cellStyle name="Normal 2 3 30 2 2 3 2" xfId="22156" xr:uid="{F55DDC97-C478-4A5B-9F3F-16F016258BEF}"/>
    <cellStyle name="Normal 2 3 30 2 2 3 3" xfId="36933" xr:uid="{38B81528-6BF7-4C3F-AB07-134D03E6993E}"/>
    <cellStyle name="Normal 2 3 30 2 2 4" xfId="15251" xr:uid="{9C66EDA8-F021-4D23-AA2D-5C43C267F68D}"/>
    <cellStyle name="Normal 2 3 30 2 2 5" xfId="26100" xr:uid="{9C8FE53D-2BB6-42C1-92EE-99E74632A7B4}"/>
    <cellStyle name="Normal 2 3 30 2 2 6" xfId="32250" xr:uid="{7B96CC46-1881-4910-86D8-11ACFDFF1376}"/>
    <cellStyle name="Normal 2 3 30 2 2 7" xfId="41374" xr:uid="{B2F6D74C-436E-4ED0-AD9C-59AB396CD129}"/>
    <cellStyle name="Normal 2 3 30 2 3" xfId="5889" xr:uid="{9FD6905F-CA16-4F88-B337-73A10046F3CF}"/>
    <cellStyle name="Normal 2 3 30 2 3 2" xfId="11284" xr:uid="{A87DFBC5-210F-4BC2-A7E4-9DD489286256}"/>
    <cellStyle name="Normal 2 3 30 2 3 2 2" xfId="22157" xr:uid="{7A7B988C-1EA0-4073-9D30-B8FDFBE3132C}"/>
    <cellStyle name="Normal 2 3 30 2 3 2 3" xfId="38913" xr:uid="{CDB4BFC2-7B02-41FE-B2A0-4C010E5286A5}"/>
    <cellStyle name="Normal 2 3 30 2 3 3" xfId="17327" xr:uid="{E37EC0D4-70D9-447C-BC37-974889E6660C}"/>
    <cellStyle name="Normal 2 3 30 2 3 4" xfId="28176" xr:uid="{BB75F6B4-1DE3-4C65-A88A-99AC2CBB3D3B}"/>
    <cellStyle name="Normal 2 3 30 2 3 5" xfId="34946" xr:uid="{47D1C7F0-3141-47D7-8237-08CDF7AA7B2E}"/>
    <cellStyle name="Normal 2 3 30 2 3 6" xfId="43450" xr:uid="{576B9E48-0A05-4678-9F39-DB51C1BC77F6}"/>
    <cellStyle name="Normal 2 3 30 2 4" xfId="11285" xr:uid="{CCD8F5E8-5A6A-4C6A-AAC0-F37B2D3AE348}"/>
    <cellStyle name="Normal 2 3 30 2 4 2" xfId="22158" xr:uid="{242F7629-C33D-49B4-A373-7EFEA5A710D3}"/>
    <cellStyle name="Normal 2 3 30 2 4 3" xfId="36932" xr:uid="{1B06B435-55F0-4908-BAFC-D3F9959B7256}"/>
    <cellStyle name="Normal 2 3 30 2 5" xfId="14271" xr:uid="{5FB5B45C-929B-45DD-BDA2-0C68F3470CD2}"/>
    <cellStyle name="Normal 2 3 30 2 6" xfId="25120" xr:uid="{3BF79CC1-3178-4CEB-ACDC-3E750865ACD8}"/>
    <cellStyle name="Normal 2 3 30 2 7" xfId="31270" xr:uid="{6CE2E2F7-FF0D-4E37-A121-69FBEF5117EA}"/>
    <cellStyle name="Normal 2 3 30 2 8" xfId="40394" xr:uid="{F11CD276-BC57-43FB-9368-5F31B624C0F5}"/>
    <cellStyle name="Normal 2 3 30 3" xfId="3138" xr:uid="{519AE7E8-F6E9-40D2-95D8-F8077C1DB916}"/>
    <cellStyle name="Normal 2 3 30 3 2" xfId="6376" xr:uid="{9C821803-2E73-4B22-BC7D-0D1F83EDD127}"/>
    <cellStyle name="Normal 2 3 30 3 2 2" xfId="11286" xr:uid="{B25EC5AC-2ACB-4711-B81B-6FC8235984D7}"/>
    <cellStyle name="Normal 2 3 30 3 2 2 2" xfId="22159" xr:uid="{D122149C-833C-4864-B5FA-A5A9BECC1376}"/>
    <cellStyle name="Normal 2 3 30 3 2 2 3" xfId="38915" xr:uid="{57E9E999-2383-48D0-BD39-AE0994F83BB4}"/>
    <cellStyle name="Normal 2 3 30 3 2 3" xfId="17814" xr:uid="{D8D38617-DF2A-40A0-AE3F-1317E274C4B4}"/>
    <cellStyle name="Normal 2 3 30 3 2 4" xfId="28663" xr:uid="{1E1DC89F-1BBA-4D26-8AAE-CE41DF0A543C}"/>
    <cellStyle name="Normal 2 3 30 3 2 5" xfId="34948" xr:uid="{9600745A-99C1-44BE-9EC2-6C703384C64C}"/>
    <cellStyle name="Normal 2 3 30 3 2 6" xfId="43937" xr:uid="{C57814A6-0C76-4495-9B00-43E708DC6D07}"/>
    <cellStyle name="Normal 2 3 30 3 3" xfId="11287" xr:uid="{58949E51-EB0F-462E-898E-2819217327B8}"/>
    <cellStyle name="Normal 2 3 30 3 3 2" xfId="22160" xr:uid="{1F543F6E-DD1B-4685-9456-A24C6EE29273}"/>
    <cellStyle name="Normal 2 3 30 3 3 3" xfId="36934" xr:uid="{C0F41401-DC53-4935-9DE6-7C453D4DC87D}"/>
    <cellStyle name="Normal 2 3 30 3 4" xfId="14758" xr:uid="{ED54CC4C-2B37-4880-8942-615DA5A459B5}"/>
    <cellStyle name="Normal 2 3 30 3 5" xfId="25607" xr:uid="{77C94704-83D5-4DD7-86A5-1E4C0DA64250}"/>
    <cellStyle name="Normal 2 3 30 3 6" xfId="31757" xr:uid="{D048C7D8-44A0-4592-A7C9-28654A09A00A}"/>
    <cellStyle name="Normal 2 3 30 3 7" xfId="40881" xr:uid="{04906A89-3109-4643-BC36-88AC4EB56D06}"/>
    <cellStyle name="Normal 2 3 30 4" xfId="5396" xr:uid="{C7A7342C-7CC0-4636-8D45-5B827CC6FC5A}"/>
    <cellStyle name="Normal 2 3 30 4 2" xfId="11288" xr:uid="{10D42B5A-426A-4E8C-B37B-8CA0696C8EA1}"/>
    <cellStyle name="Normal 2 3 30 4 2 2" xfId="22161" xr:uid="{0B9556DC-7057-480A-AC98-4380BD107D44}"/>
    <cellStyle name="Normal 2 3 30 4 2 3" xfId="38143" xr:uid="{809D3E37-AAD6-4BBB-A3BE-D7ECFC13B351}"/>
    <cellStyle name="Normal 2 3 30 4 3" xfId="16834" xr:uid="{D49D2AF3-B236-429A-8EFE-04B9FA3617E5}"/>
    <cellStyle name="Normal 2 3 30 4 4" xfId="27683" xr:uid="{3A5C3E29-B2F5-4B1F-ABEC-5B139576CB24}"/>
    <cellStyle name="Normal 2 3 30 4 5" xfId="34183" xr:uid="{F139A0A2-B740-42B4-9CD5-7093CD7E648B}"/>
    <cellStyle name="Normal 2 3 30 4 6" xfId="42957" xr:uid="{291F33DC-8369-4D69-B0BE-FB81FF2595C3}"/>
    <cellStyle name="Normal 2 3 30 5" xfId="11289" xr:uid="{5E9FE401-59A1-4818-8295-348A5A2573EB}"/>
    <cellStyle name="Normal 2 3 30 5 2" xfId="22162" xr:uid="{731BD944-00B8-4B10-9C76-96E97DDC40EC}"/>
    <cellStyle name="Normal 2 3 30 5 3" xfId="36161" xr:uid="{26FF87E2-AD43-419D-803D-11CA15D84E77}"/>
    <cellStyle name="Normal 2 3 30 6" xfId="13778" xr:uid="{0CD6E387-24E8-4759-9C15-A2BDF06BFEE7}"/>
    <cellStyle name="Normal 2 3 30 7" xfId="24627" xr:uid="{1987073A-35B4-4448-A325-FDB905AE6826}"/>
    <cellStyle name="Normal 2 3 30 8" xfId="30787" xr:uid="{D8255338-DC7F-4BA3-BA96-6A17BE7E2DDF}"/>
    <cellStyle name="Normal 2 3 30 9" xfId="39901" xr:uid="{D4716E44-6172-4552-BAD2-B78DD2067100}"/>
    <cellStyle name="Normal 2 3 31" xfId="1950" xr:uid="{8A17444A-2BA6-428C-84A0-C82D039A6971}"/>
    <cellStyle name="Normal 2 3 31 2" xfId="2652" xr:uid="{ABF53926-2AA9-4551-95B7-E4F6AB4D0E22}"/>
    <cellStyle name="Normal 2 3 31 2 2" xfId="3632" xr:uid="{0A01EF61-915C-4DEB-948D-451480BCB23A}"/>
    <cellStyle name="Normal 2 3 31 2 2 2" xfId="6870" xr:uid="{E44D11A1-25D7-4CFE-A82E-C5B0C8846574}"/>
    <cellStyle name="Normal 2 3 31 2 2 2 2" xfId="11290" xr:uid="{E6329E49-88E6-4024-A75C-E652ADFF4306}"/>
    <cellStyle name="Normal 2 3 31 2 2 2 2 2" xfId="22163" xr:uid="{F7AC013E-CF4D-4715-8379-F5CF81A1C165}"/>
    <cellStyle name="Normal 2 3 31 2 2 2 2 3" xfId="38917" xr:uid="{0FAE32D0-8620-4B6C-959A-6AAF70E650AB}"/>
    <cellStyle name="Normal 2 3 31 2 2 2 3" xfId="18308" xr:uid="{8C41577D-8E55-495F-BFF0-3031FA8A0B32}"/>
    <cellStyle name="Normal 2 3 31 2 2 2 4" xfId="29157" xr:uid="{8C977D30-31A7-4913-A18A-CBBA2BA6BF4D}"/>
    <cellStyle name="Normal 2 3 31 2 2 2 5" xfId="34950" xr:uid="{996AA8D1-7C35-48AC-9D61-ABC36AB70F28}"/>
    <cellStyle name="Normal 2 3 31 2 2 2 6" xfId="44431" xr:uid="{86522CFC-40E8-43B6-925C-CE1CEB1FCA21}"/>
    <cellStyle name="Normal 2 3 31 2 2 3" xfId="11291" xr:uid="{F610B6CA-96D3-4821-8C7D-26D47B693ACB}"/>
    <cellStyle name="Normal 2 3 31 2 2 3 2" xfId="22164" xr:uid="{2E46E11E-8EF3-46C1-805B-CD708235A7C5}"/>
    <cellStyle name="Normal 2 3 31 2 2 3 3" xfId="36936" xr:uid="{78CD77E5-30BC-4A41-81B7-0CE8245EB319}"/>
    <cellStyle name="Normal 2 3 31 2 2 4" xfId="15252" xr:uid="{54E6AFC7-BB43-460C-ABBF-EB73BCCADC23}"/>
    <cellStyle name="Normal 2 3 31 2 2 5" xfId="26101" xr:uid="{C8657028-B97B-4D2A-B931-FFE846984A17}"/>
    <cellStyle name="Normal 2 3 31 2 2 6" xfId="32251" xr:uid="{6E8F50D3-BDF5-4245-B973-0E6955BF10D6}"/>
    <cellStyle name="Normal 2 3 31 2 2 7" xfId="41375" xr:uid="{CB639585-62A6-4FEF-9E49-453D5F03AE72}"/>
    <cellStyle name="Normal 2 3 31 2 3" xfId="5890" xr:uid="{2D9B9104-0A3F-4B0F-98DD-B26AD06F433D}"/>
    <cellStyle name="Normal 2 3 31 2 3 2" xfId="11292" xr:uid="{91C6C19A-01D5-4430-9F5F-7FBBEEAF842B}"/>
    <cellStyle name="Normal 2 3 31 2 3 2 2" xfId="22165" xr:uid="{6779DAAD-0AA1-49B2-A0EE-510B5F942F76}"/>
    <cellStyle name="Normal 2 3 31 2 3 2 3" xfId="38916" xr:uid="{C1A3DFB9-ED8B-4E14-BD83-A9E2ED036EC6}"/>
    <cellStyle name="Normal 2 3 31 2 3 3" xfId="17328" xr:uid="{2F8375A5-6AA8-4E21-BD84-3D10774C1AF1}"/>
    <cellStyle name="Normal 2 3 31 2 3 4" xfId="28177" xr:uid="{6B87F3C5-E0C4-4B62-ACC0-8D8AF34E1DFB}"/>
    <cellStyle name="Normal 2 3 31 2 3 5" xfId="34949" xr:uid="{661B643A-139B-47FC-8E0B-F97295134442}"/>
    <cellStyle name="Normal 2 3 31 2 3 6" xfId="43451" xr:uid="{98A3E258-CEA7-42E9-9881-6CC8EFC6F974}"/>
    <cellStyle name="Normal 2 3 31 2 4" xfId="11293" xr:uid="{CB0348C8-3417-42BC-893B-E4A5CDA888B2}"/>
    <cellStyle name="Normal 2 3 31 2 4 2" xfId="22166" xr:uid="{01C2B2DC-5A8E-4730-BE14-2382FEDA04F2}"/>
    <cellStyle name="Normal 2 3 31 2 4 3" xfId="36935" xr:uid="{C59EA4FB-80E2-4C3E-A094-84A55AA32FCB}"/>
    <cellStyle name="Normal 2 3 31 2 5" xfId="14272" xr:uid="{390782AE-9D49-480C-9D2E-4A17DDA267E1}"/>
    <cellStyle name="Normal 2 3 31 2 6" xfId="25121" xr:uid="{440B6206-3976-4CA9-B1F2-048F91DAC4C1}"/>
    <cellStyle name="Normal 2 3 31 2 7" xfId="31271" xr:uid="{E182DE70-A91E-48A4-B92E-D2797240D3C0}"/>
    <cellStyle name="Normal 2 3 31 2 8" xfId="40395" xr:uid="{E4B39142-C236-4676-B546-255177A4C3D7}"/>
    <cellStyle name="Normal 2 3 31 3" xfId="3139" xr:uid="{E3116436-BE30-42D7-9382-E0CF19036808}"/>
    <cellStyle name="Normal 2 3 31 3 2" xfId="6377" xr:uid="{CECDB750-22AF-4EE5-A6EC-44D22C0222A6}"/>
    <cellStyle name="Normal 2 3 31 3 2 2" xfId="11294" xr:uid="{449DAEBB-DC7C-4B10-9A54-15172F27A276}"/>
    <cellStyle name="Normal 2 3 31 3 2 2 2" xfId="22167" xr:uid="{B751F210-254A-4DB5-B215-176BF8D3E217}"/>
    <cellStyle name="Normal 2 3 31 3 2 2 3" xfId="38918" xr:uid="{FE4042E1-1939-4BD3-9459-6F628BD2B26E}"/>
    <cellStyle name="Normal 2 3 31 3 2 3" xfId="17815" xr:uid="{2FD8BE41-F962-47AF-8519-001394A1BB2F}"/>
    <cellStyle name="Normal 2 3 31 3 2 4" xfId="28664" xr:uid="{F4E2DAAE-443F-4342-AAD6-1AB9B029E557}"/>
    <cellStyle name="Normal 2 3 31 3 2 5" xfId="34951" xr:uid="{BBD35A31-6CC2-4394-A008-CAA9FA00F124}"/>
    <cellStyle name="Normal 2 3 31 3 2 6" xfId="43938" xr:uid="{FC072AAF-7036-4244-8B03-D2E66EF3648D}"/>
    <cellStyle name="Normal 2 3 31 3 3" xfId="11295" xr:uid="{74FDD536-BD60-4A81-96B7-587D9D5750BC}"/>
    <cellStyle name="Normal 2 3 31 3 3 2" xfId="22168" xr:uid="{A7C31B5B-9662-46D3-A9F7-5F26D7106E4E}"/>
    <cellStyle name="Normal 2 3 31 3 3 3" xfId="36937" xr:uid="{32215DD6-5A31-4B5E-9613-189B42F6AC32}"/>
    <cellStyle name="Normal 2 3 31 3 4" xfId="14759" xr:uid="{0BEF272C-ED00-40F5-93EE-5D8A55BE3944}"/>
    <cellStyle name="Normal 2 3 31 3 5" xfId="25608" xr:uid="{085DFC40-5AB5-499A-A9FB-6D39C2179ED8}"/>
    <cellStyle name="Normal 2 3 31 3 6" xfId="31758" xr:uid="{1B959950-B45C-404F-A007-FD295196DC3D}"/>
    <cellStyle name="Normal 2 3 31 3 7" xfId="40882" xr:uid="{8EE69345-5F2C-4858-B84C-8E6D2FB3F144}"/>
    <cellStyle name="Normal 2 3 31 4" xfId="5397" xr:uid="{46D3CDAC-22F2-4164-8E1A-9161588B5323}"/>
    <cellStyle name="Normal 2 3 31 4 2" xfId="11296" xr:uid="{0CB04901-7F88-45A9-9B6D-2A9C5DEEA053}"/>
    <cellStyle name="Normal 2 3 31 4 2 2" xfId="22169" xr:uid="{A867BA3C-4CE6-453B-8E99-84A1D7B25B4D}"/>
    <cellStyle name="Normal 2 3 31 4 2 3" xfId="38144" xr:uid="{ECCEB720-6C05-4E29-9473-82FEAF77B601}"/>
    <cellStyle name="Normal 2 3 31 4 3" xfId="16835" xr:uid="{67326790-EB4B-4550-B57E-3FD6F56752AB}"/>
    <cellStyle name="Normal 2 3 31 4 4" xfId="27684" xr:uid="{6B3B51F4-713A-4E55-8B70-3132C51AA914}"/>
    <cellStyle name="Normal 2 3 31 4 5" xfId="34184" xr:uid="{06406B2D-6649-42BC-B1FF-9C1AE60F8A15}"/>
    <cellStyle name="Normal 2 3 31 4 6" xfId="42958" xr:uid="{6FDB62EC-0438-459F-AB1E-C5C803A7C221}"/>
    <cellStyle name="Normal 2 3 31 5" xfId="11297" xr:uid="{2885DDC6-FA5B-4C69-953A-2EDB7C8EF23A}"/>
    <cellStyle name="Normal 2 3 31 5 2" xfId="22170" xr:uid="{65239939-97B0-40B6-A3FC-ACFA656737F0}"/>
    <cellStyle name="Normal 2 3 31 5 3" xfId="36162" xr:uid="{27255773-2F0E-40E0-BEDD-0E8C58584F00}"/>
    <cellStyle name="Normal 2 3 31 6" xfId="13779" xr:uid="{E4BA9D33-1C7F-4372-A221-386DC3231C2F}"/>
    <cellStyle name="Normal 2 3 31 7" xfId="24628" xr:uid="{CFE1FDB1-C252-405D-9EE1-2AB85CF0A4F7}"/>
    <cellStyle name="Normal 2 3 31 8" xfId="30788" xr:uid="{D2E19D6F-CDE1-4EE9-B1FC-15AF8F785D4A}"/>
    <cellStyle name="Normal 2 3 31 9" xfId="39902" xr:uid="{4EFF512C-4069-4049-B5FF-6952005BE7F3}"/>
    <cellStyle name="Normal 2 3 32" xfId="1951" xr:uid="{0C7E7905-D3F4-427B-B9B8-20D5663B7D98}"/>
    <cellStyle name="Normal 2 3 32 2" xfId="2653" xr:uid="{0F040795-9892-4587-A443-A40A2684252C}"/>
    <cellStyle name="Normal 2 3 32 2 2" xfId="3633" xr:uid="{581A7EA0-CB03-4576-8446-F1C9D2B912C0}"/>
    <cellStyle name="Normal 2 3 32 2 2 2" xfId="6871" xr:uid="{EC7A8D49-64F1-4044-83DA-45A5BBE66120}"/>
    <cellStyle name="Normal 2 3 32 2 2 2 2" xfId="11298" xr:uid="{2608B363-35A9-4D83-9A35-4C413032571C}"/>
    <cellStyle name="Normal 2 3 32 2 2 2 2 2" xfId="22171" xr:uid="{6D4CEF15-BA2F-4400-BC88-66B189567F13}"/>
    <cellStyle name="Normal 2 3 32 2 2 2 2 3" xfId="38920" xr:uid="{A6A414E3-B456-4824-8A96-85479F3E0F7B}"/>
    <cellStyle name="Normal 2 3 32 2 2 2 3" xfId="18309" xr:uid="{A0C5F404-BF49-4E4D-A003-3A6E5E423F23}"/>
    <cellStyle name="Normal 2 3 32 2 2 2 4" xfId="29158" xr:uid="{65F2B9E6-F501-4FED-AAE7-9F579E871476}"/>
    <cellStyle name="Normal 2 3 32 2 2 2 5" xfId="34953" xr:uid="{3C3D434E-3EBE-4140-9BEE-212109168B1C}"/>
    <cellStyle name="Normal 2 3 32 2 2 2 6" xfId="44432" xr:uid="{116DD35F-CDDC-4653-A7AF-AA632549B3D6}"/>
    <cellStyle name="Normal 2 3 32 2 2 3" xfId="11299" xr:uid="{5AC1F08D-BDF9-4C7B-B420-D45007569A8C}"/>
    <cellStyle name="Normal 2 3 32 2 2 3 2" xfId="22172" xr:uid="{038435A5-70C4-4ECA-982C-A47C9E2B7361}"/>
    <cellStyle name="Normal 2 3 32 2 2 3 3" xfId="36939" xr:uid="{95D16684-A049-4BD3-8BE3-76DECB8C2394}"/>
    <cellStyle name="Normal 2 3 32 2 2 4" xfId="15253" xr:uid="{9828D461-A7A1-4B13-B354-7D8DFBED3CFC}"/>
    <cellStyle name="Normal 2 3 32 2 2 5" xfId="26102" xr:uid="{3DDB5F1F-F72E-4DB9-B60A-4AE74000898E}"/>
    <cellStyle name="Normal 2 3 32 2 2 6" xfId="32252" xr:uid="{CD604EA3-99FB-411B-ADC9-B03F1ABF9F6C}"/>
    <cellStyle name="Normal 2 3 32 2 2 7" xfId="41376" xr:uid="{A9478CBD-2773-4C23-AACF-CBA5E9AAB37B}"/>
    <cellStyle name="Normal 2 3 32 2 3" xfId="5891" xr:uid="{C9F2D968-72B0-449E-9CEF-976C4E3E8D20}"/>
    <cellStyle name="Normal 2 3 32 2 3 2" xfId="11300" xr:uid="{73773F08-4FC3-4A49-93B7-1F6FBD60D4EC}"/>
    <cellStyle name="Normal 2 3 32 2 3 2 2" xfId="22173" xr:uid="{D404011C-1A8A-48AD-88C8-E22F8F07C3BB}"/>
    <cellStyle name="Normal 2 3 32 2 3 2 3" xfId="38919" xr:uid="{75D4230B-2D5C-4F91-963C-352306499B64}"/>
    <cellStyle name="Normal 2 3 32 2 3 3" xfId="17329" xr:uid="{4CD082ED-F507-45CC-AC55-BCF4A1EC8B43}"/>
    <cellStyle name="Normal 2 3 32 2 3 4" xfId="28178" xr:uid="{9A57CDB7-624B-41BD-A349-57B982CED1DD}"/>
    <cellStyle name="Normal 2 3 32 2 3 5" xfId="34952" xr:uid="{92ECB1DD-D619-4B93-8CC6-3B2C78D837DE}"/>
    <cellStyle name="Normal 2 3 32 2 3 6" xfId="43452" xr:uid="{36825A55-D5A7-45A5-A866-606044CD8B35}"/>
    <cellStyle name="Normal 2 3 32 2 4" xfId="11301" xr:uid="{1AC06B49-887E-4F43-8F68-E978EB1E0F06}"/>
    <cellStyle name="Normal 2 3 32 2 4 2" xfId="22174" xr:uid="{FD5F137F-CDA0-4528-98FF-26F4510F4716}"/>
    <cellStyle name="Normal 2 3 32 2 4 3" xfId="36938" xr:uid="{E214D766-077A-425D-ABD7-5CEB0D679116}"/>
    <cellStyle name="Normal 2 3 32 2 5" xfId="14273" xr:uid="{ECB1340B-4C4C-44FF-A832-FB3E09F2CAB5}"/>
    <cellStyle name="Normal 2 3 32 2 6" xfId="25122" xr:uid="{E4CE0621-21D5-4F50-A31F-BA2072B6E008}"/>
    <cellStyle name="Normal 2 3 32 2 7" xfId="31272" xr:uid="{720BCF94-ACDE-4798-95DB-1A96FB252CD2}"/>
    <cellStyle name="Normal 2 3 32 2 8" xfId="40396" xr:uid="{62E230E6-D2A4-4D5E-A0CB-02D53F462274}"/>
    <cellStyle name="Normal 2 3 32 3" xfId="3140" xr:uid="{C6F9EA8A-8687-4CA3-80E6-E85F2152B34A}"/>
    <cellStyle name="Normal 2 3 32 3 2" xfId="6378" xr:uid="{3B4BFC44-9DCC-4828-BE6C-DA15DDC69B8C}"/>
    <cellStyle name="Normal 2 3 32 3 2 2" xfId="11302" xr:uid="{B2D5D4F0-2C58-49FB-A702-4FB4D7079B3A}"/>
    <cellStyle name="Normal 2 3 32 3 2 2 2" xfId="22175" xr:uid="{757D7BE7-FF47-4DD8-BF24-6FC198917B34}"/>
    <cellStyle name="Normal 2 3 32 3 2 2 3" xfId="38921" xr:uid="{396714C2-5DB6-4361-AC3C-80155E47F654}"/>
    <cellStyle name="Normal 2 3 32 3 2 3" xfId="17816" xr:uid="{F75867A1-E1BE-4131-9ABB-EA210EA04307}"/>
    <cellStyle name="Normal 2 3 32 3 2 4" xfId="28665" xr:uid="{B9FB9775-1343-47FA-A832-C513F1845413}"/>
    <cellStyle name="Normal 2 3 32 3 2 5" xfId="34954" xr:uid="{741CFC4A-155F-403A-B122-4A233AF112F6}"/>
    <cellStyle name="Normal 2 3 32 3 2 6" xfId="43939" xr:uid="{6FFEA0DD-D3C0-49B0-B9A5-2A1064BD7B21}"/>
    <cellStyle name="Normal 2 3 32 3 3" xfId="11303" xr:uid="{C973ACB1-829C-4122-88F6-50297EE0CA91}"/>
    <cellStyle name="Normal 2 3 32 3 3 2" xfId="22176" xr:uid="{7FAB5A9F-D490-4874-99E5-B7EAE391C470}"/>
    <cellStyle name="Normal 2 3 32 3 3 3" xfId="36940" xr:uid="{5406F1C0-6623-41C2-A2C5-DAD3049F9603}"/>
    <cellStyle name="Normal 2 3 32 3 4" xfId="14760" xr:uid="{EA39300A-C127-4E7E-8A94-5D6A12C2C110}"/>
    <cellStyle name="Normal 2 3 32 3 5" xfId="25609" xr:uid="{52489798-4791-45DF-A56C-4CD8AA01F805}"/>
    <cellStyle name="Normal 2 3 32 3 6" xfId="31759" xr:uid="{936E588B-9D95-4321-BF9B-00AF9B915900}"/>
    <cellStyle name="Normal 2 3 32 3 7" xfId="40883" xr:uid="{830EE949-1BA7-46AD-B04E-BC4C1C437DFC}"/>
    <cellStyle name="Normal 2 3 32 4" xfId="5398" xr:uid="{4CB575C2-38B3-4EEC-B826-0B368F4AFBF8}"/>
    <cellStyle name="Normal 2 3 32 4 2" xfId="11304" xr:uid="{3DD8EB6E-F23A-43BD-BA71-30097946DEA6}"/>
    <cellStyle name="Normal 2 3 32 4 2 2" xfId="22177" xr:uid="{D6FA743C-8987-4406-992D-8C1FB4CCEC37}"/>
    <cellStyle name="Normal 2 3 32 4 2 3" xfId="38145" xr:uid="{A522083F-CC4F-4FE8-9084-FCC0CC267548}"/>
    <cellStyle name="Normal 2 3 32 4 3" xfId="16836" xr:uid="{85A7F882-D7D6-4C56-9629-A14A53CCE3B1}"/>
    <cellStyle name="Normal 2 3 32 4 4" xfId="27685" xr:uid="{12806943-9F2E-4696-8CC7-9B063FA23722}"/>
    <cellStyle name="Normal 2 3 32 4 5" xfId="34185" xr:uid="{3E0D942B-BF1B-4E63-84AF-2F9A6067AF94}"/>
    <cellStyle name="Normal 2 3 32 4 6" xfId="42959" xr:uid="{00ED1F43-98C6-4907-89D9-0373F6937445}"/>
    <cellStyle name="Normal 2 3 32 5" xfId="11305" xr:uid="{713B3C72-4C66-42CB-85A9-C8CD94660DD1}"/>
    <cellStyle name="Normal 2 3 32 5 2" xfId="22178" xr:uid="{A23C1326-3E61-4B50-A1E5-FA1027405284}"/>
    <cellStyle name="Normal 2 3 32 5 3" xfId="36163" xr:uid="{EA63D390-E9CF-4AF0-9D3D-29B8AD4C3884}"/>
    <cellStyle name="Normal 2 3 32 6" xfId="13780" xr:uid="{10E82044-821C-41D4-9B3D-FF565A09229B}"/>
    <cellStyle name="Normal 2 3 32 7" xfId="24629" xr:uid="{D09D2319-11C1-4406-B848-1FA13AC46825}"/>
    <cellStyle name="Normal 2 3 32 8" xfId="30789" xr:uid="{5ABD4414-EDB4-44B6-80A0-E859B5F67FBC}"/>
    <cellStyle name="Normal 2 3 32 9" xfId="39903" xr:uid="{FFB7BDE7-2940-47E4-B886-031FB23D837F}"/>
    <cellStyle name="Normal 2 3 33" xfId="1952" xr:uid="{8CB5630B-ED6C-4D59-B3C6-77FB6AD4F366}"/>
    <cellStyle name="Normal 2 3 33 2" xfId="2654" xr:uid="{161B2F80-BB26-4049-88A7-F910F6965E85}"/>
    <cellStyle name="Normal 2 3 33 2 2" xfId="3634" xr:uid="{A5E05B10-D0A7-42C8-A4A4-AFE9932FDACE}"/>
    <cellStyle name="Normal 2 3 33 2 2 2" xfId="6872" xr:uid="{B2351050-BA71-41D2-B4D1-8EFC93984684}"/>
    <cellStyle name="Normal 2 3 33 2 2 2 2" xfId="11306" xr:uid="{70A27D70-2B40-49E5-8B9E-C257347BA058}"/>
    <cellStyle name="Normal 2 3 33 2 2 2 2 2" xfId="22179" xr:uid="{8C00C614-DA32-4049-8B53-272F7B09EE02}"/>
    <cellStyle name="Normal 2 3 33 2 2 2 2 3" xfId="38923" xr:uid="{D1C0DDF4-3B16-46B6-84CD-C0A0785AEC16}"/>
    <cellStyle name="Normal 2 3 33 2 2 2 3" xfId="18310" xr:uid="{F899E42D-9A8D-4CB7-BF0F-B8CE0278801A}"/>
    <cellStyle name="Normal 2 3 33 2 2 2 4" xfId="29159" xr:uid="{757BDEEB-3AF4-4772-BB9E-9D25738FF9D2}"/>
    <cellStyle name="Normal 2 3 33 2 2 2 5" xfId="34956" xr:uid="{6B4E77C0-5A8E-40F7-B568-C11CE20B6D87}"/>
    <cellStyle name="Normal 2 3 33 2 2 2 6" xfId="44433" xr:uid="{C81282C7-6985-4815-AD74-F9DAB15AEDA5}"/>
    <cellStyle name="Normal 2 3 33 2 2 3" xfId="11307" xr:uid="{E27475E0-DA23-43BF-A076-5C6E79FE1D45}"/>
    <cellStyle name="Normal 2 3 33 2 2 3 2" xfId="22180" xr:uid="{972FBAE1-84E8-4223-88E5-51758C910C6E}"/>
    <cellStyle name="Normal 2 3 33 2 2 3 3" xfId="36942" xr:uid="{A08C9BA7-5DE8-4DEE-A708-82D40F7A1BE0}"/>
    <cellStyle name="Normal 2 3 33 2 2 4" xfId="15254" xr:uid="{95BD38EF-C019-49F4-AA2B-E93E27677248}"/>
    <cellStyle name="Normal 2 3 33 2 2 5" xfId="26103" xr:uid="{F91AA822-C447-4BED-BDE7-25FE353BA103}"/>
    <cellStyle name="Normal 2 3 33 2 2 6" xfId="32253" xr:uid="{D2FCAB00-195C-4390-B48D-3D4A61A946AA}"/>
    <cellStyle name="Normal 2 3 33 2 2 7" xfId="41377" xr:uid="{A0CA7606-ADFB-464D-B4E9-55EF15C65B9C}"/>
    <cellStyle name="Normal 2 3 33 2 3" xfId="5892" xr:uid="{D0702CD0-48FB-4932-919B-959F43EA0EDA}"/>
    <cellStyle name="Normal 2 3 33 2 3 2" xfId="11308" xr:uid="{FFA55A53-4D15-4BB7-954E-C34F5E659284}"/>
    <cellStyle name="Normal 2 3 33 2 3 2 2" xfId="22181" xr:uid="{D9899ECF-5712-4271-8FB2-3F2A93B109E4}"/>
    <cellStyle name="Normal 2 3 33 2 3 2 3" xfId="38922" xr:uid="{40866CE3-3A4B-43CD-A88D-4916880B5C0B}"/>
    <cellStyle name="Normal 2 3 33 2 3 3" xfId="17330" xr:uid="{DA027519-869E-4915-BD80-637985BE559F}"/>
    <cellStyle name="Normal 2 3 33 2 3 4" xfId="28179" xr:uid="{6EFB1389-8D0A-4410-809A-00157F4B07B8}"/>
    <cellStyle name="Normal 2 3 33 2 3 5" xfId="34955" xr:uid="{CD211808-F1FF-4FDC-9B4D-B92C1461161A}"/>
    <cellStyle name="Normal 2 3 33 2 3 6" xfId="43453" xr:uid="{41FFE55D-3978-41AE-8D63-EC26DF603F6C}"/>
    <cellStyle name="Normal 2 3 33 2 4" xfId="11309" xr:uid="{EDD936B7-C801-411D-BAF1-B323472C4162}"/>
    <cellStyle name="Normal 2 3 33 2 4 2" xfId="22182" xr:uid="{61E3A07A-4A3C-4E82-82E0-AB77420EAC74}"/>
    <cellStyle name="Normal 2 3 33 2 4 3" xfId="36941" xr:uid="{DCABF8FF-0889-485B-9ACB-CF79071FDA92}"/>
    <cellStyle name="Normal 2 3 33 2 5" xfId="14274" xr:uid="{A610DDF3-19A0-4AA9-8DA0-75FF4D53CAC2}"/>
    <cellStyle name="Normal 2 3 33 2 6" xfId="25123" xr:uid="{1370985C-CA76-4408-9FCE-2E9ED9B53C53}"/>
    <cellStyle name="Normal 2 3 33 2 7" xfId="31273" xr:uid="{361C544B-7E32-4FF6-9A2A-65ABAFD48DA4}"/>
    <cellStyle name="Normal 2 3 33 2 8" xfId="40397" xr:uid="{990515DB-E86B-4F59-A67F-BF6CBD581A19}"/>
    <cellStyle name="Normal 2 3 33 3" xfId="3141" xr:uid="{C752DFB4-5CC7-4900-B40B-01B994282B72}"/>
    <cellStyle name="Normal 2 3 33 3 2" xfId="6379" xr:uid="{E0B132CD-C54F-4903-BA1F-C51635E526B5}"/>
    <cellStyle name="Normal 2 3 33 3 2 2" xfId="11310" xr:uid="{6BE75014-A4D4-4C92-9507-AC867BE4C04D}"/>
    <cellStyle name="Normal 2 3 33 3 2 2 2" xfId="22183" xr:uid="{EBA3560D-02A5-4F01-B2C8-86D24C24014E}"/>
    <cellStyle name="Normal 2 3 33 3 2 2 3" xfId="38924" xr:uid="{24599DA6-684B-40BF-8BEA-0848F282F52F}"/>
    <cellStyle name="Normal 2 3 33 3 2 3" xfId="17817" xr:uid="{812F8D33-E6A3-4F93-A1B8-0B1051BDD7D0}"/>
    <cellStyle name="Normal 2 3 33 3 2 4" xfId="28666" xr:uid="{0FEE2F04-7B2A-4A24-B477-DC4981AF6E0E}"/>
    <cellStyle name="Normal 2 3 33 3 2 5" xfId="34957" xr:uid="{1556FFEA-04C9-4AE7-82EA-F42F2EA19E46}"/>
    <cellStyle name="Normal 2 3 33 3 2 6" xfId="43940" xr:uid="{575C4BC1-FE2D-428E-87D4-EEE03E1DEE03}"/>
    <cellStyle name="Normal 2 3 33 3 3" xfId="11311" xr:uid="{B68AE351-5793-4245-9D23-B056E7224799}"/>
    <cellStyle name="Normal 2 3 33 3 3 2" xfId="22184" xr:uid="{A09559EE-F386-4BEA-ABED-D9F976EBDCEE}"/>
    <cellStyle name="Normal 2 3 33 3 3 3" xfId="36943" xr:uid="{8AD62B75-C155-4370-A656-7422AFB6C980}"/>
    <cellStyle name="Normal 2 3 33 3 4" xfId="14761" xr:uid="{E3698302-6C0B-4CE5-9D70-9751BFA44BB4}"/>
    <cellStyle name="Normal 2 3 33 3 5" xfId="25610" xr:uid="{A27F64EA-7CD4-4A55-891E-B59D90417B3F}"/>
    <cellStyle name="Normal 2 3 33 3 6" xfId="31760" xr:uid="{26917887-0B0D-4080-9E90-744DAB08B090}"/>
    <cellStyle name="Normal 2 3 33 3 7" xfId="40884" xr:uid="{0F10A79E-220C-4FB9-A3F3-B6159994B027}"/>
    <cellStyle name="Normal 2 3 33 4" xfId="5399" xr:uid="{0A06A3ED-1FE5-4BAD-BE7A-B2A2CAC49535}"/>
    <cellStyle name="Normal 2 3 33 4 2" xfId="11312" xr:uid="{E8BD1433-152A-4951-BCD9-DD5C95036F85}"/>
    <cellStyle name="Normal 2 3 33 4 2 2" xfId="22185" xr:uid="{C88A9E89-09CB-4BD4-92BC-408B5489BC60}"/>
    <cellStyle name="Normal 2 3 33 4 2 3" xfId="38146" xr:uid="{9D202DFB-94FF-4FDF-B834-0811A7571CAE}"/>
    <cellStyle name="Normal 2 3 33 4 3" xfId="16837" xr:uid="{AFFAE823-1402-43BC-A10E-397D0A7A763B}"/>
    <cellStyle name="Normal 2 3 33 4 4" xfId="27686" xr:uid="{DC6722EC-4DF4-4989-B816-8091308A179D}"/>
    <cellStyle name="Normal 2 3 33 4 5" xfId="34186" xr:uid="{CC80EAA5-9DDE-433D-ACA6-53140F28C533}"/>
    <cellStyle name="Normal 2 3 33 4 6" xfId="42960" xr:uid="{4EB3A698-DA58-4922-805A-656632B77F57}"/>
    <cellStyle name="Normal 2 3 33 5" xfId="11313" xr:uid="{A17D7E2E-E607-4738-8BB2-61A55E44FF4A}"/>
    <cellStyle name="Normal 2 3 33 5 2" xfId="22186" xr:uid="{29B4401D-F64A-426F-8461-0D7216513655}"/>
    <cellStyle name="Normal 2 3 33 5 3" xfId="36164" xr:uid="{1F5038CF-43B2-4B33-9667-CF7033354296}"/>
    <cellStyle name="Normal 2 3 33 6" xfId="13781" xr:uid="{798B90EA-D403-49CB-989B-0494C4AB76DC}"/>
    <cellStyle name="Normal 2 3 33 7" xfId="24630" xr:uid="{D46303B2-DF32-4B03-BBDF-68F74F4A1ED1}"/>
    <cellStyle name="Normal 2 3 33 8" xfId="30790" xr:uid="{5B8E7516-6998-4BA0-92E5-7B3358E5F445}"/>
    <cellStyle name="Normal 2 3 33 9" xfId="39904" xr:uid="{2D87678D-25ED-44DF-A979-C58DEF1FF61E}"/>
    <cellStyle name="Normal 2 3 34" xfId="1953" xr:uid="{0115AEFE-2950-4DB2-8D85-336C35840853}"/>
    <cellStyle name="Normal 2 3 34 2" xfId="2655" xr:uid="{309DAD70-557D-48E3-B7A4-7F5B0752D966}"/>
    <cellStyle name="Normal 2 3 34 2 2" xfId="3635" xr:uid="{97A62D04-4B2D-4265-8C55-39DF9AD0EB28}"/>
    <cellStyle name="Normal 2 3 34 2 2 2" xfId="6873" xr:uid="{95250E8A-0EE7-4CC8-B634-A3C692132F5F}"/>
    <cellStyle name="Normal 2 3 34 2 2 2 2" xfId="11314" xr:uid="{8595960E-A176-44F6-92EB-8C0D1844E82B}"/>
    <cellStyle name="Normal 2 3 34 2 2 2 2 2" xfId="22187" xr:uid="{8F1C28F5-38DA-4D0B-A622-4998A3F4ABD7}"/>
    <cellStyle name="Normal 2 3 34 2 2 2 2 3" xfId="38926" xr:uid="{6F68728D-7067-4566-B7D2-096ED59B3A83}"/>
    <cellStyle name="Normal 2 3 34 2 2 2 3" xfId="18311" xr:uid="{16B912C9-8F4D-4809-8F60-04BA7B113BE9}"/>
    <cellStyle name="Normal 2 3 34 2 2 2 4" xfId="29160" xr:uid="{2805CC1C-B418-453F-9158-4C780A317542}"/>
    <cellStyle name="Normal 2 3 34 2 2 2 5" xfId="34959" xr:uid="{E320ABC8-49F8-4112-A4D0-1172F89E10D7}"/>
    <cellStyle name="Normal 2 3 34 2 2 2 6" xfId="44434" xr:uid="{9CB21C5B-380E-44E8-BD7E-D9D4FB257371}"/>
    <cellStyle name="Normal 2 3 34 2 2 3" xfId="11315" xr:uid="{98CD8D7D-8DCE-4B4F-80CC-B6798BD3A200}"/>
    <cellStyle name="Normal 2 3 34 2 2 3 2" xfId="22188" xr:uid="{B8874DFC-FF13-499C-87E9-A5195EEA664D}"/>
    <cellStyle name="Normal 2 3 34 2 2 3 3" xfId="36945" xr:uid="{A03F932A-FA72-4031-9DB4-AA5DB8E2C625}"/>
    <cellStyle name="Normal 2 3 34 2 2 4" xfId="15255" xr:uid="{CE62F8AE-7300-4C2A-86CD-EF3DC4BD8900}"/>
    <cellStyle name="Normal 2 3 34 2 2 5" xfId="26104" xr:uid="{37E2BA9C-0A50-482D-BDF7-8604750252BC}"/>
    <cellStyle name="Normal 2 3 34 2 2 6" xfId="32254" xr:uid="{6D81F284-4E93-4717-95A0-5ADF2A2EFB38}"/>
    <cellStyle name="Normal 2 3 34 2 2 7" xfId="41378" xr:uid="{32462092-17BB-4850-9250-C1C1B8C738EA}"/>
    <cellStyle name="Normal 2 3 34 2 3" xfId="5893" xr:uid="{29128DA2-60E6-43D3-A73F-3C344FD0928E}"/>
    <cellStyle name="Normal 2 3 34 2 3 2" xfId="11316" xr:uid="{083E78D7-28D9-477D-81D9-92F407BA3C22}"/>
    <cellStyle name="Normal 2 3 34 2 3 2 2" xfId="22189" xr:uid="{D8B0B18C-82E3-43C4-8789-755B842CA88F}"/>
    <cellStyle name="Normal 2 3 34 2 3 2 3" xfId="38925" xr:uid="{BAE6B1CC-A9D7-41AC-959C-BEA54409C697}"/>
    <cellStyle name="Normal 2 3 34 2 3 3" xfId="17331" xr:uid="{5812028E-A785-4949-9546-0E9E5518DDE8}"/>
    <cellStyle name="Normal 2 3 34 2 3 4" xfId="28180" xr:uid="{708BF483-093C-4238-85B6-DCFEBD1B69C7}"/>
    <cellStyle name="Normal 2 3 34 2 3 5" xfId="34958" xr:uid="{5FCDA86E-8483-4FBC-98BA-5E7381BD17E4}"/>
    <cellStyle name="Normal 2 3 34 2 3 6" xfId="43454" xr:uid="{757891DA-D102-4175-8F2B-95E1557762E9}"/>
    <cellStyle name="Normal 2 3 34 2 4" xfId="11317" xr:uid="{915C9844-48EF-4015-B26E-D4FE1BE8059C}"/>
    <cellStyle name="Normal 2 3 34 2 4 2" xfId="22190" xr:uid="{72A0EB26-8630-4FAA-93C2-A65480012772}"/>
    <cellStyle name="Normal 2 3 34 2 4 3" xfId="36944" xr:uid="{650FCE2E-FFD9-4ADA-9C6E-9E2D1FA6B068}"/>
    <cellStyle name="Normal 2 3 34 2 5" xfId="14275" xr:uid="{F5D302B7-F467-474A-ACC0-466C8AD15B40}"/>
    <cellStyle name="Normal 2 3 34 2 6" xfId="25124" xr:uid="{08EA0C2C-BA56-47F2-815C-49901C631213}"/>
    <cellStyle name="Normal 2 3 34 2 7" xfId="31274" xr:uid="{048A30B3-7F63-43D5-A3C8-2F941A4F09D9}"/>
    <cellStyle name="Normal 2 3 34 2 8" xfId="40398" xr:uid="{97142CE8-5DE6-4B48-B284-383604D63926}"/>
    <cellStyle name="Normal 2 3 34 3" xfId="3142" xr:uid="{A35C40DA-41CC-469B-A388-AE9E704826CA}"/>
    <cellStyle name="Normal 2 3 34 3 2" xfId="6380" xr:uid="{7FE9FA33-23E9-4FB6-AA51-F36A5FF329D3}"/>
    <cellStyle name="Normal 2 3 34 3 2 2" xfId="11318" xr:uid="{5DB3A9E1-7167-49EB-85A6-395C8E283B00}"/>
    <cellStyle name="Normal 2 3 34 3 2 2 2" xfId="22191" xr:uid="{CE19CFE5-A6D6-4A46-8FE3-3796110BBCDD}"/>
    <cellStyle name="Normal 2 3 34 3 2 2 3" xfId="38927" xr:uid="{1472BE0B-8786-4A1A-9A19-EA134F3E5598}"/>
    <cellStyle name="Normal 2 3 34 3 2 3" xfId="17818" xr:uid="{48B87052-3D09-46EC-A80D-F827532BFBEF}"/>
    <cellStyle name="Normal 2 3 34 3 2 4" xfId="28667" xr:uid="{B89C4F58-81E0-44E7-987A-7CCF9C050FD4}"/>
    <cellStyle name="Normal 2 3 34 3 2 5" xfId="34960" xr:uid="{B5F4EF13-397D-4038-9F32-2D64924D699C}"/>
    <cellStyle name="Normal 2 3 34 3 2 6" xfId="43941" xr:uid="{D2DF07F6-675F-47E9-9681-81DEBED2A418}"/>
    <cellStyle name="Normal 2 3 34 3 3" xfId="11319" xr:uid="{5715222C-B840-4A7E-9738-2624F55D58B3}"/>
    <cellStyle name="Normal 2 3 34 3 3 2" xfId="22192" xr:uid="{B5D8D2B2-BA63-4245-A317-B9D9386014FA}"/>
    <cellStyle name="Normal 2 3 34 3 3 3" xfId="36946" xr:uid="{FCF6E539-E3E6-4D94-9DDF-1B0079ADECB2}"/>
    <cellStyle name="Normal 2 3 34 3 4" xfId="14762" xr:uid="{9D372C00-0BAC-42F6-9F2B-17BF1C64143C}"/>
    <cellStyle name="Normal 2 3 34 3 5" xfId="25611" xr:uid="{B5C6F9F9-0267-40C0-AA72-96055DF4917D}"/>
    <cellStyle name="Normal 2 3 34 3 6" xfId="31761" xr:uid="{497A5102-8BFE-43B4-820B-210123669F48}"/>
    <cellStyle name="Normal 2 3 34 3 7" xfId="40885" xr:uid="{B756E3C4-9E78-4B2E-B20A-D3D9A39DBC6B}"/>
    <cellStyle name="Normal 2 3 34 4" xfId="5400" xr:uid="{67513DFC-921E-49D2-ADAA-3B849EC70C85}"/>
    <cellStyle name="Normal 2 3 34 4 2" xfId="11320" xr:uid="{5792D74C-52C8-4B5D-87E7-0FD795B495E0}"/>
    <cellStyle name="Normal 2 3 34 4 2 2" xfId="22193" xr:uid="{EF5AD86D-FA7B-4766-905F-CA71C9556CB6}"/>
    <cellStyle name="Normal 2 3 34 4 2 3" xfId="38147" xr:uid="{0E0EAF58-426C-48AD-ABC6-761368D14C9B}"/>
    <cellStyle name="Normal 2 3 34 4 3" xfId="16838" xr:uid="{5C54AF81-38FD-410A-B213-E72886340D76}"/>
    <cellStyle name="Normal 2 3 34 4 4" xfId="27687" xr:uid="{D1F2D53F-0E6D-492D-8AE4-001EBEABF56F}"/>
    <cellStyle name="Normal 2 3 34 4 5" xfId="34187" xr:uid="{EE30A566-FE23-47AE-89A8-ABFFDC260B43}"/>
    <cellStyle name="Normal 2 3 34 4 6" xfId="42961" xr:uid="{87A0E963-6A9E-4596-AC2B-0FC8263AAD67}"/>
    <cellStyle name="Normal 2 3 34 5" xfId="11321" xr:uid="{C657E382-5330-4B1C-A118-A187C6DFE833}"/>
    <cellStyle name="Normal 2 3 34 5 2" xfId="22194" xr:uid="{EF514FD0-A900-4BDB-91B4-C95A5C1C221A}"/>
    <cellStyle name="Normal 2 3 34 5 3" xfId="36165" xr:uid="{5A63981C-B9DA-4061-B40C-37C2079513A4}"/>
    <cellStyle name="Normal 2 3 34 6" xfId="13782" xr:uid="{9157388B-10D4-4BD9-9B29-268B169633FA}"/>
    <cellStyle name="Normal 2 3 34 7" xfId="24631" xr:uid="{6DA6FEF7-67A2-49E8-B314-D79A4D7DF0F4}"/>
    <cellStyle name="Normal 2 3 34 8" xfId="30791" xr:uid="{FD4077EE-4921-4377-A202-FF53B217D3B9}"/>
    <cellStyle name="Normal 2 3 34 9" xfId="39905" xr:uid="{A3A4DCF7-A054-4E8A-B41F-1589BE6AD672}"/>
    <cellStyle name="Normal 2 3 35" xfId="1954" xr:uid="{B24F7110-9251-461E-82F0-5E7E99D0C530}"/>
    <cellStyle name="Normal 2 3 35 2" xfId="2656" xr:uid="{2872F005-4E20-4E34-841A-9CE2A9166AEF}"/>
    <cellStyle name="Normal 2 3 35 2 2" xfId="3636" xr:uid="{362AE9BB-066F-417B-B376-AF6554F0D652}"/>
    <cellStyle name="Normal 2 3 35 2 2 2" xfId="6874" xr:uid="{127F764F-5B2D-4D39-92D2-52174CF7BAC5}"/>
    <cellStyle name="Normal 2 3 35 2 2 2 2" xfId="11322" xr:uid="{89E2DB8F-4271-41F6-9140-64BF19998965}"/>
    <cellStyle name="Normal 2 3 35 2 2 2 2 2" xfId="22195" xr:uid="{119D0837-D871-4EAF-8717-CA9AFEBDC8B5}"/>
    <cellStyle name="Normal 2 3 35 2 2 2 2 3" xfId="38929" xr:uid="{73309946-13AE-464C-8A04-3068696703DB}"/>
    <cellStyle name="Normal 2 3 35 2 2 2 3" xfId="18312" xr:uid="{30DE2672-98D1-4E9C-AB3B-6416D0F826D5}"/>
    <cellStyle name="Normal 2 3 35 2 2 2 4" xfId="29161" xr:uid="{7BCDF7B4-FB06-4E3B-BA9C-9A85649F7981}"/>
    <cellStyle name="Normal 2 3 35 2 2 2 5" xfId="34962" xr:uid="{08C15BD6-1A8C-48FB-BCCD-B5EB12DE8D07}"/>
    <cellStyle name="Normal 2 3 35 2 2 2 6" xfId="44435" xr:uid="{49CF9FFA-A3DF-433D-A026-68B6871037F2}"/>
    <cellStyle name="Normal 2 3 35 2 2 3" xfId="11323" xr:uid="{10113A31-F356-455F-968B-DD5B90567760}"/>
    <cellStyle name="Normal 2 3 35 2 2 3 2" xfId="22196" xr:uid="{8A5690AE-8E9A-4FE6-B9C6-5CBDAF32D108}"/>
    <cellStyle name="Normal 2 3 35 2 2 3 3" xfId="36948" xr:uid="{9A5E37E1-54D5-42D2-BC91-F22617B81E1B}"/>
    <cellStyle name="Normal 2 3 35 2 2 4" xfId="15256" xr:uid="{582431F0-871C-4C79-B4A4-7A93F82CDE52}"/>
    <cellStyle name="Normal 2 3 35 2 2 5" xfId="26105" xr:uid="{1E114DD3-7F83-4414-8511-835F6EC8FFC3}"/>
    <cellStyle name="Normal 2 3 35 2 2 6" xfId="32255" xr:uid="{E4E68E56-1D05-4C28-988C-FFCE14BEFBAD}"/>
    <cellStyle name="Normal 2 3 35 2 2 7" xfId="41379" xr:uid="{3E7290C8-5522-46F9-990B-B6FFA061CC42}"/>
    <cellStyle name="Normal 2 3 35 2 3" xfId="5894" xr:uid="{929B42C9-DEF2-49FF-8604-C14ED1A707BF}"/>
    <cellStyle name="Normal 2 3 35 2 3 2" xfId="11324" xr:uid="{392B8A96-FB18-497A-8DF4-0C6F6E8871CD}"/>
    <cellStyle name="Normal 2 3 35 2 3 2 2" xfId="22197" xr:uid="{C923AC6D-6B8A-45FE-9748-4731BED26B06}"/>
    <cellStyle name="Normal 2 3 35 2 3 2 3" xfId="38928" xr:uid="{1B4B90E8-00CB-446B-BAE7-3B33D6164CE3}"/>
    <cellStyle name="Normal 2 3 35 2 3 3" xfId="17332" xr:uid="{36EAAC92-2FE5-4A3C-889E-1874B91EBE28}"/>
    <cellStyle name="Normal 2 3 35 2 3 4" xfId="28181" xr:uid="{AD8FE27A-5134-4C0B-8AFA-844AFB3A714A}"/>
    <cellStyle name="Normal 2 3 35 2 3 5" xfId="34961" xr:uid="{AF5A6E72-C5E7-40BC-9A09-51932FA4D00F}"/>
    <cellStyle name="Normal 2 3 35 2 3 6" xfId="43455" xr:uid="{C1A1A002-4292-4F0D-BA07-D343F8E46EDA}"/>
    <cellStyle name="Normal 2 3 35 2 4" xfId="11325" xr:uid="{EB7E093F-D20D-4D54-9582-BF41A287810F}"/>
    <cellStyle name="Normal 2 3 35 2 4 2" xfId="22198" xr:uid="{91226B16-423D-4367-AE6E-1E8452F83B46}"/>
    <cellStyle name="Normal 2 3 35 2 4 3" xfId="36947" xr:uid="{A221A73A-22A5-43D0-8AB5-2F4BEC262DEA}"/>
    <cellStyle name="Normal 2 3 35 2 5" xfId="14276" xr:uid="{F469172B-217A-4178-B255-CC9B2F1D2848}"/>
    <cellStyle name="Normal 2 3 35 2 6" xfId="25125" xr:uid="{BD2E00D5-389D-4321-A700-6B681CC1B86D}"/>
    <cellStyle name="Normal 2 3 35 2 7" xfId="31275" xr:uid="{00F32374-1E0E-4050-A380-19D957B041AC}"/>
    <cellStyle name="Normal 2 3 35 2 8" xfId="40399" xr:uid="{53D0245A-4FD7-4FE7-BEB0-57B9047A072B}"/>
    <cellStyle name="Normal 2 3 35 3" xfId="3143" xr:uid="{20051BA1-1BF3-475A-9553-9DC45DE13812}"/>
    <cellStyle name="Normal 2 3 35 3 2" xfId="6381" xr:uid="{8699BEAB-7FB2-429C-BD6B-92FF6CA2079F}"/>
    <cellStyle name="Normal 2 3 35 3 2 2" xfId="11326" xr:uid="{47393B1A-184E-4CE2-AB5C-01B4DC6C364E}"/>
    <cellStyle name="Normal 2 3 35 3 2 2 2" xfId="22199" xr:uid="{0C1CA074-932E-4BBB-B9DA-34D60D5F1200}"/>
    <cellStyle name="Normal 2 3 35 3 2 2 3" xfId="38930" xr:uid="{73490EDC-9450-4537-BEF7-6BEFED595BB2}"/>
    <cellStyle name="Normal 2 3 35 3 2 3" xfId="17819" xr:uid="{66184BC3-814D-41B0-978D-706472FF3F42}"/>
    <cellStyle name="Normal 2 3 35 3 2 4" xfId="28668" xr:uid="{92AB1496-0683-4690-B23B-F4E036F6B2E4}"/>
    <cellStyle name="Normal 2 3 35 3 2 5" xfId="34963" xr:uid="{F023A910-5763-4898-B8B1-9AB80A53AC1A}"/>
    <cellStyle name="Normal 2 3 35 3 2 6" xfId="43942" xr:uid="{9F5FB207-FFD2-4EF6-91ED-50B13068A02D}"/>
    <cellStyle name="Normal 2 3 35 3 3" xfId="11327" xr:uid="{121091C5-6AB4-4C0F-82C9-5BED7F556507}"/>
    <cellStyle name="Normal 2 3 35 3 3 2" xfId="22200" xr:uid="{01ABFEAF-EC66-4A60-A32F-FFDD29B262A6}"/>
    <cellStyle name="Normal 2 3 35 3 3 3" xfId="36949" xr:uid="{D61B5BD7-0DA3-4A25-A66D-0C2BF7AC1BB3}"/>
    <cellStyle name="Normal 2 3 35 3 4" xfId="14763" xr:uid="{E2F52B40-AE1C-4581-AF12-3BA419FE4B3D}"/>
    <cellStyle name="Normal 2 3 35 3 5" xfId="25612" xr:uid="{BDF33AD2-8FF6-4B7A-ADEA-10436F8EB84D}"/>
    <cellStyle name="Normal 2 3 35 3 6" xfId="31762" xr:uid="{2BEDF328-7CCC-45E2-9C29-E74CC0D8D42A}"/>
    <cellStyle name="Normal 2 3 35 3 7" xfId="40886" xr:uid="{A8CDB17D-4BCD-4259-B3F3-84BBBD6DA3D7}"/>
    <cellStyle name="Normal 2 3 35 4" xfId="5401" xr:uid="{38BFEB8D-2FF5-4344-AC52-C616CA4A9896}"/>
    <cellStyle name="Normal 2 3 35 4 2" xfId="11328" xr:uid="{E9EA69BA-F6AE-4AE5-ADE4-8FE1EE87DB26}"/>
    <cellStyle name="Normal 2 3 35 4 2 2" xfId="22201" xr:uid="{8B85FDCC-F1A9-4457-8F8F-D5B0B2D7962E}"/>
    <cellStyle name="Normal 2 3 35 4 2 3" xfId="38148" xr:uid="{4CAE9F09-B492-4DC8-A669-83D5B18844E6}"/>
    <cellStyle name="Normal 2 3 35 4 3" xfId="16839" xr:uid="{A22F554C-B06A-483B-A94A-9700AC491BA9}"/>
    <cellStyle name="Normal 2 3 35 4 4" xfId="27688" xr:uid="{83A0C126-748C-4553-86FB-92503A4F6761}"/>
    <cellStyle name="Normal 2 3 35 4 5" xfId="34188" xr:uid="{3A5F338E-ADAD-4E49-8BD0-2AB7FF98FB92}"/>
    <cellStyle name="Normal 2 3 35 4 6" xfId="42962" xr:uid="{05768C4F-5AC0-4F31-B691-FE3D72AB72FE}"/>
    <cellStyle name="Normal 2 3 35 5" xfId="11329" xr:uid="{C7AB6FCE-CA88-436D-8D37-1824FC547B65}"/>
    <cellStyle name="Normal 2 3 35 5 2" xfId="22202" xr:uid="{7935E287-35E3-4F38-9412-05C0E29452C1}"/>
    <cellStyle name="Normal 2 3 35 5 3" xfId="36166" xr:uid="{070674A4-695F-4EB9-A471-241D837D8000}"/>
    <cellStyle name="Normal 2 3 35 6" xfId="13783" xr:uid="{35355649-01EE-4FF5-86D4-9E39085441B0}"/>
    <cellStyle name="Normal 2 3 35 7" xfId="24632" xr:uid="{F67EC181-B06D-4538-9892-8A7DAAF04DE7}"/>
    <cellStyle name="Normal 2 3 35 8" xfId="30792" xr:uid="{B57FFAA3-3905-4CCA-806F-0697B2F657B4}"/>
    <cellStyle name="Normal 2 3 35 9" xfId="39906" xr:uid="{803BBFD5-260B-448D-96BD-05CF0D009526}"/>
    <cellStyle name="Normal 2 3 36" xfId="1955" xr:uid="{4CB156BA-A559-4BA7-8752-88516A83AEBE}"/>
    <cellStyle name="Normal 2 3 37" xfId="1956" xr:uid="{0247E775-9024-4023-AEFB-EE4B8143FBC9}"/>
    <cellStyle name="Normal 2 3 38" xfId="1957" xr:uid="{9231E220-B152-450A-8725-9172494E1C70}"/>
    <cellStyle name="Normal 2 3 38 2" xfId="2657" xr:uid="{C4FB30AA-A582-4592-97E8-57D77FBAA348}"/>
    <cellStyle name="Normal 2 3 38 2 2" xfId="3637" xr:uid="{8D816529-3514-4D68-B6E7-7C47B7AB0AE2}"/>
    <cellStyle name="Normal 2 3 38 2 2 2" xfId="6875" xr:uid="{5F34E7C2-1FB2-451B-99A5-0019A595E25C}"/>
    <cellStyle name="Normal 2 3 38 2 2 2 2" xfId="11330" xr:uid="{12E63CC3-8A73-4C8C-BC3F-182A2919A1AF}"/>
    <cellStyle name="Normal 2 3 38 2 2 2 2 2" xfId="22203" xr:uid="{8220971C-13EC-413F-A545-150D3427F03D}"/>
    <cellStyle name="Normal 2 3 38 2 2 2 2 3" xfId="38932" xr:uid="{C85CBD50-82E5-4F29-A7C2-51D5009ECDC2}"/>
    <cellStyle name="Normal 2 3 38 2 2 2 3" xfId="18313" xr:uid="{6C81B64C-BD59-418D-B4BD-DC380FEF3E79}"/>
    <cellStyle name="Normal 2 3 38 2 2 2 4" xfId="29162" xr:uid="{D7F7B4C3-EC26-4B7D-B4B4-4472966DB730}"/>
    <cellStyle name="Normal 2 3 38 2 2 2 5" xfId="34965" xr:uid="{3EE44E8F-A2A9-4A3E-931A-4AFB1C7C5DD6}"/>
    <cellStyle name="Normal 2 3 38 2 2 2 6" xfId="44436" xr:uid="{D27263D2-78CB-403D-A85B-29A4DDC844DA}"/>
    <cellStyle name="Normal 2 3 38 2 2 3" xfId="11331" xr:uid="{0E5A3713-530B-48C0-9E4F-EB7CC6BAEF1E}"/>
    <cellStyle name="Normal 2 3 38 2 2 3 2" xfId="22204" xr:uid="{B4F53791-588E-4572-91F1-5779C22C0B1C}"/>
    <cellStyle name="Normal 2 3 38 2 2 3 3" xfId="36951" xr:uid="{D4CBAEEF-486A-4F2A-AB7F-ADF516BD62FB}"/>
    <cellStyle name="Normal 2 3 38 2 2 4" xfId="15257" xr:uid="{83BF99D8-B804-4B81-BA4A-21B3E0A90BC7}"/>
    <cellStyle name="Normal 2 3 38 2 2 5" xfId="26106" xr:uid="{3AF32B55-BE02-4BC1-8F2B-98B07A1239B4}"/>
    <cellStyle name="Normal 2 3 38 2 2 6" xfId="32256" xr:uid="{92FB0AD2-274E-4197-853C-3529E41E7F19}"/>
    <cellStyle name="Normal 2 3 38 2 2 7" xfId="41380" xr:uid="{6914624F-94E7-48EF-B65A-5057543906B6}"/>
    <cellStyle name="Normal 2 3 38 2 3" xfId="5895" xr:uid="{9AE49473-24A5-4188-AA6D-DC026DD69B2B}"/>
    <cellStyle name="Normal 2 3 38 2 3 2" xfId="11332" xr:uid="{571004ED-2DCB-4AFD-8BE0-08F1519EDCAD}"/>
    <cellStyle name="Normal 2 3 38 2 3 2 2" xfId="22205" xr:uid="{65399BD0-96EF-4220-85CF-0FC00935025D}"/>
    <cellStyle name="Normal 2 3 38 2 3 2 3" xfId="38931" xr:uid="{BBCC90BA-BDC7-46B6-8B8D-1BB4FE1932E2}"/>
    <cellStyle name="Normal 2 3 38 2 3 3" xfId="17333" xr:uid="{26746E56-0195-483D-9492-0CDEB6FB373D}"/>
    <cellStyle name="Normal 2 3 38 2 3 4" xfId="28182" xr:uid="{C6BF6FE7-0D90-428B-8C46-92CC30C54C8A}"/>
    <cellStyle name="Normal 2 3 38 2 3 5" xfId="34964" xr:uid="{AC070FEA-B7B0-4C83-9155-AE0F938206D4}"/>
    <cellStyle name="Normal 2 3 38 2 3 6" xfId="43456" xr:uid="{54AD4F96-F57A-4D72-A95B-8A43D213E10F}"/>
    <cellStyle name="Normal 2 3 38 2 4" xfId="11333" xr:uid="{CA552B1A-B4F4-40BE-8D55-67ACACD1E8C8}"/>
    <cellStyle name="Normal 2 3 38 2 4 2" xfId="22206" xr:uid="{FCC1CAD7-C77F-4B44-9FDD-9503D8B812E9}"/>
    <cellStyle name="Normal 2 3 38 2 4 3" xfId="36950" xr:uid="{CC371B4F-F726-4D5D-9F58-A1323B8A68AE}"/>
    <cellStyle name="Normal 2 3 38 2 5" xfId="14277" xr:uid="{919C0395-629C-4CF5-81BF-A3B3BDBDB6CD}"/>
    <cellStyle name="Normal 2 3 38 2 6" xfId="25126" xr:uid="{9FD31806-42C0-4560-880A-1AEB6DF61981}"/>
    <cellStyle name="Normal 2 3 38 2 7" xfId="31276" xr:uid="{BC359046-7875-4D0C-85AD-A3E0D8D66408}"/>
    <cellStyle name="Normal 2 3 38 2 8" xfId="40400" xr:uid="{A12B2798-5F3D-43C8-B74B-DED03AFE010D}"/>
    <cellStyle name="Normal 2 3 38 3" xfId="3144" xr:uid="{37EA1629-DA3F-40B7-BB3E-799A999FBE61}"/>
    <cellStyle name="Normal 2 3 38 3 2" xfId="6382" xr:uid="{479B4124-E1ED-4996-B112-A3C99F2A9FAE}"/>
    <cellStyle name="Normal 2 3 38 3 2 2" xfId="11334" xr:uid="{E3B1355A-7D19-495F-8D93-2A5FF6C454CE}"/>
    <cellStyle name="Normal 2 3 38 3 2 2 2" xfId="22207" xr:uid="{F0736B64-5021-4017-BA97-AF9B572EE70E}"/>
    <cellStyle name="Normal 2 3 38 3 2 2 3" xfId="38933" xr:uid="{5F94DCAB-62A9-4AD1-A65D-D601696E8C69}"/>
    <cellStyle name="Normal 2 3 38 3 2 3" xfId="17820" xr:uid="{AD6F4FCF-EFE2-4D32-B38D-CDD5534DBD10}"/>
    <cellStyle name="Normal 2 3 38 3 2 4" xfId="28669" xr:uid="{8FFD08FC-D079-4F3D-AFB0-D09D6E2FAB52}"/>
    <cellStyle name="Normal 2 3 38 3 2 5" xfId="34966" xr:uid="{18D75ECB-EF73-4A49-9BE8-3CDE7303BBFE}"/>
    <cellStyle name="Normal 2 3 38 3 2 6" xfId="43943" xr:uid="{63961670-2699-4C5B-B7C8-8509722BD991}"/>
    <cellStyle name="Normal 2 3 38 3 3" xfId="11335" xr:uid="{25B8D8FD-7BB6-43BA-A860-91D5D92349A1}"/>
    <cellStyle name="Normal 2 3 38 3 3 2" xfId="22208" xr:uid="{8633A397-663E-44D6-A0B5-A37BE59EABAC}"/>
    <cellStyle name="Normal 2 3 38 3 3 3" xfId="36952" xr:uid="{F631C964-4B11-4856-9A4B-04319E9F250A}"/>
    <cellStyle name="Normal 2 3 38 3 4" xfId="14764" xr:uid="{1D07DFA6-4A26-4A8C-9FBF-E067BC71F0F3}"/>
    <cellStyle name="Normal 2 3 38 3 5" xfId="25613" xr:uid="{FBBC402F-C4D9-489B-8C2F-868B64FA4F27}"/>
    <cellStyle name="Normal 2 3 38 3 6" xfId="31763" xr:uid="{AD18351B-CBE5-492B-AD26-64A420E1A6B7}"/>
    <cellStyle name="Normal 2 3 38 3 7" xfId="40887" xr:uid="{AB329B53-761F-4980-970C-C7B473915737}"/>
    <cellStyle name="Normal 2 3 38 4" xfId="5402" xr:uid="{6495FD0D-AAE1-4870-9639-0ECD77D47299}"/>
    <cellStyle name="Normal 2 3 38 4 2" xfId="11336" xr:uid="{6795A9D7-5AAD-4755-821E-1BF473A84BE2}"/>
    <cellStyle name="Normal 2 3 38 4 2 2" xfId="22209" xr:uid="{DBB780E8-A733-4194-AD4A-DC5BC5830796}"/>
    <cellStyle name="Normal 2 3 38 4 2 3" xfId="38149" xr:uid="{B91846E8-92BB-44FB-BC17-86BDE4ADCAF0}"/>
    <cellStyle name="Normal 2 3 38 4 3" xfId="16840" xr:uid="{DE3BEBB9-E83A-4621-B476-F5BC99D0EFB9}"/>
    <cellStyle name="Normal 2 3 38 4 4" xfId="27689" xr:uid="{AA4E4395-3985-4766-8AA5-A851512D9B69}"/>
    <cellStyle name="Normal 2 3 38 4 5" xfId="34189" xr:uid="{C1D38D2A-D1E4-4F70-9FCA-81EE9C0A4FF6}"/>
    <cellStyle name="Normal 2 3 38 4 6" xfId="42963" xr:uid="{6AB50514-DA4A-4825-95ED-B88CA0767D1F}"/>
    <cellStyle name="Normal 2 3 38 5" xfId="11337" xr:uid="{4F0206D3-C7B6-4846-A318-10B780B05E98}"/>
    <cellStyle name="Normal 2 3 38 5 2" xfId="22210" xr:uid="{91FE052D-698D-49E8-AEE1-3AB8C695F65D}"/>
    <cellStyle name="Normal 2 3 38 5 3" xfId="36167" xr:uid="{682D40F0-51BA-4432-ADCB-2E105B065AF9}"/>
    <cellStyle name="Normal 2 3 38 6" xfId="13784" xr:uid="{1ABD8AC5-0BAD-4A6A-B2C9-D3352C1E4F0B}"/>
    <cellStyle name="Normal 2 3 38 7" xfId="24633" xr:uid="{FF6F93D2-A294-4677-8B3E-18E56AFB94A3}"/>
    <cellStyle name="Normal 2 3 38 8" xfId="30793" xr:uid="{EF0D3ED4-3354-4C08-85EE-382B292C1AEA}"/>
    <cellStyle name="Normal 2 3 38 9" xfId="39907" xr:uid="{D67D1959-BFEF-4E3D-BB84-FB6803E70452}"/>
    <cellStyle name="Normal 2 3 39" xfId="1958" xr:uid="{6CEFA0C6-046B-47F7-BD2D-4520B01C2824}"/>
    <cellStyle name="Normal 2 3 39 2" xfId="2658" xr:uid="{F4FF0BE9-D0DE-445E-B5E7-436A539332B0}"/>
    <cellStyle name="Normal 2 3 39 2 2" xfId="3638" xr:uid="{3EBDD1A1-1A71-4539-B2DF-093C9D8F1F5B}"/>
    <cellStyle name="Normal 2 3 39 2 2 2" xfId="6876" xr:uid="{67E81335-4F6E-4525-BBA7-3B40CCEE55B9}"/>
    <cellStyle name="Normal 2 3 39 2 2 2 2" xfId="11338" xr:uid="{26DA628B-3208-4DB9-A021-A363CE9FF869}"/>
    <cellStyle name="Normal 2 3 39 2 2 2 2 2" xfId="22211" xr:uid="{ECAA660B-443D-460D-8CE1-49E83E7853EF}"/>
    <cellStyle name="Normal 2 3 39 2 2 2 2 3" xfId="38935" xr:uid="{42326C48-068C-4308-A61A-326ED5B1EA9B}"/>
    <cellStyle name="Normal 2 3 39 2 2 2 3" xfId="18314" xr:uid="{BD24EBE5-5BC4-4D8B-B573-B1A14C7A719E}"/>
    <cellStyle name="Normal 2 3 39 2 2 2 4" xfId="29163" xr:uid="{B4645527-223B-4B59-BDD8-F5C117466176}"/>
    <cellStyle name="Normal 2 3 39 2 2 2 5" xfId="34968" xr:uid="{334C5F15-EEBF-4DA1-BD77-53F86CFA345F}"/>
    <cellStyle name="Normal 2 3 39 2 2 2 6" xfId="44437" xr:uid="{A9EE2A18-176C-474D-8A9E-A1DC3B9E3B07}"/>
    <cellStyle name="Normal 2 3 39 2 2 3" xfId="11339" xr:uid="{65ED4A8B-5756-4466-953C-99DFFCF34E6C}"/>
    <cellStyle name="Normal 2 3 39 2 2 3 2" xfId="22212" xr:uid="{6B4E8E6F-9613-4786-8BCF-3EA721486075}"/>
    <cellStyle name="Normal 2 3 39 2 2 3 3" xfId="36954" xr:uid="{29F06DF8-B3AB-42B9-A2E6-5F341F30B6BB}"/>
    <cellStyle name="Normal 2 3 39 2 2 4" xfId="15258" xr:uid="{81117C2E-3C10-4766-A658-FC63B7A2DE89}"/>
    <cellStyle name="Normal 2 3 39 2 2 5" xfId="26107" xr:uid="{E132A882-FA3C-44B2-92A4-C77EB55A5068}"/>
    <cellStyle name="Normal 2 3 39 2 2 6" xfId="32257" xr:uid="{E07436C7-D6B5-417F-BCF2-B1F4939E1894}"/>
    <cellStyle name="Normal 2 3 39 2 2 7" xfId="41381" xr:uid="{7AB75AEB-74C7-406A-BC0C-0E9A696D9352}"/>
    <cellStyle name="Normal 2 3 39 2 3" xfId="5896" xr:uid="{4EB1E730-34D2-475B-813A-B03E26D4E91E}"/>
    <cellStyle name="Normal 2 3 39 2 3 2" xfId="11340" xr:uid="{DCFB0519-703F-4FC6-A565-49702B65EEC4}"/>
    <cellStyle name="Normal 2 3 39 2 3 2 2" xfId="22213" xr:uid="{DE3222B7-4985-4B40-A07C-57CA3724C184}"/>
    <cellStyle name="Normal 2 3 39 2 3 2 3" xfId="38934" xr:uid="{3BAF36A5-3F65-4C91-8FF3-02A54E9142E9}"/>
    <cellStyle name="Normal 2 3 39 2 3 3" xfId="17334" xr:uid="{1676998D-8F3D-4462-8200-BC981056657B}"/>
    <cellStyle name="Normal 2 3 39 2 3 4" xfId="28183" xr:uid="{A97B2CE3-B913-4924-973F-5FADA48C6BB2}"/>
    <cellStyle name="Normal 2 3 39 2 3 5" xfId="34967" xr:uid="{94D644D0-F849-40E0-B110-2737821BBE59}"/>
    <cellStyle name="Normal 2 3 39 2 3 6" xfId="43457" xr:uid="{F631C31B-78DE-45B6-9AD8-8AFBED6CF2B4}"/>
    <cellStyle name="Normal 2 3 39 2 4" xfId="11341" xr:uid="{6C96CACB-A1DE-45F6-8D34-92DA0A1C007B}"/>
    <cellStyle name="Normal 2 3 39 2 4 2" xfId="22214" xr:uid="{AABFE7F8-2200-4428-BC50-326DAB578078}"/>
    <cellStyle name="Normal 2 3 39 2 4 3" xfId="36953" xr:uid="{58B54654-52A1-4CE2-8AEB-3D3D7534A9BF}"/>
    <cellStyle name="Normal 2 3 39 2 5" xfId="14278" xr:uid="{33467712-52EB-4C49-9C52-CAD95E5207FD}"/>
    <cellStyle name="Normal 2 3 39 2 6" xfId="25127" xr:uid="{E1CFC266-A3E7-489B-8446-F592A20D12BE}"/>
    <cellStyle name="Normal 2 3 39 2 7" xfId="31277" xr:uid="{1D624A0E-1EEF-4D79-942E-7F3418FF7AB8}"/>
    <cellStyle name="Normal 2 3 39 2 8" xfId="40401" xr:uid="{FFFFE2AD-D858-49C0-B834-0D851AE9A7F5}"/>
    <cellStyle name="Normal 2 3 39 3" xfId="3145" xr:uid="{B6C8230A-768C-4D3A-8363-CEFE22A05EE7}"/>
    <cellStyle name="Normal 2 3 39 3 2" xfId="6383" xr:uid="{4F60693B-5288-4244-A5C5-8790E8435166}"/>
    <cellStyle name="Normal 2 3 39 3 2 2" xfId="11342" xr:uid="{F5F5C5E0-C571-4432-9B09-CCA5276FC589}"/>
    <cellStyle name="Normal 2 3 39 3 2 2 2" xfId="22215" xr:uid="{17373DE4-74AD-4C00-B93A-6648E0AB1535}"/>
    <cellStyle name="Normal 2 3 39 3 2 2 3" xfId="38936" xr:uid="{5482DC32-9FCB-4553-8D18-20ED157EE6F6}"/>
    <cellStyle name="Normal 2 3 39 3 2 3" xfId="17821" xr:uid="{A240C72C-5FDA-456A-A35F-6B94FD13D6D3}"/>
    <cellStyle name="Normal 2 3 39 3 2 4" xfId="28670" xr:uid="{3DFB4BDB-CBB7-4824-8AA8-D4FE3F39B589}"/>
    <cellStyle name="Normal 2 3 39 3 2 5" xfId="34969" xr:uid="{628879E9-59D6-44F5-917A-56E114D4BE5E}"/>
    <cellStyle name="Normal 2 3 39 3 2 6" xfId="43944" xr:uid="{8C9CAC42-F2CC-4485-B925-2E161C16810A}"/>
    <cellStyle name="Normal 2 3 39 3 3" xfId="11343" xr:uid="{34B51B48-275E-4CC9-ADC9-62E833787B41}"/>
    <cellStyle name="Normal 2 3 39 3 3 2" xfId="22216" xr:uid="{A02A6605-B50F-4869-8A90-FC24B1E2B126}"/>
    <cellStyle name="Normal 2 3 39 3 3 3" xfId="36955" xr:uid="{4B9355C1-AE55-408A-BDF9-A5AA302318B3}"/>
    <cellStyle name="Normal 2 3 39 3 4" xfId="14765" xr:uid="{B23B9F54-C133-4282-80C4-395C4AE71F72}"/>
    <cellStyle name="Normal 2 3 39 3 5" xfId="25614" xr:uid="{68369176-A174-4469-B9BA-CEBB3DD6CA53}"/>
    <cellStyle name="Normal 2 3 39 3 6" xfId="31764" xr:uid="{66338651-3803-44B0-8FF0-973B7BEDB1B8}"/>
    <cellStyle name="Normal 2 3 39 3 7" xfId="40888" xr:uid="{DF49BDEA-D3FE-4067-9A4F-A334AD24E5DF}"/>
    <cellStyle name="Normal 2 3 39 4" xfId="5403" xr:uid="{0FF018C0-D69E-4840-941E-223BD5A9736B}"/>
    <cellStyle name="Normal 2 3 39 4 2" xfId="11344" xr:uid="{5634C9DC-8860-479E-B5E1-682FF5C0F1E9}"/>
    <cellStyle name="Normal 2 3 39 4 2 2" xfId="22217" xr:uid="{757553DC-6584-4B74-9E31-994E6C17316B}"/>
    <cellStyle name="Normal 2 3 39 4 2 3" xfId="38150" xr:uid="{945B145E-D317-4FDE-88E7-B5692DDFD135}"/>
    <cellStyle name="Normal 2 3 39 4 3" xfId="16841" xr:uid="{5DAD5FAE-E68F-4818-BBDE-D18146F13341}"/>
    <cellStyle name="Normal 2 3 39 4 4" xfId="27690" xr:uid="{B23E4379-620D-4406-B649-5EF1E6933554}"/>
    <cellStyle name="Normal 2 3 39 4 5" xfId="34190" xr:uid="{519A623E-F844-4FB8-9BF9-F9EBB42465B7}"/>
    <cellStyle name="Normal 2 3 39 4 6" xfId="42964" xr:uid="{AF871473-C708-4246-A1C8-78CE0DD62751}"/>
    <cellStyle name="Normal 2 3 39 5" xfId="11345" xr:uid="{2FAF2191-32AE-4D18-991A-AD8BEE99DDE3}"/>
    <cellStyle name="Normal 2 3 39 5 2" xfId="22218" xr:uid="{68C0D20E-F7A3-4187-98C4-36630C7058C7}"/>
    <cellStyle name="Normal 2 3 39 5 3" xfId="36168" xr:uid="{775B659F-11D9-451F-BF4C-96DC9A667FCE}"/>
    <cellStyle name="Normal 2 3 39 6" xfId="13785" xr:uid="{9C57A8D1-F2E1-496A-A955-A14173ACB176}"/>
    <cellStyle name="Normal 2 3 39 7" xfId="24634" xr:uid="{223D3C20-4064-4FC0-BF05-84B9DF6CE7F0}"/>
    <cellStyle name="Normal 2 3 39 8" xfId="30794" xr:uid="{DB429446-C85D-4D2E-85D5-A8E52E7B3038}"/>
    <cellStyle name="Normal 2 3 39 9" xfId="39908" xr:uid="{F5481E15-24BA-4923-A73B-663514296096}"/>
    <cellStyle name="Normal 2 3 4" xfId="958" xr:uid="{A7F8874E-E126-4B99-8415-809073C5C508}"/>
    <cellStyle name="Normal 2 3 4 10" xfId="30710" xr:uid="{161421CE-76FD-4433-9606-D52E9C28CC50}"/>
    <cellStyle name="Normal 2 3 4 11" xfId="39771" xr:uid="{A7805AE2-16BC-405A-8594-57E7A57F6813}"/>
    <cellStyle name="Normal 2 3 4 2" xfId="2520" xr:uid="{26990E07-5767-40C1-BD37-3EF86B15D715}"/>
    <cellStyle name="Normal 2 3 4 2 2" xfId="3501" xr:uid="{934F8EC4-B3BE-41E9-B19C-C88F89000A39}"/>
    <cellStyle name="Normal 2 3 4 2 2 2" xfId="6739" xr:uid="{E63451C1-0F4F-4C85-B664-41868CC5C6CE}"/>
    <cellStyle name="Normal 2 3 4 2 2 2 2" xfId="11346" xr:uid="{102B9A24-44AF-4DD1-93B2-F686A7F9E62C}"/>
    <cellStyle name="Normal 2 3 4 2 2 2 2 2" xfId="22219" xr:uid="{410EC456-8C21-4225-9E4E-BDC6DE9ABCE2}"/>
    <cellStyle name="Normal 2 3 4 2 2 2 2 3" xfId="38937" xr:uid="{F5334D3D-EDEB-4F11-98C1-826712122CFF}"/>
    <cellStyle name="Normal 2 3 4 2 2 2 3" xfId="18177" xr:uid="{089BC061-3486-404A-AFFB-4DDCE12D3400}"/>
    <cellStyle name="Normal 2 3 4 2 2 2 4" xfId="29026" xr:uid="{E1A62BAD-977A-40E2-9679-89F9D6CEBC32}"/>
    <cellStyle name="Normal 2 3 4 2 2 2 5" xfId="34970" xr:uid="{5B6A92B0-1091-4C72-9405-7C4ED126391C}"/>
    <cellStyle name="Normal 2 3 4 2 2 2 6" xfId="44300" xr:uid="{0B3AF359-0A5A-4DB6-B7E8-9EB0A4D8C6C2}"/>
    <cellStyle name="Normal 2 3 4 2 2 3" xfId="11347" xr:uid="{66174C2A-DD4C-4CA2-B026-8FA52A408B00}"/>
    <cellStyle name="Normal 2 3 4 2 2 3 2" xfId="22220" xr:uid="{DEB6703D-E80F-4A7E-AE8D-8F3284287DB3}"/>
    <cellStyle name="Normal 2 3 4 2 2 3 3" xfId="36956" xr:uid="{82E9404C-275B-4011-B362-88FDC33E9E0B}"/>
    <cellStyle name="Normal 2 3 4 2 2 4" xfId="15121" xr:uid="{06BA2F4D-7011-4D5E-A1B9-A4366A70C1C6}"/>
    <cellStyle name="Normal 2 3 4 2 2 5" xfId="25970" xr:uid="{0CE90938-0ACD-444D-82FA-13EF6EBBE42E}"/>
    <cellStyle name="Normal 2 3 4 2 2 6" xfId="32120" xr:uid="{AB113465-0F13-4B5F-A534-310C95C9D918}"/>
    <cellStyle name="Normal 2 3 4 2 2 7" xfId="41244" xr:uid="{67E8CF8D-C4B0-4BB1-96ED-9B1672307825}"/>
    <cellStyle name="Normal 2 3 4 2 3" xfId="5759" xr:uid="{6EE682A8-7A10-42A2-9E8A-CD44C07E4DB7}"/>
    <cellStyle name="Normal 2 3 4 2 3 2" xfId="11348" xr:uid="{F1B5F5FE-8707-4E18-8EFB-DE2DB19E4133}"/>
    <cellStyle name="Normal 2 3 4 2 3 2 2" xfId="22221" xr:uid="{BEF44DC2-3177-4D39-8157-C6F0C96D5BFB}"/>
    <cellStyle name="Normal 2 3 4 2 3 2 3" xfId="38151" xr:uid="{CA2D4641-3612-4FCB-BB3D-19FCBE814A33}"/>
    <cellStyle name="Normal 2 3 4 2 3 3" xfId="17197" xr:uid="{CB1D46EB-5F01-494B-8037-E1134D442814}"/>
    <cellStyle name="Normal 2 3 4 2 3 4" xfId="28046" xr:uid="{5C4D5F6B-DF7A-4560-B0FE-B992D846228B}"/>
    <cellStyle name="Normal 2 3 4 2 3 5" xfId="34191" xr:uid="{E27D156E-9D22-46BB-888F-3592D1307B4D}"/>
    <cellStyle name="Normal 2 3 4 2 3 6" xfId="43320" xr:uid="{A0FDE2A1-C376-4D95-BA4C-A84E67DF91FC}"/>
    <cellStyle name="Normal 2 3 4 2 4" xfId="11349" xr:uid="{55A3EFE5-DA0D-4481-BFED-7AD538082860}"/>
    <cellStyle name="Normal 2 3 4 2 4 2" xfId="22222" xr:uid="{9513FAE9-89A0-4837-A17A-7AA9907A13BC}"/>
    <cellStyle name="Normal 2 3 4 2 4 3" xfId="36169" xr:uid="{48CF9EC5-B34D-40E8-9454-4FEDFC5853A2}"/>
    <cellStyle name="Normal 2 3 4 2 5" xfId="14141" xr:uid="{C81A15FE-FAD2-4DD2-8581-D9E70D4140A5}"/>
    <cellStyle name="Normal 2 3 4 2 6" xfId="24990" xr:uid="{6B34CA76-9EF4-4B96-8EAD-EBADA4E84840}"/>
    <cellStyle name="Normal 2 3 4 2 7" xfId="31140" xr:uid="{CA6BBB37-5A8A-43E5-8297-C52D03C5E4E2}"/>
    <cellStyle name="Normal 2 3 4 2 8" xfId="40264" xr:uid="{98FA3C2C-1ACA-4AA1-A1F8-262A19AD3011}"/>
    <cellStyle name="Normal 2 3 4 3" xfId="3008" xr:uid="{47760E61-7644-4C2D-B824-619410873B43}"/>
    <cellStyle name="Normal 2 3 4 3 2" xfId="6246" xr:uid="{A5C3FFE9-1898-4718-A382-DF20DED18FCA}"/>
    <cellStyle name="Normal 2 3 4 3 2 2" xfId="11350" xr:uid="{CC78D335-FBCB-45CC-AD7A-6B81790E94DD}"/>
    <cellStyle name="Normal 2 3 4 3 2 2 2" xfId="22223" xr:uid="{93D9A8DF-D731-418F-A33E-21B28F4178E7}"/>
    <cellStyle name="Normal 2 3 4 3 2 2 3" xfId="38938" xr:uid="{86D373CB-42F6-46D3-882E-83B8AD20944F}"/>
    <cellStyle name="Normal 2 3 4 3 2 3" xfId="17684" xr:uid="{D28279C7-7EB8-4AA4-A1A3-9D54E4F58F13}"/>
    <cellStyle name="Normal 2 3 4 3 2 4" xfId="28533" xr:uid="{16799C6A-45FA-4A52-90BD-D5FA3F4F61CC}"/>
    <cellStyle name="Normal 2 3 4 3 2 5" xfId="34971" xr:uid="{92DE0956-7C0F-4A3F-A580-DC74D775D08D}"/>
    <cellStyle name="Normal 2 3 4 3 2 6" xfId="43807" xr:uid="{25780F19-A05A-4C9A-B187-0E1E341E83B9}"/>
    <cellStyle name="Normal 2 3 4 3 3" xfId="11351" xr:uid="{B56A7EB3-7620-428E-8554-3A6937C0315D}"/>
    <cellStyle name="Normal 2 3 4 3 3 2" xfId="22224" xr:uid="{DF5D026C-CAE5-41F3-93A8-1AE405F2B962}"/>
    <cellStyle name="Normal 2 3 4 3 3 3" xfId="36957" xr:uid="{CABF8F4E-C546-4421-9F62-F4DFF3C3C5EB}"/>
    <cellStyle name="Normal 2 3 4 3 4" xfId="14628" xr:uid="{5A901DBD-232A-4D7B-953D-062E714A472C}"/>
    <cellStyle name="Normal 2 3 4 3 5" xfId="25477" xr:uid="{1D400678-BC85-4EF1-A1B8-EA937F22BF55}"/>
    <cellStyle name="Normal 2 3 4 3 6" xfId="31627" xr:uid="{D78010F8-64D2-43D4-B6E1-27D93D47C420}"/>
    <cellStyle name="Normal 2 3 4 3 7" xfId="40751" xr:uid="{B6BCB0DC-F35C-4BAA-8F9B-01B974FADB57}"/>
    <cellStyle name="Normal 2 3 4 4" xfId="3998" xr:uid="{D08385F1-D84F-4C72-9E94-C6EAF6483047}"/>
    <cellStyle name="Normal 2 3 4 4 2" xfId="7234" xr:uid="{CD06B2D6-AC89-43A3-8988-0134E7CB02BF}"/>
    <cellStyle name="Normal 2 3 4 4 2 2" xfId="18672" xr:uid="{A7852B94-4792-424F-9E60-3C87D8E884AE}"/>
    <cellStyle name="Normal 2 3 4 4 2 3" xfId="29521" xr:uid="{1123BEA2-CFF0-4129-B4C2-8740790B859D}"/>
    <cellStyle name="Normal 2 3 4 4 2 4" xfId="37803" xr:uid="{ACF5BF6F-8E65-490E-9CA5-48926D46E1FA}"/>
    <cellStyle name="Normal 2 3 4 4 2 5" xfId="44795" xr:uid="{C30CE4B6-A4F1-414D-8717-52F6E97E4BA1}"/>
    <cellStyle name="Normal 2 3 4 4 3" xfId="15616" xr:uid="{8F05C3DA-56C3-4571-BB35-7BF311EF0347}"/>
    <cellStyle name="Normal 2 3 4 4 4" xfId="26465" xr:uid="{E661875F-BB45-4890-92B6-8FAF0B066393}"/>
    <cellStyle name="Normal 2 3 4 4 5" xfId="33185" xr:uid="{E37227AB-2EEA-4DB3-876A-67366BC9F8BB}"/>
    <cellStyle name="Normal 2 3 4 4 6" xfId="41739" xr:uid="{2B94E1B8-2C97-41A1-AE7D-BA929389A484}"/>
    <cellStyle name="Normal 2 3 4 5" xfId="4543" xr:uid="{0AF272A5-EACD-408C-AB76-58333D54F697}"/>
    <cellStyle name="Normal 2 3 4 5 2" xfId="7599" xr:uid="{80343E17-7BF3-4D69-AE72-ABC426661CFF}"/>
    <cellStyle name="Normal 2 3 4 5 2 2" xfId="19037" xr:uid="{1E1A08B6-0C0B-4DA5-AED4-992C0683344C}"/>
    <cellStyle name="Normal 2 3 4 5 2 3" xfId="29886" xr:uid="{79E255AF-C43D-4A4F-91AA-02E8E3F0B077}"/>
    <cellStyle name="Normal 2 3 4 5 2 4" xfId="45160" xr:uid="{B74962A2-89B5-4B98-89C3-97107E370C34}"/>
    <cellStyle name="Normal 2 3 4 5 3" xfId="15981" xr:uid="{CCC59BD4-5C50-4285-81DE-A7E4FADADE1E}"/>
    <cellStyle name="Normal 2 3 4 5 4" xfId="26830" xr:uid="{E94828C9-70DA-43C6-867A-D9631151B25C}"/>
    <cellStyle name="Normal 2 3 4 5 5" xfId="35821" xr:uid="{43BCEB76-E3B9-436C-B433-C1F62468F731}"/>
    <cellStyle name="Normal 2 3 4 5 6" xfId="42104" xr:uid="{3139BDD7-54E9-49CF-989B-B179F13BE063}"/>
    <cellStyle name="Normal 2 3 4 6" xfId="4905" xr:uid="{938C6F22-3F13-493F-B66F-F131F0C24256}"/>
    <cellStyle name="Normal 2 3 4 6 2" xfId="7961" xr:uid="{BF315C1B-8C90-4AEE-907A-72928F56A220}"/>
    <cellStyle name="Normal 2 3 4 6 2 2" xfId="19399" xr:uid="{2DE4FB7C-DBF6-41A0-8D9C-94CF8E69EB34}"/>
    <cellStyle name="Normal 2 3 4 6 2 3" xfId="30248" xr:uid="{26B713B5-FED4-45CF-8A1C-4164CB799997}"/>
    <cellStyle name="Normal 2 3 4 6 2 4" xfId="45522" xr:uid="{65240266-985B-403A-B9A4-87ABC568E503}"/>
    <cellStyle name="Normal 2 3 4 6 3" xfId="16343" xr:uid="{4C64377F-66C2-4A7C-AD37-386573D75CEB}"/>
    <cellStyle name="Normal 2 3 4 6 4" xfId="27192" xr:uid="{7AD4D5E8-4EF0-48A1-9818-E4BFC724DE92}"/>
    <cellStyle name="Normal 2 3 4 6 5" xfId="42466" xr:uid="{4DF6EDA4-23EF-476F-B5FE-837BE1AEDA85}"/>
    <cellStyle name="Normal 2 3 4 7" xfId="5266" xr:uid="{CC752F15-2AFA-4753-84D1-006602B45715}"/>
    <cellStyle name="Normal 2 3 4 7 2" xfId="16704" xr:uid="{96B98B37-0C5E-4B98-BE6E-B160F4A403F6}"/>
    <cellStyle name="Normal 2 3 4 7 3" xfId="27553" xr:uid="{E6247BC3-5CE3-4ECB-99DB-1C2608763676}"/>
    <cellStyle name="Normal 2 3 4 7 4" xfId="42827" xr:uid="{37500B4F-E08E-4C44-9312-03E63D98EFBD}"/>
    <cellStyle name="Normal 2 3 4 8" xfId="13648" xr:uid="{C2089379-CF54-4745-9FC8-4C3F73AEB149}"/>
    <cellStyle name="Normal 2 3 4 9" xfId="24497" xr:uid="{4A0BCCD2-CD42-44BB-964E-A4237B2DEE1B}"/>
    <cellStyle name="Normal 2 3 40" xfId="1959" xr:uid="{8F73F477-BC57-4098-8E32-23CEC1606D70}"/>
    <cellStyle name="Normal 2 3 40 2" xfId="2659" xr:uid="{BF12FD01-561B-43CE-9B95-868E4F4911C6}"/>
    <cellStyle name="Normal 2 3 40 2 2" xfId="3639" xr:uid="{5FB79533-E61C-4575-863B-9A62DC5B86ED}"/>
    <cellStyle name="Normal 2 3 40 2 2 2" xfId="6877" xr:uid="{19427F5F-3C1D-4872-A90F-3B174DC7B5A9}"/>
    <cellStyle name="Normal 2 3 40 2 2 2 2" xfId="11352" xr:uid="{1E9E85DD-4147-4886-8C2A-E33127870202}"/>
    <cellStyle name="Normal 2 3 40 2 2 2 2 2" xfId="22225" xr:uid="{E161392B-4DBA-4DCD-BB4C-908B36DFFF9B}"/>
    <cellStyle name="Normal 2 3 40 2 2 2 2 3" xfId="38940" xr:uid="{103E69A3-910B-4609-8F37-D0564EA21BFC}"/>
    <cellStyle name="Normal 2 3 40 2 2 2 3" xfId="18315" xr:uid="{F9B17A1F-1C92-4AEF-B1A9-AAEA3DDD8687}"/>
    <cellStyle name="Normal 2 3 40 2 2 2 4" xfId="29164" xr:uid="{E0D42EC9-FB9C-4B86-87B4-B6CF20851FC1}"/>
    <cellStyle name="Normal 2 3 40 2 2 2 5" xfId="34973" xr:uid="{06F63DA6-6D38-473C-9187-0205A121DFFD}"/>
    <cellStyle name="Normal 2 3 40 2 2 2 6" xfId="44438" xr:uid="{1479EFA0-7B3E-449B-85E2-DA50B283BEE7}"/>
    <cellStyle name="Normal 2 3 40 2 2 3" xfId="11353" xr:uid="{9512D8D9-8183-4661-9A68-A52044410A9F}"/>
    <cellStyle name="Normal 2 3 40 2 2 3 2" xfId="22226" xr:uid="{67F81DDB-D3BE-4B2D-A1B4-B72487C8767C}"/>
    <cellStyle name="Normal 2 3 40 2 2 3 3" xfId="36959" xr:uid="{2D092D5E-5123-40D7-97A7-8DD45A54A329}"/>
    <cellStyle name="Normal 2 3 40 2 2 4" xfId="15259" xr:uid="{9076D3FF-DBC0-455F-8B0F-6455ED463326}"/>
    <cellStyle name="Normal 2 3 40 2 2 5" xfId="26108" xr:uid="{1AA00B11-A7A9-46B1-82C5-1EF160709B2B}"/>
    <cellStyle name="Normal 2 3 40 2 2 6" xfId="32258" xr:uid="{E99C75C7-07B5-445D-A08B-B67B5CDBE36C}"/>
    <cellStyle name="Normal 2 3 40 2 2 7" xfId="41382" xr:uid="{0B6991FB-D95B-4F2D-B0F2-C69FE9BF3C5C}"/>
    <cellStyle name="Normal 2 3 40 2 3" xfId="5897" xr:uid="{F150BB7B-0D0C-4569-ABC0-FE15A7BA1D8E}"/>
    <cellStyle name="Normal 2 3 40 2 3 2" xfId="11354" xr:uid="{CAE9D5C0-3118-4FA5-A559-C51E7E066AE6}"/>
    <cellStyle name="Normal 2 3 40 2 3 2 2" xfId="22227" xr:uid="{073E8277-80AA-44EF-8732-B7E846489EDE}"/>
    <cellStyle name="Normal 2 3 40 2 3 2 3" xfId="38939" xr:uid="{4C6551FD-4450-44E0-992D-483AF6C8D0DC}"/>
    <cellStyle name="Normal 2 3 40 2 3 3" xfId="17335" xr:uid="{96790101-74A3-4011-AA81-065A1EF45EDB}"/>
    <cellStyle name="Normal 2 3 40 2 3 4" xfId="28184" xr:uid="{C291CF2D-4898-4DD2-9CDF-55A191260420}"/>
    <cellStyle name="Normal 2 3 40 2 3 5" xfId="34972" xr:uid="{A0BBBE0D-CA66-4F24-8A97-FE7A4AED7C82}"/>
    <cellStyle name="Normal 2 3 40 2 3 6" xfId="43458" xr:uid="{3164139A-2B10-4C98-B64B-0A4713B09B79}"/>
    <cellStyle name="Normal 2 3 40 2 4" xfId="11355" xr:uid="{3680B2B5-D1FF-4CA8-A8FC-69B4D7E36BB1}"/>
    <cellStyle name="Normal 2 3 40 2 4 2" xfId="22228" xr:uid="{4DC0FA62-FE59-43B1-BF66-B88E361EA49A}"/>
    <cellStyle name="Normal 2 3 40 2 4 3" xfId="36958" xr:uid="{151D0050-97BB-4E4A-9D17-26013D78ED5C}"/>
    <cellStyle name="Normal 2 3 40 2 5" xfId="14279" xr:uid="{26D04475-4CAA-48E3-8215-B5E9ACB4830B}"/>
    <cellStyle name="Normal 2 3 40 2 6" xfId="25128" xr:uid="{9B1C1B00-1888-4915-899E-5430097996A7}"/>
    <cellStyle name="Normal 2 3 40 2 7" xfId="31278" xr:uid="{800C8232-9900-4EF2-B45C-73A1316C8959}"/>
    <cellStyle name="Normal 2 3 40 2 8" xfId="40402" xr:uid="{72718FC8-D533-415C-ACBD-ABF7B384C191}"/>
    <cellStyle name="Normal 2 3 40 3" xfId="3146" xr:uid="{950BB787-817C-4C6D-BA9A-C3649EDA3EF3}"/>
    <cellStyle name="Normal 2 3 40 3 2" xfId="6384" xr:uid="{855B48D4-9341-4FEF-B487-921994DDACD6}"/>
    <cellStyle name="Normal 2 3 40 3 2 2" xfId="11356" xr:uid="{68DD44BD-4BC4-4FC0-AE5B-EAD73E0597F5}"/>
    <cellStyle name="Normal 2 3 40 3 2 2 2" xfId="22229" xr:uid="{111895A1-EC12-43BE-93C9-347BCD8B9C1D}"/>
    <cellStyle name="Normal 2 3 40 3 2 2 3" xfId="38941" xr:uid="{21A1409E-6572-4BE1-92CC-2B1036181FF3}"/>
    <cellStyle name="Normal 2 3 40 3 2 3" xfId="17822" xr:uid="{E2874597-860B-4BB9-B8D9-27FF60685FF1}"/>
    <cellStyle name="Normal 2 3 40 3 2 4" xfId="28671" xr:uid="{3D78F640-5AD8-4E7B-A0E9-70B31EF39EED}"/>
    <cellStyle name="Normal 2 3 40 3 2 5" xfId="34974" xr:uid="{A8480781-EC82-4776-B2F1-1039A9D0779D}"/>
    <cellStyle name="Normal 2 3 40 3 2 6" xfId="43945" xr:uid="{36364557-CECF-48F3-89AF-72BD12064965}"/>
    <cellStyle name="Normal 2 3 40 3 3" xfId="11357" xr:uid="{6DA3087B-9336-46C2-A796-D4E22A6BC881}"/>
    <cellStyle name="Normal 2 3 40 3 3 2" xfId="22230" xr:uid="{E9D68BF2-FF66-41F3-A29D-7DCF351FE8E3}"/>
    <cellStyle name="Normal 2 3 40 3 3 3" xfId="36960" xr:uid="{E42D51A2-31A1-4ECB-91F5-00CE32B9F2FF}"/>
    <cellStyle name="Normal 2 3 40 3 4" xfId="14766" xr:uid="{46AB0DA3-ACF2-4DA2-B7D9-A8EF6645048E}"/>
    <cellStyle name="Normal 2 3 40 3 5" xfId="25615" xr:uid="{989568C7-331D-4730-83DC-4A88E13E47D4}"/>
    <cellStyle name="Normal 2 3 40 3 6" xfId="31765" xr:uid="{5424CF18-FCE0-4C1D-9006-822D0C643414}"/>
    <cellStyle name="Normal 2 3 40 3 7" xfId="40889" xr:uid="{9DD8D09A-5A1F-4769-91AE-6004BA25C3F7}"/>
    <cellStyle name="Normal 2 3 40 4" xfId="5404" xr:uid="{FEA320AD-990D-474E-96DB-EC09C6943D23}"/>
    <cellStyle name="Normal 2 3 40 4 2" xfId="11358" xr:uid="{EA86E6F2-1A96-4607-AB7E-7FA83B82A4AB}"/>
    <cellStyle name="Normal 2 3 40 4 2 2" xfId="22231" xr:uid="{006F80BA-D2B8-458E-B26E-F9C7F170DFFC}"/>
    <cellStyle name="Normal 2 3 40 4 2 3" xfId="38152" xr:uid="{3AEAE6A4-828C-4D94-8DBD-700C3AF00F32}"/>
    <cellStyle name="Normal 2 3 40 4 3" xfId="16842" xr:uid="{3F8928E7-100E-4DF2-AC25-FE585FFCA459}"/>
    <cellStyle name="Normal 2 3 40 4 4" xfId="27691" xr:uid="{964A84CB-45ED-4BFC-A61F-9D8C5515F09A}"/>
    <cellStyle name="Normal 2 3 40 4 5" xfId="34192" xr:uid="{ED7929D5-3A13-400F-80DC-BA7B8AD24616}"/>
    <cellStyle name="Normal 2 3 40 4 6" xfId="42965" xr:uid="{D99EA182-B2E4-49C7-A3BA-73CD617E57E4}"/>
    <cellStyle name="Normal 2 3 40 5" xfId="11359" xr:uid="{4BBAFBAE-BDAC-4DBD-8541-B0EB51A0587F}"/>
    <cellStyle name="Normal 2 3 40 5 2" xfId="22232" xr:uid="{096F8B5F-07F0-4337-BAC0-9465EFF15BAE}"/>
    <cellStyle name="Normal 2 3 40 5 3" xfId="36170" xr:uid="{B0BDDF4B-4F14-4C36-AEF9-BA448ED2C0F8}"/>
    <cellStyle name="Normal 2 3 40 6" xfId="13786" xr:uid="{9CC83500-06C5-431E-9FC9-5D93DE4ECCE0}"/>
    <cellStyle name="Normal 2 3 40 7" xfId="24635" xr:uid="{5D86B000-BE54-43BF-B681-817F7A3B8B35}"/>
    <cellStyle name="Normal 2 3 40 8" xfId="30795" xr:uid="{9ED9F823-2198-48E6-B9EE-17CD04033483}"/>
    <cellStyle name="Normal 2 3 40 9" xfId="39909" xr:uid="{8B4E9851-E161-441E-A667-5A791A63E1D6}"/>
    <cellStyle name="Normal 2 3 41" xfId="1960" xr:uid="{73A61481-F1B2-467F-8830-E75D091BF838}"/>
    <cellStyle name="Normal 2 3 41 2" xfId="2660" xr:uid="{F41A4134-223F-49FC-9CCC-C3AF9D5EBA0F}"/>
    <cellStyle name="Normal 2 3 41 2 2" xfId="3640" xr:uid="{565786FE-DDE5-4442-85F1-3F54C0F3E9FC}"/>
    <cellStyle name="Normal 2 3 41 2 2 2" xfId="6878" xr:uid="{81FADC7D-5194-4F96-8F18-5E1BA1DEDC4B}"/>
    <cellStyle name="Normal 2 3 41 2 2 2 2" xfId="11360" xr:uid="{53C6B1D8-8E77-4C1D-A3AC-7F95E828750F}"/>
    <cellStyle name="Normal 2 3 41 2 2 2 2 2" xfId="22233" xr:uid="{E4CD78E0-FB91-4627-AEFC-F2B18769F30B}"/>
    <cellStyle name="Normal 2 3 41 2 2 2 2 3" xfId="38943" xr:uid="{79111670-1634-4845-8754-25BB5E244BED}"/>
    <cellStyle name="Normal 2 3 41 2 2 2 3" xfId="18316" xr:uid="{634E2D32-C904-4764-8D88-5D5226F749C8}"/>
    <cellStyle name="Normal 2 3 41 2 2 2 4" xfId="29165" xr:uid="{EDAB9FBE-070B-4541-9339-478C8ED4B252}"/>
    <cellStyle name="Normal 2 3 41 2 2 2 5" xfId="34976" xr:uid="{B5BA20B0-78CB-4081-90FD-7182F935CABB}"/>
    <cellStyle name="Normal 2 3 41 2 2 2 6" xfId="44439" xr:uid="{1D140F5F-DAA0-41C7-9511-FCFFADD7FC64}"/>
    <cellStyle name="Normal 2 3 41 2 2 3" xfId="11361" xr:uid="{17FAF016-6F03-4100-A2EE-BBD24C4C1A75}"/>
    <cellStyle name="Normal 2 3 41 2 2 3 2" xfId="22234" xr:uid="{9748B3D7-8DE0-46C4-87C8-D75423B445D7}"/>
    <cellStyle name="Normal 2 3 41 2 2 3 3" xfId="36962" xr:uid="{84FA443F-FB50-4CDD-BB1F-E16D664A6743}"/>
    <cellStyle name="Normal 2 3 41 2 2 4" xfId="15260" xr:uid="{27E422B2-D4A2-4ADA-83FA-C790E0269B02}"/>
    <cellStyle name="Normal 2 3 41 2 2 5" xfId="26109" xr:uid="{AA07E7C1-5978-4483-B018-4924764F3F9B}"/>
    <cellStyle name="Normal 2 3 41 2 2 6" xfId="32259" xr:uid="{3F1CBCA0-CC9E-41C0-839B-2B3B88AFFF29}"/>
    <cellStyle name="Normal 2 3 41 2 2 7" xfId="41383" xr:uid="{96C7188C-F158-436F-BE31-AC900C517AEF}"/>
    <cellStyle name="Normal 2 3 41 2 3" xfId="5898" xr:uid="{450C2048-6747-4D0B-BC22-057A8B69FE99}"/>
    <cellStyle name="Normal 2 3 41 2 3 2" xfId="11362" xr:uid="{08BDA813-72A3-40A2-BE3A-5ED8170A0D4E}"/>
    <cellStyle name="Normal 2 3 41 2 3 2 2" xfId="22235" xr:uid="{70B25B99-F1EE-43A1-A617-D2D47A20C5A3}"/>
    <cellStyle name="Normal 2 3 41 2 3 2 3" xfId="38942" xr:uid="{196B63D6-3582-4451-B342-5D865B1A1B3F}"/>
    <cellStyle name="Normal 2 3 41 2 3 3" xfId="17336" xr:uid="{B83BC032-35E5-4FD7-A26C-8B3174D7DFBA}"/>
    <cellStyle name="Normal 2 3 41 2 3 4" xfId="28185" xr:uid="{A9C3DA96-D471-4ECC-B484-EE3415C3A957}"/>
    <cellStyle name="Normal 2 3 41 2 3 5" xfId="34975" xr:uid="{118DEE01-3519-4BA2-A720-44418345F40C}"/>
    <cellStyle name="Normal 2 3 41 2 3 6" xfId="43459" xr:uid="{8A7D0BDF-C550-4F28-8806-860C24732631}"/>
    <cellStyle name="Normal 2 3 41 2 4" xfId="11363" xr:uid="{E0E44C14-352F-4D18-A160-992F228CAC4D}"/>
    <cellStyle name="Normal 2 3 41 2 4 2" xfId="22236" xr:uid="{6A8412F3-68BD-496D-8A92-E8430F9B5FB3}"/>
    <cellStyle name="Normal 2 3 41 2 4 3" xfId="36961" xr:uid="{D1AE7A2B-42B0-4A3B-A11A-214A91F71797}"/>
    <cellStyle name="Normal 2 3 41 2 5" xfId="14280" xr:uid="{96207BCC-B137-4464-9ED2-6F6A2581DF7E}"/>
    <cellStyle name="Normal 2 3 41 2 6" xfId="25129" xr:uid="{4CF2E061-DCB5-42BF-9C3E-533F92D061D0}"/>
    <cellStyle name="Normal 2 3 41 2 7" xfId="31279" xr:uid="{1EC80912-CE01-4303-A25E-66B35A36780A}"/>
    <cellStyle name="Normal 2 3 41 2 8" xfId="40403" xr:uid="{64858E6D-9AF4-4F69-88F5-3035691EB1B1}"/>
    <cellStyle name="Normal 2 3 41 3" xfId="3147" xr:uid="{A230D439-A5EE-4D68-BD6D-A3175BAFFDAE}"/>
    <cellStyle name="Normal 2 3 41 3 2" xfId="6385" xr:uid="{1CEBA9A4-1031-46DD-9D28-0B0C55422990}"/>
    <cellStyle name="Normal 2 3 41 3 2 2" xfId="11364" xr:uid="{054CECD4-3431-46D2-84AA-F5B274682DB4}"/>
    <cellStyle name="Normal 2 3 41 3 2 2 2" xfId="22237" xr:uid="{A34FAB54-786B-4548-8892-13FB5B9DBE97}"/>
    <cellStyle name="Normal 2 3 41 3 2 2 3" xfId="38944" xr:uid="{5FC4363D-FD77-488B-BA63-C4172EB1974B}"/>
    <cellStyle name="Normal 2 3 41 3 2 3" xfId="17823" xr:uid="{6C70314E-BB84-419E-A775-C6E8DB5DD9FE}"/>
    <cellStyle name="Normal 2 3 41 3 2 4" xfId="28672" xr:uid="{DEB03D45-7608-4750-AAB6-185011C9521F}"/>
    <cellStyle name="Normal 2 3 41 3 2 5" xfId="34977" xr:uid="{D82E5D97-6007-4EB1-83D5-DDAB14E515B8}"/>
    <cellStyle name="Normal 2 3 41 3 2 6" xfId="43946" xr:uid="{ED922BC1-9717-457B-9CBA-133CDD6BFEF9}"/>
    <cellStyle name="Normal 2 3 41 3 3" xfId="11365" xr:uid="{D17787A4-7096-45EB-A02B-3B5F16FD754F}"/>
    <cellStyle name="Normal 2 3 41 3 3 2" xfId="22238" xr:uid="{3ECCA97A-400F-4F47-8198-31442B4B0FCF}"/>
    <cellStyle name="Normal 2 3 41 3 3 3" xfId="36963" xr:uid="{1555756E-4265-4386-8205-D6B7D8C31BA5}"/>
    <cellStyle name="Normal 2 3 41 3 4" xfId="14767" xr:uid="{80BC80F6-F6BB-4DCC-85E4-B6768649A2C0}"/>
    <cellStyle name="Normal 2 3 41 3 5" xfId="25616" xr:uid="{B51ABE25-C03A-44CA-9538-F29772F105DF}"/>
    <cellStyle name="Normal 2 3 41 3 6" xfId="31766" xr:uid="{5C1FDEFB-5554-4286-A16B-0573FB0B774B}"/>
    <cellStyle name="Normal 2 3 41 3 7" xfId="40890" xr:uid="{A2ABDF61-78B0-4912-B7DB-03B828DEDA2D}"/>
    <cellStyle name="Normal 2 3 41 4" xfId="5405" xr:uid="{0C82EA43-9344-460B-80C2-46081E4C04CE}"/>
    <cellStyle name="Normal 2 3 41 4 2" xfId="11366" xr:uid="{BD9B6A0D-0A54-40AB-BD66-23FF2E2B44B4}"/>
    <cellStyle name="Normal 2 3 41 4 2 2" xfId="22239" xr:uid="{7DF521B6-D25D-46B2-BD22-003BA895DD9C}"/>
    <cellStyle name="Normal 2 3 41 4 2 3" xfId="38153" xr:uid="{B0C45F99-7FC8-446D-81E7-2F72622BCFC9}"/>
    <cellStyle name="Normal 2 3 41 4 3" xfId="16843" xr:uid="{304AC612-2D1F-43E5-87F3-B2F3A483BC18}"/>
    <cellStyle name="Normal 2 3 41 4 4" xfId="27692" xr:uid="{3746C4AA-A871-438A-AC95-C74D1B30927B}"/>
    <cellStyle name="Normal 2 3 41 4 5" xfId="34193" xr:uid="{94B9A18E-473D-4392-9CD1-26C8A2BCCAA1}"/>
    <cellStyle name="Normal 2 3 41 4 6" xfId="42966" xr:uid="{305EBAB1-AFD4-4371-AA23-20F45C08A628}"/>
    <cellStyle name="Normal 2 3 41 5" xfId="11367" xr:uid="{6613FF1E-860F-46D1-8357-EA7CD8CDDFBC}"/>
    <cellStyle name="Normal 2 3 41 5 2" xfId="22240" xr:uid="{4352FCAA-E04E-43E3-8D8A-34155F741419}"/>
    <cellStyle name="Normal 2 3 41 5 3" xfId="36171" xr:uid="{3C1411E3-16AE-4AED-9262-0FEDC4D1D5F7}"/>
    <cellStyle name="Normal 2 3 41 6" xfId="13787" xr:uid="{38F32DFA-EE15-4E2A-952E-7E6352F841FF}"/>
    <cellStyle name="Normal 2 3 41 7" xfId="24636" xr:uid="{3871917E-D47C-4FAF-91FB-3FCF089F32D8}"/>
    <cellStyle name="Normal 2 3 41 8" xfId="30796" xr:uid="{C013A73A-93B2-4B23-9076-646285F77A00}"/>
    <cellStyle name="Normal 2 3 41 9" xfId="39910" xr:uid="{C37B20B3-72CA-4A83-860D-6565652703A5}"/>
    <cellStyle name="Normal 2 3 42" xfId="1961" xr:uid="{887DAEF3-8EF4-4B29-9EC4-AE19547C97A0}"/>
    <cellStyle name="Normal 2 3 42 2" xfId="2661" xr:uid="{16E34062-BE56-4851-AA48-B1231F432DAA}"/>
    <cellStyle name="Normal 2 3 42 2 2" xfId="3641" xr:uid="{835452EF-C4FC-44D8-BDFF-1BF67B7EEEE2}"/>
    <cellStyle name="Normal 2 3 42 2 2 2" xfId="6879" xr:uid="{A1BE3ED8-1E1C-4D6B-8B42-B26CCB23231C}"/>
    <cellStyle name="Normal 2 3 42 2 2 2 2" xfId="11368" xr:uid="{5A56ECFB-1043-4241-9DEA-5FB3E0B3913E}"/>
    <cellStyle name="Normal 2 3 42 2 2 2 2 2" xfId="22241" xr:uid="{2EC40882-F063-485C-987C-1B3FC52E9EC5}"/>
    <cellStyle name="Normal 2 3 42 2 2 2 2 3" xfId="38946" xr:uid="{EAB4C427-40DD-44E7-9E38-624734C49A19}"/>
    <cellStyle name="Normal 2 3 42 2 2 2 3" xfId="18317" xr:uid="{DEC3EA9B-2BEE-455C-A708-9FAFAB3014E9}"/>
    <cellStyle name="Normal 2 3 42 2 2 2 4" xfId="29166" xr:uid="{DF507668-6143-460E-AE14-0A04B67E512A}"/>
    <cellStyle name="Normal 2 3 42 2 2 2 5" xfId="34979" xr:uid="{7A9517CF-C110-45C9-BCFA-F9438C657087}"/>
    <cellStyle name="Normal 2 3 42 2 2 2 6" xfId="44440" xr:uid="{DC450468-3D4E-4DB2-B5F0-908DB168017A}"/>
    <cellStyle name="Normal 2 3 42 2 2 3" xfId="11369" xr:uid="{570C742F-61AE-4BED-8FEC-4DDA1F395571}"/>
    <cellStyle name="Normal 2 3 42 2 2 3 2" xfId="22242" xr:uid="{BE35C84A-528E-4246-BD0F-9234C585C0F9}"/>
    <cellStyle name="Normal 2 3 42 2 2 3 3" xfId="36965" xr:uid="{E1F73259-2864-43BD-A4C3-4B9DD07ED56B}"/>
    <cellStyle name="Normal 2 3 42 2 2 4" xfId="15261" xr:uid="{CAD5E32D-DF49-4DF0-BBF4-0EEA3879E08B}"/>
    <cellStyle name="Normal 2 3 42 2 2 5" xfId="26110" xr:uid="{C559913D-9596-46BB-A298-733997557021}"/>
    <cellStyle name="Normal 2 3 42 2 2 6" xfId="32260" xr:uid="{403C8F4F-D8DA-47F3-8B24-8FB906E4E5C7}"/>
    <cellStyle name="Normal 2 3 42 2 2 7" xfId="41384" xr:uid="{67B3774C-3F5C-4FF9-BE98-48A22BAEE1C8}"/>
    <cellStyle name="Normal 2 3 42 2 3" xfId="5899" xr:uid="{CB49E109-8F83-41F6-BF90-057D77DB565E}"/>
    <cellStyle name="Normal 2 3 42 2 3 2" xfId="11370" xr:uid="{0E7E28F5-3451-44EF-989D-65550E5C7D9E}"/>
    <cellStyle name="Normal 2 3 42 2 3 2 2" xfId="22243" xr:uid="{7A8E76DE-B30A-41BF-8159-A0531CB65F71}"/>
    <cellStyle name="Normal 2 3 42 2 3 2 3" xfId="38945" xr:uid="{7E479BBB-19F0-4EC1-AD30-86F7BDE9C7DB}"/>
    <cellStyle name="Normal 2 3 42 2 3 3" xfId="17337" xr:uid="{FD09293C-8F90-4CE5-B68D-35D8266BE541}"/>
    <cellStyle name="Normal 2 3 42 2 3 4" xfId="28186" xr:uid="{5CC135EC-DD92-4A2C-A802-FCD5D84BF117}"/>
    <cellStyle name="Normal 2 3 42 2 3 5" xfId="34978" xr:uid="{85ECC12F-3833-4A53-B9F5-10990AB877E1}"/>
    <cellStyle name="Normal 2 3 42 2 3 6" xfId="43460" xr:uid="{C2578B7B-77A2-4C0F-A93D-92C3F29BF15B}"/>
    <cellStyle name="Normal 2 3 42 2 4" xfId="11371" xr:uid="{FE4568B9-3839-4C16-B4C1-777757106F07}"/>
    <cellStyle name="Normal 2 3 42 2 4 2" xfId="22244" xr:uid="{22ACE4E8-319B-42D7-863E-4FA06D54DC35}"/>
    <cellStyle name="Normal 2 3 42 2 4 3" xfId="36964" xr:uid="{FB5EEBA8-126D-4CDA-A878-F1E9F97DD4B4}"/>
    <cellStyle name="Normal 2 3 42 2 5" xfId="14281" xr:uid="{D64A620B-D1F5-4C19-9D81-893CBDA6DE48}"/>
    <cellStyle name="Normal 2 3 42 2 6" xfId="25130" xr:uid="{E0870FB6-1475-4BBA-AF73-E0F304470E6D}"/>
    <cellStyle name="Normal 2 3 42 2 7" xfId="31280" xr:uid="{8A6EBE86-5553-4D39-A2D1-D8F63CC3E7A7}"/>
    <cellStyle name="Normal 2 3 42 2 8" xfId="40404" xr:uid="{EB72BEA8-7F43-4EAA-A6F0-7C2C3EC8B489}"/>
    <cellStyle name="Normal 2 3 42 3" xfId="3148" xr:uid="{0F6863AF-3AB9-4ACF-B06B-3A4EF88D07BF}"/>
    <cellStyle name="Normal 2 3 42 3 2" xfId="6386" xr:uid="{86E103FE-4D6F-4689-A403-03CA61C8B6B1}"/>
    <cellStyle name="Normal 2 3 42 3 2 2" xfId="11372" xr:uid="{AEF195CB-4F07-4BB9-873B-382040531A2C}"/>
    <cellStyle name="Normal 2 3 42 3 2 2 2" xfId="22245" xr:uid="{18AAABE7-5DBB-4574-B1C6-D270B8617CE6}"/>
    <cellStyle name="Normal 2 3 42 3 2 2 3" xfId="38947" xr:uid="{C5F3C743-92AC-4DE2-BB61-519C189F5D3E}"/>
    <cellStyle name="Normal 2 3 42 3 2 3" xfId="17824" xr:uid="{9E3DEF48-F19C-4635-B95F-2EB3E448A89F}"/>
    <cellStyle name="Normal 2 3 42 3 2 4" xfId="28673" xr:uid="{8398C63F-8D48-4F3B-99BF-6292AD9C774E}"/>
    <cellStyle name="Normal 2 3 42 3 2 5" xfId="34980" xr:uid="{CC34BE3B-B77F-49F8-B6B7-B11EBA164793}"/>
    <cellStyle name="Normal 2 3 42 3 2 6" xfId="43947" xr:uid="{B4E6CF2D-87B9-413F-8A5B-21B70D31333D}"/>
    <cellStyle name="Normal 2 3 42 3 3" xfId="11373" xr:uid="{65D19C36-85E3-4761-BCE0-531FE8BC8BCA}"/>
    <cellStyle name="Normal 2 3 42 3 3 2" xfId="22246" xr:uid="{1FFDC9FA-F038-453A-BB2F-88FDDB23E548}"/>
    <cellStyle name="Normal 2 3 42 3 3 3" xfId="36966" xr:uid="{3BDE253C-0D41-4E01-B3B5-1F7B579E3FE2}"/>
    <cellStyle name="Normal 2 3 42 3 4" xfId="14768" xr:uid="{0D577E81-4A27-4E82-9D51-3BF7C78188AE}"/>
    <cellStyle name="Normal 2 3 42 3 5" xfId="25617" xr:uid="{19458DE0-3B9C-4A43-943C-D976505E3CC6}"/>
    <cellStyle name="Normal 2 3 42 3 6" xfId="31767" xr:uid="{4E3D5022-029B-4B1E-8560-DE62B188F542}"/>
    <cellStyle name="Normal 2 3 42 3 7" xfId="40891" xr:uid="{EC47C76E-9FDF-4459-96EE-C4B978178471}"/>
    <cellStyle name="Normal 2 3 42 4" xfId="5406" xr:uid="{4C6165E3-EF28-48AC-B955-E05C42191B23}"/>
    <cellStyle name="Normal 2 3 42 4 2" xfId="11374" xr:uid="{FAFA8FE8-62FF-4C1B-980C-771F57E09E71}"/>
    <cellStyle name="Normal 2 3 42 4 2 2" xfId="22247" xr:uid="{A8231E51-44ED-4771-BD61-06733F0893C1}"/>
    <cellStyle name="Normal 2 3 42 4 2 3" xfId="38154" xr:uid="{3C8193C3-B8BA-4070-96DE-CA1C6AC5936B}"/>
    <cellStyle name="Normal 2 3 42 4 3" xfId="16844" xr:uid="{89F0B179-5B09-4A79-B060-D1D4DC555924}"/>
    <cellStyle name="Normal 2 3 42 4 4" xfId="27693" xr:uid="{5145CAC7-1F46-42F5-9A7C-405D311EED47}"/>
    <cellStyle name="Normal 2 3 42 4 5" xfId="34194" xr:uid="{4195B9E0-B19A-4F6D-8393-961BD6C9101E}"/>
    <cellStyle name="Normal 2 3 42 4 6" xfId="42967" xr:uid="{3E449A23-FA38-4C7B-8E22-C781C1450047}"/>
    <cellStyle name="Normal 2 3 42 5" xfId="11375" xr:uid="{D147AF08-C0DD-4C2A-BE5F-E601F33A7E36}"/>
    <cellStyle name="Normal 2 3 42 5 2" xfId="22248" xr:uid="{4FB634F6-1259-4A4B-87C0-9BEB3AF1A610}"/>
    <cellStyle name="Normal 2 3 42 5 3" xfId="36172" xr:uid="{9FAFF409-2953-42E2-A314-FDE6D08A5FA9}"/>
    <cellStyle name="Normal 2 3 42 6" xfId="13788" xr:uid="{D6E5579F-CD9A-49C1-AD73-95E4D97AD1C1}"/>
    <cellStyle name="Normal 2 3 42 7" xfId="24637" xr:uid="{A0AA8070-73D6-40CA-BA46-8F668A26D0F6}"/>
    <cellStyle name="Normal 2 3 42 8" xfId="30797" xr:uid="{45161986-5BB0-4DFE-ACC2-210A8229F570}"/>
    <cellStyle name="Normal 2 3 42 9" xfId="39911" xr:uid="{BE7398A4-58A2-4276-8B03-708D760B0AD7}"/>
    <cellStyle name="Normal 2 3 43" xfId="1962" xr:uid="{AF68CC55-8E5F-4379-B4EE-EC3E2D7E95FC}"/>
    <cellStyle name="Normal 2 3 43 2" xfId="2662" xr:uid="{A7AB6A46-C1BD-4DF3-B380-1F3BEB83FAFC}"/>
    <cellStyle name="Normal 2 3 43 2 2" xfId="3642" xr:uid="{45400249-8A08-4466-B567-C60E129FA9A4}"/>
    <cellStyle name="Normal 2 3 43 2 2 2" xfId="6880" xr:uid="{2E3DEFCB-699F-404B-BAE7-4A05AB8234CE}"/>
    <cellStyle name="Normal 2 3 43 2 2 2 2" xfId="11376" xr:uid="{C3ED9B42-7ABA-4B44-A1D2-46ADDD7D4B94}"/>
    <cellStyle name="Normal 2 3 43 2 2 2 2 2" xfId="22249" xr:uid="{2903BE14-F9B4-4609-99AB-AD6CAFDEE1ED}"/>
    <cellStyle name="Normal 2 3 43 2 2 2 2 3" xfId="38949" xr:uid="{ADF8597E-CCDF-4660-94A1-3CED34966D65}"/>
    <cellStyle name="Normal 2 3 43 2 2 2 3" xfId="18318" xr:uid="{22642FA1-9ADB-4D36-9B18-088E6EA1DA2A}"/>
    <cellStyle name="Normal 2 3 43 2 2 2 4" xfId="29167" xr:uid="{CCF6556E-0443-488B-826F-736DF18549A8}"/>
    <cellStyle name="Normal 2 3 43 2 2 2 5" xfId="34982" xr:uid="{E5A99EFD-B3D0-47BF-A747-DFA15A503CC5}"/>
    <cellStyle name="Normal 2 3 43 2 2 2 6" xfId="44441" xr:uid="{AD5B9DE2-E862-46C1-9615-58DA84F937A3}"/>
    <cellStyle name="Normal 2 3 43 2 2 3" xfId="11377" xr:uid="{3989D5DE-C61E-4089-AED6-9DBA69E7FF35}"/>
    <cellStyle name="Normal 2 3 43 2 2 3 2" xfId="22250" xr:uid="{1E94196F-8EFD-45A2-9665-D5E97CD5C250}"/>
    <cellStyle name="Normal 2 3 43 2 2 3 3" xfId="36968" xr:uid="{E8D13037-6C1D-4772-97B3-426EEA9DF0F0}"/>
    <cellStyle name="Normal 2 3 43 2 2 4" xfId="15262" xr:uid="{44305563-DDA2-4E72-9022-C1BF62E5457B}"/>
    <cellStyle name="Normal 2 3 43 2 2 5" xfId="26111" xr:uid="{AB688A83-9939-4E74-A2A5-A231CB80A2DD}"/>
    <cellStyle name="Normal 2 3 43 2 2 6" xfId="32261" xr:uid="{75EB69F4-BED4-4AA5-B2FA-4A761725D59B}"/>
    <cellStyle name="Normal 2 3 43 2 2 7" xfId="41385" xr:uid="{893C5F47-6772-4AC1-A993-255961866700}"/>
    <cellStyle name="Normal 2 3 43 2 3" xfId="5900" xr:uid="{D1C20924-D18A-4F7F-89C2-60170A35BB9E}"/>
    <cellStyle name="Normal 2 3 43 2 3 2" xfId="11378" xr:uid="{857B56ED-168C-4DBE-BA0B-F84FD2F2CA4D}"/>
    <cellStyle name="Normal 2 3 43 2 3 2 2" xfId="22251" xr:uid="{F78A2879-1BCA-4F1C-8451-50D171C31B38}"/>
    <cellStyle name="Normal 2 3 43 2 3 2 3" xfId="38948" xr:uid="{FAE3724F-7C20-42E1-8BC2-4C7DC3ECA1DC}"/>
    <cellStyle name="Normal 2 3 43 2 3 3" xfId="17338" xr:uid="{CE161B0B-E148-450C-8D4C-4CE848B0C6FA}"/>
    <cellStyle name="Normal 2 3 43 2 3 4" xfId="28187" xr:uid="{5DD36E43-D7CD-48F0-8467-C3E3A9530165}"/>
    <cellStyle name="Normal 2 3 43 2 3 5" xfId="34981" xr:uid="{4C73C076-23C2-48A4-B618-BACD1292EB6C}"/>
    <cellStyle name="Normal 2 3 43 2 3 6" xfId="43461" xr:uid="{C9BBB93A-5E39-4B99-B488-483B6D9DD8FC}"/>
    <cellStyle name="Normal 2 3 43 2 4" xfId="11379" xr:uid="{8E85F06C-59AD-4A4F-8B68-BE5A448766D3}"/>
    <cellStyle name="Normal 2 3 43 2 4 2" xfId="22252" xr:uid="{FE1C0133-B65F-4383-AAA7-30780F04F2BA}"/>
    <cellStyle name="Normal 2 3 43 2 4 3" xfId="36967" xr:uid="{3AF11012-5861-4371-A333-71D22817654E}"/>
    <cellStyle name="Normal 2 3 43 2 5" xfId="14282" xr:uid="{2A4EB662-DC9E-462E-84CA-05A29D9C6BF4}"/>
    <cellStyle name="Normal 2 3 43 2 6" xfId="25131" xr:uid="{FC25C545-92CF-46B0-9B9F-5F0DFDF59A0A}"/>
    <cellStyle name="Normal 2 3 43 2 7" xfId="31281" xr:uid="{B395A267-98A8-4BC4-8DDB-55C6E49C1249}"/>
    <cellStyle name="Normal 2 3 43 2 8" xfId="40405" xr:uid="{CC25AD6D-1F5C-4CE4-85B6-95665C0DC153}"/>
    <cellStyle name="Normal 2 3 43 3" xfId="3149" xr:uid="{8B89E7FC-0310-47AA-BE04-C2F6B6215BC6}"/>
    <cellStyle name="Normal 2 3 43 3 2" xfId="6387" xr:uid="{76534C4F-4735-4779-9C51-8FA62A06A2B5}"/>
    <cellStyle name="Normal 2 3 43 3 2 2" xfId="11380" xr:uid="{60EA3A92-FA53-4267-B473-B1E567A2DC34}"/>
    <cellStyle name="Normal 2 3 43 3 2 2 2" xfId="22253" xr:uid="{B65A21F2-547B-4D5E-B0AC-C9558FA7DD33}"/>
    <cellStyle name="Normal 2 3 43 3 2 2 3" xfId="38950" xr:uid="{9F0685F7-BBB0-4731-BBD8-65094C8B87DD}"/>
    <cellStyle name="Normal 2 3 43 3 2 3" xfId="17825" xr:uid="{7E47591C-337C-4850-B3E4-D5D794E01A10}"/>
    <cellStyle name="Normal 2 3 43 3 2 4" xfId="28674" xr:uid="{A5CE9C2C-1EAC-4C99-A528-5BBBE7E79AAA}"/>
    <cellStyle name="Normal 2 3 43 3 2 5" xfId="34983" xr:uid="{16E27E99-9D69-4F20-935C-74586170F4C8}"/>
    <cellStyle name="Normal 2 3 43 3 2 6" xfId="43948" xr:uid="{753197B6-3121-4BC5-8D4D-E68A8F68D24C}"/>
    <cellStyle name="Normal 2 3 43 3 3" xfId="11381" xr:uid="{AB02136E-5A0D-4DF5-AE66-9E9442BBE7D3}"/>
    <cellStyle name="Normal 2 3 43 3 3 2" xfId="22254" xr:uid="{300C890C-47AF-4F51-BB7F-39DE20504073}"/>
    <cellStyle name="Normal 2 3 43 3 3 3" xfId="36969" xr:uid="{5F0F3F1C-400B-4061-9E1E-D32818BA4A8D}"/>
    <cellStyle name="Normal 2 3 43 3 4" xfId="14769" xr:uid="{89CD5E7C-37ED-4DBD-96F8-F72383C13AD5}"/>
    <cellStyle name="Normal 2 3 43 3 5" xfId="25618" xr:uid="{88D381E1-37B8-4C07-8204-F2844B51C4A0}"/>
    <cellStyle name="Normal 2 3 43 3 6" xfId="31768" xr:uid="{B0276CEF-5608-498E-91D8-2A2B79D15389}"/>
    <cellStyle name="Normal 2 3 43 3 7" xfId="40892" xr:uid="{89BD7868-43B7-4007-A507-9387EC4D9F52}"/>
    <cellStyle name="Normal 2 3 43 4" xfId="5407" xr:uid="{40BECE89-F5BE-4A5F-82DA-42BC8F55C1A4}"/>
    <cellStyle name="Normal 2 3 43 4 2" xfId="11382" xr:uid="{DA676277-C58F-4F32-9E3B-5C1CA856B218}"/>
    <cellStyle name="Normal 2 3 43 4 2 2" xfId="22255" xr:uid="{8E001D45-4712-461D-9155-1EF671E541C6}"/>
    <cellStyle name="Normal 2 3 43 4 2 3" xfId="38155" xr:uid="{A0B1C0CB-F692-41F0-8F01-84F1C5FA52BD}"/>
    <cellStyle name="Normal 2 3 43 4 3" xfId="16845" xr:uid="{235F2D87-20E0-4FA0-AF18-F0E3203F94F9}"/>
    <cellStyle name="Normal 2 3 43 4 4" xfId="27694" xr:uid="{9ADE8A57-AD9D-4A0C-B3B8-5462AF5EE9C6}"/>
    <cellStyle name="Normal 2 3 43 4 5" xfId="34195" xr:uid="{82C01F51-AF26-4755-82FD-D7386A8ABD83}"/>
    <cellStyle name="Normal 2 3 43 4 6" xfId="42968" xr:uid="{CA546685-17A1-442D-A7A5-5217DC2FB4D0}"/>
    <cellStyle name="Normal 2 3 43 5" xfId="11383" xr:uid="{5204E9E5-FB36-43B3-BDB6-FB9E9689901B}"/>
    <cellStyle name="Normal 2 3 43 5 2" xfId="22256" xr:uid="{CC02FDEB-3959-4B4C-966B-F41E2FF2DFAB}"/>
    <cellStyle name="Normal 2 3 43 5 3" xfId="36173" xr:uid="{A7686B98-BA96-49D7-A1B0-9BA86FBD775B}"/>
    <cellStyle name="Normal 2 3 43 6" xfId="13789" xr:uid="{40119216-B187-44F4-9DA1-83E2F211416E}"/>
    <cellStyle name="Normal 2 3 43 7" xfId="24638" xr:uid="{E759C863-E22B-4975-9035-7068099E9FED}"/>
    <cellStyle name="Normal 2 3 43 8" xfId="30798" xr:uid="{744C0850-1458-414D-A4A7-2C73A687028C}"/>
    <cellStyle name="Normal 2 3 43 9" xfId="39912" xr:uid="{A3DB40DA-5C43-4C1D-8573-FBEBDEB9596F}"/>
    <cellStyle name="Normal 2 3 44" xfId="2509" xr:uid="{C3A7276D-4461-4BFA-8ACC-92171B40789D}"/>
    <cellStyle name="Normal 2 3 44 2" xfId="3490" xr:uid="{4190A54B-F75C-46C9-B1F1-78DE23E86112}"/>
    <cellStyle name="Normal 2 3 44 2 2" xfId="6728" xr:uid="{D9D179A0-C853-44E3-95B8-850E0DE1FDCB}"/>
    <cellStyle name="Normal 2 3 44 2 2 2" xfId="11384" xr:uid="{C86DBC83-D4E9-4274-B139-B9F2E8C2F171}"/>
    <cellStyle name="Normal 2 3 44 2 2 2 2" xfId="22257" xr:uid="{1C24D21D-DC0C-4599-B8CF-1DF96A4FC37A}"/>
    <cellStyle name="Normal 2 3 44 2 2 2 3" xfId="38951" xr:uid="{F4189213-22C3-4BC8-B9C8-D70CE11D9A49}"/>
    <cellStyle name="Normal 2 3 44 2 2 3" xfId="18166" xr:uid="{0F50690A-F911-4211-AF74-A876161B087A}"/>
    <cellStyle name="Normal 2 3 44 2 2 4" xfId="29015" xr:uid="{1CA370DA-1337-4BFA-9217-58FC2610346D}"/>
    <cellStyle name="Normal 2 3 44 2 2 5" xfId="34984" xr:uid="{E10A841C-DE46-4088-8A8E-7905BC9EA024}"/>
    <cellStyle name="Normal 2 3 44 2 2 6" xfId="44289" xr:uid="{D29EB83B-F296-4CDD-A721-B5E5DA566280}"/>
    <cellStyle name="Normal 2 3 44 2 3" xfId="11385" xr:uid="{F14B8E56-37B4-43FA-90B1-6B039E761683}"/>
    <cellStyle name="Normal 2 3 44 2 3 2" xfId="22258" xr:uid="{CB784B38-0990-4A11-8E67-EE61F440400E}"/>
    <cellStyle name="Normal 2 3 44 2 3 3" xfId="36970" xr:uid="{05DBFBDB-2584-427C-9F7C-376A293E7781}"/>
    <cellStyle name="Normal 2 3 44 2 4" xfId="15110" xr:uid="{5833D337-1A7A-417A-8CC5-9795EE77DDB0}"/>
    <cellStyle name="Normal 2 3 44 2 5" xfId="25959" xr:uid="{A085080A-A1B1-432D-BD9E-B96D42A2ACD3}"/>
    <cellStyle name="Normal 2 3 44 2 6" xfId="32109" xr:uid="{5CC02470-624F-400D-AE89-21452D090B0F}"/>
    <cellStyle name="Normal 2 3 44 2 7" xfId="41233" xr:uid="{33946B09-51CC-406B-81B4-63FFDDEF6A32}"/>
    <cellStyle name="Normal 2 3 44 3" xfId="5748" xr:uid="{0F6C6428-03F5-4A11-9652-2F1B7CAE26D6}"/>
    <cellStyle name="Normal 2 3 44 3 2" xfId="11386" xr:uid="{F813E593-9DA6-43AB-94C5-057AA8D07636}"/>
    <cellStyle name="Normal 2 3 44 3 2 2" xfId="22259" xr:uid="{55A31C48-2E5E-4AA4-A816-5146F762405E}"/>
    <cellStyle name="Normal 2 3 44 3 2 3" xfId="38156" xr:uid="{8915862D-8A79-46A9-A6EE-7DC2F91C372D}"/>
    <cellStyle name="Normal 2 3 44 3 3" xfId="17186" xr:uid="{59DFECB7-A82A-4184-9453-31D4D8236CEB}"/>
    <cellStyle name="Normal 2 3 44 3 4" xfId="28035" xr:uid="{861E1D8B-89C4-452D-B64E-1166E0846C5E}"/>
    <cellStyle name="Normal 2 3 44 3 5" xfId="34196" xr:uid="{FB8B18F1-2C3C-488A-B0D9-189F54666B58}"/>
    <cellStyle name="Normal 2 3 44 3 6" xfId="43309" xr:uid="{53BFC027-365E-41EA-842A-F69392E9B725}"/>
    <cellStyle name="Normal 2 3 44 4" xfId="11387" xr:uid="{28AD7543-9083-4C50-A906-928096A8F986}"/>
    <cellStyle name="Normal 2 3 44 4 2" xfId="22260" xr:uid="{2D8ED2A1-1501-4963-A4EF-DEFF2686B7E5}"/>
    <cellStyle name="Normal 2 3 44 4 3" xfId="36174" xr:uid="{5238ACDC-36A9-4E96-9348-B3B60B3D8DB6}"/>
    <cellStyle name="Normal 2 3 44 5" xfId="14130" xr:uid="{AD2F2623-C44F-4BE8-80CF-81804D25A4B8}"/>
    <cellStyle name="Normal 2 3 44 6" xfId="24979" xr:uid="{E73C4D6B-E0CB-4EEF-9050-0CA84C48E786}"/>
    <cellStyle name="Normal 2 3 44 7" xfId="31129" xr:uid="{B4F098E7-EFBD-4B3B-8B69-2073C40AED15}"/>
    <cellStyle name="Normal 2 3 44 8" xfId="40253" xr:uid="{0169560B-3D3F-4812-ABEF-558688F138FC}"/>
    <cellStyle name="Normal 2 3 45" xfId="2997" xr:uid="{D4ACDF25-1AD5-46A4-B5F0-FEE868AC436B}"/>
    <cellStyle name="Normal 2 3 45 2" xfId="6235" xr:uid="{243946FD-2473-4983-988D-211D338FCEC2}"/>
    <cellStyle name="Normal 2 3 45 2 2" xfId="11388" xr:uid="{80CD8719-8972-49ED-B8E0-1EBD91B3B7F8}"/>
    <cellStyle name="Normal 2 3 45 2 2 2" xfId="22261" xr:uid="{66272EB3-1EF7-43D4-8D7A-95D83EAE1F71}"/>
    <cellStyle name="Normal 2 3 45 2 2 3" xfId="38952" xr:uid="{C96CD15F-05B8-4756-AE7B-4CC80BE17AC3}"/>
    <cellStyle name="Normal 2 3 45 2 3" xfId="17673" xr:uid="{22DB376F-C0E3-4EC4-A5CC-85E7E074113B}"/>
    <cellStyle name="Normal 2 3 45 2 4" xfId="28522" xr:uid="{22ED1EE2-3642-48E5-A91B-943E78F85EC2}"/>
    <cellStyle name="Normal 2 3 45 2 5" xfId="34985" xr:uid="{2CE3738D-2399-4D68-A00C-78E7A7D4692E}"/>
    <cellStyle name="Normal 2 3 45 2 6" xfId="43796" xr:uid="{9AAD22C3-B5AD-4E9F-B37C-0BC57E8FDF6D}"/>
    <cellStyle name="Normal 2 3 45 3" xfId="11389" xr:uid="{359AD94F-49F6-4270-8058-D4B19BDC4382}"/>
    <cellStyle name="Normal 2 3 45 3 2" xfId="22262" xr:uid="{3042807F-3BF1-4377-B1B2-1B51DA3D909E}"/>
    <cellStyle name="Normal 2 3 45 3 3" xfId="36971" xr:uid="{AB140928-F9A1-4EDA-A238-3F0D9A2212D0}"/>
    <cellStyle name="Normal 2 3 45 4" xfId="14617" xr:uid="{38EDDA21-87BB-404F-B6A8-DB8781EAFC6A}"/>
    <cellStyle name="Normal 2 3 45 5" xfId="25466" xr:uid="{C2D76762-1864-43DB-8683-310FEF300261}"/>
    <cellStyle name="Normal 2 3 45 6" xfId="31616" xr:uid="{4DD2D728-B367-4AC3-B191-66CE6BD0148F}"/>
    <cellStyle name="Normal 2 3 45 7" xfId="40740" xr:uid="{32208931-0A30-491B-8F18-ED6B6EDAA88C}"/>
    <cellStyle name="Normal 2 3 46" xfId="3983" xr:uid="{208E81E7-6559-404A-8D8E-D03F0F873839}"/>
    <cellStyle name="Normal 2 3 46 2" xfId="7220" xr:uid="{9F363B8D-2759-4C2D-B095-932FCD3ECA0D}"/>
    <cellStyle name="Normal 2 3 46 2 2" xfId="18658" xr:uid="{4FE3CE72-C533-4CB2-BE82-FA1A366E75E9}"/>
    <cellStyle name="Normal 2 3 46 2 3" xfId="29507" xr:uid="{11C73E0E-ADAA-449F-BB33-244B7BAF8D2F}"/>
    <cellStyle name="Normal 2 3 46 2 4" xfId="37555" xr:uid="{FF58F567-767B-4E46-A4C4-CC469F78E235}"/>
    <cellStyle name="Normal 2 3 46 2 5" xfId="44781" xr:uid="{A0B92C98-7856-4A41-9B13-A776351DF1D4}"/>
    <cellStyle name="Normal 2 3 46 3" xfId="15602" xr:uid="{146E110D-C9BB-4FED-9DEA-789E8CFF0FBE}"/>
    <cellStyle name="Normal 2 3 46 4" xfId="26451" xr:uid="{80ECB9FD-CF4C-4E81-9B7D-162395D996F7}"/>
    <cellStyle name="Normal 2 3 46 5" xfId="33186" xr:uid="{38F575A4-B80D-4007-953C-8ADCC6C069C9}"/>
    <cellStyle name="Normal 2 3 46 6" xfId="41725" xr:uid="{E265F92A-A286-4371-BE05-ACE6EF1CBF04}"/>
    <cellStyle name="Normal 2 3 47" xfId="4529" xr:uid="{F99A6EFD-025F-490E-A7A6-BC4440DBF827}"/>
    <cellStyle name="Normal 2 3 47 2" xfId="7585" xr:uid="{E780573A-A028-44B3-BE8C-887598A9E6A1}"/>
    <cellStyle name="Normal 2 3 47 2 2" xfId="19023" xr:uid="{0EF695EC-FE4B-4EB2-963B-62EAB6A2A2E8}"/>
    <cellStyle name="Normal 2 3 47 2 3" xfId="29872" xr:uid="{B6C56FBE-1839-412E-A3BD-EA00581DA13E}"/>
    <cellStyle name="Normal 2 3 47 2 4" xfId="45146" xr:uid="{74F5DD00-C289-4111-8D55-7C6F56B3D1D8}"/>
    <cellStyle name="Normal 2 3 47 3" xfId="15967" xr:uid="{4890E7C5-4F43-403D-8676-957BC612C844}"/>
    <cellStyle name="Normal 2 3 47 4" xfId="26816" xr:uid="{952D1D8E-678F-46BC-A6BD-77B0DD506CC4}"/>
    <cellStyle name="Normal 2 3 47 5" xfId="35574" xr:uid="{CBEF9CFD-FEDB-4988-9521-7D069885D737}"/>
    <cellStyle name="Normal 2 3 47 6" xfId="42090" xr:uid="{2B4859E2-36CC-4E88-9390-32F81EA7FC6C}"/>
    <cellStyle name="Normal 2 3 48" xfId="4891" xr:uid="{D254EF3F-19D4-4150-AFE6-C85435D65EB8}"/>
    <cellStyle name="Normal 2 3 48 2" xfId="7947" xr:uid="{FC86AD27-BB8C-475B-AFE7-C07D3E377074}"/>
    <cellStyle name="Normal 2 3 48 2 2" xfId="19385" xr:uid="{CE6F7C66-5B79-44D8-97A6-51FA2BE32CE7}"/>
    <cellStyle name="Normal 2 3 48 2 3" xfId="30234" xr:uid="{B2976925-9A38-4DB3-8A77-3BDC1B09B68F}"/>
    <cellStyle name="Normal 2 3 48 2 4" xfId="45508" xr:uid="{A06C0925-3577-422C-B496-47F56882EC01}"/>
    <cellStyle name="Normal 2 3 48 3" xfId="16329" xr:uid="{9CD8A705-ECCC-4D77-8481-3C6B9CE4293F}"/>
    <cellStyle name="Normal 2 3 48 4" xfId="27178" xr:uid="{8ACBC76B-0BA7-423D-A296-A461F0F72539}"/>
    <cellStyle name="Normal 2 3 48 5" xfId="42452" xr:uid="{A4F44ABE-C454-4AC3-A303-1A53EE15B84C}"/>
    <cellStyle name="Normal 2 3 49" xfId="5255" xr:uid="{EA45578D-4233-4E84-8310-928DEAA940AF}"/>
    <cellStyle name="Normal 2 3 49 2" xfId="16693" xr:uid="{4F613639-4B53-4EF0-8EF7-1A1971C35491}"/>
    <cellStyle name="Normal 2 3 49 3" xfId="27542" xr:uid="{90BC868D-4684-407E-B680-EBB0DCB3FF18}"/>
    <cellStyle name="Normal 2 3 49 4" xfId="42816" xr:uid="{6F2959A1-F924-4936-96BD-DE12955D0604}"/>
    <cellStyle name="Normal 2 3 5" xfId="959" xr:uid="{FC8BC753-8E61-46E0-A3C5-68EB582FD052}"/>
    <cellStyle name="Normal 2 3 5 10" xfId="30711" xr:uid="{ABB34985-C2B5-4596-A565-CBE0A1C4D36F}"/>
    <cellStyle name="Normal 2 3 5 11" xfId="39772" xr:uid="{7AE2F4D6-95D6-4E28-A114-475F4E65352B}"/>
    <cellStyle name="Normal 2 3 5 2" xfId="2521" xr:uid="{71F75691-EE95-4454-BE54-6356C0647351}"/>
    <cellStyle name="Normal 2 3 5 2 2" xfId="3502" xr:uid="{90FC6C00-F137-460A-90A8-0503C37DAAA7}"/>
    <cellStyle name="Normal 2 3 5 2 2 2" xfId="6740" xr:uid="{BCD4F295-520B-4DD3-BDE4-C5BF138B7D1D}"/>
    <cellStyle name="Normal 2 3 5 2 2 2 2" xfId="11390" xr:uid="{AC59346C-B942-4FC5-AEB8-646819F18BCB}"/>
    <cellStyle name="Normal 2 3 5 2 2 2 2 2" xfId="22263" xr:uid="{48E38F2B-9245-4EA6-AA8F-D1BFFDF3A0CC}"/>
    <cellStyle name="Normal 2 3 5 2 2 2 2 3" xfId="38953" xr:uid="{9468C3F6-FEFD-431F-86BC-952B9C14758F}"/>
    <cellStyle name="Normal 2 3 5 2 2 2 3" xfId="18178" xr:uid="{3365AF86-E7E0-4E59-8AC4-5CB8262430B1}"/>
    <cellStyle name="Normal 2 3 5 2 2 2 4" xfId="29027" xr:uid="{040B905F-48B2-4FB4-B081-CDA18C79FC2E}"/>
    <cellStyle name="Normal 2 3 5 2 2 2 5" xfId="34986" xr:uid="{61B9560D-29B2-4367-9C10-193F63FA572B}"/>
    <cellStyle name="Normal 2 3 5 2 2 2 6" xfId="44301" xr:uid="{1E2BBE83-71CC-4FEF-ACD1-EA8405A14363}"/>
    <cellStyle name="Normal 2 3 5 2 2 3" xfId="11391" xr:uid="{10D1008A-4D99-401E-A78E-DDEFC4F63243}"/>
    <cellStyle name="Normal 2 3 5 2 2 3 2" xfId="22264" xr:uid="{8467E1F7-F70B-4518-BF0A-1BBE84919045}"/>
    <cellStyle name="Normal 2 3 5 2 2 3 3" xfId="36972" xr:uid="{4444D319-E7A6-4375-996B-1F310AE5B3F3}"/>
    <cellStyle name="Normal 2 3 5 2 2 4" xfId="15122" xr:uid="{DAD04BAD-E9ED-4BF2-8A17-CE14974E68E0}"/>
    <cellStyle name="Normal 2 3 5 2 2 5" xfId="25971" xr:uid="{2BA5B649-72D7-4FDB-BC07-BF5CFE017296}"/>
    <cellStyle name="Normal 2 3 5 2 2 6" xfId="32121" xr:uid="{25329C54-FA3A-487C-94E1-C411930CD174}"/>
    <cellStyle name="Normal 2 3 5 2 2 7" xfId="41245" xr:uid="{075BAAB4-151A-4F38-A9F9-8A42BC1CCBA5}"/>
    <cellStyle name="Normal 2 3 5 2 3" xfId="5760" xr:uid="{D31442CF-0615-4F02-8103-4F44582B3CFA}"/>
    <cellStyle name="Normal 2 3 5 2 3 2" xfId="11392" xr:uid="{A465A58D-FC41-4A94-9041-66C998C36C64}"/>
    <cellStyle name="Normal 2 3 5 2 3 2 2" xfId="22265" xr:uid="{D9EE905C-A924-439F-A060-8D40841A36A6}"/>
    <cellStyle name="Normal 2 3 5 2 3 2 3" xfId="38157" xr:uid="{F7CCE461-8F2E-4940-9415-35ADB2E68EC2}"/>
    <cellStyle name="Normal 2 3 5 2 3 3" xfId="17198" xr:uid="{A5FBD56C-D5F4-4C4C-9489-CD55CCE860FD}"/>
    <cellStyle name="Normal 2 3 5 2 3 4" xfId="28047" xr:uid="{6C243DD1-A973-4292-A3F9-B353804629FC}"/>
    <cellStyle name="Normal 2 3 5 2 3 5" xfId="34197" xr:uid="{FC938A9D-8702-45BC-A748-013296E7F6B6}"/>
    <cellStyle name="Normal 2 3 5 2 3 6" xfId="43321" xr:uid="{0A4D34DF-9730-485C-8CB7-984A60118E00}"/>
    <cellStyle name="Normal 2 3 5 2 4" xfId="11393" xr:uid="{1C95CFE8-364F-4799-8F98-9EFD05AB2361}"/>
    <cellStyle name="Normal 2 3 5 2 4 2" xfId="22266" xr:uid="{BCFBE2EC-C87C-4628-AF62-935D46FD4BA0}"/>
    <cellStyle name="Normal 2 3 5 2 4 3" xfId="36175" xr:uid="{C2A884EC-55D8-4FE2-834C-51C06F0589F1}"/>
    <cellStyle name="Normal 2 3 5 2 5" xfId="14142" xr:uid="{9479E77A-C42B-404A-ABDC-A36387C33FB8}"/>
    <cellStyle name="Normal 2 3 5 2 6" xfId="24991" xr:uid="{B3D11F03-10F3-4756-94D9-2A102CA775A8}"/>
    <cellStyle name="Normal 2 3 5 2 7" xfId="31141" xr:uid="{073A324D-5E1D-4DC3-B7D7-8C487D21E2F1}"/>
    <cellStyle name="Normal 2 3 5 2 8" xfId="40265" xr:uid="{8885C021-7AA1-401E-ADDD-B93AAC37D963}"/>
    <cellStyle name="Normal 2 3 5 3" xfId="3009" xr:uid="{AA6B4BB1-2726-4249-AB3C-3A2E54280315}"/>
    <cellStyle name="Normal 2 3 5 3 2" xfId="6247" xr:uid="{1EB1B774-6279-4B56-A5FD-AE33E00D5E46}"/>
    <cellStyle name="Normal 2 3 5 3 2 2" xfId="11394" xr:uid="{B3753F8A-C714-42F0-A64D-3691E0E62E95}"/>
    <cellStyle name="Normal 2 3 5 3 2 2 2" xfId="22267" xr:uid="{BFFB8B00-E3E6-4B2E-9425-F31574083E09}"/>
    <cellStyle name="Normal 2 3 5 3 2 2 3" xfId="38954" xr:uid="{56ED1973-7F28-40A2-BCB1-A2401C603D70}"/>
    <cellStyle name="Normal 2 3 5 3 2 3" xfId="17685" xr:uid="{DE124D59-50B1-4624-B49F-82598F45DC2F}"/>
    <cellStyle name="Normal 2 3 5 3 2 4" xfId="28534" xr:uid="{CD156B62-D680-41CC-808B-0E8FB43FC7C5}"/>
    <cellStyle name="Normal 2 3 5 3 2 5" xfId="34987" xr:uid="{E78FA08F-9B1C-45A9-B753-DE318BC753D7}"/>
    <cellStyle name="Normal 2 3 5 3 2 6" xfId="43808" xr:uid="{4657F701-3213-4AC5-A082-A6C3C8C06AB8}"/>
    <cellStyle name="Normal 2 3 5 3 3" xfId="11395" xr:uid="{33310AC8-6C43-42CC-8175-6A0159AAB110}"/>
    <cellStyle name="Normal 2 3 5 3 3 2" xfId="22268" xr:uid="{5F18BCC1-3396-46A3-8CE5-197EF2F8E9BB}"/>
    <cellStyle name="Normal 2 3 5 3 3 3" xfId="36973" xr:uid="{2B91D63D-8D46-4FA4-AF0B-90B4862EB90D}"/>
    <cellStyle name="Normal 2 3 5 3 4" xfId="14629" xr:uid="{A1DB15AC-0CF6-430A-8706-6C3B4B0C192C}"/>
    <cellStyle name="Normal 2 3 5 3 5" xfId="25478" xr:uid="{9228E9D3-8723-4467-8CD3-783BD391CF53}"/>
    <cellStyle name="Normal 2 3 5 3 6" xfId="31628" xr:uid="{F80BBD19-219D-43C8-9D10-0F5910247162}"/>
    <cellStyle name="Normal 2 3 5 3 7" xfId="40752" xr:uid="{E2B09037-E4DD-4231-A21E-86E5912DFA6F}"/>
    <cellStyle name="Normal 2 3 5 4" xfId="3999" xr:uid="{75D997E6-522B-4A90-A6DE-F5B7548774F0}"/>
    <cellStyle name="Normal 2 3 5 4 2" xfId="7235" xr:uid="{A9608B2A-D1DF-47E6-BD28-04A7893FD003}"/>
    <cellStyle name="Normal 2 3 5 4 2 2" xfId="18673" xr:uid="{5AD595DF-81D9-4F87-AB2A-7257C6D56F0F}"/>
    <cellStyle name="Normal 2 3 5 4 2 3" xfId="29522" xr:uid="{4B0DE8D0-BF00-4F45-B8F3-5DAA4F854F7C}"/>
    <cellStyle name="Normal 2 3 5 4 2 4" xfId="37804" xr:uid="{450AB810-A33E-41F1-ACDF-14248270C0AB}"/>
    <cellStyle name="Normal 2 3 5 4 2 5" xfId="44796" xr:uid="{57FB3428-DC97-4038-BE07-E4811E7907DF}"/>
    <cellStyle name="Normal 2 3 5 4 3" xfId="15617" xr:uid="{10A532E9-0E4E-4127-8639-A4BE613070AC}"/>
    <cellStyle name="Normal 2 3 5 4 4" xfId="26466" xr:uid="{C8423ABC-F63F-40FC-8A9F-A1A12092FA7A}"/>
    <cellStyle name="Normal 2 3 5 4 5" xfId="33187" xr:uid="{33E66123-3542-42A8-9DE5-B84E2F062BA4}"/>
    <cellStyle name="Normal 2 3 5 4 6" xfId="41740" xr:uid="{B95893CB-5F9A-4AD7-B082-331E70734DE2}"/>
    <cellStyle name="Normal 2 3 5 5" xfId="4544" xr:uid="{7EEECB47-B968-45CB-BD48-A7A2EC2EA837}"/>
    <cellStyle name="Normal 2 3 5 5 2" xfId="7600" xr:uid="{1A67FD36-B2DD-4BEA-899F-9BE0AD3F24D2}"/>
    <cellStyle name="Normal 2 3 5 5 2 2" xfId="19038" xr:uid="{211C6757-9B68-470A-81B0-1454BA9DAE9E}"/>
    <cellStyle name="Normal 2 3 5 5 2 3" xfId="29887" xr:uid="{E9561ACE-9F27-496F-A2AC-B262F7B97193}"/>
    <cellStyle name="Normal 2 3 5 5 2 4" xfId="45161" xr:uid="{79F61841-5CE9-421E-9728-123CCF88116A}"/>
    <cellStyle name="Normal 2 3 5 5 3" xfId="15982" xr:uid="{D4ACDA0D-96B2-43EC-9434-04D50D2EB662}"/>
    <cellStyle name="Normal 2 3 5 5 4" xfId="26831" xr:uid="{B32C9948-6E6C-445B-8658-A5FF5F9FBADF}"/>
    <cellStyle name="Normal 2 3 5 5 5" xfId="35822" xr:uid="{76C79E83-159E-46C7-AA7E-68D7C40F677A}"/>
    <cellStyle name="Normal 2 3 5 5 6" xfId="42105" xr:uid="{F31CE5FE-5E0F-4E5F-85A6-2DAE3EB95B55}"/>
    <cellStyle name="Normal 2 3 5 6" xfId="4906" xr:uid="{C1410164-2BF5-4AA1-8B54-DAB4464DBE00}"/>
    <cellStyle name="Normal 2 3 5 6 2" xfId="7962" xr:uid="{9020CEDB-EBF0-4E6B-80ED-62C33DC8FEF6}"/>
    <cellStyle name="Normal 2 3 5 6 2 2" xfId="19400" xr:uid="{7CE29BB3-C08A-4770-84D6-A1BE7F8AF963}"/>
    <cellStyle name="Normal 2 3 5 6 2 3" xfId="30249" xr:uid="{58C01589-7CCE-4D64-96E2-12AE0C57A743}"/>
    <cellStyle name="Normal 2 3 5 6 2 4" xfId="45523" xr:uid="{E56D0EDB-14DA-4B63-B5C4-9D5B2F464CFE}"/>
    <cellStyle name="Normal 2 3 5 6 3" xfId="16344" xr:uid="{0037FC7B-3D16-492A-87DD-1BD7215D0722}"/>
    <cellStyle name="Normal 2 3 5 6 4" xfId="27193" xr:uid="{7F188F1A-5318-4C6D-A9FA-5F279BD398B5}"/>
    <cellStyle name="Normal 2 3 5 6 5" xfId="42467" xr:uid="{AEF5B9AD-6A5F-4A7A-8A01-97CC19301749}"/>
    <cellStyle name="Normal 2 3 5 7" xfId="5267" xr:uid="{120B3CB9-D9D4-43CD-BB7E-4F8CF4D5B965}"/>
    <cellStyle name="Normal 2 3 5 7 2" xfId="16705" xr:uid="{84D0F053-6A73-44B0-A196-30513DEC05EB}"/>
    <cellStyle name="Normal 2 3 5 7 3" xfId="27554" xr:uid="{8A952701-A361-4D4A-8510-2B98B87F5B30}"/>
    <cellStyle name="Normal 2 3 5 7 4" xfId="42828" xr:uid="{6ABFFAD5-134A-4154-8FCA-A74E0C7EB2F1}"/>
    <cellStyle name="Normal 2 3 5 8" xfId="13649" xr:uid="{77ADAC7D-5EA3-4D63-895C-9BDFF176B4BA}"/>
    <cellStyle name="Normal 2 3 5 9" xfId="24498" xr:uid="{4BA582B1-D81E-46AF-98F2-6731E893D85C}"/>
    <cellStyle name="Normal 2 3 50" xfId="13637" xr:uid="{D4915C2E-0F36-4DB3-B58D-A843E1F94F6B}"/>
    <cellStyle name="Normal 2 3 51" xfId="24486" xr:uid="{AEB93452-02EA-458B-A7E1-51B40450B54A}"/>
    <cellStyle name="Normal 2 3 52" xfId="30415" xr:uid="{474103EC-5582-44FF-9102-9308B87ABFF8}"/>
    <cellStyle name="Normal 2 3 53" xfId="39760" xr:uid="{2358D2D8-1C69-45D9-8EAE-606ABC9C5ABF}"/>
    <cellStyle name="Normal 2 3 6" xfId="960" xr:uid="{41DEB7FA-282C-432D-A2E6-4AEA93B6CCE5}"/>
    <cellStyle name="Normal 2 3 6 10" xfId="30712" xr:uid="{F2B75FCF-C312-44AC-9738-47EE809CEC93}"/>
    <cellStyle name="Normal 2 3 6 11" xfId="39773" xr:uid="{E6AC116E-C1FE-41C7-BDAE-AC06490D103C}"/>
    <cellStyle name="Normal 2 3 6 2" xfId="2522" xr:uid="{529FDCF2-1470-44EB-9718-8C0B72593C2E}"/>
    <cellStyle name="Normal 2 3 6 2 2" xfId="3503" xr:uid="{A4A02A5E-C760-4768-BC2B-E4EE05D3F60F}"/>
    <cellStyle name="Normal 2 3 6 2 2 2" xfId="6741" xr:uid="{E052FC57-A805-477C-8A8C-6ED83E28EC18}"/>
    <cellStyle name="Normal 2 3 6 2 2 2 2" xfId="11396" xr:uid="{868132F7-5677-4B46-A272-E073A4D1ADB2}"/>
    <cellStyle name="Normal 2 3 6 2 2 2 2 2" xfId="22269" xr:uid="{F86B1C48-6569-4679-8B17-190EDE1812D9}"/>
    <cellStyle name="Normal 2 3 6 2 2 2 2 3" xfId="38955" xr:uid="{F9966498-6E2E-4D64-922F-0444D349EEE4}"/>
    <cellStyle name="Normal 2 3 6 2 2 2 3" xfId="18179" xr:uid="{5ED5DCD3-5EF2-4718-8CBB-6A46F344F74C}"/>
    <cellStyle name="Normal 2 3 6 2 2 2 4" xfId="29028" xr:uid="{24138F83-9B1D-453B-B91B-DCBB75E98342}"/>
    <cellStyle name="Normal 2 3 6 2 2 2 5" xfId="34988" xr:uid="{2CD0458D-201D-44E7-B39F-15C70443D800}"/>
    <cellStyle name="Normal 2 3 6 2 2 2 6" xfId="44302" xr:uid="{8F42ACC4-0948-456A-B1F5-284AA4D40D91}"/>
    <cellStyle name="Normal 2 3 6 2 2 3" xfId="11397" xr:uid="{C3144D75-9B7D-42E5-AA3C-7D3BF931792A}"/>
    <cellStyle name="Normal 2 3 6 2 2 3 2" xfId="22270" xr:uid="{3F3A1EE9-6425-42DF-A4FF-F53E3C640CC0}"/>
    <cellStyle name="Normal 2 3 6 2 2 3 3" xfId="36974" xr:uid="{F5386E74-E66C-4A2C-B474-D1CB2F4E8DBC}"/>
    <cellStyle name="Normal 2 3 6 2 2 4" xfId="15123" xr:uid="{B70107EE-1241-46DA-90C0-98FAD8E96A42}"/>
    <cellStyle name="Normal 2 3 6 2 2 5" xfId="25972" xr:uid="{479E6CE6-0C1E-464C-9953-C359F4AE385C}"/>
    <cellStyle name="Normal 2 3 6 2 2 6" xfId="32122" xr:uid="{3A9BACDD-C377-4F2D-A67A-BA0F20FE6B5A}"/>
    <cellStyle name="Normal 2 3 6 2 2 7" xfId="41246" xr:uid="{44B292EA-9EFF-4EBE-9A26-EBFB88254583}"/>
    <cellStyle name="Normal 2 3 6 2 3" xfId="5761" xr:uid="{D402005F-39F7-4914-BA18-8C7E05BE879A}"/>
    <cellStyle name="Normal 2 3 6 2 3 2" xfId="11398" xr:uid="{D9D9E01D-BDFF-4B81-A97A-DFF56015788D}"/>
    <cellStyle name="Normal 2 3 6 2 3 2 2" xfId="22271" xr:uid="{9C79F61B-010D-467F-ADC0-8CEAF98ADD26}"/>
    <cellStyle name="Normal 2 3 6 2 3 2 3" xfId="38158" xr:uid="{290EA4FA-F383-4557-B56B-69C8A6ABA997}"/>
    <cellStyle name="Normal 2 3 6 2 3 3" xfId="17199" xr:uid="{66D44C0B-0879-4B5D-A1BE-35D19DC037E8}"/>
    <cellStyle name="Normal 2 3 6 2 3 4" xfId="28048" xr:uid="{86C739F9-0D29-4C47-8298-89FD3E64B59E}"/>
    <cellStyle name="Normal 2 3 6 2 3 5" xfId="34198" xr:uid="{539D6740-D977-4663-AFBD-F9FBE28AE02D}"/>
    <cellStyle name="Normal 2 3 6 2 3 6" xfId="43322" xr:uid="{7C76F0EC-9720-4580-B4F5-0A4553FE9606}"/>
    <cellStyle name="Normal 2 3 6 2 4" xfId="11399" xr:uid="{0561F8C7-3497-4F51-8B31-173207EFE128}"/>
    <cellStyle name="Normal 2 3 6 2 4 2" xfId="22272" xr:uid="{FD633C1B-5DAA-4709-A6FF-B56C4427A4DC}"/>
    <cellStyle name="Normal 2 3 6 2 4 3" xfId="36176" xr:uid="{D2E18B2F-86B9-4B9D-A253-3FDC55D06565}"/>
    <cellStyle name="Normal 2 3 6 2 5" xfId="14143" xr:uid="{F4680682-3863-4D9B-B9D7-57E769CCD526}"/>
    <cellStyle name="Normal 2 3 6 2 6" xfId="24992" xr:uid="{AA1C279D-697D-4D4F-AA63-2DD556ACDEE8}"/>
    <cellStyle name="Normal 2 3 6 2 7" xfId="31142" xr:uid="{A1A65884-8EC4-4845-ACDD-94B7CB03A798}"/>
    <cellStyle name="Normal 2 3 6 2 8" xfId="40266" xr:uid="{0D7A5537-43B2-451C-A270-F8014A4D3A3F}"/>
    <cellStyle name="Normal 2 3 6 3" xfId="3010" xr:uid="{5090BCE3-F862-447A-9A71-A419D0C2B0DD}"/>
    <cellStyle name="Normal 2 3 6 3 2" xfId="6248" xr:uid="{24E30FD7-2BB2-4B34-9A4D-2B8F3C9EA897}"/>
    <cellStyle name="Normal 2 3 6 3 2 2" xfId="11400" xr:uid="{24BAC6B7-F6FD-460B-9291-F5AFE39D5C8F}"/>
    <cellStyle name="Normal 2 3 6 3 2 2 2" xfId="22273" xr:uid="{D6BBA6B6-C317-4918-8460-136D3D1EB49C}"/>
    <cellStyle name="Normal 2 3 6 3 2 2 3" xfId="38956" xr:uid="{2901B40A-FF57-4E1C-ACC2-F561022F7C9B}"/>
    <cellStyle name="Normal 2 3 6 3 2 3" xfId="17686" xr:uid="{E276573C-562F-4AFF-A4F1-08A7C81ACD6A}"/>
    <cellStyle name="Normal 2 3 6 3 2 4" xfId="28535" xr:uid="{B4D6C62D-208E-4526-BB25-C698F2359F60}"/>
    <cellStyle name="Normal 2 3 6 3 2 5" xfId="34989" xr:uid="{E8B47FF3-54BC-41D7-A88A-6010AFBC08A9}"/>
    <cellStyle name="Normal 2 3 6 3 2 6" xfId="43809" xr:uid="{FC8AC6D6-4661-496E-8722-B1520CF39F03}"/>
    <cellStyle name="Normal 2 3 6 3 3" xfId="11401" xr:uid="{24FBE15E-D9DA-4FF1-820B-8BD2EFED04F7}"/>
    <cellStyle name="Normal 2 3 6 3 3 2" xfId="22274" xr:uid="{7C16BAED-4A00-44A3-B8CB-305A1FBDC857}"/>
    <cellStyle name="Normal 2 3 6 3 3 3" xfId="36975" xr:uid="{2FB8C96A-4868-4497-B513-8DCE4BAF2618}"/>
    <cellStyle name="Normal 2 3 6 3 4" xfId="14630" xr:uid="{7E4C8721-80F2-4524-8416-9490A8DB7FA1}"/>
    <cellStyle name="Normal 2 3 6 3 5" xfId="25479" xr:uid="{C38DF62F-2171-4B08-BFB8-78EB147A8582}"/>
    <cellStyle name="Normal 2 3 6 3 6" xfId="31629" xr:uid="{DD1E9329-7F41-4842-BB8D-0D69516660AA}"/>
    <cellStyle name="Normal 2 3 6 3 7" xfId="40753" xr:uid="{A33E7588-5D76-4383-AF3C-8178C537705A}"/>
    <cellStyle name="Normal 2 3 6 4" xfId="4000" xr:uid="{55D606D3-03DB-4A64-B19B-2FE07FBC618A}"/>
    <cellStyle name="Normal 2 3 6 4 2" xfId="7236" xr:uid="{0AEFB4A7-7ED6-4D10-AA70-EFE7F5524C6E}"/>
    <cellStyle name="Normal 2 3 6 4 2 2" xfId="18674" xr:uid="{9857276A-437B-4F48-8A7B-E3E394CDD41E}"/>
    <cellStyle name="Normal 2 3 6 4 2 3" xfId="29523" xr:uid="{DD74C15E-3544-4B27-8C9B-DA0F4E392A6D}"/>
    <cellStyle name="Normal 2 3 6 4 2 4" xfId="37805" xr:uid="{F556D688-7E01-49B5-A182-EC76E9E540A8}"/>
    <cellStyle name="Normal 2 3 6 4 2 5" xfId="44797" xr:uid="{6CAD3E98-5C92-4439-A1CD-67AD8B274082}"/>
    <cellStyle name="Normal 2 3 6 4 3" xfId="15618" xr:uid="{52D1125E-39C0-45C6-B9F0-AB536B5ECE63}"/>
    <cellStyle name="Normal 2 3 6 4 4" xfId="26467" xr:uid="{7618D659-CCBE-4606-8E46-852C245937F0}"/>
    <cellStyle name="Normal 2 3 6 4 5" xfId="33188" xr:uid="{FBDCE2B3-6ACB-4B18-8D69-F2C1000F5ED2}"/>
    <cellStyle name="Normal 2 3 6 4 6" xfId="41741" xr:uid="{6863E6AE-102D-44C6-ACD7-B2CE72321C7A}"/>
    <cellStyle name="Normal 2 3 6 5" xfId="4545" xr:uid="{5C6E2630-3B7D-4BCD-944E-6C2E0774C9C8}"/>
    <cellStyle name="Normal 2 3 6 5 2" xfId="7601" xr:uid="{63C147C8-44B1-4FBC-B539-BA7832FBB586}"/>
    <cellStyle name="Normal 2 3 6 5 2 2" xfId="19039" xr:uid="{03773D40-8445-4D20-98BB-75B8338AD8E0}"/>
    <cellStyle name="Normal 2 3 6 5 2 3" xfId="29888" xr:uid="{A75EC114-51CC-465D-B51C-3481B9D86120}"/>
    <cellStyle name="Normal 2 3 6 5 2 4" xfId="45162" xr:uid="{56C58F74-02A3-4BD2-97D0-B17F72D6017A}"/>
    <cellStyle name="Normal 2 3 6 5 3" xfId="15983" xr:uid="{E24F7AEA-1931-4843-95E1-761277FBA450}"/>
    <cellStyle name="Normal 2 3 6 5 4" xfId="26832" xr:uid="{51EE8CE9-AEBD-4C91-9EC4-CCFAD750DA6A}"/>
    <cellStyle name="Normal 2 3 6 5 5" xfId="35823" xr:uid="{962C0534-799E-4EA7-81C6-5090C439C7D6}"/>
    <cellStyle name="Normal 2 3 6 5 6" xfId="42106" xr:uid="{FAD8644A-F1C5-49C0-8BE0-8AC0EF5A9B13}"/>
    <cellStyle name="Normal 2 3 6 6" xfId="4907" xr:uid="{C16EED5F-DBFB-4721-BB0C-6B2AEC4488A9}"/>
    <cellStyle name="Normal 2 3 6 6 2" xfId="7963" xr:uid="{F0EDF12D-3CD3-4E1D-80F1-FC5B4ACE56C0}"/>
    <cellStyle name="Normal 2 3 6 6 2 2" xfId="19401" xr:uid="{96C771E6-8DF3-4DA3-8BDC-4BFC09FA4CA3}"/>
    <cellStyle name="Normal 2 3 6 6 2 3" xfId="30250" xr:uid="{59F85693-17E8-47A2-8C1C-92510B45A4CA}"/>
    <cellStyle name="Normal 2 3 6 6 2 4" xfId="45524" xr:uid="{BAE8E324-EDBC-4219-9851-389BD61227EA}"/>
    <cellStyle name="Normal 2 3 6 6 3" xfId="16345" xr:uid="{5F5FEBA4-F140-434F-9E23-ED6D1063C455}"/>
    <cellStyle name="Normal 2 3 6 6 4" xfId="27194" xr:uid="{4D7CFB12-A9DB-4F33-A30D-E828EB23F026}"/>
    <cellStyle name="Normal 2 3 6 6 5" xfId="42468" xr:uid="{CDFD2B98-3B38-4D83-BA31-CC003E169CEC}"/>
    <cellStyle name="Normal 2 3 6 7" xfId="5268" xr:uid="{D781CEDE-7AAF-4944-B9EC-EC9B6862D2E9}"/>
    <cellStyle name="Normal 2 3 6 7 2" xfId="16706" xr:uid="{8326EAEB-BD7A-4B3E-8992-13E4EA01F6BC}"/>
    <cellStyle name="Normal 2 3 6 7 3" xfId="27555" xr:uid="{91D06204-53A7-4827-8EE6-6719471531CC}"/>
    <cellStyle name="Normal 2 3 6 7 4" xfId="42829" xr:uid="{BDA84EC8-7ADE-4481-81D5-516914B5502F}"/>
    <cellStyle name="Normal 2 3 6 8" xfId="13650" xr:uid="{46A71847-4067-47AE-B035-5D702B808AC1}"/>
    <cellStyle name="Normal 2 3 6 9" xfId="24499" xr:uid="{46B26001-04AE-43B3-8B7E-F5415D27F665}"/>
    <cellStyle name="Normal 2 3 7" xfId="961" xr:uid="{4154896E-E283-42B5-AFA8-A84B2B4961A9}"/>
    <cellStyle name="Normal 2 3 7 10" xfId="30713" xr:uid="{CC85C814-FDED-4983-9166-8E58F1871F65}"/>
    <cellStyle name="Normal 2 3 7 11" xfId="39774" xr:uid="{53C01CB0-6FA2-4411-9481-7152821A24E6}"/>
    <cellStyle name="Normal 2 3 7 2" xfId="2523" xr:uid="{74CB730B-1255-461C-B15B-92F42A5B9425}"/>
    <cellStyle name="Normal 2 3 7 2 2" xfId="3504" xr:uid="{45E24278-EC03-444B-93FF-265EC27271B1}"/>
    <cellStyle name="Normal 2 3 7 2 2 2" xfId="6742" xr:uid="{3383F7FA-EEFA-4242-AB71-26567EA6CFE6}"/>
    <cellStyle name="Normal 2 3 7 2 2 2 2" xfId="11402" xr:uid="{69050393-DB7C-4BA7-A317-38BEB5320BF0}"/>
    <cellStyle name="Normal 2 3 7 2 2 2 2 2" xfId="22275" xr:uid="{EBB4CCE4-558C-43C6-BE29-07AF4E825EEF}"/>
    <cellStyle name="Normal 2 3 7 2 2 2 2 3" xfId="38957" xr:uid="{A1199C7C-86ED-485F-A0D8-23167FF7CA11}"/>
    <cellStyle name="Normal 2 3 7 2 2 2 3" xfId="18180" xr:uid="{487F3B40-B0AF-4F49-B66D-CA1C735D5CD0}"/>
    <cellStyle name="Normal 2 3 7 2 2 2 4" xfId="29029" xr:uid="{F8F50C53-585C-4DE3-8F1B-7499D4B7E2EE}"/>
    <cellStyle name="Normal 2 3 7 2 2 2 5" xfId="34990" xr:uid="{6C4BDE1E-FE29-4D5D-85DF-FC01CACB0017}"/>
    <cellStyle name="Normal 2 3 7 2 2 2 6" xfId="44303" xr:uid="{E71EBAFC-5447-4ACA-A175-B2A423EBF741}"/>
    <cellStyle name="Normal 2 3 7 2 2 3" xfId="11403" xr:uid="{0B7DEC3B-558B-462F-B4D4-01B7E92D0466}"/>
    <cellStyle name="Normal 2 3 7 2 2 3 2" xfId="22276" xr:uid="{34D6683E-27B8-4DF4-9C42-86F2A18DB472}"/>
    <cellStyle name="Normal 2 3 7 2 2 3 3" xfId="36976" xr:uid="{A387427D-2CAC-428F-BD44-EC3E7A723C9A}"/>
    <cellStyle name="Normal 2 3 7 2 2 4" xfId="15124" xr:uid="{1868B994-A3A6-47A2-8A90-B2AD5054B2B0}"/>
    <cellStyle name="Normal 2 3 7 2 2 5" xfId="25973" xr:uid="{CF645F87-286A-408B-A005-7A05BAC66144}"/>
    <cellStyle name="Normal 2 3 7 2 2 6" xfId="32123" xr:uid="{144D83A8-7C76-478D-922B-1DFB0B65C3A9}"/>
    <cellStyle name="Normal 2 3 7 2 2 7" xfId="41247" xr:uid="{19594A0B-2DC0-49B6-B2B1-2999DFCDFA67}"/>
    <cellStyle name="Normal 2 3 7 2 3" xfId="5762" xr:uid="{28200556-E614-4B22-81B5-5BC4F9E77063}"/>
    <cellStyle name="Normal 2 3 7 2 3 2" xfId="11404" xr:uid="{02BBAA58-4B8A-4B05-8C05-2830FFADDAE9}"/>
    <cellStyle name="Normal 2 3 7 2 3 2 2" xfId="22277" xr:uid="{3EDC9C9C-C036-45C7-9724-4EEC6B38A0BD}"/>
    <cellStyle name="Normal 2 3 7 2 3 2 3" xfId="38159" xr:uid="{4410D31C-C4EE-41EF-A4DA-57AA3966B12F}"/>
    <cellStyle name="Normal 2 3 7 2 3 3" xfId="17200" xr:uid="{12841AC3-D0C8-4DFC-B3CF-205C5170E8F2}"/>
    <cellStyle name="Normal 2 3 7 2 3 4" xfId="28049" xr:uid="{01F5A33A-D641-45A4-9342-1FAE544CD787}"/>
    <cellStyle name="Normal 2 3 7 2 3 5" xfId="34199" xr:uid="{3B0F3704-CF5B-4E75-9FB0-4D44CC0A1569}"/>
    <cellStyle name="Normal 2 3 7 2 3 6" xfId="43323" xr:uid="{91242DD3-C624-468F-BDE2-6444C30A3F85}"/>
    <cellStyle name="Normal 2 3 7 2 4" xfId="11405" xr:uid="{E96D7F90-C30E-4B18-961D-669B1CD7A7EC}"/>
    <cellStyle name="Normal 2 3 7 2 4 2" xfId="22278" xr:uid="{16546F3A-973A-4547-B010-0DEC85C738E1}"/>
    <cellStyle name="Normal 2 3 7 2 4 3" xfId="36177" xr:uid="{84ADCF66-FE9B-43DA-BAE5-548B28638C88}"/>
    <cellStyle name="Normal 2 3 7 2 5" xfId="14144" xr:uid="{688C286C-A3F2-4357-B91E-DE9CB73AB7E3}"/>
    <cellStyle name="Normal 2 3 7 2 6" xfId="24993" xr:uid="{AE8ED3CA-6C14-4D69-9EA9-AE68F205FDAB}"/>
    <cellStyle name="Normal 2 3 7 2 7" xfId="31143" xr:uid="{A0CD87C9-6B8D-4DAF-9C3B-83AA9C88022F}"/>
    <cellStyle name="Normal 2 3 7 2 8" xfId="40267" xr:uid="{05ED5C95-7A97-4021-A8CB-EA488A358F55}"/>
    <cellStyle name="Normal 2 3 7 3" xfId="3011" xr:uid="{FD1846EB-64E5-4307-B6A8-821D9CD85E77}"/>
    <cellStyle name="Normal 2 3 7 3 2" xfId="6249" xr:uid="{7EE9F51A-3D01-451C-90B5-2610410D99C6}"/>
    <cellStyle name="Normal 2 3 7 3 2 2" xfId="11406" xr:uid="{1D0A2BED-7448-4113-A9ED-037A828013C9}"/>
    <cellStyle name="Normal 2 3 7 3 2 2 2" xfId="22279" xr:uid="{B5F989A3-0B0F-47CE-ADD8-F1D8AB4FAEC0}"/>
    <cellStyle name="Normal 2 3 7 3 2 2 3" xfId="38958" xr:uid="{1264229A-BDAD-4C15-BFCC-67EEDBF61525}"/>
    <cellStyle name="Normal 2 3 7 3 2 3" xfId="17687" xr:uid="{0126F0F4-E460-4861-A58C-357F12B66399}"/>
    <cellStyle name="Normal 2 3 7 3 2 4" xfId="28536" xr:uid="{20B24D67-ADE0-4DDA-8201-55EAF2DBBFBC}"/>
    <cellStyle name="Normal 2 3 7 3 2 5" xfId="34991" xr:uid="{CB1AED27-964B-4C8A-8EF5-486A0AA566C7}"/>
    <cellStyle name="Normal 2 3 7 3 2 6" xfId="43810" xr:uid="{9A930705-8DC4-42BB-B037-364323C7692C}"/>
    <cellStyle name="Normal 2 3 7 3 3" xfId="11407" xr:uid="{1A107D60-AE27-45BE-BD17-C01B615DA19D}"/>
    <cellStyle name="Normal 2 3 7 3 3 2" xfId="22280" xr:uid="{7A71E405-523B-4B42-9E3E-6741ACF10DCB}"/>
    <cellStyle name="Normal 2 3 7 3 3 3" xfId="36977" xr:uid="{155E53FC-395C-4A5A-8291-041525B80671}"/>
    <cellStyle name="Normal 2 3 7 3 4" xfId="14631" xr:uid="{CFD82C9E-3921-41BF-AD72-AD6BCB2D04ED}"/>
    <cellStyle name="Normal 2 3 7 3 5" xfId="25480" xr:uid="{295ABE65-F19B-4DE6-9411-D292AB1B3D93}"/>
    <cellStyle name="Normal 2 3 7 3 6" xfId="31630" xr:uid="{E48E9FC2-7D73-4947-A5A7-22F157A9F774}"/>
    <cellStyle name="Normal 2 3 7 3 7" xfId="40754" xr:uid="{35DAD29C-8D5F-4ACA-8615-1B729D4E7FC5}"/>
    <cellStyle name="Normal 2 3 7 4" xfId="4001" xr:uid="{A459923C-5859-459C-B2F0-9B89EF15004C}"/>
    <cellStyle name="Normal 2 3 7 4 2" xfId="7237" xr:uid="{AF652C59-621C-4BD8-8F70-5A8364471DF1}"/>
    <cellStyle name="Normal 2 3 7 4 2 2" xfId="18675" xr:uid="{28493844-64F1-4923-A6F9-F2315825DF06}"/>
    <cellStyle name="Normal 2 3 7 4 2 3" xfId="29524" xr:uid="{3ACBBF31-F514-4187-881E-AB93FBC47ED9}"/>
    <cellStyle name="Normal 2 3 7 4 2 4" xfId="37806" xr:uid="{30101A4E-D04A-4DFE-8906-AAAE8D1AAB8A}"/>
    <cellStyle name="Normal 2 3 7 4 2 5" xfId="44798" xr:uid="{F74B6D34-11B2-4A6D-BE56-EB210DA65D18}"/>
    <cellStyle name="Normal 2 3 7 4 3" xfId="15619" xr:uid="{6C82D76A-B548-465C-BBF4-0B62E8645B2D}"/>
    <cellStyle name="Normal 2 3 7 4 4" xfId="26468" xr:uid="{3AC9F46F-B38B-4D29-BA3A-96F967944F98}"/>
    <cellStyle name="Normal 2 3 7 4 5" xfId="33189" xr:uid="{A0D1C004-3E4C-49A3-B649-2D83D734FA85}"/>
    <cellStyle name="Normal 2 3 7 4 6" xfId="41742" xr:uid="{A193146B-941C-462E-94CC-633BD7C3FC7D}"/>
    <cellStyle name="Normal 2 3 7 5" xfId="4546" xr:uid="{1E0A06CA-8204-4529-A25A-44B471DB0580}"/>
    <cellStyle name="Normal 2 3 7 5 2" xfId="7602" xr:uid="{2C9E27FC-6173-4DF0-BD1E-3D651D1A8D9D}"/>
    <cellStyle name="Normal 2 3 7 5 2 2" xfId="19040" xr:uid="{796FB846-EE55-4A57-A793-FAB613D000FF}"/>
    <cellStyle name="Normal 2 3 7 5 2 3" xfId="29889" xr:uid="{6241F3A9-8C25-4A7D-AF33-FFDA7061A6C8}"/>
    <cellStyle name="Normal 2 3 7 5 2 4" xfId="45163" xr:uid="{2804E2A5-46D8-43B9-B754-F5D6F949C29B}"/>
    <cellStyle name="Normal 2 3 7 5 3" xfId="15984" xr:uid="{1C9C8246-D236-446D-B5C0-BECDA3E91A4C}"/>
    <cellStyle name="Normal 2 3 7 5 4" xfId="26833" xr:uid="{9740A33A-AFF5-4F81-8FAE-216ACA83D5DB}"/>
    <cellStyle name="Normal 2 3 7 5 5" xfId="35824" xr:uid="{8C61C9B5-F1C6-4F8F-95DD-4E907C3B69C9}"/>
    <cellStyle name="Normal 2 3 7 5 6" xfId="42107" xr:uid="{C7CC8A25-9230-4D93-B5E3-3B397556972A}"/>
    <cellStyle name="Normal 2 3 7 6" xfId="4908" xr:uid="{EF89BB57-ABF4-4C8C-99CC-14F351829F53}"/>
    <cellStyle name="Normal 2 3 7 6 2" xfId="7964" xr:uid="{E9EFBA34-95C6-46B1-8228-25EDEB98CE86}"/>
    <cellStyle name="Normal 2 3 7 6 2 2" xfId="19402" xr:uid="{C1D759BC-7A5E-45F6-8CF5-0229E8B545D1}"/>
    <cellStyle name="Normal 2 3 7 6 2 3" xfId="30251" xr:uid="{1617D7CA-4CCF-47F8-887B-E7CBB25DF807}"/>
    <cellStyle name="Normal 2 3 7 6 2 4" xfId="45525" xr:uid="{C23B9C1C-6089-4BB0-8D01-E7DD94A3BF22}"/>
    <cellStyle name="Normal 2 3 7 6 3" xfId="16346" xr:uid="{4841A654-CA9F-4247-AEC5-2A769B627DA9}"/>
    <cellStyle name="Normal 2 3 7 6 4" xfId="27195" xr:uid="{66FFEACE-CF14-4AE4-82B4-008FAF0F74F0}"/>
    <cellStyle name="Normal 2 3 7 6 5" xfId="42469" xr:uid="{096C9250-AEE0-4D6A-AEDB-3E132467A61A}"/>
    <cellStyle name="Normal 2 3 7 7" xfId="5269" xr:uid="{B225D2B9-76ED-45B8-A60E-D7DD21D027D7}"/>
    <cellStyle name="Normal 2 3 7 7 2" xfId="16707" xr:uid="{29B64B31-96EC-44CD-B62F-E25078220EC7}"/>
    <cellStyle name="Normal 2 3 7 7 3" xfId="27556" xr:uid="{991D785C-12DB-4A57-85C1-BF5BE6B10699}"/>
    <cellStyle name="Normal 2 3 7 7 4" xfId="42830" xr:uid="{D9A59888-2929-4E08-948F-9F17508C7A58}"/>
    <cellStyle name="Normal 2 3 7 8" xfId="13651" xr:uid="{92224F10-D7D9-4349-BB39-84F5F0C1FCAF}"/>
    <cellStyle name="Normal 2 3 7 9" xfId="24500" xr:uid="{4AF37336-AB0C-47D6-ACAA-C1D5557C2512}"/>
    <cellStyle name="Normal 2 3 8" xfId="962" xr:uid="{F4E5004C-AD02-4B41-BC00-323C956F6EDD}"/>
    <cellStyle name="Normal 2 3 8 2" xfId="2524" xr:uid="{756FA1AB-19DF-44A1-9E01-0F81E1BDEB2B}"/>
    <cellStyle name="Normal 2 3 8 2 2" xfId="3505" xr:uid="{AE942526-51C6-40DB-963C-3AD43196DA29}"/>
    <cellStyle name="Normal 2 3 8 2 2 2" xfId="6743" xr:uid="{88F1121D-1B53-4985-B91D-1CAD974F38AD}"/>
    <cellStyle name="Normal 2 3 8 2 2 2 2" xfId="11408" xr:uid="{610F3167-3B4C-425F-BAD5-5B63DF690F8B}"/>
    <cellStyle name="Normal 2 3 8 2 2 2 2 2" xfId="22281" xr:uid="{851393AA-7023-4609-AC09-13E9263F37EA}"/>
    <cellStyle name="Normal 2 3 8 2 2 2 2 3" xfId="38959" xr:uid="{53DEBE56-F7CC-456B-805A-309B5AC1515A}"/>
    <cellStyle name="Normal 2 3 8 2 2 2 3" xfId="18181" xr:uid="{2C67C982-9F38-474A-8978-E870A1687C5C}"/>
    <cellStyle name="Normal 2 3 8 2 2 2 4" xfId="29030" xr:uid="{709E36F0-3069-44C0-9F56-4AEDDEDC656A}"/>
    <cellStyle name="Normal 2 3 8 2 2 2 5" xfId="34992" xr:uid="{0C06279A-1DD9-42FA-BBA7-F95CA738C745}"/>
    <cellStyle name="Normal 2 3 8 2 2 2 6" xfId="44304" xr:uid="{0ACDE349-0070-4941-A6BE-365C53507042}"/>
    <cellStyle name="Normal 2 3 8 2 2 3" xfId="11409" xr:uid="{78F01BF2-8352-4A5F-A3C3-721B52CF2876}"/>
    <cellStyle name="Normal 2 3 8 2 2 3 2" xfId="22282" xr:uid="{F3844CC5-5E64-4982-B744-0AFB244A5B48}"/>
    <cellStyle name="Normal 2 3 8 2 2 3 3" xfId="36978" xr:uid="{1A221626-734F-4C14-9724-7581287D0631}"/>
    <cellStyle name="Normal 2 3 8 2 2 4" xfId="15125" xr:uid="{AFDFC8E9-1554-4DBD-A7F5-3B7BF5A50963}"/>
    <cellStyle name="Normal 2 3 8 2 2 5" xfId="25974" xr:uid="{679AD7C5-193A-48B7-996C-19D661506343}"/>
    <cellStyle name="Normal 2 3 8 2 2 6" xfId="32124" xr:uid="{6867845A-C9B3-47FF-84E2-C847965C07E5}"/>
    <cellStyle name="Normal 2 3 8 2 2 7" xfId="41248" xr:uid="{E0731B04-456B-4284-8C38-ECF0E4873E38}"/>
    <cellStyle name="Normal 2 3 8 2 3" xfId="5763" xr:uid="{E23EE8A4-BE86-4403-99EA-0BD63D251F8A}"/>
    <cellStyle name="Normal 2 3 8 2 3 2" xfId="11410" xr:uid="{EEE603C8-6864-4F98-B86F-6B34EAECFA63}"/>
    <cellStyle name="Normal 2 3 8 2 3 2 2" xfId="22283" xr:uid="{D40C8752-D7B3-4EF9-99B2-371D94FA3682}"/>
    <cellStyle name="Normal 2 3 8 2 3 2 3" xfId="38160" xr:uid="{54FF689E-5E31-4B80-BC24-2E95DFBB24E4}"/>
    <cellStyle name="Normal 2 3 8 2 3 3" xfId="11411" xr:uid="{FDF313FB-7F8E-46C3-A91C-F64FD1467B54}"/>
    <cellStyle name="Normal 2 3 8 2 3 3 2" xfId="22284" xr:uid="{590E8800-C4CD-4919-B00D-62D8952EFAF6}"/>
    <cellStyle name="Normal 2 3 8 2 3 3 3" xfId="34200" xr:uid="{6B331AE9-9D95-43CB-B758-E4A0FAB08F82}"/>
    <cellStyle name="Normal 2 3 8 2 3 4" xfId="17201" xr:uid="{4EE12A19-2564-43AB-9FD6-588653C4BB7E}"/>
    <cellStyle name="Normal 2 3 8 2 3 5" xfId="28050" xr:uid="{CC026B47-95CD-4A18-9C30-4903434C86F4}"/>
    <cellStyle name="Normal 2 3 8 2 3 6" xfId="33190" xr:uid="{55C86AA6-3E7B-4345-A1A5-C89CD2381ABB}"/>
    <cellStyle name="Normal 2 3 8 2 3 7" xfId="43324" xr:uid="{10CBBB7C-D1F6-4593-9386-3D01CE407721}"/>
    <cellStyle name="Normal 2 3 8 2 4" xfId="11412" xr:uid="{4BA3AD7B-7E05-4195-A188-8DC2E979FB8E}"/>
    <cellStyle name="Normal 2 3 8 2 4 2" xfId="22285" xr:uid="{F83D1339-D4E1-463A-84A0-94719FBD63B1}"/>
    <cellStyle name="Normal 2 3 8 2 4 3" xfId="36178" xr:uid="{B89A5C18-E55F-40EE-8402-24FDABBBA1E8}"/>
    <cellStyle name="Normal 2 3 8 2 5" xfId="14145" xr:uid="{69C3AFC2-0965-453F-BF18-D3846563B46B}"/>
    <cellStyle name="Normal 2 3 8 2 6" xfId="24994" xr:uid="{B51B8852-2B88-4AD7-A240-0D2C55878370}"/>
    <cellStyle name="Normal 2 3 8 2 7" xfId="31144" xr:uid="{EE2D3213-17AA-4285-9F17-5BCB49F90F88}"/>
    <cellStyle name="Normal 2 3 8 2 8" xfId="40268" xr:uid="{2C2BD95D-97A5-42D7-AE12-87FEEA75308B}"/>
    <cellStyle name="Normal 2 3 8 3" xfId="3012" xr:uid="{00FD9541-6AC6-4EA0-8F95-917B7AAFE127}"/>
    <cellStyle name="Normal 2 3 8 3 2" xfId="6250" xr:uid="{06D4C779-D808-46C2-B14D-385AC1F0AA08}"/>
    <cellStyle name="Normal 2 3 8 3 2 2" xfId="11413" xr:uid="{BB56ACEE-ED5C-4DB1-B06C-DA4B8CAD276D}"/>
    <cellStyle name="Normal 2 3 8 3 2 2 2" xfId="22286" xr:uid="{4115AAE9-6149-4417-9F78-F5598F763163}"/>
    <cellStyle name="Normal 2 3 8 3 2 2 3" xfId="38960" xr:uid="{9064245F-6BCB-481E-B607-8D02BCF39DCF}"/>
    <cellStyle name="Normal 2 3 8 3 2 3" xfId="17688" xr:uid="{8DDB2C33-20D9-4239-A4B2-88F90CF95830}"/>
    <cellStyle name="Normal 2 3 8 3 2 4" xfId="28537" xr:uid="{C29F7C37-47DD-431C-8710-1404981DB33B}"/>
    <cellStyle name="Normal 2 3 8 3 2 5" xfId="34993" xr:uid="{33A51377-7365-4B88-AAC1-361FEC6C95D6}"/>
    <cellStyle name="Normal 2 3 8 3 2 6" xfId="43811" xr:uid="{CFC6D63B-3EF8-442F-B927-6533F47B95B4}"/>
    <cellStyle name="Normal 2 3 8 3 3" xfId="11414" xr:uid="{2091FFFE-1ED0-4A97-968A-E08DC7DFAF87}"/>
    <cellStyle name="Normal 2 3 8 3 3 2" xfId="22287" xr:uid="{8E546307-7947-4EF0-81B6-ED50BA4DC5D5}"/>
    <cellStyle name="Normal 2 3 8 3 3 3" xfId="36979" xr:uid="{830C6298-652F-4F17-A3A6-A0BBDA6D13F8}"/>
    <cellStyle name="Normal 2 3 8 3 4" xfId="14632" xr:uid="{7FAD4BC5-C575-4F39-B530-1FBD39AC1BE6}"/>
    <cellStyle name="Normal 2 3 8 3 5" xfId="25481" xr:uid="{228E32AD-906F-4E42-B495-2C587F0FF3FE}"/>
    <cellStyle name="Normal 2 3 8 3 6" xfId="31631" xr:uid="{6FAC2DD4-6E3B-4F9F-B2EF-A8425571AF94}"/>
    <cellStyle name="Normal 2 3 8 3 7" xfId="40755" xr:uid="{75893726-A41E-4B7F-A5CF-BA4627371529}"/>
    <cellStyle name="Normal 2 3 8 4" xfId="4002" xr:uid="{84892528-46B8-42FD-B7F2-B0B9682A01C0}"/>
    <cellStyle name="Normal 2 3 8 4 2" xfId="11415" xr:uid="{4C083F12-963B-4DEE-9857-FD0AF9D47362}"/>
    <cellStyle name="Normal 2 3 8 4 2 2" xfId="22288" xr:uid="{49EF0C1D-3AE4-4D4F-9E4A-507E4DC6DFBF}"/>
    <cellStyle name="Normal 2 3 8 4 2 3" xfId="37807" xr:uid="{3456F865-DABF-4276-A038-419AA750BC32}"/>
    <cellStyle name="Normal 2 3 8 4 3" xfId="33918" xr:uid="{297C4118-6A4E-4E68-A110-4A67D8E496D7}"/>
    <cellStyle name="Normal 2 3 8 4 4" xfId="45797" xr:uid="{A7688BAD-AB16-4E0B-85CC-1C41247B1E73}"/>
    <cellStyle name="Normal 2 3 8 5" xfId="5270" xr:uid="{C4BC6E03-753E-4B27-8AE6-6DDB44F3764C}"/>
    <cellStyle name="Normal 2 3 8 5 2" xfId="16708" xr:uid="{DFC568D9-7C39-48BF-B145-C9E180F9487B}"/>
    <cellStyle name="Normal 2 3 8 5 3" xfId="27557" xr:uid="{89AEAD67-21B2-4575-8AF5-C20D775F54A0}"/>
    <cellStyle name="Normal 2 3 8 5 4" xfId="35825" xr:uid="{DDA2EF95-60FE-4ADE-8F47-2E4FB091212B}"/>
    <cellStyle name="Normal 2 3 8 5 5" xfId="42831" xr:uid="{18D4B0E8-2B36-4F6A-8E5B-4FE245A5AC00}"/>
    <cellStyle name="Normal 2 3 8 6" xfId="13652" xr:uid="{32F8BDFB-8EFC-4B3B-8CA2-3A2A2FB2208A}"/>
    <cellStyle name="Normal 2 3 8 7" xfId="24501" xr:uid="{C2BB7A3D-E2DC-4541-B905-5DE52D6BA7B7}"/>
    <cellStyle name="Normal 2 3 8 8" xfId="30714" xr:uid="{F2AFB801-BF59-4491-9D64-AC355F026BAD}"/>
    <cellStyle name="Normal 2 3 8 9" xfId="39775" xr:uid="{8BEA2864-0988-454B-8BF1-6EE57039357B}"/>
    <cellStyle name="Normal 2 3 9" xfId="191" xr:uid="{74819E7A-8927-4D58-B3A3-2D0810AD771B}"/>
    <cellStyle name="Normal 2 3 9 10" xfId="5042" xr:uid="{EB0BA8E5-6F71-4AAC-A412-DC4C5F16549A}"/>
    <cellStyle name="Normal 2 3 9 10 2" xfId="16480" xr:uid="{78D2E62E-ABB2-461D-8B47-4A1451EAC27C}"/>
    <cellStyle name="Normal 2 3 9 10 3" xfId="27329" xr:uid="{94AA4659-2CC7-41F7-8C27-5CFF9F3D970C}"/>
    <cellStyle name="Normal 2 3 9 10 4" xfId="42603" xr:uid="{4E77F9B4-C762-498C-A5FA-35A6ED32DF20}"/>
    <cellStyle name="Normal 2 3 9 11" xfId="13424" xr:uid="{A4274E72-A53E-4FBD-B9C3-767525C10E27}"/>
    <cellStyle name="Normal 2 3 9 12" xfId="24273" xr:uid="{8F93822C-690A-4D8B-8CCC-05455B813FED}"/>
    <cellStyle name="Normal 2 3 9 13" xfId="30684" xr:uid="{4F73F5A9-4FDC-4C82-B4FE-B6909DAB48F9}"/>
    <cellStyle name="Normal 2 3 9 14" xfId="39547" xr:uid="{3AAF6D4F-F57B-47B4-B95C-D679F80FE93F}"/>
    <cellStyle name="Normal 2 3 9 2" xfId="963" xr:uid="{E2FBC2C5-3D75-4421-B691-FE9893A0683F}"/>
    <cellStyle name="Normal 2 3 9 3" xfId="2277" xr:uid="{1CF54FE6-EA6B-4C0C-B175-289496B11724}"/>
    <cellStyle name="Normal 2 3 9 3 2" xfId="2772" xr:uid="{8D0E7A6A-2635-4660-A412-59840B2B24F4}"/>
    <cellStyle name="Normal 2 3 9 3 2 2" xfId="3752" xr:uid="{8C2FBA53-41A6-4DCD-A484-4B7FE0DEEDFD}"/>
    <cellStyle name="Normal 2 3 9 3 2 2 2" xfId="6990" xr:uid="{B1AAF294-EED5-4411-82F3-BF588A064D23}"/>
    <cellStyle name="Normal 2 3 9 3 2 2 2 2" xfId="11416" xr:uid="{A5A45C09-0846-47F5-AAAB-87AC3DB8B684}"/>
    <cellStyle name="Normal 2 3 9 3 2 2 2 2 2" xfId="22289" xr:uid="{4E69185B-A021-4BB9-AB7F-B20879EE31C5}"/>
    <cellStyle name="Normal 2 3 9 3 2 2 2 2 3" xfId="38962" xr:uid="{C5450732-D86C-460D-898E-23C1A3BA57EA}"/>
    <cellStyle name="Normal 2 3 9 3 2 2 2 3" xfId="18428" xr:uid="{4EFA47DA-F061-4083-A5D7-571FA8AADC59}"/>
    <cellStyle name="Normal 2 3 9 3 2 2 2 4" xfId="29277" xr:uid="{F781EA15-795B-4CA7-9473-C685E991409E}"/>
    <cellStyle name="Normal 2 3 9 3 2 2 2 5" xfId="34995" xr:uid="{724CF15A-262E-4366-BA57-38443BDAE5D8}"/>
    <cellStyle name="Normal 2 3 9 3 2 2 2 6" xfId="44551" xr:uid="{4104A46C-9B18-48B1-B5A7-2F5F828BBA4B}"/>
    <cellStyle name="Normal 2 3 9 3 2 2 3" xfId="11417" xr:uid="{DB09DCE1-D4A8-4D49-B4BF-0BF6DF797A9E}"/>
    <cellStyle name="Normal 2 3 9 3 2 2 3 2" xfId="22290" xr:uid="{49AEFD1C-1370-4106-84D8-26BC20BB2540}"/>
    <cellStyle name="Normal 2 3 9 3 2 2 3 3" xfId="36981" xr:uid="{F774A996-1AD3-46DD-B0DE-F80263DEDB76}"/>
    <cellStyle name="Normal 2 3 9 3 2 2 4" xfId="15372" xr:uid="{92A61B03-4869-4835-8A31-60C915101550}"/>
    <cellStyle name="Normal 2 3 9 3 2 2 5" xfId="26221" xr:uid="{3F384A04-321E-455E-8274-A59D9401F514}"/>
    <cellStyle name="Normal 2 3 9 3 2 2 6" xfId="32371" xr:uid="{CCE53016-D5C2-4CAC-97FC-6933B1C0573B}"/>
    <cellStyle name="Normal 2 3 9 3 2 2 7" xfId="41495" xr:uid="{7303F045-968D-48EE-A61B-5B1103FC3307}"/>
    <cellStyle name="Normal 2 3 9 3 2 3" xfId="6010" xr:uid="{89B00BF8-2696-45E6-8701-3A5807C4997E}"/>
    <cellStyle name="Normal 2 3 9 3 2 3 2" xfId="11418" xr:uid="{12897BDA-D97F-4C13-B7F4-3EB47C0BAC0C}"/>
    <cellStyle name="Normal 2 3 9 3 2 3 2 2" xfId="22291" xr:uid="{B407CB58-FA98-44B8-B9CC-A88A3F39AB4D}"/>
    <cellStyle name="Normal 2 3 9 3 2 3 2 3" xfId="38961" xr:uid="{CE794ED6-C16F-46AE-9C44-F6DCAEEEFC5A}"/>
    <cellStyle name="Normal 2 3 9 3 2 3 3" xfId="17448" xr:uid="{7D9DBF4E-4FFE-4BD4-8B84-22C40D5B6440}"/>
    <cellStyle name="Normal 2 3 9 3 2 3 4" xfId="28297" xr:uid="{D24A4AC0-90F6-4228-8BAF-7A5F49A5A052}"/>
    <cellStyle name="Normal 2 3 9 3 2 3 5" xfId="34994" xr:uid="{455CFE6B-A5A2-4BF2-B55C-3E674256CD8C}"/>
    <cellStyle name="Normal 2 3 9 3 2 3 6" xfId="43571" xr:uid="{3DC2EE7A-BCFC-4F30-BEC2-C8EFF26347F9}"/>
    <cellStyle name="Normal 2 3 9 3 2 4" xfId="11419" xr:uid="{784C2DA4-781D-422B-B16A-7C841816469C}"/>
    <cellStyle name="Normal 2 3 9 3 2 4 2" xfId="22292" xr:uid="{0F86BEFB-F5B5-4DB1-A43A-85D72D608072}"/>
    <cellStyle name="Normal 2 3 9 3 2 4 3" xfId="36980" xr:uid="{3ECB2485-6398-4E23-B32A-3AF00D9402D1}"/>
    <cellStyle name="Normal 2 3 9 3 2 5" xfId="14392" xr:uid="{4A63177A-62C8-466A-805B-23E2910E89D8}"/>
    <cellStyle name="Normal 2 3 9 3 2 6" xfId="25241" xr:uid="{CE9CF5B9-4B7E-45AF-A480-9020041E9555}"/>
    <cellStyle name="Normal 2 3 9 3 2 7" xfId="31391" xr:uid="{0A84CF05-3523-4F02-ABCA-46025713E78D}"/>
    <cellStyle name="Normal 2 3 9 3 2 8" xfId="40515" xr:uid="{603C6739-B0E6-4A83-B754-1855E10B3094}"/>
    <cellStyle name="Normal 2 3 9 3 3" xfId="3259" xr:uid="{1BFDAB81-5C69-43A1-8FA4-7AD2C6AC8AED}"/>
    <cellStyle name="Normal 2 3 9 3 3 2" xfId="6497" xr:uid="{A57E77DC-7A3E-4F9F-9B5C-6326A05C270D}"/>
    <cellStyle name="Normal 2 3 9 3 3 2 2" xfId="11420" xr:uid="{D830FD8C-FC97-4ACF-8EE9-B5C7E15249C3}"/>
    <cellStyle name="Normal 2 3 9 3 3 2 2 2" xfId="22293" xr:uid="{D3DBA99E-8C0C-47CC-B099-03EA6F6AE570}"/>
    <cellStyle name="Normal 2 3 9 3 3 2 2 3" xfId="38963" xr:uid="{762E9E4A-144E-4BC2-AC3F-A4EC024FA2A4}"/>
    <cellStyle name="Normal 2 3 9 3 3 2 3" xfId="17935" xr:uid="{F0F62995-A11C-4641-A546-A43B153DAA5C}"/>
    <cellStyle name="Normal 2 3 9 3 3 2 4" xfId="28784" xr:uid="{970093F7-BB98-43F4-B9FC-F33C2B0D287F}"/>
    <cellStyle name="Normal 2 3 9 3 3 2 5" xfId="34996" xr:uid="{64A70B47-21D2-4A18-8974-5F0909BB8CA4}"/>
    <cellStyle name="Normal 2 3 9 3 3 2 6" xfId="44058" xr:uid="{4FC42ED1-274E-488C-8BE2-AE87D313CECD}"/>
    <cellStyle name="Normal 2 3 9 3 3 3" xfId="11421" xr:uid="{0537497B-0859-452B-A677-AA4852D46E88}"/>
    <cellStyle name="Normal 2 3 9 3 3 3 2" xfId="22294" xr:uid="{50435CF6-66BC-453C-9E39-F4A305A806D2}"/>
    <cellStyle name="Normal 2 3 9 3 3 3 3" xfId="36982" xr:uid="{587A339A-A943-4B4D-9924-25F258457D45}"/>
    <cellStyle name="Normal 2 3 9 3 3 4" xfId="14879" xr:uid="{7EF44F0B-76AC-42C5-A89D-9B8FD3B7E4C0}"/>
    <cellStyle name="Normal 2 3 9 3 3 5" xfId="25728" xr:uid="{BD3839FD-69DE-4F17-8605-631B3BE6CEF5}"/>
    <cellStyle name="Normal 2 3 9 3 3 6" xfId="31878" xr:uid="{1CABA5C4-1D60-42D1-A3FC-C9C48676FB00}"/>
    <cellStyle name="Normal 2 3 9 3 3 7" xfId="41002" xr:uid="{DFA9E998-8CC1-4FD3-9743-B3B191AE5D75}"/>
    <cellStyle name="Normal 2 3 9 3 4" xfId="5517" xr:uid="{7BC02C5A-F1D3-49A8-83EF-3EDDC2930C29}"/>
    <cellStyle name="Normal 2 3 9 3 4 2" xfId="11422" xr:uid="{2C6475B6-FCD0-4E91-8699-B38F79C75CF9}"/>
    <cellStyle name="Normal 2 3 9 3 4 2 2" xfId="22295" xr:uid="{1301F599-85E9-4B7F-9DA7-FFA086FD3D0F}"/>
    <cellStyle name="Normal 2 3 9 3 4 2 3" xfId="38161" xr:uid="{132E4952-4212-4A31-B8CB-2B36DCB31A08}"/>
    <cellStyle name="Normal 2 3 9 3 4 3" xfId="16955" xr:uid="{6F66D1F9-B794-45F8-BD8F-C2A58EA3BDAB}"/>
    <cellStyle name="Normal 2 3 9 3 4 4" xfId="27804" xr:uid="{ADAB98B1-AD94-4D35-A5A3-81D0B74F4C2C}"/>
    <cellStyle name="Normal 2 3 9 3 4 5" xfId="33191" xr:uid="{FAD71F67-0141-43CA-AAE8-A6BE10B2D1E0}"/>
    <cellStyle name="Normal 2 3 9 3 4 6" xfId="43078" xr:uid="{1A3109C9-4013-417D-BF72-3B56161A880E}"/>
    <cellStyle name="Normal 2 3 9 3 5" xfId="11423" xr:uid="{A50C5EF4-CF3C-4535-ACDF-55DA58694BB4}"/>
    <cellStyle name="Normal 2 3 9 3 5 2" xfId="22296" xr:uid="{774A51C0-A40E-48F4-8856-792A8E98D2E6}"/>
    <cellStyle name="Normal 2 3 9 3 5 3" xfId="36179" xr:uid="{BCBC57B2-52B0-4D42-A980-ABAEB083D78F}"/>
    <cellStyle name="Normal 2 3 9 3 6" xfId="13899" xr:uid="{6E235517-826B-4266-9179-08E701F9A6BC}"/>
    <cellStyle name="Normal 2 3 9 3 7" xfId="24748" xr:uid="{2CD86E51-6703-45B3-8E14-D69816222D4D}"/>
    <cellStyle name="Normal 2 3 9 3 8" xfId="30897" xr:uid="{FB856472-4310-4D41-9E4A-18963F476859}"/>
    <cellStyle name="Normal 2 3 9 3 9" xfId="40022" xr:uid="{33DCA6FF-A908-415F-845D-9B0E593C58EB}"/>
    <cellStyle name="Normal 2 3 9 4" xfId="2283" xr:uid="{664FCA72-5C9D-4B4B-B92A-45B47457D050}"/>
    <cellStyle name="Normal 2 3 9 4 10" xfId="40028" xr:uid="{D5D53E88-617D-47BF-A842-4FBF6A71DE7D}"/>
    <cellStyle name="Normal 2 3 9 4 2" xfId="2778" xr:uid="{EC1ADEC3-76FF-43DF-90F5-A02A0C23F9E8}"/>
    <cellStyle name="Normal 2 3 9 4 2 2" xfId="3758" xr:uid="{A8547C61-530A-4090-AE64-E3C6A2CF75A5}"/>
    <cellStyle name="Normal 2 3 9 4 2 2 2" xfId="6996" xr:uid="{5D31C3CA-D085-451B-AD3C-FDA674F30164}"/>
    <cellStyle name="Normal 2 3 9 4 2 2 2 2" xfId="11424" xr:uid="{8BE91B34-C6C1-4DE2-8BA9-6A28104DBEE8}"/>
    <cellStyle name="Normal 2 3 9 4 2 2 2 2 2" xfId="22297" xr:uid="{724A2999-99FF-4C05-B462-0352737928FA}"/>
    <cellStyle name="Normal 2 3 9 4 2 2 2 2 3" xfId="38964" xr:uid="{4FB987AF-0A7A-435D-B7EA-4B6E9E3C93D9}"/>
    <cellStyle name="Normal 2 3 9 4 2 2 2 3" xfId="18434" xr:uid="{FDF52C0D-A621-4769-8ADD-64A0C4615767}"/>
    <cellStyle name="Normal 2 3 9 4 2 2 2 4" xfId="29283" xr:uid="{79C11619-56B8-445D-B9AB-21B5B0A3C054}"/>
    <cellStyle name="Normal 2 3 9 4 2 2 2 5" xfId="34997" xr:uid="{9DF2D40F-458A-4E18-9CC5-3C4B7A3D1141}"/>
    <cellStyle name="Normal 2 3 9 4 2 2 2 6" xfId="44557" xr:uid="{7072EA96-C2F5-4453-BD83-051BB84F76F4}"/>
    <cellStyle name="Normal 2 3 9 4 2 2 3" xfId="11425" xr:uid="{CD3DA453-A5F6-403F-958E-AF699BDB567B}"/>
    <cellStyle name="Normal 2 3 9 4 2 2 3 2" xfId="22298" xr:uid="{47DFE6C4-3B7F-432C-8C62-165622CBDFC7}"/>
    <cellStyle name="Normal 2 3 9 4 2 2 3 3" xfId="36983" xr:uid="{8BB17505-D96E-4203-BBBB-CE1C20166228}"/>
    <cellStyle name="Normal 2 3 9 4 2 2 4" xfId="15378" xr:uid="{25716A5D-352D-4EFA-BEC2-053C9903C174}"/>
    <cellStyle name="Normal 2 3 9 4 2 2 5" xfId="26227" xr:uid="{0F09BAE3-1C5F-427D-B0E3-F33C4160B5C0}"/>
    <cellStyle name="Normal 2 3 9 4 2 2 6" xfId="32377" xr:uid="{4F2C15EE-01B6-48C8-B1CC-0CEB9C9F4D72}"/>
    <cellStyle name="Normal 2 3 9 4 2 2 7" xfId="41501" xr:uid="{24501639-B41D-41A4-AF37-748F8C411DD7}"/>
    <cellStyle name="Normal 2 3 9 4 2 3" xfId="6016" xr:uid="{72AA5FBB-434A-425C-B815-F6FDDB19505E}"/>
    <cellStyle name="Normal 2 3 9 4 2 3 2" xfId="11426" xr:uid="{8208EF74-29C0-43C3-B9C9-3FFB20687E7B}"/>
    <cellStyle name="Normal 2 3 9 4 2 3 2 2" xfId="22299" xr:uid="{9C5F0638-E4AF-4623-AAD2-FF386F290DF7}"/>
    <cellStyle name="Normal 2 3 9 4 2 3 2 3" xfId="38379" xr:uid="{717DC780-3051-4F09-A4DC-E5B661FEE28E}"/>
    <cellStyle name="Normal 2 3 9 4 2 3 3" xfId="17454" xr:uid="{EF7164E2-2B65-4B20-A5F0-E0B653A73FD2}"/>
    <cellStyle name="Normal 2 3 9 4 2 3 4" xfId="28303" xr:uid="{26CBB8D7-F584-48CB-9C94-1E1DB56C66E5}"/>
    <cellStyle name="Normal 2 3 9 4 2 3 5" xfId="33192" xr:uid="{F42DCE3F-AE4B-4784-B80B-DC5329C62D79}"/>
    <cellStyle name="Normal 2 3 9 4 2 3 6" xfId="43577" xr:uid="{1258A449-428C-4607-BD17-546EC8C2037E}"/>
    <cellStyle name="Normal 2 3 9 4 2 4" xfId="11427" xr:uid="{39B41A24-EEEB-4C9D-AFA1-B3DCE27A5AA8}"/>
    <cellStyle name="Normal 2 3 9 4 2 4 2" xfId="22300" xr:uid="{4CBADA2C-6EBB-4343-BD3E-67615AC9145E}"/>
    <cellStyle name="Normal 2 3 9 4 2 4 3" xfId="36397" xr:uid="{439D3683-B6AD-42F3-812D-BE91D6888EF8}"/>
    <cellStyle name="Normal 2 3 9 4 2 5" xfId="14398" xr:uid="{6F32B7D5-4DD7-481F-A19B-B736C14AED1F}"/>
    <cellStyle name="Normal 2 3 9 4 2 6" xfId="25247" xr:uid="{3F30BBA7-F3E7-447A-BB6D-ABC2739EBB37}"/>
    <cellStyle name="Normal 2 3 9 4 2 7" xfId="31397" xr:uid="{7483023A-9EED-4702-99DC-1BE1A6AE68B4}"/>
    <cellStyle name="Normal 2 3 9 4 2 8" xfId="40521" xr:uid="{5A13F968-6CE8-4169-AF06-860F02EDC4D0}"/>
    <cellStyle name="Normal 2 3 9 4 3" xfId="3265" xr:uid="{F70CF9F4-5173-4144-B59C-A1EFA7B9BC7A}"/>
    <cellStyle name="Normal 2 3 9 4 3 2" xfId="6503" xr:uid="{60306AF3-46CE-4D42-AFB3-13EE6A9BABB6}"/>
    <cellStyle name="Normal 2 3 9 4 3 2 2" xfId="11428" xr:uid="{35785283-D6AD-4D0B-8B2A-C2C9FA37D510}"/>
    <cellStyle name="Normal 2 3 9 4 3 2 2 2" xfId="22301" xr:uid="{425976B1-2175-4DF2-8073-812186DF0D42}"/>
    <cellStyle name="Normal 2 3 9 4 3 2 2 3" xfId="38965" xr:uid="{1F392836-7B09-46E0-9E8A-BCCE48DBDDCF}"/>
    <cellStyle name="Normal 2 3 9 4 3 2 3" xfId="17941" xr:uid="{D7906163-2EA6-4975-B518-22470FBDA0E4}"/>
    <cellStyle name="Normal 2 3 9 4 3 2 4" xfId="28790" xr:uid="{32658A2B-4182-4048-A499-CD1A056F9189}"/>
    <cellStyle name="Normal 2 3 9 4 3 2 5" xfId="34998" xr:uid="{E3DFA6BA-0AFF-4FD1-90E4-59E496CC3C23}"/>
    <cellStyle name="Normal 2 3 9 4 3 2 6" xfId="44064" xr:uid="{E061346E-0E3A-4791-B8CF-EB977FF768E9}"/>
    <cellStyle name="Normal 2 3 9 4 3 3" xfId="11429" xr:uid="{5D0FF6C6-CAAC-47F1-B8BD-C6F177C63B16}"/>
    <cellStyle name="Normal 2 3 9 4 3 3 2" xfId="22302" xr:uid="{E2218084-2A31-4DDD-A426-A32869BC72F5}"/>
    <cellStyle name="Normal 2 3 9 4 3 3 3" xfId="36984" xr:uid="{42950883-7EDE-474E-9EA7-ECD1DFC63D25}"/>
    <cellStyle name="Normal 2 3 9 4 3 4" xfId="14885" xr:uid="{BE662E47-2D69-4EE2-BD08-634F32F8FD1B}"/>
    <cellStyle name="Normal 2 3 9 4 3 5" xfId="25734" xr:uid="{9422FEFE-F31B-4CCB-9B72-D83F17E8D233}"/>
    <cellStyle name="Normal 2 3 9 4 3 6" xfId="31884" xr:uid="{341E1755-9530-46D6-A7ED-E2C3D94E44E9}"/>
    <cellStyle name="Normal 2 3 9 4 3 7" xfId="41008" xr:uid="{7F283B58-13C0-429D-86FE-356BA9957BF9}"/>
    <cellStyle name="Normal 2 3 9 4 4" xfId="5523" xr:uid="{12EEBC32-8068-4176-8C8E-B3943F86DF13}"/>
    <cellStyle name="Normal 2 3 9 4 4 2" xfId="11430" xr:uid="{C9015107-1EA3-4C9C-AB4D-32C1A02E1885}"/>
    <cellStyle name="Normal 2 3 9 4 4 2 2" xfId="11431" xr:uid="{BD30EC99-6F84-4591-BA25-74414ADB2E79}"/>
    <cellStyle name="Normal 2 3 9 4 4 2 2 2" xfId="22304" xr:uid="{D7E23C4F-E05C-4466-8298-ED63E7D76901}"/>
    <cellStyle name="Normal 2 3 9 4 4 2 2 3" xfId="39522" xr:uid="{5D67B9F0-8422-4BAA-9DFF-190E5FB187AC}"/>
    <cellStyle name="Normal 2 3 9 4 4 2 3" xfId="22303" xr:uid="{857785D4-E829-47FF-B6DA-AC0BA1639D3F}"/>
    <cellStyle name="Normal 2 3 9 4 4 2 4" xfId="35553" xr:uid="{905888AD-5F29-4A2C-909C-A3F0D5422AAA}"/>
    <cellStyle name="Normal 2 3 9 4 4 3" xfId="11432" xr:uid="{0EF53C3A-9C45-47D5-91EF-0ADE90F6EF7A}"/>
    <cellStyle name="Normal 2 3 9 4 4 3 2" xfId="22305" xr:uid="{6B6C5AA0-CDE6-4B64-AD67-53C3AA396643}"/>
    <cellStyle name="Normal 2 3 9 4 4 3 3" xfId="37542" xr:uid="{B714AA1F-DF9D-47FE-8F9F-F2CA169D5D1D}"/>
    <cellStyle name="Normal 2 3 9 4 4 4" xfId="16961" xr:uid="{3FF5C221-C906-497A-BEA1-0CE3E10F2AC1}"/>
    <cellStyle name="Normal 2 3 9 4 4 5" xfId="27810" xr:uid="{2A774A11-E74D-46CE-BD9A-E194D91AD8E3}"/>
    <cellStyle name="Normal 2 3 9 4 4 6" xfId="33778" xr:uid="{6552FF2B-D2E1-4AF6-9C7F-4A0410A55169}"/>
    <cellStyle name="Normal 2 3 9 4 4 7" xfId="43084" xr:uid="{AEF02750-D9B4-467A-B90E-A6DCE40A4FD7}"/>
    <cellStyle name="Normal 2 3 9 4 5" xfId="8096" xr:uid="{927E93DB-9BF6-4CFD-AB8B-60910ABA52F7}"/>
    <cellStyle name="Normal 2 3 9 4 5 2" xfId="11433" xr:uid="{5266E456-9390-43DA-9C18-3ADB555612CF}"/>
    <cellStyle name="Normal 2 3 9 4 5 2 2" xfId="22306" xr:uid="{023EAB57-4991-47FB-873B-699D60968E80}"/>
    <cellStyle name="Normal 2 3 9 4 5 2 3" xfId="37886" xr:uid="{1E3A7D92-7ADA-42A0-BF93-E5178155C91D}"/>
    <cellStyle name="Normal 2 3 9 4 5 3" xfId="19533" xr:uid="{B1EA66E5-D44F-423C-8725-9ED012446274}"/>
    <cellStyle name="Normal 2 3 9 4 5 4" xfId="30382" xr:uid="{4E736E79-8987-458B-A141-C804D2728726}"/>
    <cellStyle name="Normal 2 3 9 4 5 5" xfId="33932" xr:uid="{A784262A-B832-47D1-B9FE-ADD4FC34AAC4}"/>
    <cellStyle name="Normal 2 3 9 4 5 6" xfId="45656" xr:uid="{D73979E0-5455-487B-80E6-D2190E453DD4}"/>
    <cellStyle name="Normal 2 3 9 4 6" xfId="11434" xr:uid="{D90C473B-B542-4963-83AE-7FA250795385}"/>
    <cellStyle name="Normal 2 3 9 4 6 2" xfId="22307" xr:uid="{759A81CB-269C-486C-8C84-A07276D5143D}"/>
    <cellStyle name="Normal 2 3 9 4 6 3" xfId="35902" xr:uid="{B1C6DFB5-17FB-42A8-BE18-2E3A60BBD931}"/>
    <cellStyle name="Normal 2 3 9 4 7" xfId="13905" xr:uid="{E75434DF-F203-4846-A8B8-DFD9367AB409}"/>
    <cellStyle name="Normal 2 3 9 4 8" xfId="24754" xr:uid="{99343481-DAB6-415E-8328-107E3A06EE94}"/>
    <cellStyle name="Normal 2 3 9 4 9" xfId="30899" xr:uid="{E0CA22DD-125A-4922-A602-D33CE4C2B583}"/>
    <cellStyle name="Normal 2 3 9 5" xfId="2296" xr:uid="{3B570F3B-658A-48D2-9A3D-6B5A7BAF231D}"/>
    <cellStyle name="Normal 2 3 9 5 2" xfId="3277" xr:uid="{AF5A51EB-EAE2-499E-ACA7-436CEFDF7500}"/>
    <cellStyle name="Normal 2 3 9 5 2 2" xfId="6515" xr:uid="{7125B491-CD1B-46F2-8998-B43FF6770AF1}"/>
    <cellStyle name="Normal 2 3 9 5 2 2 2" xfId="11435" xr:uid="{5DEAD157-4FFC-4C36-93EF-76C097CCF897}"/>
    <cellStyle name="Normal 2 3 9 5 2 2 2 2" xfId="22308" xr:uid="{001B87D5-C83F-4C3D-BE1B-DE3278E6C767}"/>
    <cellStyle name="Normal 2 3 9 5 2 2 2 3" xfId="38967" xr:uid="{47B4D12F-24DB-4297-940E-7C1ADCC1D47F}"/>
    <cellStyle name="Normal 2 3 9 5 2 2 3" xfId="17953" xr:uid="{E08566F7-82AC-449D-A113-5EAB92E549CD}"/>
    <cellStyle name="Normal 2 3 9 5 2 2 4" xfId="28802" xr:uid="{7C929A39-19C3-4BDA-9041-43E46CCA1BC8}"/>
    <cellStyle name="Normal 2 3 9 5 2 2 5" xfId="35000" xr:uid="{69218C35-2430-4BC1-8B68-1525402092BD}"/>
    <cellStyle name="Normal 2 3 9 5 2 2 6" xfId="44076" xr:uid="{E41D5177-C1DD-479E-9892-E2FE3813C590}"/>
    <cellStyle name="Normal 2 3 9 5 2 3" xfId="11436" xr:uid="{6DC09ADA-CDB5-4A21-825F-54F2768ED9AC}"/>
    <cellStyle name="Normal 2 3 9 5 2 3 2" xfId="22309" xr:uid="{131D969E-96E9-4F2D-9DEF-509409CFA9C9}"/>
    <cellStyle name="Normal 2 3 9 5 2 3 3" xfId="36986" xr:uid="{247CEF90-6698-4FAC-A9E4-669D2D57FA01}"/>
    <cellStyle name="Normal 2 3 9 5 2 4" xfId="14897" xr:uid="{011123CB-9EA6-4934-8EEB-F6F272C3F795}"/>
    <cellStyle name="Normal 2 3 9 5 2 5" xfId="25746" xr:uid="{BE3F22EA-D9E4-4EBC-8DA6-0AD8AD0DF81B}"/>
    <cellStyle name="Normal 2 3 9 5 2 6" xfId="31896" xr:uid="{9B92F845-9D63-4477-A5CE-058F3BA4256A}"/>
    <cellStyle name="Normal 2 3 9 5 2 7" xfId="41020" xr:uid="{D42E497F-25D3-40C8-9B10-BE1D15B74B60}"/>
    <cellStyle name="Normal 2 3 9 5 3" xfId="5535" xr:uid="{76F64BFE-7C80-45AD-A94B-AE369A605990}"/>
    <cellStyle name="Normal 2 3 9 5 3 2" xfId="11437" xr:uid="{B1FDF636-7B73-42D8-9FB8-8B1C6D882C9E}"/>
    <cellStyle name="Normal 2 3 9 5 3 2 2" xfId="22310" xr:uid="{FBEDEE33-17C1-4B03-8A03-F7A53995C392}"/>
    <cellStyle name="Normal 2 3 9 5 3 2 3" xfId="38966" xr:uid="{17DD023B-3690-4AAE-9690-45B428948D18}"/>
    <cellStyle name="Normal 2 3 9 5 3 3" xfId="16973" xr:uid="{1A82D600-2DDA-433C-BD50-CCDDD090A1DF}"/>
    <cellStyle name="Normal 2 3 9 5 3 4" xfId="27822" xr:uid="{F202A46B-EAE9-4765-9F6F-0E05887BF8A6}"/>
    <cellStyle name="Normal 2 3 9 5 3 5" xfId="34999" xr:uid="{C4004D47-5496-4A99-A9DD-563B93C26D16}"/>
    <cellStyle name="Normal 2 3 9 5 3 6" xfId="43096" xr:uid="{5E2EFAFF-DA1D-4F18-A9AD-4C88E89A77DC}"/>
    <cellStyle name="Normal 2 3 9 5 4" xfId="11438" xr:uid="{F16CB472-2F09-4476-A5AE-3133926BC6F7}"/>
    <cellStyle name="Normal 2 3 9 5 4 2" xfId="22311" xr:uid="{C1702B71-4614-4B11-85F6-92EB57FFC79F}"/>
    <cellStyle name="Normal 2 3 9 5 4 3" xfId="36985" xr:uid="{01A19E49-9EC7-409E-9EA0-550E38F3B6AF}"/>
    <cellStyle name="Normal 2 3 9 5 5" xfId="13917" xr:uid="{0CEC48AD-A2CB-4F5E-90FA-737BE27927E9}"/>
    <cellStyle name="Normal 2 3 9 5 6" xfId="24766" xr:uid="{3B3D73B2-1AFA-461E-BC31-3E9D935EDBF3}"/>
    <cellStyle name="Normal 2 3 9 5 7" xfId="30916" xr:uid="{3C44A3E2-71E5-433A-840E-95F4F614F365}"/>
    <cellStyle name="Normal 2 3 9 5 8" xfId="40040" xr:uid="{1B5C5817-3944-49A0-B85C-4BA474F45BFA}"/>
    <cellStyle name="Normal 2 3 9 6" xfId="2784" xr:uid="{C46D3423-B509-48F0-BDFA-803421F1D402}"/>
    <cellStyle name="Normal 2 3 9 6 2" xfId="6022" xr:uid="{B50DE9D5-CB3D-4F88-87D2-476E75FE44BC}"/>
    <cellStyle name="Normal 2 3 9 6 2 2" xfId="11439" xr:uid="{DE05A4CF-2DC0-43E9-814A-CE076F3AA21F}"/>
    <cellStyle name="Normal 2 3 9 6 2 2 2" xfId="22312" xr:uid="{A2A922B2-FEFC-4AA5-AE53-A97DBEC6F1AF}"/>
    <cellStyle name="Normal 2 3 9 6 2 2 3" xfId="38968" xr:uid="{C1A2E8F0-BBCB-4718-87CD-B0556D25C2EB}"/>
    <cellStyle name="Normal 2 3 9 6 2 3" xfId="17460" xr:uid="{2D3C1EE6-8717-42B1-911C-1CF3FE5FCA21}"/>
    <cellStyle name="Normal 2 3 9 6 2 4" xfId="28309" xr:uid="{EB0535F5-01BA-459E-AD0C-EC31317279B5}"/>
    <cellStyle name="Normal 2 3 9 6 2 5" xfId="35001" xr:uid="{73C00116-D242-4AFE-8103-3312A04E08D0}"/>
    <cellStyle name="Normal 2 3 9 6 2 6" xfId="43583" xr:uid="{C1AD8813-E3EC-422C-8BD5-806D0F82ACAF}"/>
    <cellStyle name="Normal 2 3 9 6 3" xfId="11440" xr:uid="{4554D607-BAC2-45BB-A954-22850E399D78}"/>
    <cellStyle name="Normal 2 3 9 6 3 2" xfId="22313" xr:uid="{E151A1EF-F6BF-4796-B543-B2D531F95599}"/>
    <cellStyle name="Normal 2 3 9 6 3 3" xfId="36987" xr:uid="{1972CC54-6C5E-4CDF-B1B2-8BFD4F38A132}"/>
    <cellStyle name="Normal 2 3 9 6 4" xfId="14404" xr:uid="{A87FB18D-978C-4159-9EF1-986849EA85BA}"/>
    <cellStyle name="Normal 2 3 9 6 5" xfId="25253" xr:uid="{4733F827-42C4-4E81-A8A3-4680BF882867}"/>
    <cellStyle name="Normal 2 3 9 6 6" xfId="31403" xr:uid="{7BB842F2-249E-4BC9-8097-4A72345C8620}"/>
    <cellStyle name="Normal 2 3 9 6 7" xfId="40527" xr:uid="{28733287-908D-4601-9887-A406B8FBCFC7}"/>
    <cellStyle name="Normal 2 3 9 7" xfId="4003" xr:uid="{7392EDE7-DE8F-4D33-8A1E-D96ED7868ECB}"/>
    <cellStyle name="Normal 2 3 9 7 2" xfId="7238" xr:uid="{B7F5D214-6260-4695-AF29-65821B5280B6}"/>
    <cellStyle name="Normal 2 3 9 7 2 2" xfId="18676" xr:uid="{55036E56-3E90-46BD-A7B4-09878F0AA5B8}"/>
    <cellStyle name="Normal 2 3 9 7 2 3" xfId="29525" xr:uid="{27855135-D8F7-4905-8FEF-D97572F4BAB3}"/>
    <cellStyle name="Normal 2 3 9 7 2 4" xfId="37638" xr:uid="{D0253B11-38D1-422F-9414-32C17D79433D}"/>
    <cellStyle name="Normal 2 3 9 7 2 5" xfId="44799" xr:uid="{87A63D32-29B7-49D4-9B0D-062C16D2E75A}"/>
    <cellStyle name="Normal 2 3 9 7 3" xfId="15620" xr:uid="{D995E14F-8BFA-4D16-B13E-1C397193CED6}"/>
    <cellStyle name="Normal 2 3 9 7 4" xfId="26469" xr:uid="{E3A71188-7D5E-40D2-BBF3-44C6B4F5D750}"/>
    <cellStyle name="Normal 2 3 9 7 5" xfId="33827" xr:uid="{C8836D48-1B43-42FC-A94E-F138F3EE0656}"/>
    <cellStyle name="Normal 2 3 9 7 6" xfId="41743" xr:uid="{F6B2B23B-224F-40BE-A6EC-27CD22E3AA3B}"/>
    <cellStyle name="Normal 2 3 9 8" xfId="4547" xr:uid="{5F2BDEC3-2536-480F-84E8-1049E150F6DB}"/>
    <cellStyle name="Normal 2 3 9 8 2" xfId="7603" xr:uid="{9DB92B5D-320F-4524-AD76-7D8A1B5285F4}"/>
    <cellStyle name="Normal 2 3 9 8 2 2" xfId="19041" xr:uid="{4E6D1529-78AD-4060-B69A-78F6F8B816CE}"/>
    <cellStyle name="Normal 2 3 9 8 2 3" xfId="29890" xr:uid="{1A4EC157-7B6B-4CCA-8DE2-6FC4FED636A1}"/>
    <cellStyle name="Normal 2 3 9 8 2 4" xfId="39538" xr:uid="{689CE703-DDCB-4C94-9CFE-4157BC117661}"/>
    <cellStyle name="Normal 2 3 9 8 2 5" xfId="45164" xr:uid="{23EB9BF1-243E-4E8B-A968-2F6F3DF2CD43}"/>
    <cellStyle name="Normal 2 3 9 8 3" xfId="15985" xr:uid="{6A6F1A28-4944-480E-BA59-71F785876FC4}"/>
    <cellStyle name="Normal 2 3 9 8 4" xfId="26834" xr:uid="{0EB1F847-8B91-4E7C-AE7C-305C7EF98AD9}"/>
    <cellStyle name="Normal 2 3 9 8 5" xfId="35568" xr:uid="{1A245710-DD50-471F-91E7-95031D29AFBE}"/>
    <cellStyle name="Normal 2 3 9 8 6" xfId="42108" xr:uid="{607E955B-2D3F-410D-968A-218854F3E839}"/>
    <cellStyle name="Normal 2 3 9 9" xfId="4909" xr:uid="{FADA8939-0947-48B9-87EC-E9BC73258ACF}"/>
    <cellStyle name="Normal 2 3 9 9 2" xfId="7965" xr:uid="{74C9264A-8EF5-4BD1-A938-0C5DD96AF060}"/>
    <cellStyle name="Normal 2 3 9 9 2 2" xfId="19403" xr:uid="{A6791C1E-0581-4746-BD82-265088CD7CFC}"/>
    <cellStyle name="Normal 2 3 9 9 2 3" xfId="30252" xr:uid="{A547EF2D-3A0D-4FC2-84D1-AA2E79D7288D}"/>
    <cellStyle name="Normal 2 3 9 9 2 4" xfId="45526" xr:uid="{154A42FD-8A7B-4D35-8600-8AE99E8EE2A7}"/>
    <cellStyle name="Normal 2 3 9 9 3" xfId="16347" xr:uid="{62D1D0F5-0D21-4415-9D4E-89CB10F1915D}"/>
    <cellStyle name="Normal 2 3 9 9 4" xfId="27196" xr:uid="{5C14C82D-8F57-41FC-A4AB-C502B069EF89}"/>
    <cellStyle name="Normal 2 3 9 9 5" xfId="35656" xr:uid="{789F0FC8-77F1-4727-AAB7-C17EAE16F2FD}"/>
    <cellStyle name="Normal 2 3 9 9 6" xfId="42470" xr:uid="{58E8F1F1-3027-4F3E-9C2C-9C889CBC3F3C}"/>
    <cellStyle name="Normal 2 30" xfId="1963" xr:uid="{D713CFA4-931B-41D3-9BE1-93E9C0C7036C}"/>
    <cellStyle name="Normal 2 31" xfId="1964" xr:uid="{1B4BCC85-922F-4D06-8FE0-7B2F61690EA7}"/>
    <cellStyle name="Normal 2 32" xfId="1965" xr:uid="{7DD0F543-D87F-4B55-A9EF-F7E2C1FC8347}"/>
    <cellStyle name="Normal 2 33" xfId="1966" xr:uid="{078D5627-E681-46D1-8B0D-BA2B4D1480E1}"/>
    <cellStyle name="Normal 2 34" xfId="1967" xr:uid="{88093491-F7DF-470C-BB38-385A8D910477}"/>
    <cellStyle name="Normal 2 35" xfId="1968" xr:uid="{84971748-7C41-4031-93C0-08AE5A4C6D91}"/>
    <cellStyle name="Normal 2 36" xfId="1969" xr:uid="{A0B358D4-7C87-45DB-83EB-71F2D42DDF0B}"/>
    <cellStyle name="Normal 2 37" xfId="1970" xr:uid="{9B1D390C-7582-4994-B176-908E440E8BEE}"/>
    <cellStyle name="Normal 2 38" xfId="1971" xr:uid="{92FCB52A-AF5E-4723-8438-EA4FCB68D66A}"/>
    <cellStyle name="Normal 2 39" xfId="1972" xr:uid="{DB4FA06B-B32C-4213-960D-6C301C8869D4}"/>
    <cellStyle name="Normal 2 39 2" xfId="2663" xr:uid="{3A328001-9D91-4439-9850-9DE148ECD9DF}"/>
    <cellStyle name="Normal 2 39 2 2" xfId="3643" xr:uid="{DB36E44C-5328-43AA-9D10-865AA8BF74A1}"/>
    <cellStyle name="Normal 2 39 2 2 2" xfId="6881" xr:uid="{E4C5087E-ABFA-4EA0-9080-68049F966B11}"/>
    <cellStyle name="Normal 2 39 2 2 2 2" xfId="11441" xr:uid="{AB911B79-6989-476E-9076-FB28EC873B71}"/>
    <cellStyle name="Normal 2 39 2 2 2 2 2" xfId="22314" xr:uid="{FC8EA6A8-96C6-4C59-AF0D-E713B834DEBB}"/>
    <cellStyle name="Normal 2 39 2 2 2 2 3" xfId="38970" xr:uid="{B41040D8-A028-4E71-BC08-8A6468C19DAD}"/>
    <cellStyle name="Normal 2 39 2 2 2 3" xfId="18319" xr:uid="{64EC00ED-CF53-42A6-BABE-794450B756D3}"/>
    <cellStyle name="Normal 2 39 2 2 2 4" xfId="29168" xr:uid="{EF27F85C-DB5A-43BE-A936-BCB0517E9CBE}"/>
    <cellStyle name="Normal 2 39 2 2 2 5" xfId="35003" xr:uid="{633C14E7-972D-48F3-98DE-436F8947EC50}"/>
    <cellStyle name="Normal 2 39 2 2 2 6" xfId="44442" xr:uid="{1E6402BC-6A94-4211-B757-773BA4A16C5A}"/>
    <cellStyle name="Normal 2 39 2 2 3" xfId="11442" xr:uid="{FF4B9961-4433-4936-AABF-EC6C2F6C23E1}"/>
    <cellStyle name="Normal 2 39 2 2 3 2" xfId="22315" xr:uid="{8826AC4D-E626-4294-938C-BD8989EFAFB4}"/>
    <cellStyle name="Normal 2 39 2 2 3 3" xfId="36989" xr:uid="{738DFBB0-2CC3-4D08-8D3F-29BA14790B91}"/>
    <cellStyle name="Normal 2 39 2 2 4" xfId="15263" xr:uid="{F30917CF-3B27-42BA-9824-4C26C0609B70}"/>
    <cellStyle name="Normal 2 39 2 2 5" xfId="26112" xr:uid="{59FD9E69-C024-4EE7-AD77-406F1CA38784}"/>
    <cellStyle name="Normal 2 39 2 2 6" xfId="32262" xr:uid="{724B567D-2030-4EFE-84CF-A36B7BE5A762}"/>
    <cellStyle name="Normal 2 39 2 2 7" xfId="41386" xr:uid="{2EFA0EB5-A362-4A14-B45D-A4D16D620F79}"/>
    <cellStyle name="Normal 2 39 2 3" xfId="5901" xr:uid="{902277AB-58CF-4215-B33A-F67EFFDB3A26}"/>
    <cellStyle name="Normal 2 39 2 3 2" xfId="11443" xr:uid="{990BFAE7-2D37-47CA-AE84-21173F824120}"/>
    <cellStyle name="Normal 2 39 2 3 2 2" xfId="22316" xr:uid="{A2D47EA5-606F-4055-9C71-104638174A31}"/>
    <cellStyle name="Normal 2 39 2 3 2 3" xfId="38969" xr:uid="{5713FC84-B590-4B1B-8A99-CBA2FD55D61C}"/>
    <cellStyle name="Normal 2 39 2 3 3" xfId="17339" xr:uid="{913E7D56-D2AA-41A6-A86C-0B81FA9F8480}"/>
    <cellStyle name="Normal 2 39 2 3 4" xfId="28188" xr:uid="{9C19FE64-B116-4A60-983E-95DD3171579F}"/>
    <cellStyle name="Normal 2 39 2 3 5" xfId="35002" xr:uid="{CEA5FF6C-5C3D-455D-8B03-5D722BCEAC12}"/>
    <cellStyle name="Normal 2 39 2 3 6" xfId="43462" xr:uid="{9737CD91-5B2C-4C70-B4CF-6BA670CBE2B1}"/>
    <cellStyle name="Normal 2 39 2 4" xfId="11444" xr:uid="{3824BF9E-A705-4495-8E69-61FCB6DB4CB1}"/>
    <cellStyle name="Normal 2 39 2 4 2" xfId="22317" xr:uid="{930286C1-1A3C-466E-AC7C-C665E4615FD0}"/>
    <cellStyle name="Normal 2 39 2 4 3" xfId="36988" xr:uid="{D95DACF8-4EB1-46A2-A09F-013334362868}"/>
    <cellStyle name="Normal 2 39 2 5" xfId="14283" xr:uid="{50AC3D79-61BB-4E37-AE00-84816235DA40}"/>
    <cellStyle name="Normal 2 39 2 6" xfId="25132" xr:uid="{6470965D-FA75-4B39-A658-D887F0B2CF6E}"/>
    <cellStyle name="Normal 2 39 2 7" xfId="31282" xr:uid="{181A539D-1AD5-43BB-BCD1-7AC2C2743615}"/>
    <cellStyle name="Normal 2 39 2 8" xfId="40406" xr:uid="{2301079B-4F2C-4B0C-BBD5-1F2DD1031AF5}"/>
    <cellStyle name="Normal 2 39 3" xfId="3150" xr:uid="{41C24FC5-5AB7-40D7-9F4A-08A98A66EA43}"/>
    <cellStyle name="Normal 2 39 3 2" xfId="6388" xr:uid="{918C3EA2-425C-4F01-8634-683106D05665}"/>
    <cellStyle name="Normal 2 39 3 2 2" xfId="11445" xr:uid="{3CC0E506-7AA8-45DB-AFEC-5AA7512C59E1}"/>
    <cellStyle name="Normal 2 39 3 2 2 2" xfId="22318" xr:uid="{4F452BCF-125D-4C3B-B67C-2336259181EF}"/>
    <cellStyle name="Normal 2 39 3 2 2 3" xfId="38971" xr:uid="{A926C720-5945-44FA-B47A-E8F2C5F7C1B5}"/>
    <cellStyle name="Normal 2 39 3 2 3" xfId="17826" xr:uid="{DD29026A-8466-4047-9A8E-4563551F158F}"/>
    <cellStyle name="Normal 2 39 3 2 4" xfId="28675" xr:uid="{A7A4928F-B02B-4641-A4A6-888893412A03}"/>
    <cellStyle name="Normal 2 39 3 2 5" xfId="35004" xr:uid="{58268EBE-FCF2-41DB-A0A2-46A40DE710DB}"/>
    <cellStyle name="Normal 2 39 3 2 6" xfId="43949" xr:uid="{14712A4D-691A-4754-855F-3CD727DF3F74}"/>
    <cellStyle name="Normal 2 39 3 3" xfId="11446" xr:uid="{496A671A-3957-46A9-B831-1B6A86F7D258}"/>
    <cellStyle name="Normal 2 39 3 3 2" xfId="22319" xr:uid="{9FCD3C25-BED8-4987-A756-39A625DF1C2B}"/>
    <cellStyle name="Normal 2 39 3 3 3" xfId="36990" xr:uid="{C0371A28-549C-4043-85DE-1A1EC8376DD3}"/>
    <cellStyle name="Normal 2 39 3 4" xfId="14770" xr:uid="{97CAFBA8-FAFE-4A97-A3A3-35F609B208FC}"/>
    <cellStyle name="Normal 2 39 3 5" xfId="25619" xr:uid="{5EB5A94F-1C0F-4854-99AA-438EAB8189D6}"/>
    <cellStyle name="Normal 2 39 3 6" xfId="31769" xr:uid="{C2F418E4-8B3C-4F0C-AE73-122FF88469DF}"/>
    <cellStyle name="Normal 2 39 3 7" xfId="40893" xr:uid="{D06A3B6F-F83C-49F7-A978-DE11B483200B}"/>
    <cellStyle name="Normal 2 39 4" xfId="5408" xr:uid="{94ACDCAC-2C5C-465C-A9C5-7E8D48FE405D}"/>
    <cellStyle name="Normal 2 39 4 2" xfId="11447" xr:uid="{A59A7CC7-9025-4FC0-9221-BE6020579A80}"/>
    <cellStyle name="Normal 2 39 4 2 2" xfId="22320" xr:uid="{2642B8BC-F598-4344-85D7-B290AEADA953}"/>
    <cellStyle name="Normal 2 39 4 2 3" xfId="38162" xr:uid="{9398840E-0BB6-4B58-80A4-8F464BFA944F}"/>
    <cellStyle name="Normal 2 39 4 3" xfId="16846" xr:uid="{74078F0B-AE17-4C01-960E-53B15780AC0A}"/>
    <cellStyle name="Normal 2 39 4 4" xfId="27695" xr:uid="{CF1FE133-0567-4861-A9FD-A83F8CEFFE92}"/>
    <cellStyle name="Normal 2 39 4 5" xfId="34201" xr:uid="{7046FCD2-9DEE-4271-8715-2536D914073F}"/>
    <cellStyle name="Normal 2 39 4 6" xfId="42969" xr:uid="{06F4E012-DB14-43F0-B3F3-357F38788912}"/>
    <cellStyle name="Normal 2 39 5" xfId="11448" xr:uid="{26BED95C-B3E8-4FA7-BA1B-E4578C52E916}"/>
    <cellStyle name="Normal 2 39 5 2" xfId="22321" xr:uid="{59D22528-0708-4F20-898C-3DE360553C98}"/>
    <cellStyle name="Normal 2 39 5 3" xfId="36180" xr:uid="{5A4E370E-CFE6-478E-B89A-8CB3E34E6130}"/>
    <cellStyle name="Normal 2 39 6" xfId="13790" xr:uid="{51E4A4AE-30C0-45B4-8DCD-F97EFFC63E13}"/>
    <cellStyle name="Normal 2 39 7" xfId="24639" xr:uid="{984ACBCA-455B-4200-BDB7-EB2D044A82F3}"/>
    <cellStyle name="Normal 2 39 8" xfId="30799" xr:uid="{3008EB0D-103A-48DA-8C10-1EA1AB634D0F}"/>
    <cellStyle name="Normal 2 39 9" xfId="39913" xr:uid="{17576AD6-2567-44FC-B41F-A55478458582}"/>
    <cellStyle name="Normal 2 4" xfId="964" xr:uid="{2EF67B25-0BB9-4482-A848-B4AFCFFDFD71}"/>
    <cellStyle name="Normal 2 4 10" xfId="965" xr:uid="{8641B5F1-A1CD-43E5-B22A-7D6EC91B5930}"/>
    <cellStyle name="Normal 2 4 10 10" xfId="30715" xr:uid="{11561C77-B6FE-413E-BA8D-7AD3B302769A}"/>
    <cellStyle name="Normal 2 4 10 11" xfId="39777" xr:uid="{E5F0205D-D12B-4634-AD5A-B297D2184731}"/>
    <cellStyle name="Normal 2 4 10 2" xfId="2526" xr:uid="{522543F0-D246-4F74-BA30-EF2F9547D2AA}"/>
    <cellStyle name="Normal 2 4 10 2 2" xfId="3507" xr:uid="{859199D1-193B-4183-9A8B-2404F04F2B83}"/>
    <cellStyle name="Normal 2 4 10 2 2 2" xfId="6745" xr:uid="{DC4AB798-7B95-4D76-A4B4-8920AB21B204}"/>
    <cellStyle name="Normal 2 4 10 2 2 2 2" xfId="11449" xr:uid="{F331CC52-630E-42BB-BF0F-F09F04A19930}"/>
    <cellStyle name="Normal 2 4 10 2 2 2 2 2" xfId="22322" xr:uid="{15E24E74-1434-4532-9F78-900FD48C9BE0}"/>
    <cellStyle name="Normal 2 4 10 2 2 2 2 3" xfId="38972" xr:uid="{46F41ED5-0504-4766-8228-810C50B9AC1B}"/>
    <cellStyle name="Normal 2 4 10 2 2 2 3" xfId="18183" xr:uid="{F8553382-8C76-47B4-B748-32106A2641D0}"/>
    <cellStyle name="Normal 2 4 10 2 2 2 4" xfId="29032" xr:uid="{6A13B824-0B01-40F8-BFDE-1D3AA5E50204}"/>
    <cellStyle name="Normal 2 4 10 2 2 2 5" xfId="35005" xr:uid="{B559224A-D12A-4410-90D8-0CD18E556705}"/>
    <cellStyle name="Normal 2 4 10 2 2 2 6" xfId="44306" xr:uid="{C7CD5140-5A3D-4949-9FCE-7C3124595058}"/>
    <cellStyle name="Normal 2 4 10 2 2 3" xfId="11450" xr:uid="{3895C3BB-3ACD-476E-AA3A-08D08F15478D}"/>
    <cellStyle name="Normal 2 4 10 2 2 3 2" xfId="22323" xr:uid="{25027811-6BC8-4296-8F84-921B87E15CAB}"/>
    <cellStyle name="Normal 2 4 10 2 2 3 3" xfId="36991" xr:uid="{92207470-C012-4075-862D-9D004E48BFFD}"/>
    <cellStyle name="Normal 2 4 10 2 2 4" xfId="15127" xr:uid="{D570599B-65E2-4612-BC09-6825B08002DB}"/>
    <cellStyle name="Normal 2 4 10 2 2 5" xfId="25976" xr:uid="{50A96F98-2B30-4AB0-86F6-F25FE351BBA1}"/>
    <cellStyle name="Normal 2 4 10 2 2 6" xfId="32126" xr:uid="{708C959C-1E08-4985-8038-77CA69B98A18}"/>
    <cellStyle name="Normal 2 4 10 2 2 7" xfId="41250" xr:uid="{957067EF-A09C-4D51-B525-51A6DA3A83C2}"/>
    <cellStyle name="Normal 2 4 10 2 3" xfId="5765" xr:uid="{1D1E1B31-B494-4B7B-8EAC-3D8B2BF51F62}"/>
    <cellStyle name="Normal 2 4 10 2 3 2" xfId="11451" xr:uid="{86189672-0F97-4A45-AB00-3D39035046BA}"/>
    <cellStyle name="Normal 2 4 10 2 3 2 2" xfId="22324" xr:uid="{CB9E023A-F411-48B9-9F05-8223158DC1E5}"/>
    <cellStyle name="Normal 2 4 10 2 3 2 3" xfId="38163" xr:uid="{B39A15B1-73CF-4248-A21F-7ED2B5143012}"/>
    <cellStyle name="Normal 2 4 10 2 3 3" xfId="17203" xr:uid="{46389036-597E-4272-BA42-C3EB676599F1}"/>
    <cellStyle name="Normal 2 4 10 2 3 4" xfId="28052" xr:uid="{7182FE8C-01AD-4375-9B7B-0F5635030B4C}"/>
    <cellStyle name="Normal 2 4 10 2 3 5" xfId="34202" xr:uid="{2A945051-8EAD-44DD-BAF4-145F8BA64D4A}"/>
    <cellStyle name="Normal 2 4 10 2 3 6" xfId="43326" xr:uid="{52610108-6CED-4C23-95C2-5BAA2EDD2BE3}"/>
    <cellStyle name="Normal 2 4 10 2 4" xfId="11452" xr:uid="{0E4ED1C2-FB71-42B6-9015-AE219773EF1B}"/>
    <cellStyle name="Normal 2 4 10 2 4 2" xfId="22325" xr:uid="{0B82D474-5EDD-42D2-A980-A25586EEC04F}"/>
    <cellStyle name="Normal 2 4 10 2 4 3" xfId="36181" xr:uid="{462B912E-5B8B-4DA4-95C2-107E7DF8E74C}"/>
    <cellStyle name="Normal 2 4 10 2 5" xfId="14147" xr:uid="{ED4E2DB9-673C-473D-9B65-DEB1F0399DEF}"/>
    <cellStyle name="Normal 2 4 10 2 6" xfId="24996" xr:uid="{13BEB118-FF7A-44AE-93DB-941BCA234CF8}"/>
    <cellStyle name="Normal 2 4 10 2 7" xfId="31146" xr:uid="{C5B4E492-05F1-463C-925A-960AF1B3DC31}"/>
    <cellStyle name="Normal 2 4 10 2 8" xfId="40270" xr:uid="{27A5B639-BC24-4786-AD6C-327DE9B2305E}"/>
    <cellStyle name="Normal 2 4 10 3" xfId="3014" xr:uid="{661423FE-EE7F-446C-AA46-1CC30937A31C}"/>
    <cellStyle name="Normal 2 4 10 3 2" xfId="6252" xr:uid="{159CD71C-EDCA-46A3-857B-9CD86CCC99E9}"/>
    <cellStyle name="Normal 2 4 10 3 2 2" xfId="11453" xr:uid="{881F67D3-C6BD-41C2-A348-BA438F63697F}"/>
    <cellStyle name="Normal 2 4 10 3 2 2 2" xfId="22326" xr:uid="{F1A0F82B-51BC-42BE-BB7C-E780FDE33F65}"/>
    <cellStyle name="Normal 2 4 10 3 2 2 3" xfId="38973" xr:uid="{8BB5B13D-E663-4075-A31A-3D4302CDFE7A}"/>
    <cellStyle name="Normal 2 4 10 3 2 3" xfId="17690" xr:uid="{F1989F80-A8C7-44DA-891C-996D936E72D9}"/>
    <cellStyle name="Normal 2 4 10 3 2 4" xfId="28539" xr:uid="{A0F70D98-370B-4924-9861-D4440F7CA12E}"/>
    <cellStyle name="Normal 2 4 10 3 2 5" xfId="35006" xr:uid="{BD1B9653-95BB-4622-9E57-9CF6503F77EB}"/>
    <cellStyle name="Normal 2 4 10 3 2 6" xfId="43813" xr:uid="{14787951-D25B-49BF-BCB5-04F0B209D285}"/>
    <cellStyle name="Normal 2 4 10 3 3" xfId="11454" xr:uid="{5A59DBB4-DCAA-4C5D-9102-E937FA8CF2A8}"/>
    <cellStyle name="Normal 2 4 10 3 3 2" xfId="22327" xr:uid="{11DC92EB-DDC6-4601-AF53-2B3E11E00A01}"/>
    <cellStyle name="Normal 2 4 10 3 3 3" xfId="36992" xr:uid="{D528645F-8D61-4B60-9D22-336C78202008}"/>
    <cellStyle name="Normal 2 4 10 3 4" xfId="14634" xr:uid="{61BC96F3-EB86-4513-8130-D612E47A4DDC}"/>
    <cellStyle name="Normal 2 4 10 3 5" xfId="25483" xr:uid="{C71FA987-2187-4B46-99F6-F0456AFBCE85}"/>
    <cellStyle name="Normal 2 4 10 3 6" xfId="31633" xr:uid="{BA0D7667-BAF2-4D72-83A3-1649CA7E60F4}"/>
    <cellStyle name="Normal 2 4 10 3 7" xfId="40757" xr:uid="{DA84633C-1E7D-40C9-9CF1-11C2ABEF248F}"/>
    <cellStyle name="Normal 2 4 10 4" xfId="4005" xr:uid="{8838AC18-7014-456F-941B-5FCCA88F8716}"/>
    <cellStyle name="Normal 2 4 10 4 2" xfId="7240" xr:uid="{D5F8771F-D73A-4B26-9B9C-75EEE69CA374}"/>
    <cellStyle name="Normal 2 4 10 4 2 2" xfId="18678" xr:uid="{FCC7642A-D077-40E7-B3B1-DF85D885E038}"/>
    <cellStyle name="Normal 2 4 10 4 2 3" xfId="29527" xr:uid="{10C45344-93B6-4CD0-8C39-E6C271F82286}"/>
    <cellStyle name="Normal 2 4 10 4 2 4" xfId="37808" xr:uid="{76CA8C41-F77F-417B-B109-F63F58527C4B}"/>
    <cellStyle name="Normal 2 4 10 4 2 5" xfId="44801" xr:uid="{B9688F74-3AF6-4E90-955A-E8A167A16441}"/>
    <cellStyle name="Normal 2 4 10 4 3" xfId="15622" xr:uid="{7A3D0929-0E9D-4CF4-9FA4-21A0980C59DE}"/>
    <cellStyle name="Normal 2 4 10 4 4" xfId="26471" xr:uid="{665FBAB5-39E4-496E-A369-74A658CB1BB0}"/>
    <cellStyle name="Normal 2 4 10 4 5" xfId="33193" xr:uid="{1E43EDE9-706A-4702-A91A-6FF0FBAF52FB}"/>
    <cellStyle name="Normal 2 4 10 4 6" xfId="41745" xr:uid="{1252E6BB-BB60-4387-98DE-8B3AFD7D47F8}"/>
    <cellStyle name="Normal 2 4 10 5" xfId="4549" xr:uid="{52C7DD19-8655-4832-A66E-7FB9B5D79384}"/>
    <cellStyle name="Normal 2 4 10 5 2" xfId="7605" xr:uid="{999516A5-CE98-4E03-A173-755388842DD4}"/>
    <cellStyle name="Normal 2 4 10 5 2 2" xfId="19043" xr:uid="{E51B3C08-493C-434D-9835-AFD637FD7DE1}"/>
    <cellStyle name="Normal 2 4 10 5 2 3" xfId="29892" xr:uid="{4ED469FB-30E4-47C2-AE46-CEC8CA0A1238}"/>
    <cellStyle name="Normal 2 4 10 5 2 4" xfId="45166" xr:uid="{3BB18F50-0905-42BC-9C8F-99617FFBE883}"/>
    <cellStyle name="Normal 2 4 10 5 3" xfId="15987" xr:uid="{DA7CE024-CC50-452C-98F6-BFF5836DFF48}"/>
    <cellStyle name="Normal 2 4 10 5 4" xfId="26836" xr:uid="{020BB988-9DBE-4829-967B-509DE3F628AD}"/>
    <cellStyle name="Normal 2 4 10 5 5" xfId="35826" xr:uid="{6691E584-28FB-4D5B-88B3-EF2288C46500}"/>
    <cellStyle name="Normal 2 4 10 5 6" xfId="42110" xr:uid="{26FFC228-4187-489C-B0E7-00E4CCF56BE2}"/>
    <cellStyle name="Normal 2 4 10 6" xfId="4911" xr:uid="{5C43C9FB-4BEE-4AA1-BE1F-296E76340A34}"/>
    <cellStyle name="Normal 2 4 10 6 2" xfId="7967" xr:uid="{68BC75C5-CA53-4FEC-9899-E24BA8ADC959}"/>
    <cellStyle name="Normal 2 4 10 6 2 2" xfId="19405" xr:uid="{304A731B-DD64-4A6B-AF17-B43B46A253C4}"/>
    <cellStyle name="Normal 2 4 10 6 2 3" xfId="30254" xr:uid="{4A445784-C919-418D-8A15-6E92A1A2EC69}"/>
    <cellStyle name="Normal 2 4 10 6 2 4" xfId="45528" xr:uid="{179C02E6-EDE5-4249-96E6-B3F52DA02273}"/>
    <cellStyle name="Normal 2 4 10 6 3" xfId="16349" xr:uid="{F5820FA3-1FCB-4EF5-AC1B-3D4171E0D037}"/>
    <cellStyle name="Normal 2 4 10 6 4" xfId="27198" xr:uid="{3E9AE692-7F1A-49DF-8324-C02ADD05612A}"/>
    <cellStyle name="Normal 2 4 10 6 5" xfId="42472" xr:uid="{E51F571C-769D-4928-A2E6-F284580B0279}"/>
    <cellStyle name="Normal 2 4 10 7" xfId="5272" xr:uid="{4C833B6F-0D2F-47E9-94AB-1DD0B5B9E748}"/>
    <cellStyle name="Normal 2 4 10 7 2" xfId="16710" xr:uid="{B47CFDF8-329D-4A00-955A-3D78FAED89BC}"/>
    <cellStyle name="Normal 2 4 10 7 3" xfId="27559" xr:uid="{EF8F4E91-B30E-472B-8836-38381DDC21C8}"/>
    <cellStyle name="Normal 2 4 10 7 4" xfId="42833" xr:uid="{4C9AA8E7-39A5-4437-BA82-7A8EB4FEE9BD}"/>
    <cellStyle name="Normal 2 4 10 8" xfId="13654" xr:uid="{A31E5EED-FB1B-47F7-8000-0ECD5AC6D8F7}"/>
    <cellStyle name="Normal 2 4 10 9" xfId="24503" xr:uid="{654AB119-7B4F-4D12-B5AC-4032A167B4EB}"/>
    <cellStyle name="Normal 2 4 11" xfId="966" xr:uid="{EF41C4DA-A7F7-459D-A36F-B6296CBB8517}"/>
    <cellStyle name="Normal 2 4 12" xfId="2525" xr:uid="{D058579D-DF96-4A55-8D30-49A2D2C88C70}"/>
    <cellStyle name="Normal 2 4 12 2" xfId="3506" xr:uid="{AD1B3AD3-32FE-4CB8-AE83-097503AFF1A9}"/>
    <cellStyle name="Normal 2 4 12 2 2" xfId="6744" xr:uid="{2456524A-6343-472A-9483-9FEF89B79ED8}"/>
    <cellStyle name="Normal 2 4 12 2 2 2" xfId="11455" xr:uid="{59B47E3C-1BB0-42DD-9A19-B5176B8FE5C3}"/>
    <cellStyle name="Normal 2 4 12 2 2 2 2" xfId="22328" xr:uid="{63E88EF0-8059-4BFC-8169-12547094C501}"/>
    <cellStyle name="Normal 2 4 12 2 2 2 3" xfId="38974" xr:uid="{53573C03-0D6E-4DFD-A1E6-025FF989689B}"/>
    <cellStyle name="Normal 2 4 12 2 2 3" xfId="18182" xr:uid="{D6509CA8-C94B-4A29-94B0-A01D7992F484}"/>
    <cellStyle name="Normal 2 4 12 2 2 4" xfId="29031" xr:uid="{C30B1A8E-DBD8-4F0E-B359-51BD88C4A549}"/>
    <cellStyle name="Normal 2 4 12 2 2 5" xfId="35007" xr:uid="{7E132FE5-27B1-4C43-8FE5-CC06A44BF8AA}"/>
    <cellStyle name="Normal 2 4 12 2 2 6" xfId="44305" xr:uid="{B21F5004-3C05-4D09-A7F4-1CF9DACF5405}"/>
    <cellStyle name="Normal 2 4 12 2 3" xfId="11456" xr:uid="{59690A22-A8B5-4E90-A108-D09BBCF118AD}"/>
    <cellStyle name="Normal 2 4 12 2 3 2" xfId="22329" xr:uid="{55775922-530A-4BAB-9A4A-3A3671F45495}"/>
    <cellStyle name="Normal 2 4 12 2 3 3" xfId="36993" xr:uid="{C289821B-4425-4F93-B578-2A0C3CD6B2C2}"/>
    <cellStyle name="Normal 2 4 12 2 4" xfId="15126" xr:uid="{46888C03-92FE-498A-9511-71EA9F78DAE0}"/>
    <cellStyle name="Normal 2 4 12 2 5" xfId="25975" xr:uid="{88E7E6D7-1242-4DEB-8897-E3E6DAAF88F6}"/>
    <cellStyle name="Normal 2 4 12 2 6" xfId="32125" xr:uid="{37E28028-24F0-4176-959C-09D456F47524}"/>
    <cellStyle name="Normal 2 4 12 2 7" xfId="41249" xr:uid="{2B49AC3C-502B-4DA0-AE3A-EC39E045A277}"/>
    <cellStyle name="Normal 2 4 12 3" xfId="5764" xr:uid="{959DA047-1893-490E-8EA4-815BBE90549F}"/>
    <cellStyle name="Normal 2 4 12 3 2" xfId="11457" xr:uid="{A44A782A-392F-4D98-BE69-EC4B33A5DB96}"/>
    <cellStyle name="Normal 2 4 12 3 2 2" xfId="22330" xr:uid="{AD57053B-016A-401C-AFA6-80C21F04F130}"/>
    <cellStyle name="Normal 2 4 12 3 2 3" xfId="38164" xr:uid="{C6A67DAB-9155-4FC6-934D-231642C80599}"/>
    <cellStyle name="Normal 2 4 12 3 3" xfId="17202" xr:uid="{25D16459-BBC1-4329-AECF-975AB625EF71}"/>
    <cellStyle name="Normal 2 4 12 3 4" xfId="28051" xr:uid="{832E21BE-CF9B-477C-BAA6-579582A3A6E8}"/>
    <cellStyle name="Normal 2 4 12 3 5" xfId="34203" xr:uid="{D76C7225-764C-43DA-BE9F-137791D7BE75}"/>
    <cellStyle name="Normal 2 4 12 3 6" xfId="43325" xr:uid="{75423892-EBD2-4561-9893-0123DCD5E021}"/>
    <cellStyle name="Normal 2 4 12 4" xfId="11458" xr:uid="{5E91F4F6-BDE1-4EF0-A433-DA39A24A6ACF}"/>
    <cellStyle name="Normal 2 4 12 4 2" xfId="22331" xr:uid="{F2572B8C-4C35-4CBF-8CA4-A4EE30DB0925}"/>
    <cellStyle name="Normal 2 4 12 4 3" xfId="36182" xr:uid="{60DDC6CF-DC7F-4F8A-AE85-BDD9C6B3CA3A}"/>
    <cellStyle name="Normal 2 4 12 5" xfId="14146" xr:uid="{150B8675-D618-4BE5-B02E-2DE9A31B990F}"/>
    <cellStyle name="Normal 2 4 12 6" xfId="24995" xr:uid="{9C66D7EB-1094-4422-A908-FC40CD0750BD}"/>
    <cellStyle name="Normal 2 4 12 7" xfId="31145" xr:uid="{5EE6F590-AF6E-45AC-81EA-1345C64EFA08}"/>
    <cellStyle name="Normal 2 4 12 8" xfId="40269" xr:uid="{929C2CC1-0058-4EF9-84DD-7CF3EC921796}"/>
    <cellStyle name="Normal 2 4 13" xfId="3013" xr:uid="{EBC78FAE-1326-41CB-B44A-D5896ABC2783}"/>
    <cellStyle name="Normal 2 4 13 2" xfId="6251" xr:uid="{5FA426E0-FB73-429A-BEFD-7D7A82E4C49B}"/>
    <cellStyle name="Normal 2 4 13 2 2" xfId="11459" xr:uid="{A4EBA3B8-A0A1-4486-B634-8C6A23A70727}"/>
    <cellStyle name="Normal 2 4 13 2 2 2" xfId="22332" xr:uid="{9D328D59-7D47-44B7-AED5-946C1220C967}"/>
    <cellStyle name="Normal 2 4 13 2 2 3" xfId="38975" xr:uid="{E4FFE80F-DBE4-4751-9DF9-E27FB5B0CFD4}"/>
    <cellStyle name="Normal 2 4 13 2 3" xfId="17689" xr:uid="{2D131B22-1808-4F34-9085-6201DEAEE370}"/>
    <cellStyle name="Normal 2 4 13 2 4" xfId="28538" xr:uid="{0E3EA5C0-0F01-4452-A357-CC0E88C8ADB5}"/>
    <cellStyle name="Normal 2 4 13 2 5" xfId="35008" xr:uid="{4061A898-4C71-4732-9D19-4DEB455285F6}"/>
    <cellStyle name="Normal 2 4 13 2 6" xfId="43812" xr:uid="{B2ECF178-118B-4B2D-B472-35D7D4A29B9B}"/>
    <cellStyle name="Normal 2 4 13 3" xfId="11460" xr:uid="{EDCC02C0-07BD-48EA-AC5D-1B2636E6AD47}"/>
    <cellStyle name="Normal 2 4 13 3 2" xfId="22333" xr:uid="{695FC293-5AC6-42E3-920C-9FEBC28ABED9}"/>
    <cellStyle name="Normal 2 4 13 3 3" xfId="36994" xr:uid="{58D2D97C-A0B1-46FF-99A9-2AEDD43B5D1D}"/>
    <cellStyle name="Normal 2 4 13 4" xfId="14633" xr:uid="{21AFF037-D255-4F4C-B8E9-A8BD54E2090D}"/>
    <cellStyle name="Normal 2 4 13 5" xfId="25482" xr:uid="{E877ECD4-EE6B-40B5-80E0-9FA52F17C713}"/>
    <cellStyle name="Normal 2 4 13 6" xfId="31632" xr:uid="{C1D883F3-640D-4B01-9A90-AD3F61CD6D30}"/>
    <cellStyle name="Normal 2 4 13 7" xfId="40756" xr:uid="{73CDDE8E-ABF4-489E-A06C-D03562D63092}"/>
    <cellStyle name="Normal 2 4 14" xfId="4004" xr:uid="{B7B60BDB-E36C-49FD-87AD-16156A490568}"/>
    <cellStyle name="Normal 2 4 14 2" xfId="7239" xr:uid="{96784ADC-EEE7-4298-ACB0-E9A7964748AE}"/>
    <cellStyle name="Normal 2 4 14 2 2" xfId="18677" xr:uid="{E74601DC-734D-4C1F-B547-68361B989B80}"/>
    <cellStyle name="Normal 2 4 14 2 3" xfId="29526" xr:uid="{257EF49F-087D-4D9F-BCC5-083A99BA9EE1}"/>
    <cellStyle name="Normal 2 4 14 2 4" xfId="37630" xr:uid="{2F483DD9-74A5-4A42-B24C-980CD596C7EE}"/>
    <cellStyle name="Normal 2 4 14 2 5" xfId="44800" xr:uid="{C4EA050C-D419-41E3-8A64-9DD0A9B567AC}"/>
    <cellStyle name="Normal 2 4 14 3" xfId="15621" xr:uid="{CCA6EF97-ACF3-42F2-92A9-F0A76F02135C}"/>
    <cellStyle name="Normal 2 4 14 4" xfId="26470" xr:uid="{437E90B9-B46C-47AF-8F88-D2D2DB7BB1CF}"/>
    <cellStyle name="Normal 2 4 14 5" xfId="33194" xr:uid="{D4FD3BC2-0017-412D-AF8A-AEAF647D22F0}"/>
    <cellStyle name="Normal 2 4 14 6" xfId="41744" xr:uid="{EAD8B8FC-DF0A-48DE-A0F2-39200DB38064}"/>
    <cellStyle name="Normal 2 4 15" xfId="4548" xr:uid="{746A930A-6842-4919-A635-860F6D3DD459}"/>
    <cellStyle name="Normal 2 4 15 2" xfId="7604" xr:uid="{72FA9AAE-5E6F-4ADB-AE27-87C9E4CBCEF0}"/>
    <cellStyle name="Normal 2 4 15 2 2" xfId="19042" xr:uid="{1819190E-CD6A-4641-B0DE-47CFDE8BB4AD}"/>
    <cellStyle name="Normal 2 4 15 2 3" xfId="29891" xr:uid="{ADF82994-5ACF-4013-9231-F8030091E238}"/>
    <cellStyle name="Normal 2 4 15 2 4" xfId="45165" xr:uid="{0E756E39-1650-41B2-917A-86FA93E71B47}"/>
    <cellStyle name="Normal 2 4 15 3" xfId="15986" xr:uid="{4F533869-CB64-4C72-84D0-DBB550815B69}"/>
    <cellStyle name="Normal 2 4 15 4" xfId="26835" xr:uid="{03D7F69F-5247-49E9-9D17-066A91D7E4A1}"/>
    <cellStyle name="Normal 2 4 15 5" xfId="35649" xr:uid="{789F20E7-B4D7-4AEF-B9AE-E78738AAF7D7}"/>
    <cellStyle name="Normal 2 4 15 6" xfId="42109" xr:uid="{78CABCE8-C5FE-498F-851B-41898B0ABF66}"/>
    <cellStyle name="Normal 2 4 16" xfId="4910" xr:uid="{282F26E4-CA2F-4A65-8F87-15E0FD444884}"/>
    <cellStyle name="Normal 2 4 16 2" xfId="7966" xr:uid="{EDC5A6C4-58A8-49CB-9A2A-2730103ACD82}"/>
    <cellStyle name="Normal 2 4 16 2 2" xfId="19404" xr:uid="{D97D2063-F025-4E0B-BFF2-EBB335371951}"/>
    <cellStyle name="Normal 2 4 16 2 3" xfId="30253" xr:uid="{7BA50928-B197-4A21-9727-3E36B92F08DE}"/>
    <cellStyle name="Normal 2 4 16 2 4" xfId="45527" xr:uid="{FCCD80A9-6351-4AAB-8AE8-E219825BACDD}"/>
    <cellStyle name="Normal 2 4 16 3" xfId="16348" xr:uid="{D72484A6-427D-4E5D-8C7E-149F29E1B1FC}"/>
    <cellStyle name="Normal 2 4 16 4" xfId="27197" xr:uid="{443E8578-715F-49BF-BD19-EA5BA39A9F2E}"/>
    <cellStyle name="Normal 2 4 16 5" xfId="42471" xr:uid="{FDE62CD7-6B59-4581-8A1E-49D15D71CAEA}"/>
    <cellStyle name="Normal 2 4 17" xfId="5271" xr:uid="{4186229F-F5D0-4CF7-9ED4-81E7E0DFD349}"/>
    <cellStyle name="Normal 2 4 17 2" xfId="16709" xr:uid="{057A8959-AC7A-4B21-A434-7D31CEE0E4E6}"/>
    <cellStyle name="Normal 2 4 17 3" xfId="27558" xr:uid="{3CEED8B7-7F05-4BD6-B98F-368F0F4D4BC4}"/>
    <cellStyle name="Normal 2 4 17 4" xfId="42832" xr:uid="{677BEC77-9D39-4997-8B9A-136A393B970F}"/>
    <cellStyle name="Normal 2 4 18" xfId="13653" xr:uid="{17D1916D-BE1F-4F20-95EC-1F62FDF7F279}"/>
    <cellStyle name="Normal 2 4 19" xfId="24502" xr:uid="{78F350C2-755C-4A49-B5B2-68C51C3B5311}"/>
    <cellStyle name="Normal 2 4 2" xfId="70" xr:uid="{00A8A7A3-4946-4AFD-8725-B38C0A97C327}"/>
    <cellStyle name="Normal 2 4 2 10" xfId="2781" xr:uid="{2B266AA3-9495-4335-91B3-79FDE90BA54D}"/>
    <cellStyle name="Normal 2 4 2 10 2" xfId="6019" xr:uid="{46BA694C-2B15-42F6-B1F3-F6381BDF893C}"/>
    <cellStyle name="Normal 2 4 2 10 2 2" xfId="11461" xr:uid="{AE6520EA-18C2-427E-B293-4986ADC866C2}"/>
    <cellStyle name="Normal 2 4 2 10 2 2 2" xfId="22334" xr:uid="{1C8E050C-FC58-4ADC-9739-709C603ABD17}"/>
    <cellStyle name="Normal 2 4 2 10 2 2 3" xfId="38380" xr:uid="{54013729-8E7A-4C06-B0BF-315DC7C9A883}"/>
    <cellStyle name="Normal 2 4 2 10 2 3" xfId="17457" xr:uid="{2371F633-84D5-45A4-A5BF-3C8D482B7659}"/>
    <cellStyle name="Normal 2 4 2 10 2 4" xfId="28306" xr:uid="{D30F38AC-D019-4373-BE13-717AC415E24B}"/>
    <cellStyle name="Normal 2 4 2 10 2 5" xfId="34413" xr:uid="{0D9C3634-2BF2-451A-88BA-A099C7732029}"/>
    <cellStyle name="Normal 2 4 2 10 2 6" xfId="43580" xr:uid="{7DF384B9-4EDA-44F5-A333-650A7356BAE1}"/>
    <cellStyle name="Normal 2 4 2 10 3" xfId="11462" xr:uid="{81B98DE5-2E9C-4635-ABE0-ACA30F2265F5}"/>
    <cellStyle name="Normal 2 4 2 10 3 2" xfId="22335" xr:uid="{0B92C22A-A633-4ED6-A435-1A92418290F8}"/>
    <cellStyle name="Normal 2 4 2 10 3 3" xfId="36398" xr:uid="{494602E1-2E24-49B3-83E7-B555D92F7CBB}"/>
    <cellStyle name="Normal 2 4 2 10 4" xfId="14401" xr:uid="{418061E1-C1FC-43B9-AE82-C5D1A61220B8}"/>
    <cellStyle name="Normal 2 4 2 10 5" xfId="25250" xr:uid="{88F1912E-1D8C-446D-B634-49F99488F016}"/>
    <cellStyle name="Normal 2 4 2 10 6" xfId="31400" xr:uid="{F8D02066-4F9F-43DA-BFC7-F694AB348B5A}"/>
    <cellStyle name="Normal 2 4 2 10 7" xfId="40524" xr:uid="{DF0B68DF-C572-4177-A9C2-190A8C86D60A}"/>
    <cellStyle name="Normal 2 4 2 11" xfId="3762" xr:uid="{57325FC5-3EDF-4A7B-9231-43AB4DB92CE2}"/>
    <cellStyle name="Normal 2 4 2 11 2" xfId="7001" xr:uid="{1DD669D8-AED2-460A-AC4F-B399D4B7D6DC}"/>
    <cellStyle name="Normal 2 4 2 11 2 2" xfId="18439" xr:uid="{A7B978D3-3706-4F91-B10B-CA66F52E671C}"/>
    <cellStyle name="Normal 2 4 2 11 2 3" xfId="29288" xr:uid="{90B91B21-04ED-432C-8126-494B5C7D525A}"/>
    <cellStyle name="Normal 2 4 2 11 2 4" xfId="37552" xr:uid="{0BBCE519-4155-4A79-BEA6-F3648B26D32D}"/>
    <cellStyle name="Normal 2 4 2 11 2 5" xfId="44562" xr:uid="{FA2DE2F2-8B53-4DC1-901F-BAABE4CC2E99}"/>
    <cellStyle name="Normal 2 4 2 11 3" xfId="15383" xr:uid="{CD12EC53-70FC-40B7-99E0-A966402700AA}"/>
    <cellStyle name="Normal 2 4 2 11 4" xfId="26232" xr:uid="{7F1AB700-D505-4FDA-987E-F91B128C851F}"/>
    <cellStyle name="Normal 2 4 2 11 5" xfId="33195" xr:uid="{89BAE1D2-4429-4F34-ACD8-D7CF406DF9C0}"/>
    <cellStyle name="Normal 2 4 2 11 6" xfId="41506" xr:uid="{A168378E-E4B9-4D1B-82F0-5112FA320E78}"/>
    <cellStyle name="Normal 2 4 2 11 7" xfId="45688" xr:uid="{7CC9E2A6-55D3-448B-83B1-CA1B23255C7B}"/>
    <cellStyle name="Normal 2 4 2 12" xfId="3765" xr:uid="{E34054D1-A115-4329-90FF-4FDBFA707A74}"/>
    <cellStyle name="Normal 2 4 2 12 2" xfId="7004" xr:uid="{80B07B7F-09D7-41BD-8427-2B86D362AF0F}"/>
    <cellStyle name="Normal 2 4 2 12 2 2" xfId="18442" xr:uid="{355FD32E-F51D-4ACC-BCB8-81D396DE7E64}"/>
    <cellStyle name="Normal 2 4 2 12 2 3" xfId="29291" xr:uid="{5FD4938B-2BA5-483C-AC83-2A4BCD3E9B29}"/>
    <cellStyle name="Normal 2 4 2 12 2 4" xfId="44565" xr:uid="{07DAF9FD-3AAC-46FE-85ED-2B10CBC965C5}"/>
    <cellStyle name="Normal 2 4 2 12 3" xfId="15386" xr:uid="{68C0FF88-0552-467B-AC01-24DDB12614E7}"/>
    <cellStyle name="Normal 2 4 2 12 4" xfId="26235" xr:uid="{5B283A93-204F-49E4-8C3B-48BE3C9ABBB9}"/>
    <cellStyle name="Normal 2 4 2 12 5" xfId="35572" xr:uid="{B0E0B102-ED0B-47BA-BC7C-74400A59199E}"/>
    <cellStyle name="Normal 2 4 2 12 6" xfId="41509" xr:uid="{1CE4900D-A667-4C7E-A19F-B1EE9682907F}"/>
    <cellStyle name="Normal 2 4 2 13" xfId="4006" xr:uid="{1A8525F8-2B16-4DC7-8934-2D01B4780C63}"/>
    <cellStyle name="Normal 2 4 2 13 2" xfId="7241" xr:uid="{E87CFA63-785A-417B-AF1A-52073EC5F41F}"/>
    <cellStyle name="Normal 2 4 2 13 2 2" xfId="18679" xr:uid="{A838AD12-24AF-4903-B2EF-319785438EFD}"/>
    <cellStyle name="Normal 2 4 2 13 2 3" xfId="29528" xr:uid="{7C28A6D8-FC3F-4A1E-A4E6-7AAC80A66925}"/>
    <cellStyle name="Normal 2 4 2 13 2 4" xfId="44802" xr:uid="{A20BAB31-7616-4A33-BFBD-D4B047FB7B7E}"/>
    <cellStyle name="Normal 2 4 2 13 3" xfId="15623" xr:uid="{AED636FA-A5EA-4245-B1F0-E05E2D467EE6}"/>
    <cellStyle name="Normal 2 4 2 13 4" xfId="26472" xr:uid="{BD3B90C4-4B8F-475E-96BF-95840E250F7D}"/>
    <cellStyle name="Normal 2 4 2 13 5" xfId="41746" xr:uid="{6454EFB6-96E6-468E-AA9D-520FAD9322F6}"/>
    <cellStyle name="Normal 2 4 2 14" xfId="4311" xr:uid="{483D31D8-CA5C-4F94-9CCA-55CB5990497D}"/>
    <cellStyle name="Normal 2 4 2 14 2" xfId="7367" xr:uid="{312F024C-7F68-40AF-BDFF-891E5E6C63BB}"/>
    <cellStyle name="Normal 2 4 2 14 2 2" xfId="18805" xr:uid="{7403BF32-8DAE-4D37-A8BE-B2494F98A78F}"/>
    <cellStyle name="Normal 2 4 2 14 2 3" xfId="29654" xr:uid="{2F25717A-3B4D-4BB9-9B00-2D88C5FD7888}"/>
    <cellStyle name="Normal 2 4 2 14 2 4" xfId="39534" xr:uid="{71E00DD3-AEF9-430F-8978-14900762FEC3}"/>
    <cellStyle name="Normal 2 4 2 14 2 5" xfId="44928" xr:uid="{68424202-02D0-4649-89C3-FF1C437F67FB}"/>
    <cellStyle name="Normal 2 4 2 14 3" xfId="15749" xr:uid="{D99EC805-A1CC-4680-BE86-92DD50795703}"/>
    <cellStyle name="Normal 2 4 2 14 4" xfId="26598" xr:uid="{C8F6E23A-4137-4CC2-A0F1-DD247011E88F}"/>
    <cellStyle name="Normal 2 4 2 14 5" xfId="35564" xr:uid="{A80ABC69-F28E-464C-94BD-976E93DBEED6}"/>
    <cellStyle name="Normal 2 4 2 14 6" xfId="41872" xr:uid="{6BEFCA46-2F49-415E-9FB4-A55DFF58FB48}"/>
    <cellStyle name="Normal 2 4 2 14 7" xfId="107" xr:uid="{0A8452BB-6EE4-43D6-93B0-C8E4F04718F3}"/>
    <cellStyle name="Normal 2 4 2 15" xfId="4550" xr:uid="{5094276F-6597-42CB-99E1-8DA350FBC85E}"/>
    <cellStyle name="Normal 2 4 2 15 2" xfId="7606" xr:uid="{F686BE86-F920-4ACA-B806-EFA0CCA00B9C}"/>
    <cellStyle name="Normal 2 4 2 15 2 2" xfId="19044" xr:uid="{C04729D6-8E03-448E-A907-5FF9707C5ECE}"/>
    <cellStyle name="Normal 2 4 2 15 2 3" xfId="29893" xr:uid="{7C2F8077-EF50-4D11-A4B0-1F68A6E44BDD}"/>
    <cellStyle name="Normal 2 4 2 15 2 4" xfId="45167" xr:uid="{DAC583D7-D2BE-44F3-B2C6-F79DA1130ED5}"/>
    <cellStyle name="Normal 2 4 2 15 3" xfId="15988" xr:uid="{149CDF2E-A6C3-410E-A4BF-FF6AE2AC5C7D}"/>
    <cellStyle name="Normal 2 4 2 15 4" xfId="26837" xr:uid="{C8FF4F7D-5D52-4E14-B384-8B428F0BC812}"/>
    <cellStyle name="Normal 2 4 2 15 5" xfId="42111" xr:uid="{3DF22937-BD38-4E20-93D6-B7ED646CF80A}"/>
    <cellStyle name="Normal 2 4 2 16" xfId="4912" xr:uid="{07A4148E-B2AE-4CF6-99D5-CE46D5AFDBBF}"/>
    <cellStyle name="Normal 2 4 2 16 2" xfId="7968" xr:uid="{A576D0E9-C0D2-4267-A2F8-34636AE97012}"/>
    <cellStyle name="Normal 2 4 2 16 2 2" xfId="19406" xr:uid="{04ECA4DA-D89C-4F23-A9DE-4B3E16119FF5}"/>
    <cellStyle name="Normal 2 4 2 16 2 3" xfId="30255" xr:uid="{ED089496-6984-4705-AD84-57FD67B86D0D}"/>
    <cellStyle name="Normal 2 4 2 16 2 4" xfId="45529" xr:uid="{41393132-1860-49F9-8884-CD9C16DCF7B6}"/>
    <cellStyle name="Normal 2 4 2 16 3" xfId="16350" xr:uid="{C0FB4E85-F09C-49C2-A302-9C04B60166FD}"/>
    <cellStyle name="Normal 2 4 2 16 4" xfId="27199" xr:uid="{9291B383-700C-429D-9EE1-0939AE91BFA7}"/>
    <cellStyle name="Normal 2 4 2 16 5" xfId="42473" xr:uid="{360EDDF3-8249-4B73-BFEE-6668C1AA0199}"/>
    <cellStyle name="Normal 2 4 2 17" xfId="5039" xr:uid="{38099E4D-672E-4BD1-B36F-246BA8EC8448}"/>
    <cellStyle name="Normal 2 4 2 17 2" xfId="16477" xr:uid="{1BC51493-8AD1-4F1C-85CE-9BFA16EB9D23}"/>
    <cellStyle name="Normal 2 4 2 17 3" xfId="27326" xr:uid="{D3421B2C-26E2-4464-B1D7-5E5048CFD9FE}"/>
    <cellStyle name="Normal 2 4 2 17 4" xfId="42600" xr:uid="{A91E5820-80B1-4498-9FE9-5E7D1F3D04AA}"/>
    <cellStyle name="Normal 2 4 2 18" xfId="57" xr:uid="{98A04CB5-8457-4284-B086-3D6D3AC21BCD}"/>
    <cellStyle name="Normal 2 4 2 18 2" xfId="11463" xr:uid="{B49B7E01-78F6-4DED-9921-D33CC64858C5}"/>
    <cellStyle name="Normal 2 4 2 18 2 2" xfId="22336" xr:uid="{38A7F6CF-FB0C-49D7-A169-F6E1599CC3E4}"/>
    <cellStyle name="Normal 2 4 2 18 2 3" xfId="39535" xr:uid="{002F32C2-F179-429A-B60E-5CFBFA62DCA0}"/>
    <cellStyle name="Normal 2 4 2 18 3" xfId="19534" xr:uid="{7D0ECB2B-6C1E-48CF-BFA1-F9BC13EE169F}"/>
    <cellStyle name="Normal 2 4 2 18 4" xfId="30383" xr:uid="{2B6D5E0D-BA68-4849-9C3A-28A9D39C3EC3}"/>
    <cellStyle name="Normal 2 4 2 18 5" xfId="35565" xr:uid="{3FD76CB7-59D8-4DD4-9BF5-9E74D9BDEB42}"/>
    <cellStyle name="Normal 2 4 2 18 6" xfId="45657" xr:uid="{C7101E90-F457-4149-B579-71BC1B4B611D}"/>
    <cellStyle name="Normal 2 4 2 18 7" xfId="45885" xr:uid="{FC8C2C24-9664-4166-92BD-C0D8D57F7311}"/>
    <cellStyle name="Normal 2 4 2 18 7 2" xfId="45898" xr:uid="{83A931AC-0AAF-4AC7-A39F-7121E7F48F32}"/>
    <cellStyle name="Normal 2 4 2 19" xfId="8290" xr:uid="{A562B3C1-9FA1-4EDD-944B-D04CE2F1E09C}"/>
    <cellStyle name="Normal 2 4 2 19 2" xfId="19558" xr:uid="{48AE8A01-8DDC-4E06-A8E7-093F1ACAF1F8}"/>
    <cellStyle name="Normal 2 4 2 19 3" xfId="30407" xr:uid="{04E43506-183C-441D-B374-4DDDCFA3763D}"/>
    <cellStyle name="Normal 2 4 2 19 4" xfId="45681" xr:uid="{1FC06D46-FD44-42BE-921A-5C32EB12BABC}"/>
    <cellStyle name="Normal 2 4 2 2" xfId="967" xr:uid="{03C23F5A-3428-4292-B838-D6497EA9C14D}"/>
    <cellStyle name="Normal 2 4 2 2 10" xfId="30637" xr:uid="{C5B9C67F-B497-47CB-9F91-F663E240324B}"/>
    <cellStyle name="Normal 2 4 2 2 11" xfId="39778" xr:uid="{0564F585-F11C-438A-A6AE-2673BB47D72A}"/>
    <cellStyle name="Normal 2 4 2 2 2" xfId="2527" xr:uid="{3DEC2182-3E8C-4879-AD37-8E7ADB97782F}"/>
    <cellStyle name="Normal 2 4 2 2 2 2" xfId="3508" xr:uid="{D4048CE3-163B-4A80-989B-CBF9E2CAE548}"/>
    <cellStyle name="Normal 2 4 2 2 2 2 2" xfId="6746" xr:uid="{2D85A33A-856E-47BB-832F-B65B0E13DA4F}"/>
    <cellStyle name="Normal 2 4 2 2 2 2 2 2" xfId="11464" xr:uid="{AF730E9C-952C-46F5-849F-791CD47735FC}"/>
    <cellStyle name="Normal 2 4 2 2 2 2 2 2 2" xfId="22337" xr:uid="{4C9A4370-E045-444C-8153-779F06608B8E}"/>
    <cellStyle name="Normal 2 4 2 2 2 2 2 2 3" xfId="38976" xr:uid="{CA8D4C45-5BE5-4010-AB73-4E1F052E6B17}"/>
    <cellStyle name="Normal 2 4 2 2 2 2 2 3" xfId="18184" xr:uid="{0795CAF2-61FF-46FD-9FA0-76E33E8823C2}"/>
    <cellStyle name="Normal 2 4 2 2 2 2 2 4" xfId="29033" xr:uid="{16B7B356-36D7-473F-8CA4-5AAAB7D99980}"/>
    <cellStyle name="Normal 2 4 2 2 2 2 2 5" xfId="35009" xr:uid="{37059CF6-0D7D-48CA-8FCA-51C28F05BC96}"/>
    <cellStyle name="Normal 2 4 2 2 2 2 2 6" xfId="44307" xr:uid="{D107C1E9-2A12-4A44-A764-80B84C876537}"/>
    <cellStyle name="Normal 2 4 2 2 2 2 3" xfId="11465" xr:uid="{6419B72E-6CF5-4A62-942E-82C3A769EEF6}"/>
    <cellStyle name="Normal 2 4 2 2 2 2 3 2" xfId="22338" xr:uid="{AD36CB15-9000-4B99-ADFC-49B40937D973}"/>
    <cellStyle name="Normal 2 4 2 2 2 2 3 3" xfId="36995" xr:uid="{43B46E97-40BD-4346-BBFC-96A30EFCCE52}"/>
    <cellStyle name="Normal 2 4 2 2 2 2 4" xfId="15128" xr:uid="{019DCF69-61B2-4BAF-87F3-1E5B45F2EA1D}"/>
    <cellStyle name="Normal 2 4 2 2 2 2 5" xfId="25977" xr:uid="{C36565E7-136F-4D8C-A01B-E1C018ED21EB}"/>
    <cellStyle name="Normal 2 4 2 2 2 2 6" xfId="32127" xr:uid="{E097DD88-A0AF-42DD-A808-91EC29E270B5}"/>
    <cellStyle name="Normal 2 4 2 2 2 2 7" xfId="41251" xr:uid="{4F83E66E-81E5-496A-9EE1-7297562D3D83}"/>
    <cellStyle name="Normal 2 4 2 2 2 3" xfId="5766" xr:uid="{3186FDB8-9DF9-41C4-91DF-B5C0B212BA31}"/>
    <cellStyle name="Normal 2 4 2 2 2 3 2" xfId="11466" xr:uid="{AE716ED5-E665-44D2-9F51-A51B3DC2666E}"/>
    <cellStyle name="Normal 2 4 2 2 2 3 2 2" xfId="22339" xr:uid="{74FE8099-A4ED-430A-A93E-3D35F8E820E2}"/>
    <cellStyle name="Normal 2 4 2 2 2 3 2 3" xfId="38165" xr:uid="{F363CB16-698F-4909-924E-FB05F2478CC6}"/>
    <cellStyle name="Normal 2 4 2 2 2 3 3" xfId="17204" xr:uid="{7D7FE2CF-90C9-4227-B6B7-5FBDCC7D18FB}"/>
    <cellStyle name="Normal 2 4 2 2 2 3 4" xfId="28053" xr:uid="{D01CF356-B579-4B2D-A8D2-52E1A2A744AB}"/>
    <cellStyle name="Normal 2 4 2 2 2 3 5" xfId="34204" xr:uid="{20498267-832B-4705-8026-902B6B23B271}"/>
    <cellStyle name="Normal 2 4 2 2 2 3 6" xfId="43327" xr:uid="{8077A0BE-F1DE-4194-98D6-CC4F751031AD}"/>
    <cellStyle name="Normal 2 4 2 2 2 4" xfId="11467" xr:uid="{0F2FEF62-D24E-4C61-AD1C-E79ED6AE005B}"/>
    <cellStyle name="Normal 2 4 2 2 2 4 2" xfId="22340" xr:uid="{9D3F6D7D-8700-4ABF-80CF-9FE412A5B649}"/>
    <cellStyle name="Normal 2 4 2 2 2 4 3" xfId="36183" xr:uid="{EB715495-EDCF-4706-8051-71A4868B2CD3}"/>
    <cellStyle name="Normal 2 4 2 2 2 5" xfId="14148" xr:uid="{E3F67BDF-4DE7-4343-B766-7F00047F5A12}"/>
    <cellStyle name="Normal 2 4 2 2 2 6" xfId="24997" xr:uid="{0BCDF56C-B372-4AB2-8B29-F21D057CEF18}"/>
    <cellStyle name="Normal 2 4 2 2 2 7" xfId="31147" xr:uid="{ADD405B5-E75A-4CED-916E-B4BD0AE3D93A}"/>
    <cellStyle name="Normal 2 4 2 2 2 8" xfId="40271" xr:uid="{BB79BD27-C2A3-4327-8E69-897CD685685C}"/>
    <cellStyle name="Normal 2 4 2 2 3" xfId="3015" xr:uid="{5BB0C647-4B03-4643-821E-FC9AFBFD73FA}"/>
    <cellStyle name="Normal 2 4 2 2 3 2" xfId="6253" xr:uid="{25494F3A-6597-455A-961D-6C9D8CD1C331}"/>
    <cellStyle name="Normal 2 4 2 2 3 2 2" xfId="11468" xr:uid="{437D2007-8683-4175-B3CA-697D67794FCE}"/>
    <cellStyle name="Normal 2 4 2 2 3 2 2 2" xfId="22341" xr:uid="{83D72338-CC1F-43A8-B34E-AC4C5184B1AE}"/>
    <cellStyle name="Normal 2 4 2 2 3 2 2 3" xfId="38977" xr:uid="{569AD2DB-6172-4BF2-81ED-7E4F0FDABCD8}"/>
    <cellStyle name="Normal 2 4 2 2 3 2 3" xfId="17691" xr:uid="{68180383-6703-4C6F-834C-DAB0A982F3AC}"/>
    <cellStyle name="Normal 2 4 2 2 3 2 4" xfId="28540" xr:uid="{2C4EF3BA-0003-479B-897B-77CCA098D520}"/>
    <cellStyle name="Normal 2 4 2 2 3 2 5" xfId="35010" xr:uid="{D6842CBD-37AE-411E-8872-D1E460BF093F}"/>
    <cellStyle name="Normal 2 4 2 2 3 2 6" xfId="43814" xr:uid="{80DCDC67-96F4-414B-80F7-218E01A19C89}"/>
    <cellStyle name="Normal 2 4 2 2 3 3" xfId="11469" xr:uid="{D9012629-FEF9-4C8F-9ED3-2C46B8D648F1}"/>
    <cellStyle name="Normal 2 4 2 2 3 3 2" xfId="22342" xr:uid="{0EA8324D-5556-4D69-9A73-CA6A9F26FB21}"/>
    <cellStyle name="Normal 2 4 2 2 3 3 3" xfId="36996" xr:uid="{F6866F44-F80C-45AB-8CBA-CCF3A5F218DD}"/>
    <cellStyle name="Normal 2 4 2 2 3 4" xfId="14635" xr:uid="{DECCEDD7-2FD4-4246-BE11-B585BA447F41}"/>
    <cellStyle name="Normal 2 4 2 2 3 5" xfId="25484" xr:uid="{1B344435-F84E-4186-AF9C-79B6758883D2}"/>
    <cellStyle name="Normal 2 4 2 2 3 6" xfId="31634" xr:uid="{149F64F6-E2A2-48A3-AEC1-7E6F3BD35DFC}"/>
    <cellStyle name="Normal 2 4 2 2 3 7" xfId="40758" xr:uid="{B355C236-4F64-4E61-9B7E-B8FE3B7D2604}"/>
    <cellStyle name="Normal 2 4 2 2 4" xfId="4007" xr:uid="{49204500-2070-497E-B6A5-942165B471FF}"/>
    <cellStyle name="Normal 2 4 2 2 4 2" xfId="7242" xr:uid="{34941240-7842-46B3-9B9E-B3A4EEA6BB6A}"/>
    <cellStyle name="Normal 2 4 2 2 4 2 2" xfId="18680" xr:uid="{2A7B1FDF-6AE2-4588-8ADF-34276D0D7FCB}"/>
    <cellStyle name="Normal 2 4 2 2 4 2 3" xfId="29529" xr:uid="{136E9D88-4A3D-4140-921E-3FF799D63B21}"/>
    <cellStyle name="Normal 2 4 2 2 4 2 4" xfId="37809" xr:uid="{C026F3CB-B565-4FDA-A217-40D02AA0F7CC}"/>
    <cellStyle name="Normal 2 4 2 2 4 2 5" xfId="44803" xr:uid="{C4E430EE-0544-4F8D-87E1-A6CAA76CD26F}"/>
    <cellStyle name="Normal 2 4 2 2 4 3" xfId="15624" xr:uid="{EA62CB9F-3A04-4316-9021-9150F578F3C3}"/>
    <cellStyle name="Normal 2 4 2 2 4 4" xfId="26473" xr:uid="{1289C494-975E-4E95-87A6-AB8B02B17E01}"/>
    <cellStyle name="Normal 2 4 2 2 4 5" xfId="33196" xr:uid="{D9D09589-731E-4784-B5DC-24878F3458B4}"/>
    <cellStyle name="Normal 2 4 2 2 4 6" xfId="41747" xr:uid="{0E7A08C2-7CBF-45C6-8078-BF8A3FFB4F2F}"/>
    <cellStyle name="Normal 2 4 2 2 5" xfId="4551" xr:uid="{736E5176-27FB-48F5-B5B7-8432C38095B9}"/>
    <cellStyle name="Normal 2 4 2 2 5 2" xfId="7607" xr:uid="{DE9417AB-957C-4494-81F8-5CF481DDEC04}"/>
    <cellStyle name="Normal 2 4 2 2 5 2 2" xfId="19045" xr:uid="{AFA48CCE-5CC0-4F50-8C10-F3BB71D40CF9}"/>
    <cellStyle name="Normal 2 4 2 2 5 2 3" xfId="29894" xr:uid="{B02FA303-4CE3-449E-A990-5F9537B653D6}"/>
    <cellStyle name="Normal 2 4 2 2 5 2 4" xfId="45168" xr:uid="{7D783EE5-7664-4407-B846-22B01DBC0DEE}"/>
    <cellStyle name="Normal 2 4 2 2 5 3" xfId="15989" xr:uid="{2E0A2A1F-7294-4DCC-83DC-3D24CD96A2B2}"/>
    <cellStyle name="Normal 2 4 2 2 5 4" xfId="26838" xr:uid="{00F667BF-BB6F-4DF4-B7EE-FC437DD3655D}"/>
    <cellStyle name="Normal 2 4 2 2 5 5" xfId="35827" xr:uid="{F2CBA3D7-9DED-487C-B1F6-8F1FF6BE54C1}"/>
    <cellStyle name="Normal 2 4 2 2 5 6" xfId="42112" xr:uid="{7F0F5F1F-FA2E-459A-B408-6CB28BB66644}"/>
    <cellStyle name="Normal 2 4 2 2 6" xfId="4913" xr:uid="{78C67A43-1323-4746-9BAA-041429D9B69A}"/>
    <cellStyle name="Normal 2 4 2 2 6 2" xfId="7969" xr:uid="{A513384F-6136-4E57-A21C-ADE917E9584C}"/>
    <cellStyle name="Normal 2 4 2 2 6 2 2" xfId="19407" xr:uid="{8BF14800-FF69-4A5C-BDC2-51F40F319DDD}"/>
    <cellStyle name="Normal 2 4 2 2 6 2 3" xfId="30256" xr:uid="{16555349-A238-4673-B50A-B043A977BD10}"/>
    <cellStyle name="Normal 2 4 2 2 6 2 4" xfId="45530" xr:uid="{5BCC38D1-339D-4DE3-81E6-401683E3F2ED}"/>
    <cellStyle name="Normal 2 4 2 2 6 3" xfId="16351" xr:uid="{1A8DF17E-A1F2-486A-A734-24431DC639FD}"/>
    <cellStyle name="Normal 2 4 2 2 6 4" xfId="27200" xr:uid="{BE67397E-1E78-46C9-97AC-1791B8C14AFF}"/>
    <cellStyle name="Normal 2 4 2 2 6 5" xfId="42474" xr:uid="{0A7B51DD-0A1B-4E0B-9C93-C210E69A1E08}"/>
    <cellStyle name="Normal 2 4 2 2 7" xfId="5273" xr:uid="{1E35BE32-0C99-4A4B-80C5-6B25A44C74CB}"/>
    <cellStyle name="Normal 2 4 2 2 7 2" xfId="16711" xr:uid="{04E4DC6B-3CAA-4F17-B9C1-09DAC3930D7C}"/>
    <cellStyle name="Normal 2 4 2 2 7 3" xfId="27560" xr:uid="{C9142C17-5297-47C9-A060-EAB0CDD46E8F}"/>
    <cellStyle name="Normal 2 4 2 2 7 4" xfId="42834" xr:uid="{759A4290-90FD-4757-ABFD-966654EAE81E}"/>
    <cellStyle name="Normal 2 4 2 2 8" xfId="13655" xr:uid="{C0255C48-FCE7-4AEF-92B6-4B64591534B2}"/>
    <cellStyle name="Normal 2 4 2 2 9" xfId="24504" xr:uid="{1E316744-89F2-4102-ACE6-8DFFC33C5541}"/>
    <cellStyle name="Normal 2 4 2 20" xfId="8978" xr:uid="{73B09C55-B8BC-4FD6-B543-BE30518246F2}"/>
    <cellStyle name="Normal 2 4 2 20 2" xfId="20122" xr:uid="{79B07891-8A6D-4811-87D5-8C25BC27D64A}"/>
    <cellStyle name="Normal 2 4 2 21" xfId="13421" xr:uid="{385E8C00-36FC-4C82-8CF4-D212EE0F2A68}"/>
    <cellStyle name="Normal 2 4 2 22" xfId="24270" xr:uid="{36D62991-7024-4D9B-BC4F-B52EB159C530}"/>
    <cellStyle name="Normal 2 4 2 23" xfId="30480" xr:uid="{A052FEF4-3CEF-4C25-9C8C-9988557513ED}"/>
    <cellStyle name="Normal 2 4 2 24" xfId="39544" xr:uid="{922392CE-09A0-4E6E-9D32-7927DC9A8749}"/>
    <cellStyle name="Normal 2 4 2 3" xfId="968" xr:uid="{C4A4786A-290B-445C-9FE1-2FED2BEE6717}"/>
    <cellStyle name="Normal 2 4 2 3 10" xfId="30638" xr:uid="{12FE884F-4FF5-4540-8488-74C4FFF7157B}"/>
    <cellStyle name="Normal 2 4 2 3 11" xfId="39779" xr:uid="{31A2FE4F-18A7-4D83-810E-DBCC94BA36F2}"/>
    <cellStyle name="Normal 2 4 2 3 2" xfId="2528" xr:uid="{141D45C3-D22E-48B1-9226-ED36CCF54B65}"/>
    <cellStyle name="Normal 2 4 2 3 2 2" xfId="3509" xr:uid="{0F6A69F1-16CE-43FA-9102-0EB02FE97BEE}"/>
    <cellStyle name="Normal 2 4 2 3 2 2 2" xfId="6747" xr:uid="{351153DB-7377-4633-BCFA-B88357C2A22E}"/>
    <cellStyle name="Normal 2 4 2 3 2 2 2 2" xfId="11470" xr:uid="{047F497E-3723-48F3-938B-F99A02196FE9}"/>
    <cellStyle name="Normal 2 4 2 3 2 2 2 2 2" xfId="22343" xr:uid="{C290529A-671C-4F16-A92A-DBF8724B3974}"/>
    <cellStyle name="Normal 2 4 2 3 2 2 2 2 3" xfId="38978" xr:uid="{BD25B8F4-ED4D-42E4-BFCA-6B5E3FE589C6}"/>
    <cellStyle name="Normal 2 4 2 3 2 2 2 3" xfId="18185" xr:uid="{44E66938-E310-4610-ADC8-C718063ECDD2}"/>
    <cellStyle name="Normal 2 4 2 3 2 2 2 4" xfId="29034" xr:uid="{E056CCBB-93D3-4DC5-8358-C5EEEE482001}"/>
    <cellStyle name="Normal 2 4 2 3 2 2 2 5" xfId="35011" xr:uid="{D012EF7C-9A96-4F05-BAD1-F6C4DFC318EB}"/>
    <cellStyle name="Normal 2 4 2 3 2 2 2 6" xfId="44308" xr:uid="{C109EB8C-8942-4886-8BC8-412C7F3DB6F9}"/>
    <cellStyle name="Normal 2 4 2 3 2 2 3" xfId="11471" xr:uid="{43A64499-4105-46D3-93A2-43462275C602}"/>
    <cellStyle name="Normal 2 4 2 3 2 2 3 2" xfId="22344" xr:uid="{F299E2A5-33CC-40C1-9E22-AE6227659F34}"/>
    <cellStyle name="Normal 2 4 2 3 2 2 3 3" xfId="36997" xr:uid="{F73DB605-6916-4396-97A4-C26BDE5EB7F4}"/>
    <cellStyle name="Normal 2 4 2 3 2 2 4" xfId="15129" xr:uid="{C9C9CE38-67CE-40A3-87CF-EA19BC49E662}"/>
    <cellStyle name="Normal 2 4 2 3 2 2 5" xfId="25978" xr:uid="{62FEA27F-EDA5-4DB8-82A2-6AB88453DCB9}"/>
    <cellStyle name="Normal 2 4 2 3 2 2 6" xfId="32128" xr:uid="{C7B466BF-757B-4C5F-A286-64355EBD97A9}"/>
    <cellStyle name="Normal 2 4 2 3 2 2 7" xfId="41252" xr:uid="{C232E996-62EB-4595-BB4A-34BB01A2D43E}"/>
    <cellStyle name="Normal 2 4 2 3 2 3" xfId="5767" xr:uid="{D2A6A6F3-4299-42A1-9B8A-DED8F6DABD59}"/>
    <cellStyle name="Normal 2 4 2 3 2 3 2" xfId="11472" xr:uid="{5CEE4424-214F-4D85-8806-7E1D62A16EAF}"/>
    <cellStyle name="Normal 2 4 2 3 2 3 2 2" xfId="22345" xr:uid="{26967B27-3218-438D-992C-2C3B9F0AFFDE}"/>
    <cellStyle name="Normal 2 4 2 3 2 3 2 3" xfId="38166" xr:uid="{855B5488-2C2B-4830-B6A1-7234DB0E74D1}"/>
    <cellStyle name="Normal 2 4 2 3 2 3 3" xfId="17205" xr:uid="{875026AC-0B0D-40EB-9A93-BCC342C14774}"/>
    <cellStyle name="Normal 2 4 2 3 2 3 4" xfId="28054" xr:uid="{53C3BB71-AD50-4FC3-978F-366F02398970}"/>
    <cellStyle name="Normal 2 4 2 3 2 3 5" xfId="34205" xr:uid="{FFC8B784-309C-4865-B741-A3EEC4BFC2F7}"/>
    <cellStyle name="Normal 2 4 2 3 2 3 6" xfId="43328" xr:uid="{4C07B900-A493-4DEE-86C4-237B7EE7AD8C}"/>
    <cellStyle name="Normal 2 4 2 3 2 4" xfId="11473" xr:uid="{817C946C-9C7C-4A5F-8545-0F7E25BA7864}"/>
    <cellStyle name="Normal 2 4 2 3 2 4 2" xfId="22346" xr:uid="{94C8DA5D-5299-483A-80F2-1E87BCEBCCED}"/>
    <cellStyle name="Normal 2 4 2 3 2 4 3" xfId="36184" xr:uid="{959024D2-4A91-40F5-A91A-4CE702C9F3D9}"/>
    <cellStyle name="Normal 2 4 2 3 2 5" xfId="14149" xr:uid="{1866ED51-9FBF-4ED4-8153-5BE5E0C1FC02}"/>
    <cellStyle name="Normal 2 4 2 3 2 6" xfId="24998" xr:uid="{64A1937C-2088-4065-B05D-1401DE4BCCEB}"/>
    <cellStyle name="Normal 2 4 2 3 2 7" xfId="31148" xr:uid="{2653F667-EEC5-4ED2-BB01-5D4A7BD8792E}"/>
    <cellStyle name="Normal 2 4 2 3 2 8" xfId="40272" xr:uid="{2B473439-F607-4FB6-AEC0-EF0D73CF3D62}"/>
    <cellStyle name="Normal 2 4 2 3 3" xfId="3016" xr:uid="{CC722D05-9FA7-4BC0-B2C1-59D8F7351D80}"/>
    <cellStyle name="Normal 2 4 2 3 3 2" xfId="6254" xr:uid="{37A4F40C-C8CE-454E-8B52-8A8AE3DCFCC1}"/>
    <cellStyle name="Normal 2 4 2 3 3 2 2" xfId="11474" xr:uid="{642D56A9-CF65-447A-9EA3-F6027F8BFD26}"/>
    <cellStyle name="Normal 2 4 2 3 3 2 2 2" xfId="22347" xr:uid="{B650DA04-D515-4DA1-81DE-F391E7DA8A03}"/>
    <cellStyle name="Normal 2 4 2 3 3 2 2 3" xfId="38979" xr:uid="{75F86F74-CC82-40EB-90D7-C6A191E7CEB2}"/>
    <cellStyle name="Normal 2 4 2 3 3 2 3" xfId="17692" xr:uid="{31443AFA-862B-4F84-BC1B-0393E8836F8F}"/>
    <cellStyle name="Normal 2 4 2 3 3 2 4" xfId="28541" xr:uid="{93FA9E58-774B-4AEB-9B13-847F80F65414}"/>
    <cellStyle name="Normal 2 4 2 3 3 2 5" xfId="35012" xr:uid="{CB332BCC-2098-4555-8AB6-976F5F126463}"/>
    <cellStyle name="Normal 2 4 2 3 3 2 6" xfId="43815" xr:uid="{9947E2E2-616D-4D0A-A98A-FB543CB40D50}"/>
    <cellStyle name="Normal 2 4 2 3 3 3" xfId="11475" xr:uid="{18040A25-FD4B-433B-B1A5-86956877B7F3}"/>
    <cellStyle name="Normal 2 4 2 3 3 3 2" xfId="22348" xr:uid="{CF99972F-E3B6-41BC-9492-E02A66E05DAD}"/>
    <cellStyle name="Normal 2 4 2 3 3 3 3" xfId="36998" xr:uid="{3FE2DCD4-4267-4053-ABB0-04C453C46EBD}"/>
    <cellStyle name="Normal 2 4 2 3 3 4" xfId="14636" xr:uid="{FC12F7E7-4B8C-4525-9346-202063715E33}"/>
    <cellStyle name="Normal 2 4 2 3 3 5" xfId="25485" xr:uid="{C27AD7F8-D524-4FD7-81C1-EBB6A0145FE0}"/>
    <cellStyle name="Normal 2 4 2 3 3 6" xfId="31635" xr:uid="{66CB3915-BDE2-4067-8C7C-9A332393B6E0}"/>
    <cellStyle name="Normal 2 4 2 3 3 7" xfId="40759" xr:uid="{80C1CB10-9EED-4561-A498-02E0002DA6D1}"/>
    <cellStyle name="Normal 2 4 2 3 4" xfId="4008" xr:uid="{36E661DD-A704-4A12-B63C-556A42923410}"/>
    <cellStyle name="Normal 2 4 2 3 4 2" xfId="7243" xr:uid="{BF5ABB75-FA49-4483-A14B-5FBC8D90C71F}"/>
    <cellStyle name="Normal 2 4 2 3 4 2 2" xfId="18681" xr:uid="{9396851F-79BE-44F0-A8FC-359B57E14248}"/>
    <cellStyle name="Normal 2 4 2 3 4 2 3" xfId="29530" xr:uid="{D578347B-D188-4E48-9733-AB4FFECF862B}"/>
    <cellStyle name="Normal 2 4 2 3 4 2 4" xfId="37810" xr:uid="{29379BA0-9A15-43F3-9D70-A9369DF752A2}"/>
    <cellStyle name="Normal 2 4 2 3 4 2 5" xfId="44804" xr:uid="{6EA7EF99-439E-4D29-8307-A3E5E8ADE1F3}"/>
    <cellStyle name="Normal 2 4 2 3 4 3" xfId="15625" xr:uid="{660E0956-C859-427E-A4D3-24F641DFF2C3}"/>
    <cellStyle name="Normal 2 4 2 3 4 4" xfId="26474" xr:uid="{1C51E75A-4A74-495F-93FC-1F620EC8F953}"/>
    <cellStyle name="Normal 2 4 2 3 4 5" xfId="33197" xr:uid="{D9200028-E319-4208-91C9-10FE6258DEA2}"/>
    <cellStyle name="Normal 2 4 2 3 4 6" xfId="41748" xr:uid="{5F0A8678-791A-4E7E-A406-E18017EBEFA1}"/>
    <cellStyle name="Normal 2 4 2 3 5" xfId="4552" xr:uid="{CF2A6C7A-093D-4DC5-8814-04B7F22F66FF}"/>
    <cellStyle name="Normal 2 4 2 3 5 2" xfId="7608" xr:uid="{CCD786C1-B5B0-4231-AF62-27F9F10D47C9}"/>
    <cellStyle name="Normal 2 4 2 3 5 2 2" xfId="19046" xr:uid="{765326BB-AB96-413D-AAC9-905F09C2A8B5}"/>
    <cellStyle name="Normal 2 4 2 3 5 2 3" xfId="29895" xr:uid="{8BF08690-CD3E-4D96-B116-0B01CAF3F3B5}"/>
    <cellStyle name="Normal 2 4 2 3 5 2 4" xfId="45169" xr:uid="{429141AD-B3C6-4FB1-A532-B8314FBB8585}"/>
    <cellStyle name="Normal 2 4 2 3 5 3" xfId="15990" xr:uid="{A3F9D62E-2E39-4FEF-AAB5-62A477D92C84}"/>
    <cellStyle name="Normal 2 4 2 3 5 4" xfId="26839" xr:uid="{0E4025A1-1458-4187-B6A9-548A0E066858}"/>
    <cellStyle name="Normal 2 4 2 3 5 5" xfId="35828" xr:uid="{9D1E0DE3-AE4E-4EA8-A1BB-7DAF603D034C}"/>
    <cellStyle name="Normal 2 4 2 3 5 6" xfId="42113" xr:uid="{1153C369-D836-4CEC-BEC2-5B3490FE596C}"/>
    <cellStyle name="Normal 2 4 2 3 6" xfId="4914" xr:uid="{CAFAA679-2EEB-4D41-9A75-C8173E7BA8B9}"/>
    <cellStyle name="Normal 2 4 2 3 6 2" xfId="7970" xr:uid="{58464D89-6387-4CFD-A71D-00156EF99DBF}"/>
    <cellStyle name="Normal 2 4 2 3 6 2 2" xfId="19408" xr:uid="{10DE7583-9EDB-4CE0-870A-FACBE03B289C}"/>
    <cellStyle name="Normal 2 4 2 3 6 2 3" xfId="30257" xr:uid="{17FAB99D-71EB-4499-9FCD-A665CBF8BE80}"/>
    <cellStyle name="Normal 2 4 2 3 6 2 4" xfId="45531" xr:uid="{BBC4B8F1-284F-4573-B6B7-17B259818A82}"/>
    <cellStyle name="Normal 2 4 2 3 6 3" xfId="16352" xr:uid="{E93E6434-716F-404A-9006-C246528D56DA}"/>
    <cellStyle name="Normal 2 4 2 3 6 4" xfId="27201" xr:uid="{B08F3995-DECB-491C-9927-3604ACFB386D}"/>
    <cellStyle name="Normal 2 4 2 3 6 5" xfId="42475" xr:uid="{2CE2F2B7-4857-4078-8408-6943C7533266}"/>
    <cellStyle name="Normal 2 4 2 3 7" xfId="5274" xr:uid="{819490A5-D595-4A25-BC22-7F413B3B1E45}"/>
    <cellStyle name="Normal 2 4 2 3 7 2" xfId="16712" xr:uid="{69968550-4332-4CA4-AA00-D202E5BFB4A4}"/>
    <cellStyle name="Normal 2 4 2 3 7 3" xfId="27561" xr:uid="{471A0EA1-217B-4F96-BB23-DD6188271B75}"/>
    <cellStyle name="Normal 2 4 2 3 7 4" xfId="42835" xr:uid="{0EEE6F7F-BEFE-4E7C-AE43-0DA467B910EA}"/>
    <cellStyle name="Normal 2 4 2 3 8" xfId="13656" xr:uid="{EDFA7E94-CED6-4AF0-A571-23E100B8167F}"/>
    <cellStyle name="Normal 2 4 2 3 9" xfId="24505" xr:uid="{595B8F93-BA71-4FDC-AFB0-447B99A0D51C}"/>
    <cellStyle name="Normal 2 4 2 4" xfId="969" xr:uid="{1C983554-22F6-4424-985C-E38997D3D9F8}"/>
    <cellStyle name="Normal 2 4 2 4 10" xfId="13657" xr:uid="{DB46018A-8D9F-4F31-BCD5-571569801713}"/>
    <cellStyle name="Normal 2 4 2 4 11" xfId="24506" xr:uid="{3B4F510C-3E87-4CED-A529-B5CFD2A0C73F}"/>
    <cellStyle name="Normal 2 4 2 4 12" xfId="30639" xr:uid="{F00BE72B-A5A2-4ECB-B31B-A07AEDF4F038}"/>
    <cellStyle name="Normal 2 4 2 4 13" xfId="39780" xr:uid="{0B95B160-DAB1-47F4-8DD2-8250F287A663}"/>
    <cellStyle name="Normal 2 4 2 4 2" xfId="970" xr:uid="{A2845817-1902-4785-B031-579B98C248AB}"/>
    <cellStyle name="Normal 2 4 2 4 2 10" xfId="30716" xr:uid="{E8A4E53C-FADB-47B7-A156-09E7A9BBBB82}"/>
    <cellStyle name="Normal 2 4 2 4 2 11" xfId="39781" xr:uid="{9E9763BA-D9FF-4FE5-BB29-DC1C71BE56CE}"/>
    <cellStyle name="Normal 2 4 2 4 2 2" xfId="2530" xr:uid="{03181D82-D76D-45AC-832E-2AA305DE0566}"/>
    <cellStyle name="Normal 2 4 2 4 2 2 2" xfId="3511" xr:uid="{A4023D31-8E73-458E-9E13-729E09DDB0D5}"/>
    <cellStyle name="Normal 2 4 2 4 2 2 2 2" xfId="6749" xr:uid="{50845C8D-FE80-44EC-ABAF-B436AD5E052D}"/>
    <cellStyle name="Normal 2 4 2 4 2 2 2 2 2" xfId="11476" xr:uid="{FD02F752-7ECF-44A0-80E3-3BE882F62FB1}"/>
    <cellStyle name="Normal 2 4 2 4 2 2 2 2 2 2" xfId="22349" xr:uid="{B7D65C49-DC52-4779-AA66-2BAE59C8EB49}"/>
    <cellStyle name="Normal 2 4 2 4 2 2 2 2 2 3" xfId="38980" xr:uid="{4D02A636-FE6A-4189-A8B6-F7DC6A09AB39}"/>
    <cellStyle name="Normal 2 4 2 4 2 2 2 2 3" xfId="18187" xr:uid="{408098B6-BA79-4E5E-8043-2D5339431F2C}"/>
    <cellStyle name="Normal 2 4 2 4 2 2 2 2 4" xfId="29036" xr:uid="{39F5A34F-0722-44B7-92F9-0CE63DDA7462}"/>
    <cellStyle name="Normal 2 4 2 4 2 2 2 2 5" xfId="35013" xr:uid="{F6561934-5A00-4955-B58A-C8A879EB2722}"/>
    <cellStyle name="Normal 2 4 2 4 2 2 2 2 6" xfId="44310" xr:uid="{44D35909-EA46-4FCF-BD82-9CAEAFB2A72F}"/>
    <cellStyle name="Normal 2 4 2 4 2 2 2 3" xfId="11477" xr:uid="{B2A6A186-C6C8-49FD-A4ED-A8DCF39A080D}"/>
    <cellStyle name="Normal 2 4 2 4 2 2 2 3 2" xfId="22350" xr:uid="{4AC0728A-F40C-468E-9E76-1D2D407A72B7}"/>
    <cellStyle name="Normal 2 4 2 4 2 2 2 3 3" xfId="36999" xr:uid="{879AE179-9C83-47E6-93C6-A2660598B05F}"/>
    <cellStyle name="Normal 2 4 2 4 2 2 2 4" xfId="15131" xr:uid="{3B50ED2C-1912-497B-95BC-36CE828FB8FE}"/>
    <cellStyle name="Normal 2 4 2 4 2 2 2 5" xfId="25980" xr:uid="{3E21A1AE-EA14-450A-A4FD-6E721808B6EB}"/>
    <cellStyle name="Normal 2 4 2 4 2 2 2 6" xfId="32130" xr:uid="{19AE0572-2ACD-4B82-B023-638670020221}"/>
    <cellStyle name="Normal 2 4 2 4 2 2 2 7" xfId="41254" xr:uid="{07A60F40-C2AB-4D26-AF3C-2D98B955CA7B}"/>
    <cellStyle name="Normal 2 4 2 4 2 2 3" xfId="5769" xr:uid="{3449816A-CA04-46AA-84A1-2723016621C9}"/>
    <cellStyle name="Normal 2 4 2 4 2 2 3 2" xfId="11478" xr:uid="{F801DD79-F414-4F35-8DA3-0A1141D68F8C}"/>
    <cellStyle name="Normal 2 4 2 4 2 2 3 2 2" xfId="22351" xr:uid="{BACEEFC5-1FE3-48B2-8D41-AFB10F49F5A7}"/>
    <cellStyle name="Normal 2 4 2 4 2 2 3 2 3" xfId="38167" xr:uid="{3B39F6FB-CD36-4A7C-AED7-B2B4A554BF78}"/>
    <cellStyle name="Normal 2 4 2 4 2 2 3 3" xfId="17207" xr:uid="{DD21DF95-9456-40DE-8223-E538D943AACB}"/>
    <cellStyle name="Normal 2 4 2 4 2 2 3 4" xfId="28056" xr:uid="{D9B7DB43-5B96-49D1-9413-FE5717254CA3}"/>
    <cellStyle name="Normal 2 4 2 4 2 2 3 5" xfId="34206" xr:uid="{EC05CB5B-B908-43DA-91D4-DFC4B2E01B2E}"/>
    <cellStyle name="Normal 2 4 2 4 2 2 3 6" xfId="43330" xr:uid="{7DCCB03E-DA7D-46CF-A94E-4292B556F214}"/>
    <cellStyle name="Normal 2 4 2 4 2 2 4" xfId="11479" xr:uid="{F3F56CF0-A19A-40E7-915E-37AFEF86805E}"/>
    <cellStyle name="Normal 2 4 2 4 2 2 4 2" xfId="22352" xr:uid="{AD6A53B9-A671-4648-BAAA-50E6ADBAB8FA}"/>
    <cellStyle name="Normal 2 4 2 4 2 2 4 3" xfId="36185" xr:uid="{8315886D-FEC5-4EF2-AFA2-56A547901A93}"/>
    <cellStyle name="Normal 2 4 2 4 2 2 5" xfId="14151" xr:uid="{19D909C4-6AA7-4888-AF66-CC46D5C25CFF}"/>
    <cellStyle name="Normal 2 4 2 4 2 2 6" xfId="25000" xr:uid="{4AC888CE-8EC0-4105-87EC-CA4D04E5B9DA}"/>
    <cellStyle name="Normal 2 4 2 4 2 2 7" xfId="31150" xr:uid="{270AB412-29F4-469C-A0EE-9F7A84B79A84}"/>
    <cellStyle name="Normal 2 4 2 4 2 2 8" xfId="40274" xr:uid="{53174013-0CF7-4769-A904-1AE228EE663E}"/>
    <cellStyle name="Normal 2 4 2 4 2 3" xfId="3018" xr:uid="{FAC7B6F0-133B-4CA5-B8B6-1DEC5B7BE0D6}"/>
    <cellStyle name="Normal 2 4 2 4 2 3 2" xfId="6256" xr:uid="{6E56CEEA-A2D7-44A3-9375-3AFE25F96705}"/>
    <cellStyle name="Normal 2 4 2 4 2 3 2 2" xfId="11480" xr:uid="{355F4E9A-A123-4C42-BB1B-C36081A8241C}"/>
    <cellStyle name="Normal 2 4 2 4 2 3 2 2 2" xfId="22353" xr:uid="{E1AA8837-4896-4716-BE19-F1C93B229A16}"/>
    <cellStyle name="Normal 2 4 2 4 2 3 2 2 3" xfId="38981" xr:uid="{2788BC9A-7AC6-4F1F-90E1-2984CA3925D3}"/>
    <cellStyle name="Normal 2 4 2 4 2 3 2 3" xfId="17694" xr:uid="{3D0513EF-9839-4CAD-B4D6-257C7563F3E0}"/>
    <cellStyle name="Normal 2 4 2 4 2 3 2 4" xfId="28543" xr:uid="{1479FC7A-264A-40A9-8341-E50E79CAC09E}"/>
    <cellStyle name="Normal 2 4 2 4 2 3 2 5" xfId="35014" xr:uid="{BC2C234C-9D3A-46E3-AF42-9312EBB54A5C}"/>
    <cellStyle name="Normal 2 4 2 4 2 3 2 6" xfId="43817" xr:uid="{F13FA2A9-91C2-4B85-8A92-D93497CF174A}"/>
    <cellStyle name="Normal 2 4 2 4 2 3 3" xfId="11481" xr:uid="{97B8B8A2-59BF-4F09-BFF5-4A33AA770300}"/>
    <cellStyle name="Normal 2 4 2 4 2 3 3 2" xfId="22354" xr:uid="{E1E3B63B-0AD8-4F96-BA65-ADA0FA072153}"/>
    <cellStyle name="Normal 2 4 2 4 2 3 3 3" xfId="37000" xr:uid="{E054EBF3-FE5D-4D0E-9D2E-0F201AC7C10E}"/>
    <cellStyle name="Normal 2 4 2 4 2 3 4" xfId="14638" xr:uid="{2FE3C379-3776-45E1-8370-0D53B0D1E1EF}"/>
    <cellStyle name="Normal 2 4 2 4 2 3 5" xfId="25487" xr:uid="{083D7D82-4F4C-4E64-B920-646DECAACA3B}"/>
    <cellStyle name="Normal 2 4 2 4 2 3 6" xfId="31637" xr:uid="{31C34B00-02BE-455B-89A9-A34DCC55D3C6}"/>
    <cellStyle name="Normal 2 4 2 4 2 3 7" xfId="40761" xr:uid="{62412ACF-7577-441A-BEA5-EE243AA2CDE2}"/>
    <cellStyle name="Normal 2 4 2 4 2 4" xfId="4010" xr:uid="{ADCD6F1B-5F6C-4AC6-8E2E-5556FB0D75C2}"/>
    <cellStyle name="Normal 2 4 2 4 2 4 2" xfId="7245" xr:uid="{001D0101-9C05-40E0-ACFF-B4A9EC287A54}"/>
    <cellStyle name="Normal 2 4 2 4 2 4 2 2" xfId="18683" xr:uid="{D24B9969-AB13-4CD6-A60C-306B654E62C5}"/>
    <cellStyle name="Normal 2 4 2 4 2 4 2 3" xfId="29532" xr:uid="{EF85D9EB-ACD1-403A-9165-DAECCC8F099C}"/>
    <cellStyle name="Normal 2 4 2 4 2 4 2 4" xfId="37812" xr:uid="{A4BB0532-2951-4F78-8142-89674354E190}"/>
    <cellStyle name="Normal 2 4 2 4 2 4 2 5" xfId="44806" xr:uid="{19AB85D0-BAFD-4A17-84DC-E7060B7D40CD}"/>
    <cellStyle name="Normal 2 4 2 4 2 4 3" xfId="15627" xr:uid="{2B3BBDE7-C265-4D14-8E8B-3BDA95D6724C}"/>
    <cellStyle name="Normal 2 4 2 4 2 4 4" xfId="26476" xr:uid="{ECA34706-734D-42A8-ACF6-86CCE24CF530}"/>
    <cellStyle name="Normal 2 4 2 4 2 4 5" xfId="33198" xr:uid="{072599D2-1A15-450F-B9BE-674A38E5A3A5}"/>
    <cellStyle name="Normal 2 4 2 4 2 4 6" xfId="41750" xr:uid="{E9FF5BF5-E7A8-4F5B-B14A-08C0D21BE234}"/>
    <cellStyle name="Normal 2 4 2 4 2 5" xfId="4554" xr:uid="{80C87B68-3CB8-40D1-A38D-03CA23149A2E}"/>
    <cellStyle name="Normal 2 4 2 4 2 5 2" xfId="7610" xr:uid="{D0C57DF7-72AB-44C2-A22C-CFBBA6991257}"/>
    <cellStyle name="Normal 2 4 2 4 2 5 2 2" xfId="19048" xr:uid="{187CBB1F-A1D1-4F12-BACA-DF8BD1C3734E}"/>
    <cellStyle name="Normal 2 4 2 4 2 5 2 3" xfId="29897" xr:uid="{048C0FFB-8978-4C6F-8D3D-0922725D75AD}"/>
    <cellStyle name="Normal 2 4 2 4 2 5 2 4" xfId="45171" xr:uid="{1563D523-0946-4DEC-844D-D8DDEB1A5F66}"/>
    <cellStyle name="Normal 2 4 2 4 2 5 3" xfId="15992" xr:uid="{FA372E22-427A-48E5-A574-9897CD9F103E}"/>
    <cellStyle name="Normal 2 4 2 4 2 5 4" xfId="26841" xr:uid="{451DF8A3-A4C3-4531-9E53-86E6529FA8C3}"/>
    <cellStyle name="Normal 2 4 2 4 2 5 5" xfId="35830" xr:uid="{A169AE92-ADEA-4191-8BA4-DA97BE23F8B7}"/>
    <cellStyle name="Normal 2 4 2 4 2 5 6" xfId="42115" xr:uid="{D32A600A-8AC7-470F-A606-55E2255322D0}"/>
    <cellStyle name="Normal 2 4 2 4 2 6" xfId="4916" xr:uid="{700E233D-1712-4B86-B260-52FBF1F8C91A}"/>
    <cellStyle name="Normal 2 4 2 4 2 6 2" xfId="7972" xr:uid="{4328FF0E-EF9F-4DFD-BB73-10DE2931D4B5}"/>
    <cellStyle name="Normal 2 4 2 4 2 6 2 2" xfId="19410" xr:uid="{FD0880DA-8138-4472-B85D-9396DBBB3E07}"/>
    <cellStyle name="Normal 2 4 2 4 2 6 2 3" xfId="30259" xr:uid="{22207D07-E1F0-4AD0-B910-C20A8E333473}"/>
    <cellStyle name="Normal 2 4 2 4 2 6 2 4" xfId="45533" xr:uid="{27D35A72-3DAA-400F-A5D5-E6F068635D15}"/>
    <cellStyle name="Normal 2 4 2 4 2 6 3" xfId="16354" xr:uid="{F696A02C-CC16-4F78-8E78-C1D6FBB013B7}"/>
    <cellStyle name="Normal 2 4 2 4 2 6 4" xfId="27203" xr:uid="{E5E8A62F-A211-45F9-90D5-63801C02CA55}"/>
    <cellStyle name="Normal 2 4 2 4 2 6 5" xfId="42477" xr:uid="{187F09E4-0D08-406B-A118-D0753A360B85}"/>
    <cellStyle name="Normal 2 4 2 4 2 7" xfId="5276" xr:uid="{0CE0DCFB-8D80-4527-9661-B4196325FC49}"/>
    <cellStyle name="Normal 2 4 2 4 2 7 2" xfId="16714" xr:uid="{1FE37D14-EF64-4278-8935-EBAE53F467F1}"/>
    <cellStyle name="Normal 2 4 2 4 2 7 3" xfId="27563" xr:uid="{12499DEB-4077-400C-ACC2-7A395A1EAF6C}"/>
    <cellStyle name="Normal 2 4 2 4 2 7 4" xfId="42837" xr:uid="{66E3A8F3-EF5E-4A39-B41D-1470C1628FD5}"/>
    <cellStyle name="Normal 2 4 2 4 2 8" xfId="13658" xr:uid="{6FE19537-57E9-451C-A0A7-00EA7617ACD3}"/>
    <cellStyle name="Normal 2 4 2 4 2 9" xfId="24507" xr:uid="{7977313E-91B4-4952-AA74-F67BF277D080}"/>
    <cellStyle name="Normal 2 4 2 4 3" xfId="2285" xr:uid="{5F025549-9D7F-49BF-8148-538A79F080D2}"/>
    <cellStyle name="Normal 2 4 2 4 3 2" xfId="2289" xr:uid="{F3598DAC-7410-4184-9FBC-865BBA1C4F50}"/>
    <cellStyle name="Normal 2 4 2 4 3 2 2" xfId="3271" xr:uid="{611403A6-A8B2-482B-94FE-76AFF58633B6}"/>
    <cellStyle name="Normal 2 4 2 4 3 2 2 2" xfId="6509" xr:uid="{DC18D276-9B3C-44F7-9AFA-4B3BAB2FBA87}"/>
    <cellStyle name="Normal 2 4 2 4 3 2 2 2 2" xfId="11482" xr:uid="{62AE1361-FEA0-4257-B868-403F7CC4F78B}"/>
    <cellStyle name="Normal 2 4 2 4 3 2 2 2 2 2" xfId="22355" xr:uid="{569BF346-19C1-48BC-BE6E-3C5A130D0838}"/>
    <cellStyle name="Normal 2 4 2 4 3 2 2 2 2 3" xfId="38983" xr:uid="{D4335AF7-3819-41E5-96F3-111BD0A705E7}"/>
    <cellStyle name="Normal 2 4 2 4 3 2 2 2 3" xfId="17947" xr:uid="{C1E64035-B466-4ED8-A988-5B913785B28F}"/>
    <cellStyle name="Normal 2 4 2 4 3 2 2 2 4" xfId="28796" xr:uid="{F9BFDB32-1B81-4601-A76E-66E12DE87BD4}"/>
    <cellStyle name="Normal 2 4 2 4 3 2 2 2 5" xfId="35016" xr:uid="{260DB3FA-3939-4311-9A98-25002BAB884B}"/>
    <cellStyle name="Normal 2 4 2 4 3 2 2 2 6" xfId="44070" xr:uid="{7C6EC73B-BEF1-4B45-9ACE-562B2E793E6D}"/>
    <cellStyle name="Normal 2 4 2 4 3 2 2 3" xfId="11483" xr:uid="{76C13DF7-8913-4603-8A86-18733F9BAC1E}"/>
    <cellStyle name="Normal 2 4 2 4 3 2 2 3 2" xfId="22356" xr:uid="{432304BA-4419-495E-97C3-E4D4A1B6AD9C}"/>
    <cellStyle name="Normal 2 4 2 4 3 2 2 3 3" xfId="37002" xr:uid="{43C233FA-6594-4F5A-ADA9-1EDEB1400E18}"/>
    <cellStyle name="Normal 2 4 2 4 3 2 2 4" xfId="14891" xr:uid="{5DBF4870-7FC9-4AEF-9330-94A04B75B767}"/>
    <cellStyle name="Normal 2 4 2 4 3 2 2 5" xfId="25740" xr:uid="{E2A71F80-3059-4CCD-A4A8-5DCA975B8BED}"/>
    <cellStyle name="Normal 2 4 2 4 3 2 2 6" xfId="31890" xr:uid="{387C97DD-6B71-4B2C-94B0-AF927DE1B54E}"/>
    <cellStyle name="Normal 2 4 2 4 3 2 2 7" xfId="41014" xr:uid="{1A161FE0-E43B-4FF6-A0D6-6B0287454A8E}"/>
    <cellStyle name="Normal 2 4 2 4 3 2 3" xfId="5529" xr:uid="{BEEDE20A-132D-494A-BBD8-ECA8034746DF}"/>
    <cellStyle name="Normal 2 4 2 4 3 2 3 2" xfId="11484" xr:uid="{59AD3718-C0F9-47F7-B379-1FA0838D3188}"/>
    <cellStyle name="Normal 2 4 2 4 3 2 3 2 2" xfId="22357" xr:uid="{470A910D-1793-4B43-8507-BA8AD252D0F6}"/>
    <cellStyle name="Normal 2 4 2 4 3 2 3 2 3" xfId="38982" xr:uid="{0B9FEA45-8E19-498D-9C25-81140E211468}"/>
    <cellStyle name="Normal 2 4 2 4 3 2 3 3" xfId="16967" xr:uid="{F235D5BF-756D-4434-9729-DF766129283A}"/>
    <cellStyle name="Normal 2 4 2 4 3 2 3 4" xfId="27816" xr:uid="{B56F91FF-6DE9-4403-BD85-3143743356C5}"/>
    <cellStyle name="Normal 2 4 2 4 3 2 3 5" xfId="35015" xr:uid="{7662B217-14EF-4C62-A7F2-184494E739A8}"/>
    <cellStyle name="Normal 2 4 2 4 3 2 3 6" xfId="43090" xr:uid="{60E13080-CE15-471B-88C3-90EFE4F9BFA4}"/>
    <cellStyle name="Normal 2 4 2 4 3 2 4" xfId="11485" xr:uid="{99B390DF-8EE0-4C9F-951E-89982A24C849}"/>
    <cellStyle name="Normal 2 4 2 4 3 2 4 2" xfId="22358" xr:uid="{0478EA34-C3F2-41C2-95BE-CC96ABB92CED}"/>
    <cellStyle name="Normal 2 4 2 4 3 2 4 3" xfId="37001" xr:uid="{0E124360-F5CD-44C0-89B6-D3222110AC5C}"/>
    <cellStyle name="Normal 2 4 2 4 3 2 5" xfId="13911" xr:uid="{B87715F0-F016-4B68-8881-79C38D638B4D}"/>
    <cellStyle name="Normal 2 4 2 4 3 2 6" xfId="24760" xr:uid="{B24B2F16-169F-4797-9B83-535DCA162C5C}"/>
    <cellStyle name="Normal 2 4 2 4 3 2 7" xfId="30910" xr:uid="{83AF489F-58DE-457E-9B34-94E98C48A511}"/>
    <cellStyle name="Normal 2 4 2 4 3 2 8" xfId="40034" xr:uid="{C3463F0F-8CB3-4479-B071-D079766675CF}"/>
    <cellStyle name="Normal 2 4 2 4 3 3" xfId="3267" xr:uid="{5100884E-D5F6-4EF9-87A2-4834095EE0EC}"/>
    <cellStyle name="Normal 2 4 2 4 3 3 2" xfId="6505" xr:uid="{36C70ABA-5502-4C71-924B-CFA9E921A9FD}"/>
    <cellStyle name="Normal 2 4 2 4 3 3 2 2" xfId="11486" xr:uid="{5837DBB4-5891-4974-8A0D-DCB97F60C1AF}"/>
    <cellStyle name="Normal 2 4 2 4 3 3 2 2 2" xfId="22359" xr:uid="{F3DB373E-49F6-417B-BC01-63FC68A90BFE}"/>
    <cellStyle name="Normal 2 4 2 4 3 3 2 2 3" xfId="38984" xr:uid="{B3799007-7515-4DC2-A954-DBE91E15DF0C}"/>
    <cellStyle name="Normal 2 4 2 4 3 3 2 3" xfId="17943" xr:uid="{B76DABA8-9F82-43DE-8C4C-F1243F2F7A99}"/>
    <cellStyle name="Normal 2 4 2 4 3 3 2 4" xfId="28792" xr:uid="{0207D042-25BD-4375-AF9A-08F220FBBF41}"/>
    <cellStyle name="Normal 2 4 2 4 3 3 2 5" xfId="35017" xr:uid="{D10DA10E-DEAF-4F24-AC13-829B98621CDD}"/>
    <cellStyle name="Normal 2 4 2 4 3 3 2 6" xfId="44066" xr:uid="{42A0714D-D624-40B6-9EF6-7B8104D65946}"/>
    <cellStyle name="Normal 2 4 2 4 3 3 3" xfId="11487" xr:uid="{DFC0B3C7-83CA-4D0F-9738-B7EC2E702D2E}"/>
    <cellStyle name="Normal 2 4 2 4 3 3 3 2" xfId="22360" xr:uid="{B8121D19-F2DB-4632-942C-B2E8431801C5}"/>
    <cellStyle name="Normal 2 4 2 4 3 3 3 3" xfId="37003" xr:uid="{1972E1DC-818E-480C-B209-7F4EA70067A0}"/>
    <cellStyle name="Normal 2 4 2 4 3 3 4" xfId="14887" xr:uid="{D7458724-7179-4211-892B-8327C0AE9FAD}"/>
    <cellStyle name="Normal 2 4 2 4 3 3 5" xfId="25736" xr:uid="{7AFB1B2E-0819-45BC-BF07-03E6311E5069}"/>
    <cellStyle name="Normal 2 4 2 4 3 3 6" xfId="31886" xr:uid="{9F211095-3204-4D61-ADF7-C230AA0FEB6E}"/>
    <cellStyle name="Normal 2 4 2 4 3 3 7" xfId="41010" xr:uid="{52DD291D-A93E-490F-B81F-94F678EA04C2}"/>
    <cellStyle name="Normal 2 4 2 4 3 4" xfId="5525" xr:uid="{19AA3BF2-14EB-4D5A-BCE2-27383F965124}"/>
    <cellStyle name="Normal 2 4 2 4 3 4 2" xfId="11488" xr:uid="{0882A205-1325-4BB3-AD3A-AB08997624DB}"/>
    <cellStyle name="Normal 2 4 2 4 3 4 2 2" xfId="22361" xr:uid="{421F9A1D-6B1C-4A1F-A9F2-56A699D3933A}"/>
    <cellStyle name="Normal 2 4 2 4 3 4 2 3" xfId="38168" xr:uid="{2DF9A1A4-E175-481A-BF35-AC0475CB853F}"/>
    <cellStyle name="Normal 2 4 2 4 3 4 3" xfId="16963" xr:uid="{C675BD5B-D33A-417D-81F3-4A006E829243}"/>
    <cellStyle name="Normal 2 4 2 4 3 4 4" xfId="27812" xr:uid="{F5D21767-9649-43F4-A4D5-9CD48E7321E4}"/>
    <cellStyle name="Normal 2 4 2 4 3 4 5" xfId="34207" xr:uid="{D3256AC1-275B-41A0-A958-B7CB6F794EC4}"/>
    <cellStyle name="Normal 2 4 2 4 3 4 6" xfId="43086" xr:uid="{BFBB43F3-1161-42B9-8E21-CD3FF1F40D24}"/>
    <cellStyle name="Normal 2 4 2 4 3 5" xfId="11489" xr:uid="{6C91B2AE-A244-4AE6-A6E4-33DF04133DC8}"/>
    <cellStyle name="Normal 2 4 2 4 3 5 2" xfId="22362" xr:uid="{50DFB278-A7C2-42F9-B4E5-C73F4D4F4C00}"/>
    <cellStyle name="Normal 2 4 2 4 3 5 3" xfId="36186" xr:uid="{03206E86-356F-4451-81B6-95140B2B9FC6}"/>
    <cellStyle name="Normal 2 4 2 4 3 6" xfId="13907" xr:uid="{EAB665D0-ABEB-4984-928C-CB4E8F18D9AB}"/>
    <cellStyle name="Normal 2 4 2 4 3 7" xfId="24756" xr:uid="{A5570B42-386A-4D92-BCDE-03760621FFE3}"/>
    <cellStyle name="Normal 2 4 2 4 3 8" xfId="30901" xr:uid="{59948873-9824-4DBB-B209-899BFB0B1DF3}"/>
    <cellStyle name="Normal 2 4 2 4 3 9" xfId="40030" xr:uid="{AE4FB684-4C35-4500-A111-94CAE9F55625}"/>
    <cellStyle name="Normal 2 4 2 4 4" xfId="2529" xr:uid="{2EE6F303-5BA5-415B-876D-558D244C3D3C}"/>
    <cellStyle name="Normal 2 4 2 4 4 2" xfId="3510" xr:uid="{B661C748-52C7-413E-B36C-2786DCAC4A2E}"/>
    <cellStyle name="Normal 2 4 2 4 4 2 2" xfId="6748" xr:uid="{11582D7B-5063-4C68-A977-60D4A52AAD59}"/>
    <cellStyle name="Normal 2 4 2 4 4 2 2 2" xfId="11490" xr:uid="{63DE6124-5E76-4D6E-9618-6ED9CE0AD0CE}"/>
    <cellStyle name="Normal 2 4 2 4 4 2 2 2 2" xfId="22363" xr:uid="{45AA9011-CEC6-446E-94AA-D0F11688FD40}"/>
    <cellStyle name="Normal 2 4 2 4 4 2 2 2 3" xfId="38986" xr:uid="{F3B558DA-561D-431E-9912-BEECD854E249}"/>
    <cellStyle name="Normal 2 4 2 4 4 2 2 3" xfId="18186" xr:uid="{AAAFC84F-BCA4-42B9-941B-EC1E6D7FA8D6}"/>
    <cellStyle name="Normal 2 4 2 4 4 2 2 4" xfId="29035" xr:uid="{CFA0916E-C32D-4E14-B0EC-0D5C3E552B91}"/>
    <cellStyle name="Normal 2 4 2 4 4 2 2 5" xfId="35019" xr:uid="{E4473FA2-93C8-4FEC-9E8F-CF2E1EB54B25}"/>
    <cellStyle name="Normal 2 4 2 4 4 2 2 6" xfId="44309" xr:uid="{0CCF598F-FC1C-46FF-A428-7DC4C340E3D0}"/>
    <cellStyle name="Normal 2 4 2 4 4 2 3" xfId="11491" xr:uid="{5019B7AA-B594-44D3-A63A-2F4115D2CEED}"/>
    <cellStyle name="Normal 2 4 2 4 4 2 3 2" xfId="22364" xr:uid="{2AE5FB55-1B83-4BAD-971A-30D0CF394100}"/>
    <cellStyle name="Normal 2 4 2 4 4 2 3 3" xfId="37005" xr:uid="{379E09E6-2836-4AE9-BA69-D9937F363AF7}"/>
    <cellStyle name="Normal 2 4 2 4 4 2 4" xfId="15130" xr:uid="{20D0F7C9-73FE-4F8E-AE95-F485AFE8BC48}"/>
    <cellStyle name="Normal 2 4 2 4 4 2 5" xfId="25979" xr:uid="{C7C481EE-364A-4671-BAE5-DE3CCB99BDE6}"/>
    <cellStyle name="Normal 2 4 2 4 4 2 6" xfId="32129" xr:uid="{CA333255-1A0F-4CB5-9E43-2D916575C7E9}"/>
    <cellStyle name="Normal 2 4 2 4 4 2 7" xfId="41253" xr:uid="{424EF3B5-3C84-44AA-88CA-B0CBD2C2B72F}"/>
    <cellStyle name="Normal 2 4 2 4 4 3" xfId="5768" xr:uid="{FC164746-CD09-477F-BF00-EA901971F4D7}"/>
    <cellStyle name="Normal 2 4 2 4 4 3 2" xfId="11492" xr:uid="{3F03C68D-4249-4DE2-8606-210BD6E7C912}"/>
    <cellStyle name="Normal 2 4 2 4 4 3 2 2" xfId="22365" xr:uid="{4F35B3D4-7530-41D3-A938-1FF9AD9ECA55}"/>
    <cellStyle name="Normal 2 4 2 4 4 3 2 3" xfId="38985" xr:uid="{1D15E145-C59E-464E-9A8D-CB862E5FD495}"/>
    <cellStyle name="Normal 2 4 2 4 4 3 3" xfId="17206" xr:uid="{0C1C27A0-ABC6-473C-AEC9-23A751B8558F}"/>
    <cellStyle name="Normal 2 4 2 4 4 3 4" xfId="28055" xr:uid="{635318F9-4629-4F32-B6F4-192C7DB6CA7B}"/>
    <cellStyle name="Normal 2 4 2 4 4 3 5" xfId="35018" xr:uid="{ACC74F49-79D4-4CBC-BA31-B009E77C2EBD}"/>
    <cellStyle name="Normal 2 4 2 4 4 3 6" xfId="43329" xr:uid="{D17FD722-1F0E-4614-A084-E56DF47C7F45}"/>
    <cellStyle name="Normal 2 4 2 4 4 4" xfId="11493" xr:uid="{AA36ED07-396E-475D-BF3A-56B0A8FFC742}"/>
    <cellStyle name="Normal 2 4 2 4 4 4 2" xfId="22366" xr:uid="{90D039E5-5BBE-4FE9-936F-DA7A9BC80A6F}"/>
    <cellStyle name="Normal 2 4 2 4 4 4 3" xfId="37004" xr:uid="{A5F1DBA2-5F04-42BD-8D2C-85C4AFB16783}"/>
    <cellStyle name="Normal 2 4 2 4 4 5" xfId="14150" xr:uid="{4420BE42-3AD4-41AE-B446-126632EA414C}"/>
    <cellStyle name="Normal 2 4 2 4 4 6" xfId="24999" xr:uid="{866BE173-C8F9-4FCE-B535-933456F01E5E}"/>
    <cellStyle name="Normal 2 4 2 4 4 7" xfId="31149" xr:uid="{F57BDB93-66FA-4950-B057-DAEC8734D4DD}"/>
    <cellStyle name="Normal 2 4 2 4 4 8" xfId="40273" xr:uid="{F02DEECB-7E9A-4C86-9A81-0B828567858C}"/>
    <cellStyle name="Normal 2 4 2 4 5" xfId="3017" xr:uid="{727844DB-FDEA-4568-ADAE-4972E71EE5F7}"/>
    <cellStyle name="Normal 2 4 2 4 5 2" xfId="6255" xr:uid="{08375D52-0DFA-4F91-B685-AD00F9F0A901}"/>
    <cellStyle name="Normal 2 4 2 4 5 2 2" xfId="8975" xr:uid="{A393353D-4504-4D9D-95BA-71812F0EA6BC}"/>
    <cellStyle name="Normal 2 4 2 4 5 2 2 2" xfId="20119" xr:uid="{0C7F46D7-BFDE-4F43-9B85-D540351E6806}"/>
    <cellStyle name="Normal 2 4 2 4 5 2 2 3" xfId="38987" xr:uid="{5EF3B61E-A9FD-4299-9E93-56CA8B8534C3}"/>
    <cellStyle name="Normal 2 4 2 4 5 2 3" xfId="17693" xr:uid="{10AE6306-4855-468F-ADAA-9C9EA398F1E8}"/>
    <cellStyle name="Normal 2 4 2 4 5 2 4" xfId="28542" xr:uid="{48508E68-2559-4C5A-8786-613F5664BB1C}"/>
    <cellStyle name="Normal 2 4 2 4 5 2 5" xfId="32399" xr:uid="{52547728-31FA-4DB4-9F62-B5CBACF2ADEE}"/>
    <cellStyle name="Normal 2 4 2 4 5 2 6" xfId="43816" xr:uid="{F4322379-4563-4950-A9B1-3C14537D11FC}"/>
    <cellStyle name="Normal 2 4 2 4 5 3" xfId="11494" xr:uid="{8980B02A-4F1E-4E52-8E18-AF3491844D5B}"/>
    <cellStyle name="Normal 2 4 2 4 5 3 2" xfId="22367" xr:uid="{25B44CF7-7186-48B9-8A3E-5C658F174647}"/>
    <cellStyle name="Normal 2 4 2 4 5 3 3" xfId="37006" xr:uid="{0DB2CC7F-3942-49D7-90B5-1FF75F62F8DD}"/>
    <cellStyle name="Normal 2 4 2 4 5 4" xfId="14637" xr:uid="{39FC6D3A-6CCE-4421-BC4D-D96A3655E0BF}"/>
    <cellStyle name="Normal 2 4 2 4 5 5" xfId="25486" xr:uid="{E46B1460-F489-4ACD-BA5F-09C0AD722235}"/>
    <cellStyle name="Normal 2 4 2 4 5 6" xfId="31636" xr:uid="{2A65E0B6-8DC2-4CB9-8E75-BD600E6F78FD}"/>
    <cellStyle name="Normal 2 4 2 4 5 7" xfId="40760" xr:uid="{FE2431DD-C9C8-4271-A67B-9574B75A11FF}"/>
    <cellStyle name="Normal 2 4 2 4 6" xfId="4009" xr:uid="{AE14D902-7AAA-49C0-9232-3C3C70447592}"/>
    <cellStyle name="Normal 2 4 2 4 6 2" xfId="7244" xr:uid="{2C7B3F7C-7DD5-444E-A362-EF822820E901}"/>
    <cellStyle name="Normal 2 4 2 4 6 2 2" xfId="18682" xr:uid="{4F40E6C5-DAC5-42BB-B483-66DB959CAC39}"/>
    <cellStyle name="Normal 2 4 2 4 6 2 3" xfId="29531" xr:uid="{5EFF669D-336F-41C3-A5A2-67781348F5B2}"/>
    <cellStyle name="Normal 2 4 2 4 6 2 4" xfId="37811" xr:uid="{58792978-3E97-4596-AD02-73F4C6A0A880}"/>
    <cellStyle name="Normal 2 4 2 4 6 2 5" xfId="44805" xr:uid="{71338A6B-5000-4FEE-A1CF-7B2C355B34A0}"/>
    <cellStyle name="Normal 2 4 2 4 6 3" xfId="15626" xr:uid="{CC44970D-7033-41EA-9EF6-DC8A4E02FB0C}"/>
    <cellStyle name="Normal 2 4 2 4 6 4" xfId="26475" xr:uid="{CDF5866D-A4ED-46E3-B281-F7CBF8CEAF11}"/>
    <cellStyle name="Normal 2 4 2 4 6 5" xfId="33199" xr:uid="{8F3F27CD-AF73-4BEA-957E-FEBB1067600D}"/>
    <cellStyle name="Normal 2 4 2 4 6 6" xfId="41749" xr:uid="{410B0E30-AD6E-42D5-99A9-E78D4FD8D7A7}"/>
    <cellStyle name="Normal 2 4 2 4 7" xfId="4553" xr:uid="{D1ED9317-44B2-4632-84E5-D5E7C89A20A9}"/>
    <cellStyle name="Normal 2 4 2 4 7 2" xfId="7609" xr:uid="{A2504DC2-5C24-45EB-B358-2BE558AADE0F}"/>
    <cellStyle name="Normal 2 4 2 4 7 2 2" xfId="19047" xr:uid="{5C929B1C-8E79-4BE7-BA52-236574672CFC}"/>
    <cellStyle name="Normal 2 4 2 4 7 2 3" xfId="29896" xr:uid="{98544124-5522-4B03-B682-6103B985F19A}"/>
    <cellStyle name="Normal 2 4 2 4 7 2 4" xfId="45170" xr:uid="{D84F2C61-67A4-4EDC-9EAF-A6A16A2CCFF0}"/>
    <cellStyle name="Normal 2 4 2 4 7 3" xfId="15991" xr:uid="{5C370A48-A68B-435F-B204-87D5A01A868E}"/>
    <cellStyle name="Normal 2 4 2 4 7 4" xfId="26840" xr:uid="{82F1FB83-66D8-4CDE-8F13-E824DF9DD965}"/>
    <cellStyle name="Normal 2 4 2 4 7 5" xfId="35829" xr:uid="{A6A51F81-173D-432E-A969-E621E8D06D10}"/>
    <cellStyle name="Normal 2 4 2 4 7 6" xfId="42114" xr:uid="{4638D931-1FB8-4CAB-8495-66D41FECF0DF}"/>
    <cellStyle name="Normal 2 4 2 4 8" xfId="4915" xr:uid="{57E366BE-6D23-4337-8168-025A1D7553B6}"/>
    <cellStyle name="Normal 2 4 2 4 8 2" xfId="7971" xr:uid="{096A2EEA-7723-4C34-B646-D7BA4AEE3569}"/>
    <cellStyle name="Normal 2 4 2 4 8 2 2" xfId="19409" xr:uid="{E7A57278-7BB4-4DD8-AC97-35476AE46F8F}"/>
    <cellStyle name="Normal 2 4 2 4 8 2 3" xfId="30258" xr:uid="{24F0BC8D-E166-4CF8-943C-C3DB31F21E88}"/>
    <cellStyle name="Normal 2 4 2 4 8 2 4" xfId="45532" xr:uid="{E1E7A2F7-D055-43B5-A840-CACB74DB64D5}"/>
    <cellStyle name="Normal 2 4 2 4 8 3" xfId="16353" xr:uid="{0E9FF7BB-9219-4453-8B41-1DF61448FE1C}"/>
    <cellStyle name="Normal 2 4 2 4 8 4" xfId="27202" xr:uid="{6D0BA93A-BD22-46D7-88FC-037F67F05886}"/>
    <cellStyle name="Normal 2 4 2 4 8 5" xfId="42476" xr:uid="{F3C1E472-4A37-42D8-97D1-60AD6BAC25F8}"/>
    <cellStyle name="Normal 2 4 2 4 9" xfId="5275" xr:uid="{A6EAE203-B6F3-4F7B-8705-8B7DE527F433}"/>
    <cellStyle name="Normal 2 4 2 4 9 2" xfId="16713" xr:uid="{8D63FF2D-33BC-40BF-8E20-772D0F5AC0F3}"/>
    <cellStyle name="Normal 2 4 2 4 9 3" xfId="27562" xr:uid="{0F11249E-0CCC-4F18-904B-04082810D565}"/>
    <cellStyle name="Normal 2 4 2 4 9 4" xfId="42836" xr:uid="{83E570FA-21CA-42C7-809D-28287615C6A3}"/>
    <cellStyle name="Normal 2 4 2 5" xfId="971" xr:uid="{D6628D30-B43E-4D54-81A3-61A82A067B8A}"/>
    <cellStyle name="Normal 2 4 2 5 10" xfId="30717" xr:uid="{5DD1FA8A-5C2B-41EB-8E9D-1FDDA3F93539}"/>
    <cellStyle name="Normal 2 4 2 5 11" xfId="39782" xr:uid="{8900A2E9-940F-481F-A2F4-FF7308F89E3C}"/>
    <cellStyle name="Normal 2 4 2 5 2" xfId="2531" xr:uid="{63D70DA8-A07E-4C7C-B036-F8D88DCE63E1}"/>
    <cellStyle name="Normal 2 4 2 5 2 10" xfId="40275" xr:uid="{92B52539-5FFE-4C1B-AB9D-E621877CD6EB}"/>
    <cellStyle name="Normal 2 4 2 5 2 2" xfId="3512" xr:uid="{B4976C6B-905D-4F2F-9766-EFD406238C2D}"/>
    <cellStyle name="Normal 2 4 2 5 2 2 2" xfId="6750" xr:uid="{62B031B0-1A86-417E-8E18-08CD095D37EC}"/>
    <cellStyle name="Normal 2 4 2 5 2 2 2 2" xfId="11495" xr:uid="{14307A05-CB13-4FAB-A29D-F318E27506FA}"/>
    <cellStyle name="Normal 2 4 2 5 2 2 2 2 2" xfId="22368" xr:uid="{5386C645-A41E-4F19-A820-C81EA7F7A04F}"/>
    <cellStyle name="Normal 2 4 2 5 2 2 2 2 3" xfId="38988" xr:uid="{3329AC88-4E1E-4F04-AAD9-2CD5EA23C7A0}"/>
    <cellStyle name="Normal 2 4 2 5 2 2 2 3" xfId="18188" xr:uid="{4A7D2691-E37F-4E4C-9472-253D84EA73CC}"/>
    <cellStyle name="Normal 2 4 2 5 2 2 2 4" xfId="29037" xr:uid="{DC5AF807-DAF0-4E01-86D9-4441C5D4DFE3}"/>
    <cellStyle name="Normal 2 4 2 5 2 2 2 5" xfId="35020" xr:uid="{9C1801AC-4912-47BB-ABAA-0E1A9EC2117D}"/>
    <cellStyle name="Normal 2 4 2 5 2 2 2 6" xfId="44311" xr:uid="{DB379F6C-A780-4AE2-B6AA-B8E4C7F1AC44}"/>
    <cellStyle name="Normal 2 4 2 5 2 2 3" xfId="11496" xr:uid="{9AE8EB8A-2B70-4275-807B-0B0B0DE7D3BD}"/>
    <cellStyle name="Normal 2 4 2 5 2 2 3 2" xfId="22369" xr:uid="{AA833EDB-DCD7-4AEF-AFBD-BEE5CDA5750E}"/>
    <cellStyle name="Normal 2 4 2 5 2 2 3 3" xfId="37007" xr:uid="{6E2A2AE9-2AC1-4AAA-9080-AAC677010A15}"/>
    <cellStyle name="Normal 2 4 2 5 2 2 4" xfId="15132" xr:uid="{C1FA6D25-B5DD-4126-9901-947C1D17FFA7}"/>
    <cellStyle name="Normal 2 4 2 5 2 2 5" xfId="25981" xr:uid="{8DE0D213-63A8-469F-889F-38B072C3824F}"/>
    <cellStyle name="Normal 2 4 2 5 2 2 6" xfId="32131" xr:uid="{40354F89-6AC9-4039-BD46-327FDE49B07F}"/>
    <cellStyle name="Normal 2 4 2 5 2 2 7" xfId="41255" xr:uid="{C9C3A166-1284-4D20-BB8A-9D2B992BD011}"/>
    <cellStyle name="Normal 2 4 2 5 2 3" xfId="4012" xr:uid="{A0DA32A5-15BF-44B0-9D5E-F8A0274BF8CA}"/>
    <cellStyle name="Normal 2 4 2 5 2 3 2" xfId="7247" xr:uid="{07AD1251-9F05-4343-A4BA-033E5580CD7F}"/>
    <cellStyle name="Normal 2 4 2 5 2 3 2 2" xfId="18685" xr:uid="{EE0512C7-5618-4061-AD26-BB16C1FB77BE}"/>
    <cellStyle name="Normal 2 4 2 5 2 3 2 3" xfId="29534" xr:uid="{11C80C3C-E9ED-472C-9E8F-2E2E09B98D42}"/>
    <cellStyle name="Normal 2 4 2 5 2 3 2 4" xfId="38169" xr:uid="{39A578A2-3878-4166-8B11-7D2A7377EB12}"/>
    <cellStyle name="Normal 2 4 2 5 2 3 2 5" xfId="44808" xr:uid="{E18C7E30-1C94-4EF1-976F-69EDEAACFAC9}"/>
    <cellStyle name="Normal 2 4 2 5 2 3 3" xfId="15629" xr:uid="{48108617-D71A-48DD-AE49-97703C251242}"/>
    <cellStyle name="Normal 2 4 2 5 2 3 4" xfId="26478" xr:uid="{74BF8191-3428-4A53-A708-040A823401BB}"/>
    <cellStyle name="Normal 2 4 2 5 2 3 5" xfId="33200" xr:uid="{265972D3-81DA-4E1D-AC3F-D135E8C3143B}"/>
    <cellStyle name="Normal 2 4 2 5 2 3 6" xfId="41752" xr:uid="{992AB66D-3E3C-4FEF-AE9F-ECCC8C736FBC}"/>
    <cellStyle name="Normal 2 4 2 5 2 4" xfId="4556" xr:uid="{51AD7555-7B28-406E-B05E-245DF2F89F83}"/>
    <cellStyle name="Normal 2 4 2 5 2 4 2" xfId="7612" xr:uid="{77C3617D-B04E-43CF-B982-7DB2D38E6CAE}"/>
    <cellStyle name="Normal 2 4 2 5 2 4 2 2" xfId="19050" xr:uid="{49711FBD-8F41-40AD-8818-8F2AC1327310}"/>
    <cellStyle name="Normal 2 4 2 5 2 4 2 3" xfId="29899" xr:uid="{2D4386A9-DEF5-4DD4-8444-20A400FE60A0}"/>
    <cellStyle name="Normal 2 4 2 5 2 4 2 4" xfId="45173" xr:uid="{565F0256-C62A-4EBD-A983-84945B9D4743}"/>
    <cellStyle name="Normal 2 4 2 5 2 4 3" xfId="15994" xr:uid="{2F2DD583-8245-4F25-B300-38940F1B13EA}"/>
    <cellStyle name="Normal 2 4 2 5 2 4 4" xfId="26843" xr:uid="{A4F54BFE-415D-46A3-96DA-52C86096521C}"/>
    <cellStyle name="Normal 2 4 2 5 2 4 5" xfId="36187" xr:uid="{BBBA599A-0210-4130-8161-898B367380DD}"/>
    <cellStyle name="Normal 2 4 2 5 2 4 6" xfId="42117" xr:uid="{09E68D90-0CEA-4E95-9A52-BC7A0DFCAE30}"/>
    <cellStyle name="Normal 2 4 2 5 2 5" xfId="4918" xr:uid="{C17F42A5-4AF2-4796-B3D6-F198B090DA28}"/>
    <cellStyle name="Normal 2 4 2 5 2 5 2" xfId="7974" xr:uid="{5A3FF975-8AD5-418C-A7BA-5C4A1CD631DA}"/>
    <cellStyle name="Normal 2 4 2 5 2 5 2 2" xfId="19412" xr:uid="{0A8B81AA-F8F7-43A3-83D0-ACCA328BBB90}"/>
    <cellStyle name="Normal 2 4 2 5 2 5 2 3" xfId="30261" xr:uid="{0FE13597-A64E-48F5-8518-EB7F826985FF}"/>
    <cellStyle name="Normal 2 4 2 5 2 5 2 4" xfId="45535" xr:uid="{F4C761DE-0313-425E-B359-422AEC13909D}"/>
    <cellStyle name="Normal 2 4 2 5 2 5 3" xfId="16356" xr:uid="{F18BEC7B-1DEE-4B6C-A44B-65E588E694F8}"/>
    <cellStyle name="Normal 2 4 2 5 2 5 4" xfId="27205" xr:uid="{797BFD95-B7E7-41C3-BCF4-805EEC29A426}"/>
    <cellStyle name="Normal 2 4 2 5 2 5 5" xfId="42479" xr:uid="{186C9DA1-E257-466C-ADFE-716A50025CF9}"/>
    <cellStyle name="Normal 2 4 2 5 2 6" xfId="5770" xr:uid="{5169D346-BDF3-458D-A405-8EACC370A4B9}"/>
    <cellStyle name="Normal 2 4 2 5 2 6 2" xfId="17208" xr:uid="{E1756482-D287-4B2E-A2E5-9A0DC1453F94}"/>
    <cellStyle name="Normal 2 4 2 5 2 6 3" xfId="28057" xr:uid="{EF9ABFEB-EA5C-4870-BDA5-F29F11994E3F}"/>
    <cellStyle name="Normal 2 4 2 5 2 6 4" xfId="43331" xr:uid="{AEEEF845-6A93-4A3B-AA39-895BF159C887}"/>
    <cellStyle name="Normal 2 4 2 5 2 7" xfId="14152" xr:uid="{DEB081A5-80B7-4C87-9133-B7830C98B556}"/>
    <cellStyle name="Normal 2 4 2 5 2 8" xfId="25001" xr:uid="{D5161AA1-F411-4227-8FA3-40C0604AB3A4}"/>
    <cellStyle name="Normal 2 4 2 5 2 9" xfId="31151" xr:uid="{840B8AD6-6446-42E3-8B91-5FB1188D1AFA}"/>
    <cellStyle name="Normal 2 4 2 5 3" xfId="3019" xr:uid="{828E4D22-3C60-4725-A36A-31D5EBE6C18B}"/>
    <cellStyle name="Normal 2 4 2 5 3 2" xfId="6257" xr:uid="{DE249C8D-5D66-410F-9965-5E206762BA45}"/>
    <cellStyle name="Normal 2 4 2 5 3 2 2" xfId="11497" xr:uid="{BE176E73-5EF0-40A4-AA99-8C9B147E088B}"/>
    <cellStyle name="Normal 2 4 2 5 3 2 2 2" xfId="22370" xr:uid="{F65D1414-5A14-4A0E-B979-35335A1B4252}"/>
    <cellStyle name="Normal 2 4 2 5 3 2 2 3" xfId="38170" xr:uid="{A479B917-7C4E-46A2-8334-9AFB04E78C3D}"/>
    <cellStyle name="Normal 2 4 2 5 3 2 3" xfId="17695" xr:uid="{EC7C89E1-3FC4-460E-9821-034A715FD8D6}"/>
    <cellStyle name="Normal 2 4 2 5 3 2 4" xfId="28544" xr:uid="{C6927963-8964-4110-B883-046136651921}"/>
    <cellStyle name="Normal 2 4 2 5 3 2 5" xfId="32400" xr:uid="{277B3C78-B804-4AF4-B073-DA8D3F90F862}"/>
    <cellStyle name="Normal 2 4 2 5 3 2 6" xfId="43818" xr:uid="{E44DDD08-0B66-4899-809B-57D3090FB314}"/>
    <cellStyle name="Normal 2 4 2 5 3 3" xfId="11498" xr:uid="{D96FF8E6-E51E-4CE5-AB06-B0451A31F5A9}"/>
    <cellStyle name="Normal 2 4 2 5 3 3 2" xfId="22371" xr:uid="{FC86A2A1-3F48-45E5-8DB9-3D0231BD0C8A}"/>
    <cellStyle name="Normal 2 4 2 5 3 3 3" xfId="36188" xr:uid="{F204300C-7BE3-49AB-939C-2A79DA3685F4}"/>
    <cellStyle name="Normal 2 4 2 5 3 4" xfId="14639" xr:uid="{DA3A1B56-9ACE-4F93-A50A-C895659378B2}"/>
    <cellStyle name="Normal 2 4 2 5 3 5" xfId="25488" xr:uid="{D71595CB-CAF3-4544-B145-1B624D3FE459}"/>
    <cellStyle name="Normal 2 4 2 5 3 6" xfId="31638" xr:uid="{F8FD5BD0-FEEC-43EE-BABE-16DA6733308D}"/>
    <cellStyle name="Normal 2 4 2 5 3 7" xfId="40762" xr:uid="{6ED3EC58-E9FD-4FEA-95A1-C050493EE0FA}"/>
    <cellStyle name="Normal 2 4 2 5 4" xfId="4011" xr:uid="{81AC22F6-97DF-4E4A-9D59-F23B42682FD2}"/>
    <cellStyle name="Normal 2 4 2 5 4 2" xfId="7246" xr:uid="{E71784A7-ABCD-48AF-8E2A-12AC13926DEC}"/>
    <cellStyle name="Normal 2 4 2 5 4 2 2" xfId="18684" xr:uid="{D8DB7ABE-BC1A-4941-854C-539950274A50}"/>
    <cellStyle name="Normal 2 4 2 5 4 2 3" xfId="29533" xr:uid="{F970668E-3A92-4FB2-BCF6-EC5608F2B576}"/>
    <cellStyle name="Normal 2 4 2 5 4 2 4" xfId="37813" xr:uid="{C8A6F613-ECFB-411A-9AB7-8B506CBC9F1E}"/>
    <cellStyle name="Normal 2 4 2 5 4 2 5" xfId="44807" xr:uid="{F0587B36-397A-4D47-999E-00A2CCCCB46E}"/>
    <cellStyle name="Normal 2 4 2 5 4 3" xfId="15628" xr:uid="{C1CB6003-114C-49C5-BD3D-9C9FF1456142}"/>
    <cellStyle name="Normal 2 4 2 5 4 4" xfId="26477" xr:uid="{1BAB71DE-97D0-40D7-B094-DA6F39FA6E89}"/>
    <cellStyle name="Normal 2 4 2 5 4 5" xfId="32401" xr:uid="{6EC16A68-D21E-4FAC-A62F-4364C8ADBED4}"/>
    <cellStyle name="Normal 2 4 2 5 4 6" xfId="41751" xr:uid="{B5C7B53A-1879-4C3F-A487-DB56261D6BB6}"/>
    <cellStyle name="Normal 2 4 2 5 5" xfId="4555" xr:uid="{5C6A24E8-03A0-418A-89A7-6FF360908804}"/>
    <cellStyle name="Normal 2 4 2 5 5 2" xfId="7611" xr:uid="{4B9A18C1-48F6-44FA-9247-037DE14CB5EA}"/>
    <cellStyle name="Normal 2 4 2 5 5 2 2" xfId="19049" xr:uid="{DFEE5976-3431-41D6-ABDE-9A3B2F9F5787}"/>
    <cellStyle name="Normal 2 4 2 5 5 2 3" xfId="29898" xr:uid="{242BF761-2C71-4773-99B9-0C8E25D9A99D}"/>
    <cellStyle name="Normal 2 4 2 5 5 2 4" xfId="45172" xr:uid="{A7BE3402-5B60-443A-971E-0918AA5BFDFB}"/>
    <cellStyle name="Normal 2 4 2 5 5 3" xfId="15993" xr:uid="{7F8998F5-A2CD-4F2B-BBE0-C4FD3A2E7879}"/>
    <cellStyle name="Normal 2 4 2 5 5 4" xfId="26842" xr:uid="{C178F8D3-83B6-47B9-B56C-355F5B43EC81}"/>
    <cellStyle name="Normal 2 4 2 5 5 5" xfId="33201" xr:uid="{697D868C-59E5-4D21-A988-042EC6E451DB}"/>
    <cellStyle name="Normal 2 4 2 5 5 6" xfId="42116" xr:uid="{BF08C3D9-3CE6-409B-AE7C-93815796D650}"/>
    <cellStyle name="Normal 2 4 2 5 6" xfId="4917" xr:uid="{FE7E1274-3DDF-44A6-99A1-64E88B012D20}"/>
    <cellStyle name="Normal 2 4 2 5 6 2" xfId="7973" xr:uid="{820CBCB9-697B-491D-BFB1-0B4FDB07C3F6}"/>
    <cellStyle name="Normal 2 4 2 5 6 2 2" xfId="19411" xr:uid="{33B56D98-5DF7-4E0D-9058-A23F7928CAE1}"/>
    <cellStyle name="Normal 2 4 2 5 6 2 3" xfId="30260" xr:uid="{FF72B2B2-3854-4BE4-86CA-1E012317F1DF}"/>
    <cellStyle name="Normal 2 4 2 5 6 2 4" xfId="45534" xr:uid="{40243A9C-DFF7-402A-A1BE-163081FA7443}"/>
    <cellStyle name="Normal 2 4 2 5 6 3" xfId="16355" xr:uid="{6CF137AF-A44A-4980-B553-4BB68D7F8AAD}"/>
    <cellStyle name="Normal 2 4 2 5 6 4" xfId="27204" xr:uid="{AF676303-CAA1-49E2-9BBE-1FB668DD4CDE}"/>
    <cellStyle name="Normal 2 4 2 5 6 5" xfId="42478" xr:uid="{5063E287-E03D-4F60-8A9E-4A4E419EB779}"/>
    <cellStyle name="Normal 2 4 2 5 7" xfId="5277" xr:uid="{39DE7B97-3EC0-4DFC-9367-8B423DDBD68E}"/>
    <cellStyle name="Normal 2 4 2 5 7 2" xfId="16715" xr:uid="{1949EE87-B358-49D6-9882-E54EFDBC6DC4}"/>
    <cellStyle name="Normal 2 4 2 5 7 3" xfId="27564" xr:uid="{B3615688-8A76-439C-82BB-D6652FAAD962}"/>
    <cellStyle name="Normal 2 4 2 5 7 4" xfId="42838" xr:uid="{21FE16A5-1D4B-43FC-8D8F-2F901F06D1F9}"/>
    <cellStyle name="Normal 2 4 2 5 8" xfId="13659" xr:uid="{8BD673DA-C80D-4FED-AA90-7A01DB04A260}"/>
    <cellStyle name="Normal 2 4 2 5 9" xfId="24508" xr:uid="{450D97AE-7CAA-4A69-AECF-BD68784ECE40}"/>
    <cellStyle name="Normal 2 4 2 6" xfId="1973" xr:uid="{BF4C1247-7AB4-49DD-BFD8-483B6D3798F1}"/>
    <cellStyle name="Normal 2 4 2 6 2" xfId="2664" xr:uid="{192D43DA-2301-46FE-8385-0D86485EF126}"/>
    <cellStyle name="Normal 2 4 2 6 2 2" xfId="3644" xr:uid="{4902E051-1DD8-458D-8A25-FE177BD7FE4D}"/>
    <cellStyle name="Normal 2 4 2 6 2 2 2" xfId="6882" xr:uid="{46154C93-8BB0-48D1-B84E-6510B1177A06}"/>
    <cellStyle name="Normal 2 4 2 6 2 2 2 2" xfId="11499" xr:uid="{170ADDE0-56A9-493D-9361-BF792A992EA5}"/>
    <cellStyle name="Normal 2 4 2 6 2 2 2 2 2" xfId="22372" xr:uid="{8EAD6743-5BD2-4AE3-B6CA-7AF3181CA0EE}"/>
    <cellStyle name="Normal 2 4 2 6 2 2 2 2 3" xfId="38990" xr:uid="{C36393E2-209B-4629-A458-E6873FDAB2F6}"/>
    <cellStyle name="Normal 2 4 2 6 2 2 2 3" xfId="18320" xr:uid="{2CD202B7-78F6-447E-9549-B15B9732E8C7}"/>
    <cellStyle name="Normal 2 4 2 6 2 2 2 4" xfId="29169" xr:uid="{CEF12054-AF4D-4A4A-AA11-A31A0D8208E0}"/>
    <cellStyle name="Normal 2 4 2 6 2 2 2 5" xfId="35022" xr:uid="{FA4BB393-E31E-49FE-8638-86173630FE80}"/>
    <cellStyle name="Normal 2 4 2 6 2 2 2 6" xfId="44443" xr:uid="{738624A7-D55B-430C-9EDD-38BDA87E1F01}"/>
    <cellStyle name="Normal 2 4 2 6 2 2 3" xfId="11500" xr:uid="{072FD310-1E37-49B8-8CE1-81D425093E9A}"/>
    <cellStyle name="Normal 2 4 2 6 2 2 3 2" xfId="22373" xr:uid="{FAE32BB6-B5DD-4922-9994-6FFDC4AFB9F0}"/>
    <cellStyle name="Normal 2 4 2 6 2 2 3 3" xfId="37009" xr:uid="{33E95B64-4173-441D-AC62-9DF2492AF28C}"/>
    <cellStyle name="Normal 2 4 2 6 2 2 4" xfId="15264" xr:uid="{36F00747-355D-4146-809D-B16803A06526}"/>
    <cellStyle name="Normal 2 4 2 6 2 2 5" xfId="26113" xr:uid="{81D1CCC6-28D1-4D72-9A74-4BED3E4F1AA2}"/>
    <cellStyle name="Normal 2 4 2 6 2 2 6" xfId="32263" xr:uid="{2CBADF4F-DEA4-4683-8BA2-8919443F520B}"/>
    <cellStyle name="Normal 2 4 2 6 2 2 7" xfId="41387" xr:uid="{B87B57B6-0F19-4BC8-B934-BCBF95B0F0C9}"/>
    <cellStyle name="Normal 2 4 2 6 2 3" xfId="5902" xr:uid="{E119E548-D4E4-42DF-B830-4ECCF039FC57}"/>
    <cellStyle name="Normal 2 4 2 6 2 3 2" xfId="11501" xr:uid="{3AC21772-34AD-4FA4-8F13-80FB8C6EF178}"/>
    <cellStyle name="Normal 2 4 2 6 2 3 2 2" xfId="22374" xr:uid="{8C98DA5C-9B35-4A46-BD48-C1E877C6D7C9}"/>
    <cellStyle name="Normal 2 4 2 6 2 3 2 3" xfId="38989" xr:uid="{77E405A7-C585-49BA-A77E-B9474A044224}"/>
    <cellStyle name="Normal 2 4 2 6 2 3 3" xfId="17340" xr:uid="{31E71AF4-4437-4AD3-98A3-8E85B4EF1ADA}"/>
    <cellStyle name="Normal 2 4 2 6 2 3 4" xfId="28189" xr:uid="{BCC29075-7DB5-45CD-B628-77DAE376CAE2}"/>
    <cellStyle name="Normal 2 4 2 6 2 3 5" xfId="35021" xr:uid="{D330BD68-00C2-4035-BEB5-7861D8F69E04}"/>
    <cellStyle name="Normal 2 4 2 6 2 3 6" xfId="43463" xr:uid="{ADA14641-2D92-46E4-B9F3-D115803D866D}"/>
    <cellStyle name="Normal 2 4 2 6 2 4" xfId="11502" xr:uid="{934E1150-0278-45E2-9F1C-106DD3FD0979}"/>
    <cellStyle name="Normal 2 4 2 6 2 4 2" xfId="22375" xr:uid="{B5999AFE-A019-4D54-82B9-4C9656BA6517}"/>
    <cellStyle name="Normal 2 4 2 6 2 4 3" xfId="37008" xr:uid="{DE41779D-E0C6-45F0-988D-45E2B4DA5CAF}"/>
    <cellStyle name="Normal 2 4 2 6 2 5" xfId="14284" xr:uid="{80B4E807-3A2A-46C4-B552-9B23666E96BB}"/>
    <cellStyle name="Normal 2 4 2 6 2 6" xfId="25133" xr:uid="{E86E0276-4CBA-4D96-803B-C28577F4A16D}"/>
    <cellStyle name="Normal 2 4 2 6 2 7" xfId="31283" xr:uid="{AB21D420-9E5D-488C-AA7E-361F6E02BFE9}"/>
    <cellStyle name="Normal 2 4 2 6 2 8" xfId="40407" xr:uid="{910F6FCE-77FA-4117-BCF9-51A6157A0D54}"/>
    <cellStyle name="Normal 2 4 2 6 3" xfId="3151" xr:uid="{CF0ACCCB-E875-47A1-A79E-90B0262717B8}"/>
    <cellStyle name="Normal 2 4 2 6 3 2" xfId="6389" xr:uid="{F5CFB24D-A357-4335-909F-D7216870F951}"/>
    <cellStyle name="Normal 2 4 2 6 3 2 2" xfId="11503" xr:uid="{5CB2EAF2-939B-4D21-AB5A-31468E462152}"/>
    <cellStyle name="Normal 2 4 2 6 3 2 2 2" xfId="22376" xr:uid="{6398DC0C-E56D-4E98-9795-E5959E3F1CE3}"/>
    <cellStyle name="Normal 2 4 2 6 3 2 2 3" xfId="38991" xr:uid="{7A308C83-EA15-4531-A30D-FEC81E55A35D}"/>
    <cellStyle name="Normal 2 4 2 6 3 2 3" xfId="17827" xr:uid="{41F1E8F8-1E93-45D9-B162-61949C9138CF}"/>
    <cellStyle name="Normal 2 4 2 6 3 2 4" xfId="28676" xr:uid="{D43FD317-8154-48D1-858D-9679836D3D65}"/>
    <cellStyle name="Normal 2 4 2 6 3 2 5" xfId="35023" xr:uid="{5F897506-D7FF-49A8-A250-629DB0F9F363}"/>
    <cellStyle name="Normal 2 4 2 6 3 2 6" xfId="43950" xr:uid="{3B5AA8E8-A500-44ED-B453-1BB0FB08538B}"/>
    <cellStyle name="Normal 2 4 2 6 3 3" xfId="11504" xr:uid="{51EA0467-F7D7-4CE8-BBF2-6088DA47E395}"/>
    <cellStyle name="Normal 2 4 2 6 3 3 2" xfId="22377" xr:uid="{A06F229D-A823-46C8-844A-9EA19A67E12B}"/>
    <cellStyle name="Normal 2 4 2 6 3 3 3" xfId="37010" xr:uid="{856A21F7-ED58-48F5-9D7D-D2B052E0A3CF}"/>
    <cellStyle name="Normal 2 4 2 6 3 4" xfId="14771" xr:uid="{1D583B52-E6BB-4044-8F60-7BF3919045D1}"/>
    <cellStyle name="Normal 2 4 2 6 3 5" xfId="25620" xr:uid="{356993A1-5FB3-44F5-89D3-513CD6D1D747}"/>
    <cellStyle name="Normal 2 4 2 6 3 6" xfId="31770" xr:uid="{E9768DF5-A9D8-4637-88BC-3132E11C11A9}"/>
    <cellStyle name="Normal 2 4 2 6 3 7" xfId="40894" xr:uid="{852BEC7E-FCF1-4BF7-B78C-DC9953B38011}"/>
    <cellStyle name="Normal 2 4 2 6 4" xfId="5409" xr:uid="{80704CD5-75D0-4312-A4EC-4CEAA5A06B80}"/>
    <cellStyle name="Normal 2 4 2 6 4 2" xfId="11505" xr:uid="{6739A372-42CC-4CCF-A108-F41B7C552D9B}"/>
    <cellStyle name="Normal 2 4 2 6 4 2 2" xfId="22378" xr:uid="{0B62D575-9CEF-4EE5-8EB3-444F17BB0701}"/>
    <cellStyle name="Normal 2 4 2 6 4 2 3" xfId="38171" xr:uid="{449500FC-47F9-4CE6-8038-60166E1F2A18}"/>
    <cellStyle name="Normal 2 4 2 6 4 3" xfId="16847" xr:uid="{96F17B7F-9E8C-41F6-98EB-34AA91C4950B}"/>
    <cellStyle name="Normal 2 4 2 6 4 4" xfId="27696" xr:uid="{6455C528-1D94-4082-A9B5-211627862A74}"/>
    <cellStyle name="Normal 2 4 2 6 4 5" xfId="34208" xr:uid="{FF68748B-39AD-4F5D-9152-68FCDC384D0C}"/>
    <cellStyle name="Normal 2 4 2 6 4 6" xfId="42970" xr:uid="{CD554C28-8B0A-472C-B926-F32B1E67FAFD}"/>
    <cellStyle name="Normal 2 4 2 6 5" xfId="11506" xr:uid="{13406D66-6901-461C-83B7-F2F727BD8DB7}"/>
    <cellStyle name="Normal 2 4 2 6 5 2" xfId="22379" xr:uid="{E4A3202D-9FEB-4519-A2C0-1A3FA502F33F}"/>
    <cellStyle name="Normal 2 4 2 6 5 3" xfId="36189" xr:uid="{B67E1352-4427-42AA-A56E-442231C970B7}"/>
    <cellStyle name="Normal 2 4 2 6 6" xfId="13791" xr:uid="{23630B51-C53E-4A2B-BD95-CEB71CDDDD5B}"/>
    <cellStyle name="Normal 2 4 2 6 7" xfId="24640" xr:uid="{28D9CA77-99A1-422E-ADA4-C02503486190}"/>
    <cellStyle name="Normal 2 4 2 6 8" xfId="30800" xr:uid="{0941DEDD-D0E8-4AC5-A702-4AB6B5A60F1D}"/>
    <cellStyle name="Normal 2 4 2 6 9" xfId="39914" xr:uid="{307EB60B-7BBD-47AD-964C-48758E198964}"/>
    <cellStyle name="Normal 2 4 2 7" xfId="1974" xr:uid="{8D109CF7-7A99-4C38-A77F-377028F54B98}"/>
    <cellStyle name="Normal 2 4 2 7 2" xfId="2665" xr:uid="{058595A8-A9FB-44C5-8CB9-424533E1C3E0}"/>
    <cellStyle name="Normal 2 4 2 7 2 2" xfId="3645" xr:uid="{1B1AB44F-158A-49F7-BECA-904614A92230}"/>
    <cellStyle name="Normal 2 4 2 7 2 2 2" xfId="6883" xr:uid="{A2AE8965-C126-498E-AF65-928039E1A036}"/>
    <cellStyle name="Normal 2 4 2 7 2 2 2 2" xfId="11507" xr:uid="{AA271BF3-408D-48CA-91DB-C6B85253618B}"/>
    <cellStyle name="Normal 2 4 2 7 2 2 2 2 2" xfId="22380" xr:uid="{24A5E367-04F9-4418-88B3-060B75CD9466}"/>
    <cellStyle name="Normal 2 4 2 7 2 2 2 2 3" xfId="38993" xr:uid="{602018CD-F471-42A7-8C03-FA8C321FF8CB}"/>
    <cellStyle name="Normal 2 4 2 7 2 2 2 3" xfId="18321" xr:uid="{1161D73A-8800-445A-8FA4-41505ABC793C}"/>
    <cellStyle name="Normal 2 4 2 7 2 2 2 4" xfId="29170" xr:uid="{6BE6AC2F-8904-433C-9CDF-4D9C9C962F9A}"/>
    <cellStyle name="Normal 2 4 2 7 2 2 2 5" xfId="35025" xr:uid="{CB5AF5B8-BA8C-4467-A394-19FA57C1EE1D}"/>
    <cellStyle name="Normal 2 4 2 7 2 2 2 6" xfId="44444" xr:uid="{6D8FCC9C-B911-408A-9CE0-83296DC68F76}"/>
    <cellStyle name="Normal 2 4 2 7 2 2 3" xfId="11508" xr:uid="{36E48712-6AEB-4935-81D2-B78A041038BE}"/>
    <cellStyle name="Normal 2 4 2 7 2 2 3 2" xfId="22381" xr:uid="{A8CCEFAC-DBB6-4DDF-AA1C-23C2809D11FC}"/>
    <cellStyle name="Normal 2 4 2 7 2 2 3 3" xfId="37012" xr:uid="{4F591D4B-1A07-41EB-A120-49E6F467AE3D}"/>
    <cellStyle name="Normal 2 4 2 7 2 2 4" xfId="15265" xr:uid="{CB799EAF-5F22-4954-84E3-303F82B77E22}"/>
    <cellStyle name="Normal 2 4 2 7 2 2 5" xfId="26114" xr:uid="{F58475DB-A345-43A5-A173-A1BB57F0BC7B}"/>
    <cellStyle name="Normal 2 4 2 7 2 2 6" xfId="32264" xr:uid="{D4D6AF54-CC61-4F85-AC2F-73279C511417}"/>
    <cellStyle name="Normal 2 4 2 7 2 2 7" xfId="41388" xr:uid="{56CF9FBB-E2FF-49FC-842D-7BF7C0D4823A}"/>
    <cellStyle name="Normal 2 4 2 7 2 3" xfId="5903" xr:uid="{2C690915-182F-468A-85A6-CEA107C4D7C6}"/>
    <cellStyle name="Normal 2 4 2 7 2 3 2" xfId="11509" xr:uid="{42847645-AD82-49E5-A5CF-CBDFD6E2BEDA}"/>
    <cellStyle name="Normal 2 4 2 7 2 3 2 2" xfId="22382" xr:uid="{2E56F5CD-59E8-43F2-A96C-8418449B6AFB}"/>
    <cellStyle name="Normal 2 4 2 7 2 3 2 3" xfId="38992" xr:uid="{79EDC2C4-B758-4075-A9E0-DD9F6367DD85}"/>
    <cellStyle name="Normal 2 4 2 7 2 3 3" xfId="17341" xr:uid="{4312DCD2-E11F-4F3C-A032-1DD54BBA69D8}"/>
    <cellStyle name="Normal 2 4 2 7 2 3 4" xfId="28190" xr:uid="{EDA17E1E-1E79-4CA1-8339-EBDC5C5466B5}"/>
    <cellStyle name="Normal 2 4 2 7 2 3 5" xfId="35024" xr:uid="{FC672C0D-87CC-4B25-BFCA-47063784E769}"/>
    <cellStyle name="Normal 2 4 2 7 2 3 6" xfId="43464" xr:uid="{E0C4FAB8-7BF0-4E61-8705-02186B21A604}"/>
    <cellStyle name="Normal 2 4 2 7 2 4" xfId="11510" xr:uid="{E904A2F5-C91C-429A-B754-B693D9117E92}"/>
    <cellStyle name="Normal 2 4 2 7 2 4 2" xfId="22383" xr:uid="{2926B91F-6D4F-4B38-B383-E9611F2DADD2}"/>
    <cellStyle name="Normal 2 4 2 7 2 4 3" xfId="37011" xr:uid="{3FD9979E-73EB-4581-9D79-64C2813CCB59}"/>
    <cellStyle name="Normal 2 4 2 7 2 5" xfId="14285" xr:uid="{67382605-5123-48AA-B3F1-E795DB745B11}"/>
    <cellStyle name="Normal 2 4 2 7 2 6" xfId="25134" xr:uid="{7C628F60-29D4-46AB-85BD-F94F8C01E73B}"/>
    <cellStyle name="Normal 2 4 2 7 2 7" xfId="31284" xr:uid="{363ED47B-A7FF-42B1-94D8-3BEA38D8B974}"/>
    <cellStyle name="Normal 2 4 2 7 2 8" xfId="40408" xr:uid="{4389BA1C-56A8-4F4E-A0BF-DB980C650AFF}"/>
    <cellStyle name="Normal 2 4 2 7 3" xfId="3152" xr:uid="{3A718BFE-84EB-4FB4-BE32-B1DC6FBA117B}"/>
    <cellStyle name="Normal 2 4 2 7 3 2" xfId="6390" xr:uid="{142DA12B-B876-464D-A9E8-043FDC26CC12}"/>
    <cellStyle name="Normal 2 4 2 7 3 2 2" xfId="11511" xr:uid="{5F52D2A6-E2C6-42B6-843C-32B922F7B7B6}"/>
    <cellStyle name="Normal 2 4 2 7 3 2 2 2" xfId="22384" xr:uid="{C8A65B92-D357-4628-8354-E55716E87A03}"/>
    <cellStyle name="Normal 2 4 2 7 3 2 2 3" xfId="38994" xr:uid="{E23FC1D6-1829-4291-8028-FE1456B99309}"/>
    <cellStyle name="Normal 2 4 2 7 3 2 3" xfId="17828" xr:uid="{75C620BA-8045-4DBB-A23F-7FBDC2D03D16}"/>
    <cellStyle name="Normal 2 4 2 7 3 2 4" xfId="28677" xr:uid="{75C36100-285D-4D70-BC2E-3E28895F11D7}"/>
    <cellStyle name="Normal 2 4 2 7 3 2 5" xfId="35026" xr:uid="{AE35DE2B-FC8A-4A3A-9EB0-0F73ADA4399A}"/>
    <cellStyle name="Normal 2 4 2 7 3 2 6" xfId="43951" xr:uid="{E62A73AD-43D1-4F1F-8D0F-ED55BD2F58BE}"/>
    <cellStyle name="Normal 2 4 2 7 3 3" xfId="11512" xr:uid="{D1B78004-3DD0-4D80-9DC1-DA018B6D6D5F}"/>
    <cellStyle name="Normal 2 4 2 7 3 3 2" xfId="22385" xr:uid="{2B857153-D363-40AC-8B60-75434D9F9198}"/>
    <cellStyle name="Normal 2 4 2 7 3 3 3" xfId="37013" xr:uid="{EDFFCF34-13D5-40E4-99BD-60946BA14350}"/>
    <cellStyle name="Normal 2 4 2 7 3 4" xfId="14772" xr:uid="{9923FCAC-A0EF-425E-B9FF-28B7B831A7F2}"/>
    <cellStyle name="Normal 2 4 2 7 3 5" xfId="25621" xr:uid="{25DEF228-1111-4B4F-BBE5-F49D99B8BE34}"/>
    <cellStyle name="Normal 2 4 2 7 3 6" xfId="31771" xr:uid="{5F7E48A6-7708-4201-AB81-3D959379C704}"/>
    <cellStyle name="Normal 2 4 2 7 3 7" xfId="40895" xr:uid="{E5E6E2C8-84AD-4790-93E2-8C0D671F3F5B}"/>
    <cellStyle name="Normal 2 4 2 7 4" xfId="5410" xr:uid="{B582D4D1-09F1-4F89-9C1B-F1F3CAE6154E}"/>
    <cellStyle name="Normal 2 4 2 7 4 2" xfId="11513" xr:uid="{677D2A8A-FA83-453C-80C4-49B05DF2AA25}"/>
    <cellStyle name="Normal 2 4 2 7 4 2 2" xfId="22386" xr:uid="{6655C1DB-DEE2-4D08-873F-A31AE75642FF}"/>
    <cellStyle name="Normal 2 4 2 7 4 2 3" xfId="38172" xr:uid="{FA9B9DB8-88BD-4C29-8995-772882FF7451}"/>
    <cellStyle name="Normal 2 4 2 7 4 3" xfId="16848" xr:uid="{2D8294BE-F2B8-4438-B9E8-C34FA3764FBA}"/>
    <cellStyle name="Normal 2 4 2 7 4 4" xfId="27697" xr:uid="{3C1E93E4-5E37-4430-A4C1-5467A90C9C79}"/>
    <cellStyle name="Normal 2 4 2 7 4 5" xfId="34209" xr:uid="{2DD44294-2221-427F-AAF3-C45DB51349CB}"/>
    <cellStyle name="Normal 2 4 2 7 4 6" xfId="42971" xr:uid="{E08795EC-48A4-41ED-BF51-56131320D7EC}"/>
    <cellStyle name="Normal 2 4 2 7 5" xfId="11514" xr:uid="{1DF91F06-55F6-432E-98BE-F7A4DCDF4C07}"/>
    <cellStyle name="Normal 2 4 2 7 5 2" xfId="22387" xr:uid="{C0248DD4-5CF8-4981-8340-86B0F6B16D0C}"/>
    <cellStyle name="Normal 2 4 2 7 5 3" xfId="36190" xr:uid="{C0B5D6F9-92ED-4022-B467-E2015ED149AF}"/>
    <cellStyle name="Normal 2 4 2 7 6" xfId="13792" xr:uid="{B25A435B-6982-4018-A3DC-B7655B342FDA}"/>
    <cellStyle name="Normal 2 4 2 7 7" xfId="24641" xr:uid="{17AE5017-CDD6-4ED2-B81F-DDD25D8591D0}"/>
    <cellStyle name="Normal 2 4 2 7 8" xfId="30801" xr:uid="{B89B44D5-F7AD-4571-BF90-BCB026472C74}"/>
    <cellStyle name="Normal 2 4 2 7 9" xfId="39915" xr:uid="{1B9E1E71-35CD-46F8-BD63-313B4BF42C19}"/>
    <cellStyle name="Normal 2 4 2 8" xfId="1975" xr:uid="{9D383170-9288-4A10-9C28-80A439C4A053}"/>
    <cellStyle name="Normal 2 4 2 8 2" xfId="2666" xr:uid="{C9D531A6-2298-407E-9F24-BBEBB08DE724}"/>
    <cellStyle name="Normal 2 4 2 8 2 2" xfId="3646" xr:uid="{788B397E-B005-4597-985A-4B03C3683AEF}"/>
    <cellStyle name="Normal 2 4 2 8 2 2 2" xfId="6884" xr:uid="{D8B8F306-BADA-4DA9-99A8-599126F22602}"/>
    <cellStyle name="Normal 2 4 2 8 2 2 2 2" xfId="11515" xr:uid="{3E20794F-4890-4EB7-9ED4-BAE1A2AE3E21}"/>
    <cellStyle name="Normal 2 4 2 8 2 2 2 2 2" xfId="22388" xr:uid="{8FDF9B9D-5DC9-4A2A-8045-8DD948703786}"/>
    <cellStyle name="Normal 2 4 2 8 2 2 2 2 3" xfId="38996" xr:uid="{E3B3F1B4-BE01-4D94-976C-D592B892844C}"/>
    <cellStyle name="Normal 2 4 2 8 2 2 2 3" xfId="18322" xr:uid="{D9F34B36-F532-40D3-B512-0E8D41FE320A}"/>
    <cellStyle name="Normal 2 4 2 8 2 2 2 4" xfId="29171" xr:uid="{BC590006-6D73-4E6A-AAD1-7AEBADEBBE10}"/>
    <cellStyle name="Normal 2 4 2 8 2 2 2 5" xfId="35028" xr:uid="{AA047CD6-97EE-4CA7-A7B9-3BAC33D8541F}"/>
    <cellStyle name="Normal 2 4 2 8 2 2 2 6" xfId="44445" xr:uid="{7FD8C915-A23F-4BE6-81CB-D7CECA47A31A}"/>
    <cellStyle name="Normal 2 4 2 8 2 2 3" xfId="11516" xr:uid="{E366AE21-ED9E-4461-8CE9-546889F0F732}"/>
    <cellStyle name="Normal 2 4 2 8 2 2 3 2" xfId="22389" xr:uid="{A16ACD8C-2E13-437D-9584-4794E0740636}"/>
    <cellStyle name="Normal 2 4 2 8 2 2 3 3" xfId="37015" xr:uid="{628598D5-5F89-4B02-8BEA-528277B44C83}"/>
    <cellStyle name="Normal 2 4 2 8 2 2 4" xfId="15266" xr:uid="{7CDAD248-7EE4-4902-869B-4E61207AEAB6}"/>
    <cellStyle name="Normal 2 4 2 8 2 2 5" xfId="26115" xr:uid="{7B160AE0-7237-472B-84A5-E5BB63979094}"/>
    <cellStyle name="Normal 2 4 2 8 2 2 6" xfId="32265" xr:uid="{0648EB4C-676D-4075-B257-72A580E1C10A}"/>
    <cellStyle name="Normal 2 4 2 8 2 2 7" xfId="41389" xr:uid="{006DAC81-CE5A-45CE-BF1E-DDA19615F27F}"/>
    <cellStyle name="Normal 2 4 2 8 2 3" xfId="5904" xr:uid="{9AFC7FE9-B4CD-4C87-B455-46DFFE56B7CC}"/>
    <cellStyle name="Normal 2 4 2 8 2 3 2" xfId="11517" xr:uid="{CD7E887F-DDF4-4235-A871-EA426CF38531}"/>
    <cellStyle name="Normal 2 4 2 8 2 3 2 2" xfId="22390" xr:uid="{1030B3A4-6A69-41BB-BB29-4E930B4A4F68}"/>
    <cellStyle name="Normal 2 4 2 8 2 3 2 3" xfId="38995" xr:uid="{7B7C087C-CF84-4283-92A3-0C9A353FF700}"/>
    <cellStyle name="Normal 2 4 2 8 2 3 3" xfId="17342" xr:uid="{FE100C84-D55F-4310-9CE1-C050891D0FC3}"/>
    <cellStyle name="Normal 2 4 2 8 2 3 4" xfId="28191" xr:uid="{4B343946-962E-4232-881F-2818970FC65D}"/>
    <cellStyle name="Normal 2 4 2 8 2 3 5" xfId="35027" xr:uid="{295286A0-5118-4BB9-9089-DECCC3580730}"/>
    <cellStyle name="Normal 2 4 2 8 2 3 6" xfId="43465" xr:uid="{FCE794CE-5E61-4D90-B774-7FAACCBCB845}"/>
    <cellStyle name="Normal 2 4 2 8 2 4" xfId="11518" xr:uid="{011BACAC-2342-465D-8050-E3CAB5A6C6C9}"/>
    <cellStyle name="Normal 2 4 2 8 2 4 2" xfId="22391" xr:uid="{A2EB17B5-A1BA-4B38-950C-92F6C103A2A4}"/>
    <cellStyle name="Normal 2 4 2 8 2 4 3" xfId="37014" xr:uid="{55232733-DE20-4098-B59B-6CA7983E157F}"/>
    <cellStyle name="Normal 2 4 2 8 2 5" xfId="14286" xr:uid="{55DB9538-A546-4703-8924-8C25C3AFEB5C}"/>
    <cellStyle name="Normal 2 4 2 8 2 6" xfId="25135" xr:uid="{29C6441B-6F7F-40FB-83C5-2829B90A1D6E}"/>
    <cellStyle name="Normal 2 4 2 8 2 7" xfId="31285" xr:uid="{A662C7B1-CEE7-4956-A894-B0B41B8FE2A2}"/>
    <cellStyle name="Normal 2 4 2 8 2 8" xfId="40409" xr:uid="{1B957BA0-3659-4511-B810-4EFF4F088815}"/>
    <cellStyle name="Normal 2 4 2 8 3" xfId="3153" xr:uid="{C32A1185-1063-43FF-9D61-0C82336744C6}"/>
    <cellStyle name="Normal 2 4 2 8 3 2" xfId="6391" xr:uid="{30FA2770-E4C1-4A4D-9CEA-D94D60CFB2F9}"/>
    <cellStyle name="Normal 2 4 2 8 3 2 2" xfId="11519" xr:uid="{D7D8E595-712D-48C6-A384-F02496CB2606}"/>
    <cellStyle name="Normal 2 4 2 8 3 2 2 2" xfId="22392" xr:uid="{498E3C58-5950-4CCD-BE27-AF8343ECB23E}"/>
    <cellStyle name="Normal 2 4 2 8 3 2 2 3" xfId="38997" xr:uid="{7CF756A2-D9B9-49D1-B0AB-35F0A9A57C36}"/>
    <cellStyle name="Normal 2 4 2 8 3 2 3" xfId="17829" xr:uid="{E7F24E97-EDD9-45AA-9E1E-BD3F7F3AC216}"/>
    <cellStyle name="Normal 2 4 2 8 3 2 4" xfId="28678" xr:uid="{68B7A598-5A44-4FF2-89DA-60771F0427B0}"/>
    <cellStyle name="Normal 2 4 2 8 3 2 5" xfId="35029" xr:uid="{4EFEA545-AC5F-4649-94A5-0D1B6EC3D653}"/>
    <cellStyle name="Normal 2 4 2 8 3 2 6" xfId="43952" xr:uid="{F9805B82-1090-4A3D-A497-1F82E3F1CA9E}"/>
    <cellStyle name="Normal 2 4 2 8 3 3" xfId="11520" xr:uid="{EDF9939D-626E-4D78-8885-232569E691F1}"/>
    <cellStyle name="Normal 2 4 2 8 3 3 2" xfId="22393" xr:uid="{291E53E2-AFB1-4E76-8BD1-0ADE688827C7}"/>
    <cellStyle name="Normal 2 4 2 8 3 3 3" xfId="37016" xr:uid="{50144490-86A8-490E-BC35-C569EEE272F4}"/>
    <cellStyle name="Normal 2 4 2 8 3 4" xfId="14773" xr:uid="{BA12362E-1D3B-4A42-9062-05CEE72A2078}"/>
    <cellStyle name="Normal 2 4 2 8 3 5" xfId="25622" xr:uid="{FCAADA2D-C86C-4F31-8B7D-9D14645A95EE}"/>
    <cellStyle name="Normal 2 4 2 8 3 6" xfId="31772" xr:uid="{17B51B04-639A-46C6-9BAB-677636A25337}"/>
    <cellStyle name="Normal 2 4 2 8 3 7" xfId="40896" xr:uid="{26E64F91-A604-4C28-9525-1335E55BAD85}"/>
    <cellStyle name="Normal 2 4 2 8 4" xfId="5411" xr:uid="{DDD4DF5D-78B4-4438-9BD0-C05CA3D8FAA5}"/>
    <cellStyle name="Normal 2 4 2 8 4 2" xfId="11521" xr:uid="{8369D70E-2D96-4BCC-84A7-0B3358963137}"/>
    <cellStyle name="Normal 2 4 2 8 4 2 2" xfId="22394" xr:uid="{05B9FFEE-88F6-4CA3-8FCB-35F377940A8C}"/>
    <cellStyle name="Normal 2 4 2 8 4 2 3" xfId="38173" xr:uid="{AF8B6E43-9C4B-435A-9865-A315E1275135}"/>
    <cellStyle name="Normal 2 4 2 8 4 3" xfId="16849" xr:uid="{F7FE6851-9F42-457A-B35A-813B91F27385}"/>
    <cellStyle name="Normal 2 4 2 8 4 4" xfId="27698" xr:uid="{400D9FBF-327B-4270-BD0A-A05134663513}"/>
    <cellStyle name="Normal 2 4 2 8 4 5" xfId="34210" xr:uid="{3084E00F-D1D1-403A-9BDA-DEA1A319EF77}"/>
    <cellStyle name="Normal 2 4 2 8 4 6" xfId="42972" xr:uid="{3B286E8B-C726-4515-BA39-BC2D0951E8D5}"/>
    <cellStyle name="Normal 2 4 2 8 5" xfId="11522" xr:uid="{7153A1BF-212C-49EB-8955-B24FBA810FD4}"/>
    <cellStyle name="Normal 2 4 2 8 5 2" xfId="22395" xr:uid="{0F0790A2-AEAA-4637-933C-FC48EB124D4F}"/>
    <cellStyle name="Normal 2 4 2 8 5 3" xfId="36191" xr:uid="{54CCA0D9-E792-4BBA-AC93-0960B911ABFE}"/>
    <cellStyle name="Normal 2 4 2 8 6" xfId="13793" xr:uid="{601073CB-688C-46F7-BD21-493F84828D4C}"/>
    <cellStyle name="Normal 2 4 2 8 7" xfId="24642" xr:uid="{1F4C379A-7DE3-45D3-A2C7-1F5D006A1ED0}"/>
    <cellStyle name="Normal 2 4 2 8 8" xfId="30802" xr:uid="{4D9072C1-DA83-45DD-A7EC-A96482EE9B6D}"/>
    <cellStyle name="Normal 2 4 2 8 9" xfId="39916" xr:uid="{9EAD2157-0994-425B-983A-7C7437E10AEF}"/>
    <cellStyle name="Normal 2 4 2 9" xfId="2292" xr:uid="{0B8D96A2-2805-4C51-9CA5-CEF0FBDF47ED}"/>
    <cellStyle name="Normal 2 4 2 9 2" xfId="3274" xr:uid="{27052018-C84C-46E0-9A42-AF7618A30EC1}"/>
    <cellStyle name="Normal 2 4 2 9 2 2" xfId="6512" xr:uid="{BF0C5EB7-61C4-4F3E-B1F7-4EAB36B69790}"/>
    <cellStyle name="Normal 2 4 2 9 2 2 2" xfId="11523" xr:uid="{8296CDE0-6EAC-42C6-8147-17CC45EA2EB2}"/>
    <cellStyle name="Normal 2 4 2 9 2 2 2 2" xfId="22396" xr:uid="{C642EF72-2E26-473E-9CBB-2EEC6BCE9AA6}"/>
    <cellStyle name="Normal 2 4 2 9 2 2 2 3" xfId="38998" xr:uid="{87173D30-399D-42E8-B854-231A17D304CB}"/>
    <cellStyle name="Normal 2 4 2 9 2 2 3" xfId="17950" xr:uid="{E7E21C63-BB66-4D4B-BCA3-2B97DF2D95AE}"/>
    <cellStyle name="Normal 2 4 2 9 2 2 4" xfId="28799" xr:uid="{98D7CE7D-FAEB-40A3-B2D5-F08EAC25D2F5}"/>
    <cellStyle name="Normal 2 4 2 9 2 2 5" xfId="35030" xr:uid="{DCFD8DD8-A1F3-4CB5-AD1E-14DD891ABDB7}"/>
    <cellStyle name="Normal 2 4 2 9 2 2 6" xfId="44073" xr:uid="{149F9FEF-D9E2-488B-8355-F561BD282974}"/>
    <cellStyle name="Normal 2 4 2 9 2 3" xfId="11524" xr:uid="{CE10F707-D4A8-4EE0-AFFE-325D60145D38}"/>
    <cellStyle name="Normal 2 4 2 9 2 3 2" xfId="22397" xr:uid="{BA8F9CE1-C776-44D7-9BBE-E1D890F5973A}"/>
    <cellStyle name="Normal 2 4 2 9 2 3 3" xfId="37017" xr:uid="{0AE4CF1F-4944-4B6C-8722-3F860859CCBD}"/>
    <cellStyle name="Normal 2 4 2 9 2 4" xfId="14894" xr:uid="{273AAED1-06D2-4176-9BB4-67551F6F2365}"/>
    <cellStyle name="Normal 2 4 2 9 2 5" xfId="25743" xr:uid="{04CDD8E8-318E-40FC-BEC7-6772A92FA68A}"/>
    <cellStyle name="Normal 2 4 2 9 2 6" xfId="31893" xr:uid="{7101E687-02E0-4734-8D7F-B5B7E7C4EE4B}"/>
    <cellStyle name="Normal 2 4 2 9 2 7" xfId="41017" xr:uid="{1CD71859-E30A-4952-A710-1E70D07A3C76}"/>
    <cellStyle name="Normal 2 4 2 9 3" xfId="5532" xr:uid="{646EF487-C405-40A2-A4C2-EBB342630907}"/>
    <cellStyle name="Normal 2 4 2 9 3 2" xfId="11525" xr:uid="{34CC59CE-69E9-4689-9A45-6C151F3EF3ED}"/>
    <cellStyle name="Normal 2 4 2 9 3 2 2" xfId="22398" xr:uid="{615BD1FC-55D6-4A11-9478-E3E1BB534162}"/>
    <cellStyle name="Normal 2 4 2 9 3 2 3" xfId="38174" xr:uid="{EA4AB128-8180-4F6D-B664-F0E0D293AACF}"/>
    <cellStyle name="Normal 2 4 2 9 3 3" xfId="16970" xr:uid="{55FC84F1-7A97-4EDF-9FF8-E573E91FE0B5}"/>
    <cellStyle name="Normal 2 4 2 9 3 4" xfId="27819" xr:uid="{C28B6B46-0C95-460A-B941-CEFECDC28514}"/>
    <cellStyle name="Normal 2 4 2 9 3 5" xfId="34211" xr:uid="{9DAC6B6F-D6DD-4479-BE9B-4F59E7F6A8A9}"/>
    <cellStyle name="Normal 2 4 2 9 3 6" xfId="43093" xr:uid="{44FBA81D-48C8-4836-9338-778C109355C9}"/>
    <cellStyle name="Normal 2 4 2 9 4" xfId="11526" xr:uid="{0E0C2556-647F-4DA9-B18C-4667271D8486}"/>
    <cellStyle name="Normal 2 4 2 9 4 2" xfId="22399" xr:uid="{257A9108-867F-4986-97EC-B22FE559F818}"/>
    <cellStyle name="Normal 2 4 2 9 4 3" xfId="36192" xr:uid="{3B5DA586-CCCA-427E-B13D-73939CE3EB7F}"/>
    <cellStyle name="Normal 2 4 2 9 5" xfId="13914" xr:uid="{CC46B260-279E-4EA9-BF8B-1B6D376319CD}"/>
    <cellStyle name="Normal 2 4 2 9 6" xfId="24763" xr:uid="{02FDA1A1-C34A-4CD7-B55C-A8A89CA8D097}"/>
    <cellStyle name="Normal 2 4 2 9 7" xfId="30913" xr:uid="{35C86E2A-7B0A-4166-96D8-0F34D95A3247}"/>
    <cellStyle name="Normal 2 4 2 9 8" xfId="40037" xr:uid="{D82D5060-1D09-4406-B647-C9F9E04C581C}"/>
    <cellStyle name="Normal 2 4 20" xfId="30479" xr:uid="{9FB3468C-46D9-44D8-93C7-5DF9D3A8377C}"/>
    <cellStyle name="Normal 2 4 21" xfId="39776" xr:uid="{A300B15F-F886-4D0B-A26D-FB5367BC8CCF}"/>
    <cellStyle name="Normal 2 4 3" xfId="972" xr:uid="{739FE294-EA45-484F-8789-8414548C0FD4}"/>
    <cellStyle name="Normal 2 4 3 10" xfId="4013" xr:uid="{B62DF079-6231-4118-9439-4C637791CF43}"/>
    <cellStyle name="Normal 2 4 3 10 2" xfId="7248" xr:uid="{58B63142-7B8E-4722-A894-7B3FD1374656}"/>
    <cellStyle name="Normal 2 4 3 10 2 2" xfId="18686" xr:uid="{E93A54FB-7315-4BA6-A6F8-A8B12753B56E}"/>
    <cellStyle name="Normal 2 4 3 10 2 3" xfId="29535" xr:uid="{5DE529A3-3CE7-4033-AA1E-458FB18C1C18}"/>
    <cellStyle name="Normal 2 4 3 10 2 4" xfId="37814" xr:uid="{C1A05AB8-6037-48A8-B2BC-B7A2E4F0B228}"/>
    <cellStyle name="Normal 2 4 3 10 2 5" xfId="44809" xr:uid="{8D9936B4-B8A1-4699-8351-EB39E8C155EE}"/>
    <cellStyle name="Normal 2 4 3 10 3" xfId="15630" xr:uid="{64908F3F-CE1E-4141-B416-A22ED0FAF19C}"/>
    <cellStyle name="Normal 2 4 3 10 4" xfId="26479" xr:uid="{CFBABB20-D991-4853-AB0F-1E9C8A8F5473}"/>
    <cellStyle name="Normal 2 4 3 10 5" xfId="33202" xr:uid="{A04CFA8C-C969-4E44-9277-42C9AA58B13E}"/>
    <cellStyle name="Normal 2 4 3 10 6" xfId="41753" xr:uid="{1059EB84-BB60-45DE-962D-2369BD14EA39}"/>
    <cellStyle name="Normal 2 4 3 11" xfId="4557" xr:uid="{DDD97636-ABEE-480C-BC91-9271D1F82FF9}"/>
    <cellStyle name="Normal 2 4 3 11 2" xfId="7613" xr:uid="{5BE2A08E-6F12-4780-AA67-B7C1113F0A5C}"/>
    <cellStyle name="Normal 2 4 3 11 2 2" xfId="19051" xr:uid="{682AE086-886E-4597-B938-9124C4933942}"/>
    <cellStyle name="Normal 2 4 3 11 2 3" xfId="29900" xr:uid="{33C1A72B-B3A7-40CA-83AD-96AD2352576E}"/>
    <cellStyle name="Normal 2 4 3 11 2 4" xfId="45174" xr:uid="{68B02602-21C9-43A3-A2F3-E70907E1AC23}"/>
    <cellStyle name="Normal 2 4 3 11 3" xfId="15995" xr:uid="{8BD2219C-8B51-40CB-B553-BE67AEFD0DF9}"/>
    <cellStyle name="Normal 2 4 3 11 4" xfId="26844" xr:uid="{F98A7F58-67F8-4ACA-AE6B-B80F903616C3}"/>
    <cellStyle name="Normal 2 4 3 11 5" xfId="35831" xr:uid="{97C74299-2ABB-45E6-B88A-B14F514EA10D}"/>
    <cellStyle name="Normal 2 4 3 11 6" xfId="42118" xr:uid="{33CDA2A0-57C9-44DC-8DA0-41E89D8BCA74}"/>
    <cellStyle name="Normal 2 4 3 12" xfId="4919" xr:uid="{C0B337F1-293C-42D5-B84D-5706BEF9472E}"/>
    <cellStyle name="Normal 2 4 3 12 2" xfId="7975" xr:uid="{011FAA4A-F5BD-4ED1-8714-D6FA4893AFEC}"/>
    <cellStyle name="Normal 2 4 3 12 2 2" xfId="19413" xr:uid="{38E30B04-63F4-4B5F-80D9-4007A0E84FE2}"/>
    <cellStyle name="Normal 2 4 3 12 2 3" xfId="30262" xr:uid="{DA4B518A-D8BA-44AB-BEF3-6A98DB9664CC}"/>
    <cellStyle name="Normal 2 4 3 12 2 4" xfId="45536" xr:uid="{6C809A8F-0B10-4B2D-A58F-6C25C86678E6}"/>
    <cellStyle name="Normal 2 4 3 12 3" xfId="16357" xr:uid="{C086DD0E-D32F-4CFA-B2C4-75CAD2647540}"/>
    <cellStyle name="Normal 2 4 3 12 4" xfId="27206" xr:uid="{9FBDF01E-0423-40F1-AFC2-1AB556FD72B0}"/>
    <cellStyle name="Normal 2 4 3 12 5" xfId="42480" xr:uid="{433A221A-9CA1-497A-A4D0-1E942DE46A63}"/>
    <cellStyle name="Normal 2 4 3 13" xfId="5278" xr:uid="{50C0EF80-248D-42BA-82F8-9B0996CBFD1E}"/>
    <cellStyle name="Normal 2 4 3 13 2" xfId="16716" xr:uid="{F11E35E1-0F61-4A44-93EA-043E748C4454}"/>
    <cellStyle name="Normal 2 4 3 13 3" xfId="27565" xr:uid="{0972D294-07CD-4FF2-88DB-B8958ABBA38E}"/>
    <cellStyle name="Normal 2 4 3 13 4" xfId="42839" xr:uid="{313F23D2-B63D-4C84-96AF-87AB4AA4E0DE}"/>
    <cellStyle name="Normal 2 4 3 14" xfId="13660" xr:uid="{2A5BC111-9FB0-4540-AA55-7E1D611D3D9D}"/>
    <cellStyle name="Normal 2 4 3 15" xfId="24509" xr:uid="{DFF0039F-E00D-4699-8731-F6BB32238CC4}"/>
    <cellStyle name="Normal 2 4 3 16" xfId="30640" xr:uid="{7325F40A-4C31-44C1-8BAB-C2225F895566}"/>
    <cellStyle name="Normal 2 4 3 17" xfId="39783" xr:uid="{E69F518B-8C46-4A26-9057-333D84BCC42F}"/>
    <cellStyle name="Normal 2 4 3 2" xfId="973" xr:uid="{B55ABBD1-A10A-4786-8360-8CC605E55E80}"/>
    <cellStyle name="Normal 2 4 3 2 10" xfId="30641" xr:uid="{AD74BCFA-0BF1-41D7-A6D7-0B563DF86FBD}"/>
    <cellStyle name="Normal 2 4 3 2 11" xfId="39784" xr:uid="{F34812BA-E823-4BCC-8F78-8BAEF905B0FB}"/>
    <cellStyle name="Normal 2 4 3 2 2" xfId="2533" xr:uid="{2FFFD224-08B7-45A0-8E11-92A8120F79BF}"/>
    <cellStyle name="Normal 2 4 3 2 2 2" xfId="3514" xr:uid="{44409043-B269-4DF6-87A7-9A600202B161}"/>
    <cellStyle name="Normal 2 4 3 2 2 2 2" xfId="6752" xr:uid="{369DB2BA-3E47-4EF0-BA7E-6717642E6C9E}"/>
    <cellStyle name="Normal 2 4 3 2 2 2 2 2" xfId="11527" xr:uid="{FDD093CA-057F-45E3-B579-CBE01BA95D2E}"/>
    <cellStyle name="Normal 2 4 3 2 2 2 2 2 2" xfId="22400" xr:uid="{99E4557F-657D-4C03-BC2C-F4DD8A591974}"/>
    <cellStyle name="Normal 2 4 3 2 2 2 2 2 3" xfId="38999" xr:uid="{CA2E342A-1783-4D35-B95B-28F3761EBAF6}"/>
    <cellStyle name="Normal 2 4 3 2 2 2 2 3" xfId="18190" xr:uid="{56259495-B83B-46FE-B5D6-E9A459A0286A}"/>
    <cellStyle name="Normal 2 4 3 2 2 2 2 4" xfId="29039" xr:uid="{88D574FD-056E-4BDD-A6C3-9C7FE450D718}"/>
    <cellStyle name="Normal 2 4 3 2 2 2 2 5" xfId="35031" xr:uid="{0C00BC18-FBF6-43DE-BBDD-FCBD99EA3CE5}"/>
    <cellStyle name="Normal 2 4 3 2 2 2 2 6" xfId="44313" xr:uid="{C4256355-50BA-4F94-8915-32AB2CA43A98}"/>
    <cellStyle name="Normal 2 4 3 2 2 2 3" xfId="11528" xr:uid="{500171CC-CE48-43C6-98CC-32DC8FD7827F}"/>
    <cellStyle name="Normal 2 4 3 2 2 2 3 2" xfId="22401" xr:uid="{F2EA6A49-6C9A-4F25-8340-B37E6F9BBC9D}"/>
    <cellStyle name="Normal 2 4 3 2 2 2 3 3" xfId="37018" xr:uid="{9EDDB769-46E0-4596-8080-B22E399A7F7B}"/>
    <cellStyle name="Normal 2 4 3 2 2 2 4" xfId="15134" xr:uid="{AA880C8F-2752-479E-8F23-DC57500ABB0F}"/>
    <cellStyle name="Normal 2 4 3 2 2 2 5" xfId="25983" xr:uid="{2290F662-CEC3-45E6-8C06-CBE401DC5B32}"/>
    <cellStyle name="Normal 2 4 3 2 2 2 6" xfId="32133" xr:uid="{D6573CEF-DB02-4FE3-90BD-69F9163E9637}"/>
    <cellStyle name="Normal 2 4 3 2 2 2 7" xfId="41257" xr:uid="{AD508FF6-628B-40FB-A07F-044415724236}"/>
    <cellStyle name="Normal 2 4 3 2 2 3" xfId="5772" xr:uid="{945586E7-6FCD-42EA-9D08-393F3B3355A4}"/>
    <cellStyle name="Normal 2 4 3 2 2 3 2" xfId="11529" xr:uid="{78B38A07-1974-44F9-BE26-2E11D38C8104}"/>
    <cellStyle name="Normal 2 4 3 2 2 3 2 2" xfId="22402" xr:uid="{BD4D390B-53B4-46D5-A176-4A95ABBD55A6}"/>
    <cellStyle name="Normal 2 4 3 2 2 3 2 3" xfId="38175" xr:uid="{AEB66A54-3369-43E2-92AB-1A120DED871D}"/>
    <cellStyle name="Normal 2 4 3 2 2 3 3" xfId="17210" xr:uid="{994B0626-D3FA-4CF4-9630-4248EE76E1E2}"/>
    <cellStyle name="Normal 2 4 3 2 2 3 4" xfId="28059" xr:uid="{0229AF4B-20B4-4DA6-87DB-15A9914E86D2}"/>
    <cellStyle name="Normal 2 4 3 2 2 3 5" xfId="34212" xr:uid="{3999965D-BEDD-4750-98D6-C928C7AED622}"/>
    <cellStyle name="Normal 2 4 3 2 2 3 6" xfId="43333" xr:uid="{82AB7C40-08D6-4A50-A74B-C0C9773709A1}"/>
    <cellStyle name="Normal 2 4 3 2 2 4" xfId="11530" xr:uid="{C7B47BE6-0773-4D1E-AADA-8E7CF669A0F1}"/>
    <cellStyle name="Normal 2 4 3 2 2 4 2" xfId="22403" xr:uid="{B534BE82-E060-4D63-8133-762E58A9FFD9}"/>
    <cellStyle name="Normal 2 4 3 2 2 4 3" xfId="36193" xr:uid="{8E627654-35B0-4C5E-BD4F-5FEDC2326AB4}"/>
    <cellStyle name="Normal 2 4 3 2 2 5" xfId="14154" xr:uid="{75009E7B-25DE-4885-A685-B77A0768F291}"/>
    <cellStyle name="Normal 2 4 3 2 2 6" xfId="25003" xr:uid="{87EB0B17-3AA7-4FA3-BAAE-EDE5C896F4DE}"/>
    <cellStyle name="Normal 2 4 3 2 2 7" xfId="31153" xr:uid="{7F0D1844-2371-429E-9EB6-86C94C0C26F6}"/>
    <cellStyle name="Normal 2 4 3 2 2 8" xfId="40277" xr:uid="{7EC42C99-6A36-4A9C-B9A4-25F676BB3423}"/>
    <cellStyle name="Normal 2 4 3 2 3" xfId="3021" xr:uid="{1E3B9C8C-D1FA-4BE4-80B1-7C967DC5658A}"/>
    <cellStyle name="Normal 2 4 3 2 3 2" xfId="6259" xr:uid="{4042B91D-5D3F-48BC-83B3-56C855F41477}"/>
    <cellStyle name="Normal 2 4 3 2 3 2 2" xfId="11531" xr:uid="{F8AEF761-533D-417C-8EF5-AE13D4D71401}"/>
    <cellStyle name="Normal 2 4 3 2 3 2 2 2" xfId="22404" xr:uid="{1F598DD0-C141-4928-85FF-867D65430262}"/>
    <cellStyle name="Normal 2 4 3 2 3 2 2 3" xfId="39000" xr:uid="{89867782-D9D1-4D6C-A384-9B63AEEB4D8A}"/>
    <cellStyle name="Normal 2 4 3 2 3 2 3" xfId="17697" xr:uid="{A5D83714-2D96-4C50-8748-BA63EC9A8C93}"/>
    <cellStyle name="Normal 2 4 3 2 3 2 4" xfId="28546" xr:uid="{D27C05B8-8C15-4B7C-A95D-31C25363E8E1}"/>
    <cellStyle name="Normal 2 4 3 2 3 2 5" xfId="35032" xr:uid="{5D3B78AB-AE52-4260-9BA6-3BFED729BAF1}"/>
    <cellStyle name="Normal 2 4 3 2 3 2 6" xfId="43820" xr:uid="{9567CBD2-FAA6-4A93-A21D-D4EE46DA66DC}"/>
    <cellStyle name="Normal 2 4 3 2 3 3" xfId="11532" xr:uid="{4EB20736-A4F4-4058-BAB8-F99ABE600402}"/>
    <cellStyle name="Normal 2 4 3 2 3 3 2" xfId="22405" xr:uid="{265D46DF-8E68-4062-93E1-5CDEBA3587BF}"/>
    <cellStyle name="Normal 2 4 3 2 3 3 3" xfId="37019" xr:uid="{A3DC05AF-39F3-4276-8EF2-6D44EAD25889}"/>
    <cellStyle name="Normal 2 4 3 2 3 4" xfId="14641" xr:uid="{EE8CEAAD-A381-4AD3-9FAC-216DEC4141ED}"/>
    <cellStyle name="Normal 2 4 3 2 3 5" xfId="25490" xr:uid="{303E6C9D-6E6D-43E0-BDEE-27F59722A548}"/>
    <cellStyle name="Normal 2 4 3 2 3 6" xfId="31640" xr:uid="{5AF8D73B-CFEB-4B8F-A603-CCC9C37B29DB}"/>
    <cellStyle name="Normal 2 4 3 2 3 7" xfId="40764" xr:uid="{685E7F5B-2E96-4FA8-9812-AB15788973E8}"/>
    <cellStyle name="Normal 2 4 3 2 4" xfId="4014" xr:uid="{D6718C0E-B189-496B-BD8D-84993FBD2BD4}"/>
    <cellStyle name="Normal 2 4 3 2 4 2" xfId="7249" xr:uid="{6688A523-BC4B-4235-978A-4BEA68F57189}"/>
    <cellStyle name="Normal 2 4 3 2 4 2 2" xfId="18687" xr:uid="{16B822DC-C323-495A-867B-B5C5446BE4D3}"/>
    <cellStyle name="Normal 2 4 3 2 4 2 3" xfId="29536" xr:uid="{C40C41F2-08E3-4279-B456-46D3131FBA57}"/>
    <cellStyle name="Normal 2 4 3 2 4 2 4" xfId="37815" xr:uid="{319D01B1-40DA-4D5C-BD76-19510DF59B67}"/>
    <cellStyle name="Normal 2 4 3 2 4 2 5" xfId="44810" xr:uid="{F19A1360-E48D-4F7C-8695-4EA9F20155A2}"/>
    <cellStyle name="Normal 2 4 3 2 4 3" xfId="15631" xr:uid="{3F1096C3-C3FB-4346-B4FF-E9488EFF7083}"/>
    <cellStyle name="Normal 2 4 3 2 4 4" xfId="26480" xr:uid="{58099FC2-8ED9-4817-A40E-B19B6B1B3476}"/>
    <cellStyle name="Normal 2 4 3 2 4 5" xfId="33203" xr:uid="{A9F17668-D70C-409D-9A2A-CF8647CC2A5D}"/>
    <cellStyle name="Normal 2 4 3 2 4 6" xfId="41754" xr:uid="{EE9AB3F8-A71F-4D85-A485-E5177BD56200}"/>
    <cellStyle name="Normal 2 4 3 2 5" xfId="4558" xr:uid="{75E55A8A-89A5-4918-86AA-CDD6F6BBAFF1}"/>
    <cellStyle name="Normal 2 4 3 2 5 2" xfId="7614" xr:uid="{0CEC4BBF-E9F8-48C4-9AEF-4F21F34376D4}"/>
    <cellStyle name="Normal 2 4 3 2 5 2 2" xfId="19052" xr:uid="{8A98B4EE-9165-4358-94D3-0CB95D13FD0D}"/>
    <cellStyle name="Normal 2 4 3 2 5 2 3" xfId="29901" xr:uid="{C315C8A4-B83F-4F9C-AE19-6859320D3F26}"/>
    <cellStyle name="Normal 2 4 3 2 5 2 4" xfId="45175" xr:uid="{16720FFE-A334-4229-841A-36CA6B8794FF}"/>
    <cellStyle name="Normal 2 4 3 2 5 3" xfId="15996" xr:uid="{0D79F766-CAE2-417A-8BC0-4ACC8D2EEF22}"/>
    <cellStyle name="Normal 2 4 3 2 5 4" xfId="26845" xr:uid="{B2FD3B07-1CFC-48D1-92AC-780EA8F97189}"/>
    <cellStyle name="Normal 2 4 3 2 5 5" xfId="35832" xr:uid="{969BDA3C-914A-4A71-982D-7520C677F32E}"/>
    <cellStyle name="Normal 2 4 3 2 5 6" xfId="42119" xr:uid="{F389E86F-14DE-4A64-A2D9-2771FF44C90E}"/>
    <cellStyle name="Normal 2 4 3 2 6" xfId="4920" xr:uid="{B4AE26A5-E390-40CB-843F-9434BF3E6EB9}"/>
    <cellStyle name="Normal 2 4 3 2 6 2" xfId="7976" xr:uid="{F43B5D3C-937F-4B80-9730-0E4CFBF4DAA8}"/>
    <cellStyle name="Normal 2 4 3 2 6 2 2" xfId="19414" xr:uid="{C468A60F-A0C2-480B-B61D-54128694A9D5}"/>
    <cellStyle name="Normal 2 4 3 2 6 2 3" xfId="30263" xr:uid="{EBE5D8B5-5365-4AE1-ACC8-06BC8077E94C}"/>
    <cellStyle name="Normal 2 4 3 2 6 2 4" xfId="45537" xr:uid="{5651D547-5AFA-4147-B224-ACA5BCFBD290}"/>
    <cellStyle name="Normal 2 4 3 2 6 3" xfId="16358" xr:uid="{0612BAE6-58D8-42EE-8752-C8FE52D6AE3C}"/>
    <cellStyle name="Normal 2 4 3 2 6 4" xfId="27207" xr:uid="{A9705A34-4539-42D0-8D92-3F24DE072A64}"/>
    <cellStyle name="Normal 2 4 3 2 6 5" xfId="42481" xr:uid="{B2E90CD3-DD8C-473C-B7B3-682A9FC788CD}"/>
    <cellStyle name="Normal 2 4 3 2 7" xfId="5279" xr:uid="{F00BCAC9-A703-4003-8B5B-C53CD19E4681}"/>
    <cellStyle name="Normal 2 4 3 2 7 2" xfId="16717" xr:uid="{93FB4DEB-3E81-4FFB-B4A0-4D6E4D9E99A8}"/>
    <cellStyle name="Normal 2 4 3 2 7 3" xfId="27566" xr:uid="{934B6DC4-5566-4C14-88B5-2E99E845EF06}"/>
    <cellStyle name="Normal 2 4 3 2 7 4" xfId="42840" xr:uid="{643FDAE7-F01E-4549-AEF9-68E8699D8503}"/>
    <cellStyle name="Normal 2 4 3 2 8" xfId="13661" xr:uid="{08D865DB-9B85-424D-8DD0-BCB67C703D38}"/>
    <cellStyle name="Normal 2 4 3 2 9" xfId="24510" xr:uid="{49179125-FC37-4A17-BC92-F1C2554CC5A6}"/>
    <cellStyle name="Normal 2 4 3 3" xfId="974" xr:uid="{C87C3004-96B6-41B2-8CCD-44E013A8A09B}"/>
    <cellStyle name="Normal 2 4 3 3 10" xfId="30642" xr:uid="{65CEF0B4-89A7-4C2E-BA70-B7EC8698BEBE}"/>
    <cellStyle name="Normal 2 4 3 3 11" xfId="39785" xr:uid="{6E44EDDB-AA8F-49AA-8228-7972AE8F1818}"/>
    <cellStyle name="Normal 2 4 3 3 2" xfId="2534" xr:uid="{C624CBEA-761F-4662-8BB5-41C36319F2AA}"/>
    <cellStyle name="Normal 2 4 3 3 2 2" xfId="3515" xr:uid="{930264D9-1A2A-43BF-AF82-3CABBF9C4FFE}"/>
    <cellStyle name="Normal 2 4 3 3 2 2 2" xfId="6753" xr:uid="{9D2EA2FF-533C-4D7C-A541-ACE6B9706BA8}"/>
    <cellStyle name="Normal 2 4 3 3 2 2 2 2" xfId="11533" xr:uid="{BE84DA1E-42B3-412D-9A1E-CC43FE1F4D6B}"/>
    <cellStyle name="Normal 2 4 3 3 2 2 2 2 2" xfId="22406" xr:uid="{008D335E-3C02-4EA0-813C-51C436E50D29}"/>
    <cellStyle name="Normal 2 4 3 3 2 2 2 2 3" xfId="39001" xr:uid="{714B95FE-AF7B-4162-A990-E09ACEA813DE}"/>
    <cellStyle name="Normal 2 4 3 3 2 2 2 3" xfId="18191" xr:uid="{9585B775-CAD4-4E9F-8D02-AB5A699EEB10}"/>
    <cellStyle name="Normal 2 4 3 3 2 2 2 4" xfId="29040" xr:uid="{48B6E8BF-E5F3-407D-9B71-E89F0EDC3970}"/>
    <cellStyle name="Normal 2 4 3 3 2 2 2 5" xfId="35033" xr:uid="{E5917739-9871-4A49-83DD-F44A4D890997}"/>
    <cellStyle name="Normal 2 4 3 3 2 2 2 6" xfId="44314" xr:uid="{79FF438F-0F6A-42D1-B970-DCDCC3864274}"/>
    <cellStyle name="Normal 2 4 3 3 2 2 3" xfId="11534" xr:uid="{01CE73B3-94F3-4F97-99F3-4DCAF0B550E6}"/>
    <cellStyle name="Normal 2 4 3 3 2 2 3 2" xfId="22407" xr:uid="{8DCD8B26-0184-4261-B389-3402BD79003E}"/>
    <cellStyle name="Normal 2 4 3 3 2 2 3 3" xfId="37020" xr:uid="{B978B3BB-54C1-4293-BB41-A51F16C2BC23}"/>
    <cellStyle name="Normal 2 4 3 3 2 2 4" xfId="15135" xr:uid="{9820E44F-7103-4E8B-BD34-11DB22AF140A}"/>
    <cellStyle name="Normal 2 4 3 3 2 2 5" xfId="25984" xr:uid="{AC49338D-D651-48A5-B6B4-532DEFDACD3C}"/>
    <cellStyle name="Normal 2 4 3 3 2 2 6" xfId="32134" xr:uid="{08AE9A83-7BA3-4892-8C79-7033BFA63242}"/>
    <cellStyle name="Normal 2 4 3 3 2 2 7" xfId="41258" xr:uid="{A681CF34-5229-44AD-8123-5D20D36456BF}"/>
    <cellStyle name="Normal 2 4 3 3 2 3" xfId="5773" xr:uid="{6DADE7B4-FB71-410B-847E-C1011FF6ADCE}"/>
    <cellStyle name="Normal 2 4 3 3 2 3 2" xfId="11535" xr:uid="{C03BD2F5-90C4-47A4-8FB0-E5503999F4FC}"/>
    <cellStyle name="Normal 2 4 3 3 2 3 2 2" xfId="22408" xr:uid="{A5905A59-4CAC-4F86-9623-32B07F84F558}"/>
    <cellStyle name="Normal 2 4 3 3 2 3 2 3" xfId="38176" xr:uid="{22A25A92-AA3C-41BB-8F36-2EA6D91C728C}"/>
    <cellStyle name="Normal 2 4 3 3 2 3 3" xfId="17211" xr:uid="{66CB43D5-D137-49B1-ABC5-615393AAFC1D}"/>
    <cellStyle name="Normal 2 4 3 3 2 3 4" xfId="28060" xr:uid="{3272FE02-32EA-45E3-9312-882DB4C06751}"/>
    <cellStyle name="Normal 2 4 3 3 2 3 5" xfId="34213" xr:uid="{B425540D-2025-40CA-9FCA-0152656B09E0}"/>
    <cellStyle name="Normal 2 4 3 3 2 3 6" xfId="43334" xr:uid="{1BAE0D6F-33D8-4469-8CDC-D58FD61ED9B2}"/>
    <cellStyle name="Normal 2 4 3 3 2 4" xfId="11536" xr:uid="{C5B1E1D4-57C5-4A22-86F7-E9BBB56FD296}"/>
    <cellStyle name="Normal 2 4 3 3 2 4 2" xfId="22409" xr:uid="{392AE63E-A937-4F95-91EE-AA2314831B5E}"/>
    <cellStyle name="Normal 2 4 3 3 2 4 3" xfId="36194" xr:uid="{23FAD24B-24A3-40E8-A310-BDB073F35482}"/>
    <cellStyle name="Normal 2 4 3 3 2 5" xfId="14155" xr:uid="{C4BDE364-938C-473C-847D-D30AA2AC1368}"/>
    <cellStyle name="Normal 2 4 3 3 2 6" xfId="25004" xr:uid="{D4503F59-3FF7-459A-8FB5-8A696C9D0B0F}"/>
    <cellStyle name="Normal 2 4 3 3 2 7" xfId="31154" xr:uid="{B119FF1B-5A43-454B-A85B-FD0FDA8FFB00}"/>
    <cellStyle name="Normal 2 4 3 3 2 8" xfId="40278" xr:uid="{EC2781DD-FDC3-4997-BDAD-8D6AC7530043}"/>
    <cellStyle name="Normal 2 4 3 3 3" xfId="3022" xr:uid="{8D04ED03-2779-484D-A655-82C8E45B529F}"/>
    <cellStyle name="Normal 2 4 3 3 3 2" xfId="6260" xr:uid="{8377966C-23A7-4310-8DB3-3A7D925C7DD2}"/>
    <cellStyle name="Normal 2 4 3 3 3 2 2" xfId="11537" xr:uid="{3294C849-FFC2-4E92-AA34-6129C21E64BC}"/>
    <cellStyle name="Normal 2 4 3 3 3 2 2 2" xfId="22410" xr:uid="{4582410A-4EB5-4BFD-9E37-055BBD380D9B}"/>
    <cellStyle name="Normal 2 4 3 3 3 2 2 3" xfId="39002" xr:uid="{F9FCF9B2-81FE-4363-B229-5CE1DB2849D2}"/>
    <cellStyle name="Normal 2 4 3 3 3 2 3" xfId="17698" xr:uid="{7156BF5C-9E2F-4693-A9BB-BD29EF3EC6AB}"/>
    <cellStyle name="Normal 2 4 3 3 3 2 4" xfId="28547" xr:uid="{A9A83E28-DD00-4A41-9FBD-B24656DB1F12}"/>
    <cellStyle name="Normal 2 4 3 3 3 2 5" xfId="35034" xr:uid="{4D73D171-FA3F-4ADD-8217-B1E174769EF9}"/>
    <cellStyle name="Normal 2 4 3 3 3 2 6" xfId="43821" xr:uid="{62C93A11-198E-4893-944F-2120A3826B83}"/>
    <cellStyle name="Normal 2 4 3 3 3 3" xfId="11538" xr:uid="{93A574D4-D078-45E8-83F3-33322E456BA8}"/>
    <cellStyle name="Normal 2 4 3 3 3 3 2" xfId="22411" xr:uid="{34AE8371-C0F9-4F7B-9987-900E0501DA85}"/>
    <cellStyle name="Normal 2 4 3 3 3 3 3" xfId="37021" xr:uid="{23E758AF-B567-4AF4-99B7-98CFF56AC381}"/>
    <cellStyle name="Normal 2 4 3 3 3 4" xfId="14642" xr:uid="{00C8D4F1-BE75-4AFD-B864-3EA49638AC86}"/>
    <cellStyle name="Normal 2 4 3 3 3 5" xfId="25491" xr:uid="{AF627D04-D606-4796-A127-4DEFEB237436}"/>
    <cellStyle name="Normal 2 4 3 3 3 6" xfId="31641" xr:uid="{EE0E9159-1A9F-452F-951F-81E9C253F620}"/>
    <cellStyle name="Normal 2 4 3 3 3 7" xfId="40765" xr:uid="{4ACBA5C0-FC3C-45BE-BF3B-B04E3C952C0D}"/>
    <cellStyle name="Normal 2 4 3 3 4" xfId="4015" xr:uid="{50E31396-6C32-4BBE-8E44-97040FFFEC58}"/>
    <cellStyle name="Normal 2 4 3 3 4 2" xfId="7250" xr:uid="{2A70124E-8A1F-4FC0-A3C4-6455AE83BFAA}"/>
    <cellStyle name="Normal 2 4 3 3 4 2 2" xfId="18688" xr:uid="{03946FCC-AFFB-4B87-A2E1-D9CC89B68159}"/>
    <cellStyle name="Normal 2 4 3 3 4 2 3" xfId="29537" xr:uid="{9C7CF259-4D77-4E91-9220-A5ED17ED7435}"/>
    <cellStyle name="Normal 2 4 3 3 4 2 4" xfId="37816" xr:uid="{A0F88D77-8F00-4E98-9FEA-3E680147997C}"/>
    <cellStyle name="Normal 2 4 3 3 4 2 5" xfId="44811" xr:uid="{B40C07AF-A72A-4CE2-BC65-287E4C802D51}"/>
    <cellStyle name="Normal 2 4 3 3 4 3" xfId="15632" xr:uid="{56ABF6AF-9AA9-47D3-BC57-26F04496EBDF}"/>
    <cellStyle name="Normal 2 4 3 3 4 4" xfId="26481" xr:uid="{3482BF13-54F6-4244-B54F-C49AD79710F5}"/>
    <cellStyle name="Normal 2 4 3 3 4 5" xfId="33204" xr:uid="{FD82CC83-FE45-44D6-8897-C5215F9345DB}"/>
    <cellStyle name="Normal 2 4 3 3 4 6" xfId="41755" xr:uid="{194EC99B-ECEB-48ED-9F86-04D6A92FA342}"/>
    <cellStyle name="Normal 2 4 3 3 5" xfId="4559" xr:uid="{5002E1A2-7760-45F7-ABC2-56D7BFDB5058}"/>
    <cellStyle name="Normal 2 4 3 3 5 2" xfId="7615" xr:uid="{E5E1C313-AD60-43E8-83C0-9D5D805371A8}"/>
    <cellStyle name="Normal 2 4 3 3 5 2 2" xfId="19053" xr:uid="{60A475D2-2D95-46ED-84A0-922BFF480AA6}"/>
    <cellStyle name="Normal 2 4 3 3 5 2 3" xfId="29902" xr:uid="{7BD3F62B-BF89-4DD7-9FB2-16E4B2DD89F1}"/>
    <cellStyle name="Normal 2 4 3 3 5 2 4" xfId="45176" xr:uid="{A2BAF311-6E49-4609-83D8-B57AF47760CF}"/>
    <cellStyle name="Normal 2 4 3 3 5 3" xfId="15997" xr:uid="{FDAB8560-F97C-4C7D-B254-F68C281615BE}"/>
    <cellStyle name="Normal 2 4 3 3 5 4" xfId="26846" xr:uid="{EFB28056-FAB6-41F1-993E-55D12ECDEA15}"/>
    <cellStyle name="Normal 2 4 3 3 5 5" xfId="35833" xr:uid="{FF639C81-25D5-4854-848C-6E150617EB49}"/>
    <cellStyle name="Normal 2 4 3 3 5 6" xfId="42120" xr:uid="{F0D5F18B-E986-4204-AAEB-425814C6BFD8}"/>
    <cellStyle name="Normal 2 4 3 3 6" xfId="4921" xr:uid="{69DF8CB1-0D22-4410-9A14-8CE5B15627E5}"/>
    <cellStyle name="Normal 2 4 3 3 6 2" xfId="7977" xr:uid="{7F6A3B4D-E3F8-4263-AD50-ED70422FDDC4}"/>
    <cellStyle name="Normal 2 4 3 3 6 2 2" xfId="19415" xr:uid="{F2A34C19-BBA4-46FB-987A-EFB9C36A8376}"/>
    <cellStyle name="Normal 2 4 3 3 6 2 3" xfId="30264" xr:uid="{05B48863-4EB7-4396-B499-D513F7B5B41E}"/>
    <cellStyle name="Normal 2 4 3 3 6 2 4" xfId="45538" xr:uid="{B4831282-8136-4EDA-A2F6-044A315F95D6}"/>
    <cellStyle name="Normal 2 4 3 3 6 3" xfId="16359" xr:uid="{2F83D1D5-8027-4B99-A4E8-9FF998968F2E}"/>
    <cellStyle name="Normal 2 4 3 3 6 4" xfId="27208" xr:uid="{E2AB07CE-7728-4FFA-8B87-AF7A0C0DCF7C}"/>
    <cellStyle name="Normal 2 4 3 3 6 5" xfId="42482" xr:uid="{515CE8A6-328C-46C8-BC60-96CDFF60F41B}"/>
    <cellStyle name="Normal 2 4 3 3 7" xfId="5280" xr:uid="{0243B95D-989C-4276-A294-678E05C8928D}"/>
    <cellStyle name="Normal 2 4 3 3 7 2" xfId="16718" xr:uid="{FDC6FD9E-474A-4AD5-AF7D-9DE2CABE388E}"/>
    <cellStyle name="Normal 2 4 3 3 7 3" xfId="27567" xr:uid="{5828F074-9DA4-4A26-AB30-CF7C76DC8E29}"/>
    <cellStyle name="Normal 2 4 3 3 7 4" xfId="42841" xr:uid="{5EF4CE12-0F2C-4C47-93B5-7950295970EE}"/>
    <cellStyle name="Normal 2 4 3 3 8" xfId="13662" xr:uid="{48A5C961-37BD-4680-BD64-9B74A1A651F1}"/>
    <cellStyle name="Normal 2 4 3 3 9" xfId="24511" xr:uid="{40DA8371-22DE-4B64-BB87-411DF005E8D8}"/>
    <cellStyle name="Normal 2 4 3 4" xfId="1976" xr:uid="{30CFE320-3658-4B20-BA39-B54EC932FE71}"/>
    <cellStyle name="Normal 2 4 3 4 2" xfId="2667" xr:uid="{5F0F4825-92FD-46C0-A994-408682B3698A}"/>
    <cellStyle name="Normal 2 4 3 4 2 2" xfId="3647" xr:uid="{3EE7468C-4AA5-4230-95AB-0D099C15E6A6}"/>
    <cellStyle name="Normal 2 4 3 4 2 2 2" xfId="6885" xr:uid="{56223D5B-AB0C-48E8-A322-F4496D0D2D8D}"/>
    <cellStyle name="Normal 2 4 3 4 2 2 2 2" xfId="11539" xr:uid="{11366F73-4501-44E2-B6F9-DD992C839FCD}"/>
    <cellStyle name="Normal 2 4 3 4 2 2 2 2 2" xfId="22412" xr:uid="{025B4AF2-5DEF-4966-BE11-3458D9813603}"/>
    <cellStyle name="Normal 2 4 3 4 2 2 2 2 3" xfId="39004" xr:uid="{91852860-1A69-45D9-8072-567192B3A8FD}"/>
    <cellStyle name="Normal 2 4 3 4 2 2 2 3" xfId="18323" xr:uid="{43218C52-A430-4583-B23F-2563247CE6AF}"/>
    <cellStyle name="Normal 2 4 3 4 2 2 2 4" xfId="29172" xr:uid="{CA9B46CD-7682-49B8-AC7D-2E91AF2BB79D}"/>
    <cellStyle name="Normal 2 4 3 4 2 2 2 5" xfId="35036" xr:uid="{ED74C339-B989-49B2-8E7E-4ADA0C0D7A5F}"/>
    <cellStyle name="Normal 2 4 3 4 2 2 2 6" xfId="44446" xr:uid="{8AD9C465-25AE-4635-9729-889B081D4843}"/>
    <cellStyle name="Normal 2 4 3 4 2 2 3" xfId="11540" xr:uid="{765DE0A3-255B-4A4A-8C21-60464472F44A}"/>
    <cellStyle name="Normal 2 4 3 4 2 2 3 2" xfId="22413" xr:uid="{C99DF948-0F38-4956-B0BE-909E8E96ECE4}"/>
    <cellStyle name="Normal 2 4 3 4 2 2 3 3" xfId="37023" xr:uid="{A010B057-9192-4315-BF35-A8A56586D68C}"/>
    <cellStyle name="Normal 2 4 3 4 2 2 4" xfId="15267" xr:uid="{D9488242-BD9B-4352-9EA5-0BC87790A76D}"/>
    <cellStyle name="Normal 2 4 3 4 2 2 5" xfId="26116" xr:uid="{7A633AE0-3D67-4659-B3D6-C462C13F8D29}"/>
    <cellStyle name="Normal 2 4 3 4 2 2 6" xfId="32266" xr:uid="{4234D1CA-0583-4F95-AC48-CAB852108ED8}"/>
    <cellStyle name="Normal 2 4 3 4 2 2 7" xfId="41390" xr:uid="{691263FB-527D-4EFD-ABFB-634A7386C769}"/>
    <cellStyle name="Normal 2 4 3 4 2 3" xfId="5905" xr:uid="{3686CEF5-C0CC-4007-8CD4-79AF5BC0C5D9}"/>
    <cellStyle name="Normal 2 4 3 4 2 3 2" xfId="11541" xr:uid="{CF4B9834-0F8F-4018-B0EA-E8A4E0582672}"/>
    <cellStyle name="Normal 2 4 3 4 2 3 2 2" xfId="22414" xr:uid="{11EF8401-E951-47F3-A5AB-D3C5E66F64E7}"/>
    <cellStyle name="Normal 2 4 3 4 2 3 2 3" xfId="39003" xr:uid="{3531D8FF-30C5-41BF-8A5F-63C739A9E9A4}"/>
    <cellStyle name="Normal 2 4 3 4 2 3 3" xfId="17343" xr:uid="{6D0E7664-80CF-4A40-9CD8-6D341E4F752E}"/>
    <cellStyle name="Normal 2 4 3 4 2 3 4" xfId="28192" xr:uid="{025E6113-F4AA-4B50-BBCE-FEFBA0A41BF4}"/>
    <cellStyle name="Normal 2 4 3 4 2 3 5" xfId="35035" xr:uid="{B780F5B8-D911-4C05-93D0-DA911A9AE6EE}"/>
    <cellStyle name="Normal 2 4 3 4 2 3 6" xfId="43466" xr:uid="{2DD3E92D-EEBC-4BDB-BBEC-191308D74D7B}"/>
    <cellStyle name="Normal 2 4 3 4 2 4" xfId="11542" xr:uid="{04C2FAAA-4336-40D7-8FB9-1C6B99987B6E}"/>
    <cellStyle name="Normal 2 4 3 4 2 4 2" xfId="22415" xr:uid="{06708F9A-E76F-4BE5-9A5E-CB60AFF05985}"/>
    <cellStyle name="Normal 2 4 3 4 2 4 3" xfId="37022" xr:uid="{44699CD0-390E-45F4-8E0B-0F8C1AB6ED49}"/>
    <cellStyle name="Normal 2 4 3 4 2 5" xfId="14287" xr:uid="{03853AF1-C827-4D95-A002-A64A552D60BF}"/>
    <cellStyle name="Normal 2 4 3 4 2 6" xfId="25136" xr:uid="{ABCB0E11-1330-494C-A213-0AFC624145B4}"/>
    <cellStyle name="Normal 2 4 3 4 2 7" xfId="31286" xr:uid="{3FEBDE1E-D7A0-4AA3-9E43-687D63C72D75}"/>
    <cellStyle name="Normal 2 4 3 4 2 8" xfId="40410" xr:uid="{7996C432-2489-480A-A060-7796A110619F}"/>
    <cellStyle name="Normal 2 4 3 4 3" xfId="3154" xr:uid="{B1D70719-1C98-4715-B2DF-B4A74DFFE9EC}"/>
    <cellStyle name="Normal 2 4 3 4 3 2" xfId="6392" xr:uid="{4AB72ADD-7E1B-46F7-8DBF-34AD51AB71A3}"/>
    <cellStyle name="Normal 2 4 3 4 3 2 2" xfId="11543" xr:uid="{A6D27BF8-1254-4B9B-803B-0A176F7EF252}"/>
    <cellStyle name="Normal 2 4 3 4 3 2 2 2" xfId="22416" xr:uid="{2645DF98-6690-483B-A6D6-85E815E585EA}"/>
    <cellStyle name="Normal 2 4 3 4 3 2 2 3" xfId="39005" xr:uid="{4957C1DC-A40F-4D2B-9255-88F7CBDA4BF9}"/>
    <cellStyle name="Normal 2 4 3 4 3 2 3" xfId="17830" xr:uid="{03195C00-118E-48C0-B937-63EBB360B238}"/>
    <cellStyle name="Normal 2 4 3 4 3 2 4" xfId="28679" xr:uid="{94406157-8A6C-40DB-BEE7-72FEE9D64268}"/>
    <cellStyle name="Normal 2 4 3 4 3 2 5" xfId="35037" xr:uid="{DFEF3676-92BB-4848-A7D2-566B7C29589D}"/>
    <cellStyle name="Normal 2 4 3 4 3 2 6" xfId="43953" xr:uid="{4729C0F1-71B6-457C-BFBC-3BCBF8052459}"/>
    <cellStyle name="Normal 2 4 3 4 3 3" xfId="11544" xr:uid="{25186021-45B4-474B-BE5E-47DD9573C004}"/>
    <cellStyle name="Normal 2 4 3 4 3 3 2" xfId="22417" xr:uid="{A256D06E-16DF-4453-9DE2-233CCBB64633}"/>
    <cellStyle name="Normal 2 4 3 4 3 3 3" xfId="37024" xr:uid="{EB4ADEEE-3A03-4761-8DBF-F25554FAB408}"/>
    <cellStyle name="Normal 2 4 3 4 3 4" xfId="14774" xr:uid="{182ADB0F-9A4E-4945-928C-2B70804B206C}"/>
    <cellStyle name="Normal 2 4 3 4 3 5" xfId="25623" xr:uid="{3E789FDA-DBD5-468E-B9F0-16D63759EF9C}"/>
    <cellStyle name="Normal 2 4 3 4 3 6" xfId="31773" xr:uid="{D0361A85-0C6F-45EC-81F2-43EF1DB7B544}"/>
    <cellStyle name="Normal 2 4 3 4 3 7" xfId="40897" xr:uid="{9595E97F-15B0-4689-BBF5-1B504FE3E120}"/>
    <cellStyle name="Normal 2 4 3 4 4" xfId="5412" xr:uid="{5C6202B6-CEBD-4FAF-B029-3911CF77FC02}"/>
    <cellStyle name="Normal 2 4 3 4 4 2" xfId="11545" xr:uid="{B0CB941B-FEB6-42AB-921D-D449BFFB294B}"/>
    <cellStyle name="Normal 2 4 3 4 4 2 2" xfId="22418" xr:uid="{CFA3A074-D41A-4CBD-AE20-C37492413892}"/>
    <cellStyle name="Normal 2 4 3 4 4 2 3" xfId="38177" xr:uid="{22C22387-AF1E-4F04-8EAE-2D3F361D94AC}"/>
    <cellStyle name="Normal 2 4 3 4 4 3" xfId="16850" xr:uid="{FC897B29-9ED1-4E53-B9BA-6226746DD6C1}"/>
    <cellStyle name="Normal 2 4 3 4 4 4" xfId="27699" xr:uid="{B69E9CF2-DFAE-4B63-846B-D67BAA50264C}"/>
    <cellStyle name="Normal 2 4 3 4 4 5" xfId="34214" xr:uid="{C63DEED7-4006-45B5-A4D8-F7D353846D2F}"/>
    <cellStyle name="Normal 2 4 3 4 4 6" xfId="42973" xr:uid="{4AF704B2-3BE3-4E37-AC31-E2CA6A094481}"/>
    <cellStyle name="Normal 2 4 3 4 5" xfId="11546" xr:uid="{001CA7DE-EC20-413A-A668-D6BB7C681CEC}"/>
    <cellStyle name="Normal 2 4 3 4 5 2" xfId="22419" xr:uid="{1936D512-2E28-4C78-92A7-5B6BAD817DBC}"/>
    <cellStyle name="Normal 2 4 3 4 5 3" xfId="36195" xr:uid="{795215F5-7411-43DE-BA73-A8CCC619907A}"/>
    <cellStyle name="Normal 2 4 3 4 6" xfId="13794" xr:uid="{08C5F38C-2C47-4FF8-AAE8-3D157C3324F9}"/>
    <cellStyle name="Normal 2 4 3 4 7" xfId="24643" xr:uid="{B7BBA008-45B2-4BE7-8EF1-3A1B9A6FF758}"/>
    <cellStyle name="Normal 2 4 3 4 8" xfId="30803" xr:uid="{B0DEC864-48FE-4FD9-B13E-75EE23DCD3BB}"/>
    <cellStyle name="Normal 2 4 3 4 9" xfId="39917" xr:uid="{65DE1F38-94BA-4B7D-A2B0-782D725F2864}"/>
    <cellStyle name="Normal 2 4 3 5" xfId="1977" xr:uid="{5A44AE30-30D9-491A-8DF2-4B133A51BB8B}"/>
    <cellStyle name="Normal 2 4 3 5 2" xfId="2668" xr:uid="{D47CC4C1-01C4-4855-9921-E6EA4EE3D2E0}"/>
    <cellStyle name="Normal 2 4 3 5 2 2" xfId="3648" xr:uid="{40F53853-B371-4F1C-90F9-BBFD334CB543}"/>
    <cellStyle name="Normal 2 4 3 5 2 2 2" xfId="6886" xr:uid="{7C00A587-DABD-432F-8489-75C5D16AC464}"/>
    <cellStyle name="Normal 2 4 3 5 2 2 2 2" xfId="11547" xr:uid="{2CB5C430-22E6-4952-8EAF-BA0198295081}"/>
    <cellStyle name="Normal 2 4 3 5 2 2 2 2 2" xfId="22420" xr:uid="{BE79583D-A8ED-47E9-B334-995F676FA8AB}"/>
    <cellStyle name="Normal 2 4 3 5 2 2 2 2 3" xfId="39007" xr:uid="{1D373878-BA0F-4F9F-BD02-FB96E8EF8FC0}"/>
    <cellStyle name="Normal 2 4 3 5 2 2 2 3" xfId="18324" xr:uid="{A5A37C9A-034D-46FB-9B84-195ABBC48195}"/>
    <cellStyle name="Normal 2 4 3 5 2 2 2 4" xfId="29173" xr:uid="{6C1B84B1-AB65-4488-B452-8DC6652417D8}"/>
    <cellStyle name="Normal 2 4 3 5 2 2 2 5" xfId="35039" xr:uid="{77C84168-127B-422F-AE8C-50598A0F4EC5}"/>
    <cellStyle name="Normal 2 4 3 5 2 2 2 6" xfId="44447" xr:uid="{5E7FE055-5869-4206-AE24-F584F2E9C1A0}"/>
    <cellStyle name="Normal 2 4 3 5 2 2 3" xfId="11548" xr:uid="{AEBAB916-B7E5-4C5A-AAEE-F41248276C0E}"/>
    <cellStyle name="Normal 2 4 3 5 2 2 3 2" xfId="22421" xr:uid="{8DCD17C1-60E4-4591-8EC1-DB99D935DDC8}"/>
    <cellStyle name="Normal 2 4 3 5 2 2 3 3" xfId="37026" xr:uid="{A3487400-3699-4030-AC09-AE40EA524E99}"/>
    <cellStyle name="Normal 2 4 3 5 2 2 4" xfId="15268" xr:uid="{43BA63DE-C20A-48C3-8162-3DC6247D3F2D}"/>
    <cellStyle name="Normal 2 4 3 5 2 2 5" xfId="26117" xr:uid="{CBBC8495-F431-462F-9DB1-3F92A8B4D4A0}"/>
    <cellStyle name="Normal 2 4 3 5 2 2 6" xfId="32267" xr:uid="{540A7927-2870-42DC-896C-3E79E4448B3F}"/>
    <cellStyle name="Normal 2 4 3 5 2 2 7" xfId="41391" xr:uid="{B4D3A7C4-1827-4F98-BAC1-6E74B473C84B}"/>
    <cellStyle name="Normal 2 4 3 5 2 3" xfId="5906" xr:uid="{72B0F5F2-F79A-47E8-8BB3-EC89D5B471BE}"/>
    <cellStyle name="Normal 2 4 3 5 2 3 2" xfId="11549" xr:uid="{E1661024-BBFB-42A9-A13B-A7C3E01BAA8E}"/>
    <cellStyle name="Normal 2 4 3 5 2 3 2 2" xfId="22422" xr:uid="{9DB4D39F-EE27-4F96-A39C-F28FF4A1D245}"/>
    <cellStyle name="Normal 2 4 3 5 2 3 2 3" xfId="39006" xr:uid="{1021C3A5-0363-4B4A-ACB0-DD72A4163584}"/>
    <cellStyle name="Normal 2 4 3 5 2 3 3" xfId="17344" xr:uid="{8A72168E-8F7D-4E9A-B587-85EC73E075D7}"/>
    <cellStyle name="Normal 2 4 3 5 2 3 4" xfId="28193" xr:uid="{25CD3122-9142-4BAA-9DA3-82B32C442BEA}"/>
    <cellStyle name="Normal 2 4 3 5 2 3 5" xfId="35038" xr:uid="{447D8201-A4E9-4B96-88B6-0E12945B4332}"/>
    <cellStyle name="Normal 2 4 3 5 2 3 6" xfId="43467" xr:uid="{3CF75088-190C-4B92-837A-E1A3452BA581}"/>
    <cellStyle name="Normal 2 4 3 5 2 4" xfId="11550" xr:uid="{41961142-CF12-448E-8B03-9E3038B0218F}"/>
    <cellStyle name="Normal 2 4 3 5 2 4 2" xfId="22423" xr:uid="{EB4716F3-E00C-4A48-B7F0-0B243EC6E528}"/>
    <cellStyle name="Normal 2 4 3 5 2 4 3" xfId="37025" xr:uid="{0636EC5F-089C-4059-BC6B-02155270A066}"/>
    <cellStyle name="Normal 2 4 3 5 2 5" xfId="14288" xr:uid="{75823245-6328-4640-9C59-6C140B06BB83}"/>
    <cellStyle name="Normal 2 4 3 5 2 6" xfId="25137" xr:uid="{B841F66B-53C8-4A03-868F-80A512F912D7}"/>
    <cellStyle name="Normal 2 4 3 5 2 7" xfId="31287" xr:uid="{6BC9532F-33A8-459A-886A-F34FD9232959}"/>
    <cellStyle name="Normal 2 4 3 5 2 8" xfId="40411" xr:uid="{F69A6CDC-1BC9-44A2-91A3-6DF4F30A1C9B}"/>
    <cellStyle name="Normal 2 4 3 5 3" xfId="3155" xr:uid="{6677FD62-BB54-44C3-AA5B-C689D1CE0572}"/>
    <cellStyle name="Normal 2 4 3 5 3 2" xfId="6393" xr:uid="{F7DE7938-B2A8-4F37-A533-72EBE4182F32}"/>
    <cellStyle name="Normal 2 4 3 5 3 2 2" xfId="11551" xr:uid="{4F9AEA58-A8FD-4122-AC61-6867AFA275B3}"/>
    <cellStyle name="Normal 2 4 3 5 3 2 2 2" xfId="22424" xr:uid="{352C6A2C-C416-48F4-B8F8-CE6D5497B18A}"/>
    <cellStyle name="Normal 2 4 3 5 3 2 2 3" xfId="39008" xr:uid="{B8A7BE29-EC25-4737-9511-5B0D9A7BCD24}"/>
    <cellStyle name="Normal 2 4 3 5 3 2 3" xfId="17831" xr:uid="{87EF6C1F-CF0D-415A-87D8-1E029F3F96C4}"/>
    <cellStyle name="Normal 2 4 3 5 3 2 4" xfId="28680" xr:uid="{9AC71633-8BBF-4A55-9AA3-0A936CF2EE55}"/>
    <cellStyle name="Normal 2 4 3 5 3 2 5" xfId="35040" xr:uid="{37685A6B-EBD8-4D2C-A465-A52AC1A4FEB6}"/>
    <cellStyle name="Normal 2 4 3 5 3 2 6" xfId="43954" xr:uid="{34BDBE86-79CD-4508-B2EF-7FD9290484EE}"/>
    <cellStyle name="Normal 2 4 3 5 3 3" xfId="11552" xr:uid="{A3280A97-C768-4463-9FFE-AC7F2CB95B37}"/>
    <cellStyle name="Normal 2 4 3 5 3 3 2" xfId="22425" xr:uid="{248EE541-40B9-4563-814A-04E4CD99F7FF}"/>
    <cellStyle name="Normal 2 4 3 5 3 3 3" xfId="37027" xr:uid="{0E7D2437-6A84-4AFC-B90E-8E421CA59431}"/>
    <cellStyle name="Normal 2 4 3 5 3 4" xfId="14775" xr:uid="{5E2D45A8-6F66-4645-9C0E-CB7715AF8B16}"/>
    <cellStyle name="Normal 2 4 3 5 3 5" xfId="25624" xr:uid="{367519C8-E96B-48EA-8670-4C054B68CFC8}"/>
    <cellStyle name="Normal 2 4 3 5 3 6" xfId="31774" xr:uid="{F1F16C79-3266-47A2-B27D-F03B44D7BF72}"/>
    <cellStyle name="Normal 2 4 3 5 3 7" xfId="40898" xr:uid="{949CC19A-EBB2-46D4-9F76-59DAB9ECDB40}"/>
    <cellStyle name="Normal 2 4 3 5 4" xfId="5413" xr:uid="{8DBF7D0A-517F-4834-B3DC-42B601657DC3}"/>
    <cellStyle name="Normal 2 4 3 5 4 2" xfId="11553" xr:uid="{2C02F554-36E1-484F-8C62-888609AAE762}"/>
    <cellStyle name="Normal 2 4 3 5 4 2 2" xfId="22426" xr:uid="{2D5671A8-AAD4-4B9A-B992-E2D14119110C}"/>
    <cellStyle name="Normal 2 4 3 5 4 2 3" xfId="38178" xr:uid="{A93CBD4E-F647-415E-8E6C-1CFF957B20F7}"/>
    <cellStyle name="Normal 2 4 3 5 4 3" xfId="16851" xr:uid="{FC8404E3-2D1E-42E2-8DA7-1C8C2F4A3366}"/>
    <cellStyle name="Normal 2 4 3 5 4 4" xfId="27700" xr:uid="{9181EF71-9DA9-4295-BD19-6E9BE6726589}"/>
    <cellStyle name="Normal 2 4 3 5 4 5" xfId="34215" xr:uid="{36888C11-02BB-42A2-956A-1F067DDFAF1D}"/>
    <cellStyle name="Normal 2 4 3 5 4 6" xfId="42974" xr:uid="{7E720A75-CF5C-4502-ADAF-2EC7E172F7ED}"/>
    <cellStyle name="Normal 2 4 3 5 5" xfId="11554" xr:uid="{7A739B21-6B6F-44A6-A59E-5ECF4274CC71}"/>
    <cellStyle name="Normal 2 4 3 5 5 2" xfId="22427" xr:uid="{1483810C-6327-44F1-9C86-85D1F1D61DF7}"/>
    <cellStyle name="Normal 2 4 3 5 5 3" xfId="36196" xr:uid="{0CD7EF69-AE52-4B3A-A961-625C2CF2509C}"/>
    <cellStyle name="Normal 2 4 3 5 6" xfId="13795" xr:uid="{99E141F2-174B-4B10-9CD1-50EC4B2E1EE5}"/>
    <cellStyle name="Normal 2 4 3 5 7" xfId="24644" xr:uid="{A0CB7958-A7C7-4492-AF0E-D37E06E150A0}"/>
    <cellStyle name="Normal 2 4 3 5 8" xfId="30804" xr:uid="{1CB50354-68B6-4B03-9C53-410EB853AC45}"/>
    <cellStyle name="Normal 2 4 3 5 9" xfId="39918" xr:uid="{6ADD5695-8CAB-4E4B-A76C-D2E0D2BF753D}"/>
    <cellStyle name="Normal 2 4 3 6" xfId="1978" xr:uid="{FA46CB42-CF1C-490B-9580-B283CAC19EF5}"/>
    <cellStyle name="Normal 2 4 3 6 2" xfId="2669" xr:uid="{3F7AC101-36D9-4647-842D-2964B48C4EC4}"/>
    <cellStyle name="Normal 2 4 3 6 2 2" xfId="3649" xr:uid="{CEE681D4-428E-48E9-95E2-0F243F34C1BC}"/>
    <cellStyle name="Normal 2 4 3 6 2 2 2" xfId="6887" xr:uid="{A349C598-0482-4B0B-B035-FD7F8004D299}"/>
    <cellStyle name="Normal 2 4 3 6 2 2 2 2" xfId="11555" xr:uid="{B65BBAF5-9E28-4BEF-8477-52087E29B5B0}"/>
    <cellStyle name="Normal 2 4 3 6 2 2 2 2 2" xfId="22428" xr:uid="{DE115A7C-F63A-47B7-B47A-C16A2A5DD630}"/>
    <cellStyle name="Normal 2 4 3 6 2 2 2 2 3" xfId="39010" xr:uid="{5E6E5979-2632-4982-8D97-758FD24547F6}"/>
    <cellStyle name="Normal 2 4 3 6 2 2 2 3" xfId="18325" xr:uid="{A829363F-2C22-41D6-81CF-5F65759E5561}"/>
    <cellStyle name="Normal 2 4 3 6 2 2 2 4" xfId="29174" xr:uid="{48401537-6D34-4C6F-BC75-A2695E2EA437}"/>
    <cellStyle name="Normal 2 4 3 6 2 2 2 5" xfId="35042" xr:uid="{AC59C7C9-1EDB-44BE-AAB8-18547A3D8359}"/>
    <cellStyle name="Normal 2 4 3 6 2 2 2 6" xfId="44448" xr:uid="{B71E4830-AF67-4693-A1FB-30CB300F6BD4}"/>
    <cellStyle name="Normal 2 4 3 6 2 2 3" xfId="11556" xr:uid="{8BEAF7A9-CBB3-43EF-B7A4-76ED6F071F1E}"/>
    <cellStyle name="Normal 2 4 3 6 2 2 3 2" xfId="22429" xr:uid="{4E524FB7-7174-4EA9-B39E-447BBDCF1555}"/>
    <cellStyle name="Normal 2 4 3 6 2 2 3 3" xfId="37029" xr:uid="{DCE94A22-A9D1-488A-86EF-0C3FBED02E0F}"/>
    <cellStyle name="Normal 2 4 3 6 2 2 4" xfId="15269" xr:uid="{0AD7D5E0-51B3-4B8A-AC95-28CDBA3FB7A3}"/>
    <cellStyle name="Normal 2 4 3 6 2 2 5" xfId="26118" xr:uid="{715D3A26-99F8-4F79-822F-5CA02194167E}"/>
    <cellStyle name="Normal 2 4 3 6 2 2 6" xfId="32268" xr:uid="{08848411-0067-4154-832B-4F77C8FF6BA4}"/>
    <cellStyle name="Normal 2 4 3 6 2 2 7" xfId="41392" xr:uid="{EDA30883-04C2-4066-840F-582C1175F341}"/>
    <cellStyle name="Normal 2 4 3 6 2 3" xfId="5907" xr:uid="{1A5E1472-69BE-417B-BD98-F3A0D0B9FA4F}"/>
    <cellStyle name="Normal 2 4 3 6 2 3 2" xfId="11557" xr:uid="{BB7A20E3-AB39-4AC4-9DA5-BDBE4E240ED9}"/>
    <cellStyle name="Normal 2 4 3 6 2 3 2 2" xfId="22430" xr:uid="{801CAED7-FDA5-4F2A-81C4-127DBC6FA1E5}"/>
    <cellStyle name="Normal 2 4 3 6 2 3 2 3" xfId="39009" xr:uid="{D7165AF9-CBD4-4A4E-A647-46A7F300EDF8}"/>
    <cellStyle name="Normal 2 4 3 6 2 3 3" xfId="17345" xr:uid="{097A76CF-4D06-44B8-AA00-2AF27603F579}"/>
    <cellStyle name="Normal 2 4 3 6 2 3 4" xfId="28194" xr:uid="{12C70889-5E27-4C93-814D-DEFCA85180C8}"/>
    <cellStyle name="Normal 2 4 3 6 2 3 5" xfId="35041" xr:uid="{530A35CF-9B11-49E2-92F7-3A58F338B961}"/>
    <cellStyle name="Normal 2 4 3 6 2 3 6" xfId="43468" xr:uid="{C40FE34C-6850-4B26-9305-240D200A1994}"/>
    <cellStyle name="Normal 2 4 3 6 2 4" xfId="11558" xr:uid="{49361AC3-4F6B-4760-A8D6-2D8C1654BCBC}"/>
    <cellStyle name="Normal 2 4 3 6 2 4 2" xfId="22431" xr:uid="{4C2E79AB-5283-4CDE-B61B-3BCF51E6179B}"/>
    <cellStyle name="Normal 2 4 3 6 2 4 3" xfId="37028" xr:uid="{5FDCC4BF-DF91-414F-9C56-5D5CDEBC3D47}"/>
    <cellStyle name="Normal 2 4 3 6 2 5" xfId="14289" xr:uid="{73462865-7A34-4360-847F-9314A2B3757D}"/>
    <cellStyle name="Normal 2 4 3 6 2 6" xfId="25138" xr:uid="{5177058D-1785-46C2-B090-01D132BD9085}"/>
    <cellStyle name="Normal 2 4 3 6 2 7" xfId="31288" xr:uid="{DB903A09-0E64-4020-9B0E-3CD8CBD97484}"/>
    <cellStyle name="Normal 2 4 3 6 2 8" xfId="40412" xr:uid="{B84C7ABE-809F-47FA-81D9-1CDDB210DBB8}"/>
    <cellStyle name="Normal 2 4 3 6 3" xfId="3156" xr:uid="{4F826E8D-FC81-434D-A409-394039A794A7}"/>
    <cellStyle name="Normal 2 4 3 6 3 2" xfId="6394" xr:uid="{BD8C0A58-320C-4FD2-971E-DABEBF04DD14}"/>
    <cellStyle name="Normal 2 4 3 6 3 2 2" xfId="11559" xr:uid="{96B99387-6D70-4DF9-9D44-9B8BD4DF6229}"/>
    <cellStyle name="Normal 2 4 3 6 3 2 2 2" xfId="22432" xr:uid="{80F4AB95-A893-40BB-ADB0-D85DE626C054}"/>
    <cellStyle name="Normal 2 4 3 6 3 2 2 3" xfId="39011" xr:uid="{662559EF-7CE6-46BE-AD97-2118991D44F1}"/>
    <cellStyle name="Normal 2 4 3 6 3 2 3" xfId="17832" xr:uid="{0BA3C907-0BAC-475F-A69B-42A9FB7C8FAA}"/>
    <cellStyle name="Normal 2 4 3 6 3 2 4" xfId="28681" xr:uid="{92C6CDAE-921A-46C2-988A-7322FB46F311}"/>
    <cellStyle name="Normal 2 4 3 6 3 2 5" xfId="35043" xr:uid="{16041ED2-118D-4E47-B804-FA6255C83B70}"/>
    <cellStyle name="Normal 2 4 3 6 3 2 6" xfId="43955" xr:uid="{DA81FE60-08ED-4B56-98B3-B150DFD28595}"/>
    <cellStyle name="Normal 2 4 3 6 3 3" xfId="11560" xr:uid="{5707E11E-A253-4E99-8CF2-FD7F57F81588}"/>
    <cellStyle name="Normal 2 4 3 6 3 3 2" xfId="22433" xr:uid="{F6D8B476-1FDB-4486-B9A1-BE92D7141983}"/>
    <cellStyle name="Normal 2 4 3 6 3 3 3" xfId="37030" xr:uid="{BF6AB881-FCFD-409E-9EE5-25523C1695C9}"/>
    <cellStyle name="Normal 2 4 3 6 3 4" xfId="14776" xr:uid="{0CD12757-E815-4C16-ADA3-70E5CE3B2E99}"/>
    <cellStyle name="Normal 2 4 3 6 3 5" xfId="25625" xr:uid="{C4F3293F-3C28-4C7F-8706-0E56C6608E0C}"/>
    <cellStyle name="Normal 2 4 3 6 3 6" xfId="31775" xr:uid="{CCF66B9E-7D87-4C4D-A556-9BF0B1B789C7}"/>
    <cellStyle name="Normal 2 4 3 6 3 7" xfId="40899" xr:uid="{FEF495A6-229B-4520-A759-A70B808AD317}"/>
    <cellStyle name="Normal 2 4 3 6 4" xfId="5414" xr:uid="{A8147670-A869-484B-9A05-C52DFE9B5B59}"/>
    <cellStyle name="Normal 2 4 3 6 4 2" xfId="11561" xr:uid="{4199B47B-4995-4D02-A468-FA7CAF3AE7FA}"/>
    <cellStyle name="Normal 2 4 3 6 4 2 2" xfId="22434" xr:uid="{EC421485-347E-4E28-BCB0-B7C63C59FD77}"/>
    <cellStyle name="Normal 2 4 3 6 4 2 3" xfId="38179" xr:uid="{8B1A01E3-8160-4698-AFC2-927A38C1274A}"/>
    <cellStyle name="Normal 2 4 3 6 4 3" xfId="16852" xr:uid="{FE6F34E9-34A7-4EBE-B4D4-EE31AB7A52D2}"/>
    <cellStyle name="Normal 2 4 3 6 4 4" xfId="27701" xr:uid="{A15DFD81-CD96-4BBB-BD5C-6FDEFA9B0057}"/>
    <cellStyle name="Normal 2 4 3 6 4 5" xfId="34216" xr:uid="{BB7DEDE2-1643-4888-884D-CAC55AC9E59C}"/>
    <cellStyle name="Normal 2 4 3 6 4 6" xfId="42975" xr:uid="{67788A65-5335-4200-96F8-01F2D79ECAE8}"/>
    <cellStyle name="Normal 2 4 3 6 5" xfId="11562" xr:uid="{394107D1-7E29-4995-A213-0B92EE7D12B9}"/>
    <cellStyle name="Normal 2 4 3 6 5 2" xfId="22435" xr:uid="{EE65F4EB-DB20-4D15-A822-3BF82E781F3E}"/>
    <cellStyle name="Normal 2 4 3 6 5 3" xfId="36197" xr:uid="{FCE5ACA9-7015-4400-AD16-E0B69581A9A3}"/>
    <cellStyle name="Normal 2 4 3 6 6" xfId="13796" xr:uid="{3CC30BF5-1097-44A5-BCCF-8F206D7F3B6F}"/>
    <cellStyle name="Normal 2 4 3 6 7" xfId="24645" xr:uid="{B487D5F8-C0C7-4D83-ADD0-93D6DFC2CAD5}"/>
    <cellStyle name="Normal 2 4 3 6 8" xfId="30805" xr:uid="{22639DFB-D944-4558-8FBA-6FE8D891050A}"/>
    <cellStyle name="Normal 2 4 3 6 9" xfId="39919" xr:uid="{FAE00D3B-C884-4EB7-AD15-EB9AB3CCEC4A}"/>
    <cellStyle name="Normal 2 4 3 7" xfId="1979" xr:uid="{3F7F9A8B-BC9D-4C94-A5EC-82AFE92A0CC8}"/>
    <cellStyle name="Normal 2 4 3 7 2" xfId="2670" xr:uid="{54F578B0-54DF-4998-A6B6-C9504DECD562}"/>
    <cellStyle name="Normal 2 4 3 7 2 2" xfId="3650" xr:uid="{D65EEB14-AED1-464E-A5F7-31E7AD16ED3B}"/>
    <cellStyle name="Normal 2 4 3 7 2 2 2" xfId="6888" xr:uid="{12AD15CC-78E0-485E-808D-B93C3F417A79}"/>
    <cellStyle name="Normal 2 4 3 7 2 2 2 2" xfId="11563" xr:uid="{53BA0E20-177E-42E6-97BD-7164A35025E8}"/>
    <cellStyle name="Normal 2 4 3 7 2 2 2 2 2" xfId="22436" xr:uid="{BA4F959C-24BB-4356-921A-1A798A4C3891}"/>
    <cellStyle name="Normal 2 4 3 7 2 2 2 2 3" xfId="39013" xr:uid="{216E05DB-5F6C-43C8-8CB5-73036876776D}"/>
    <cellStyle name="Normal 2 4 3 7 2 2 2 3" xfId="18326" xr:uid="{839567B0-D475-4F62-B5BB-A7ABEE1F896F}"/>
    <cellStyle name="Normal 2 4 3 7 2 2 2 4" xfId="29175" xr:uid="{0568CAD6-C157-40D7-8A9A-65C3DEAE6539}"/>
    <cellStyle name="Normal 2 4 3 7 2 2 2 5" xfId="35045" xr:uid="{F4023C05-F810-409E-990C-A70576FC055B}"/>
    <cellStyle name="Normal 2 4 3 7 2 2 2 6" xfId="44449" xr:uid="{DE3A6CFF-054E-47D4-BAE3-93DEE039E17A}"/>
    <cellStyle name="Normal 2 4 3 7 2 2 3" xfId="11564" xr:uid="{9DE45F71-4137-4C7E-AAD1-626297FF4305}"/>
    <cellStyle name="Normal 2 4 3 7 2 2 3 2" xfId="22437" xr:uid="{3D75CE52-5BE3-40B1-85C0-507580D3D0DF}"/>
    <cellStyle name="Normal 2 4 3 7 2 2 3 3" xfId="37032" xr:uid="{DDD890EA-D5AE-43A2-88B7-FD97669D11AC}"/>
    <cellStyle name="Normal 2 4 3 7 2 2 4" xfId="15270" xr:uid="{D412BFCA-ADF4-4798-B14B-9326067C5D8E}"/>
    <cellStyle name="Normal 2 4 3 7 2 2 5" xfId="26119" xr:uid="{00A4567F-E065-4780-A522-966855C101AB}"/>
    <cellStyle name="Normal 2 4 3 7 2 2 6" xfId="32269" xr:uid="{1BD7A2CC-65F0-4F21-8B88-1E7539EB2401}"/>
    <cellStyle name="Normal 2 4 3 7 2 2 7" xfId="41393" xr:uid="{6286F914-12EA-4E7D-841B-45C9078D8C13}"/>
    <cellStyle name="Normal 2 4 3 7 2 3" xfId="5908" xr:uid="{D9D0183E-E3EF-4851-83B1-5B6317D00AA0}"/>
    <cellStyle name="Normal 2 4 3 7 2 3 2" xfId="11565" xr:uid="{5D5E2F79-898C-41A8-B02A-42EBDA01B2A4}"/>
    <cellStyle name="Normal 2 4 3 7 2 3 2 2" xfId="22438" xr:uid="{62088567-2136-4CD2-8B46-DD352A3FDBC2}"/>
    <cellStyle name="Normal 2 4 3 7 2 3 2 3" xfId="39012" xr:uid="{669FDEE7-118B-4A2E-BFFF-20449BA7CC86}"/>
    <cellStyle name="Normal 2 4 3 7 2 3 3" xfId="17346" xr:uid="{501833D7-56A5-4670-94A5-2B028902CF63}"/>
    <cellStyle name="Normal 2 4 3 7 2 3 4" xfId="28195" xr:uid="{823EE587-7DF2-4E9E-9562-4DE0136F426F}"/>
    <cellStyle name="Normal 2 4 3 7 2 3 5" xfId="35044" xr:uid="{40BA25FA-EC66-4B2F-BDFF-A592757D7B40}"/>
    <cellStyle name="Normal 2 4 3 7 2 3 6" xfId="43469" xr:uid="{47B58A29-8D36-4CAD-ACC0-61419286744A}"/>
    <cellStyle name="Normal 2 4 3 7 2 4" xfId="11566" xr:uid="{400BF583-18AB-4EA2-B734-6F481EA47EC1}"/>
    <cellStyle name="Normal 2 4 3 7 2 4 2" xfId="22439" xr:uid="{CB9A007A-1C5F-4AEA-96EA-3CD358745BBC}"/>
    <cellStyle name="Normal 2 4 3 7 2 4 3" xfId="37031" xr:uid="{D7161E91-5542-4B5B-8891-CEE034F9CC50}"/>
    <cellStyle name="Normal 2 4 3 7 2 5" xfId="14290" xr:uid="{83ACABF2-3C05-4807-86EF-EE39E9E8FF8F}"/>
    <cellStyle name="Normal 2 4 3 7 2 6" xfId="25139" xr:uid="{EB65E9FC-A7B8-4299-BE0B-F706A4C44425}"/>
    <cellStyle name="Normal 2 4 3 7 2 7" xfId="31289" xr:uid="{8F537C1F-5B23-4B46-B502-74692CAF8612}"/>
    <cellStyle name="Normal 2 4 3 7 2 8" xfId="40413" xr:uid="{5D9524DB-D0EB-4D9E-834C-CBBABF238631}"/>
    <cellStyle name="Normal 2 4 3 7 3" xfId="3157" xr:uid="{1886F32D-5740-4555-85DB-4072FA0C70AE}"/>
    <cellStyle name="Normal 2 4 3 7 3 2" xfId="6395" xr:uid="{848ADABC-195A-4A0A-9BF1-2B3C9F8DCD6B}"/>
    <cellStyle name="Normal 2 4 3 7 3 2 2" xfId="11567" xr:uid="{39A68BE1-D167-4992-88FF-1B1E91DC0257}"/>
    <cellStyle name="Normal 2 4 3 7 3 2 2 2" xfId="22440" xr:uid="{3621A955-66DB-4BAB-B91C-97A7D4035366}"/>
    <cellStyle name="Normal 2 4 3 7 3 2 2 3" xfId="39014" xr:uid="{A46301E9-CAEE-4098-A4FE-B288039EDCED}"/>
    <cellStyle name="Normal 2 4 3 7 3 2 3" xfId="17833" xr:uid="{B375E15E-386D-4DB1-B54B-70E098D89E4F}"/>
    <cellStyle name="Normal 2 4 3 7 3 2 4" xfId="28682" xr:uid="{F94CD858-4E6E-4D0E-9CA6-0470F65BC583}"/>
    <cellStyle name="Normal 2 4 3 7 3 2 5" xfId="35046" xr:uid="{6D015BCE-D4E4-41B3-9553-536F17159B99}"/>
    <cellStyle name="Normal 2 4 3 7 3 2 6" xfId="43956" xr:uid="{ED01C1F9-2A07-401C-9D6B-7D01D77DD2A5}"/>
    <cellStyle name="Normal 2 4 3 7 3 3" xfId="11568" xr:uid="{9C0FF414-C60A-424E-8C1C-4F88D9605ECB}"/>
    <cellStyle name="Normal 2 4 3 7 3 3 2" xfId="22441" xr:uid="{BE4D85AA-AC2F-4335-905B-8A0F5A94AA6A}"/>
    <cellStyle name="Normal 2 4 3 7 3 3 3" xfId="37033" xr:uid="{5207AF78-31EF-490D-B68A-2477F9A24425}"/>
    <cellStyle name="Normal 2 4 3 7 3 4" xfId="14777" xr:uid="{C83E3DD8-6440-4E7D-99A6-C4C793DDB861}"/>
    <cellStyle name="Normal 2 4 3 7 3 5" xfId="25626" xr:uid="{BA2736E1-62C7-439A-9967-CE261B03765C}"/>
    <cellStyle name="Normal 2 4 3 7 3 6" xfId="31776" xr:uid="{8BB1EE47-BCF3-4DCC-BA99-15774B401F60}"/>
    <cellStyle name="Normal 2 4 3 7 3 7" xfId="40900" xr:uid="{6FCF10C0-B35D-4C5D-91B9-C401E7E896F6}"/>
    <cellStyle name="Normal 2 4 3 7 4" xfId="5415" xr:uid="{9689C79D-D1A9-44F6-877E-03B10BF16011}"/>
    <cellStyle name="Normal 2 4 3 7 4 2" xfId="11569" xr:uid="{98C400BC-D700-457F-91F5-9D26EEE69600}"/>
    <cellStyle name="Normal 2 4 3 7 4 2 2" xfId="22442" xr:uid="{AD51AAA7-4F77-4D7F-A222-3ED76536381B}"/>
    <cellStyle name="Normal 2 4 3 7 4 2 3" xfId="38180" xr:uid="{79ADD46F-25E8-4ACB-8BFE-D096DA21901A}"/>
    <cellStyle name="Normal 2 4 3 7 4 3" xfId="16853" xr:uid="{206692B4-28B9-437A-B14F-2AA6FDF8FAF3}"/>
    <cellStyle name="Normal 2 4 3 7 4 4" xfId="27702" xr:uid="{DAF28696-080B-4923-A291-07A7F83889E9}"/>
    <cellStyle name="Normal 2 4 3 7 4 5" xfId="34217" xr:uid="{2F58EA59-A79D-41C2-948F-D08853131039}"/>
    <cellStyle name="Normal 2 4 3 7 4 6" xfId="42976" xr:uid="{15CC9F49-4E39-4B7D-BCBE-43C5116793C6}"/>
    <cellStyle name="Normal 2 4 3 7 5" xfId="11570" xr:uid="{B2B4D7DB-526B-461B-98BC-9F08408E0071}"/>
    <cellStyle name="Normal 2 4 3 7 5 2" xfId="22443" xr:uid="{45FCF6A0-D092-4E36-AE59-7E39766C8479}"/>
    <cellStyle name="Normal 2 4 3 7 5 3" xfId="36198" xr:uid="{D74DFC1A-CFDA-48D4-95DE-532DD64DF4FF}"/>
    <cellStyle name="Normal 2 4 3 7 6" xfId="13797" xr:uid="{EC5BD17D-A2D7-413E-B9B0-68D928CA0529}"/>
    <cellStyle name="Normal 2 4 3 7 7" xfId="24646" xr:uid="{BC5C3208-CE12-4E94-8A90-430FC9DF306B}"/>
    <cellStyle name="Normal 2 4 3 7 8" xfId="30806" xr:uid="{4565D754-951E-4D8D-A49D-7E36E94AC8B0}"/>
    <cellStyle name="Normal 2 4 3 7 9" xfId="39920" xr:uid="{C4EFA57D-DC32-49FC-A77F-3F73C804E203}"/>
    <cellStyle name="Normal 2 4 3 8" xfId="2532" xr:uid="{AB65DEF4-FB99-4FEC-88C5-AB034A27835D}"/>
    <cellStyle name="Normal 2 4 3 8 2" xfId="3513" xr:uid="{DF308D98-8AAB-4F7B-9B65-8785F12E4B8D}"/>
    <cellStyle name="Normal 2 4 3 8 2 2" xfId="6751" xr:uid="{7BA46B4C-D84A-4F66-AB24-2B79DD04E356}"/>
    <cellStyle name="Normal 2 4 3 8 2 2 2" xfId="11571" xr:uid="{2E6E5916-A5B6-43A9-885E-5808A30FF4CA}"/>
    <cellStyle name="Normal 2 4 3 8 2 2 2 2" xfId="22444" xr:uid="{D59D2C19-13D1-4958-9150-60873914EE32}"/>
    <cellStyle name="Normal 2 4 3 8 2 2 2 3" xfId="39015" xr:uid="{0328DA46-AB14-4F2E-AF49-F53DBA00644F}"/>
    <cellStyle name="Normal 2 4 3 8 2 2 3" xfId="18189" xr:uid="{C7F0D329-558C-4FF2-99E2-43D519692E87}"/>
    <cellStyle name="Normal 2 4 3 8 2 2 4" xfId="29038" xr:uid="{F233FC64-30B2-42FC-8130-11F9D7511479}"/>
    <cellStyle name="Normal 2 4 3 8 2 2 5" xfId="35047" xr:uid="{05F21F1C-3D7A-423A-9874-83952031FC57}"/>
    <cellStyle name="Normal 2 4 3 8 2 2 6" xfId="44312" xr:uid="{209C413A-1F35-4833-8144-5DD5F1C13C1C}"/>
    <cellStyle name="Normal 2 4 3 8 2 3" xfId="11572" xr:uid="{10FC0EEA-5C56-4D88-8AFA-9A13C585AB15}"/>
    <cellStyle name="Normal 2 4 3 8 2 3 2" xfId="22445" xr:uid="{5B7EA5FA-A90F-40FE-88DD-B0DD92447B7E}"/>
    <cellStyle name="Normal 2 4 3 8 2 3 3" xfId="37034" xr:uid="{81738DB6-1CE2-4DA6-B9A7-5E9A69DA9853}"/>
    <cellStyle name="Normal 2 4 3 8 2 4" xfId="15133" xr:uid="{CB5AFA0C-5C45-40EA-9844-9AEB28BFBAC9}"/>
    <cellStyle name="Normal 2 4 3 8 2 5" xfId="25982" xr:uid="{AE9D7E5D-374F-4A87-A9D5-FDA299CE0F4A}"/>
    <cellStyle name="Normal 2 4 3 8 2 6" xfId="32132" xr:uid="{62AF2FB1-0A52-4752-B509-AE16DAC6B4FB}"/>
    <cellStyle name="Normal 2 4 3 8 2 7" xfId="41256" xr:uid="{CE7AE1D0-D865-4E07-A0AA-869B5ADC65FA}"/>
    <cellStyle name="Normal 2 4 3 8 3" xfId="5771" xr:uid="{347065A0-B544-4090-96B4-D77E2BFEC6B3}"/>
    <cellStyle name="Normal 2 4 3 8 3 2" xfId="11573" xr:uid="{E331BF1F-8EE4-4C49-9587-ADB66FA508B5}"/>
    <cellStyle name="Normal 2 4 3 8 3 2 2" xfId="22446" xr:uid="{5C9A5290-864D-407B-812F-488A4FC6DB98}"/>
    <cellStyle name="Normal 2 4 3 8 3 2 3" xfId="38181" xr:uid="{075B9313-67AF-44F1-A361-033110A96516}"/>
    <cellStyle name="Normal 2 4 3 8 3 3" xfId="17209" xr:uid="{0096B8FC-E17B-4B6D-AD9A-F6BF5BEF1AB5}"/>
    <cellStyle name="Normal 2 4 3 8 3 4" xfId="28058" xr:uid="{1B853C48-ABE8-4EE5-AB55-BA38132511C8}"/>
    <cellStyle name="Normal 2 4 3 8 3 5" xfId="34218" xr:uid="{827C0CEE-CE0B-422B-A96B-38CD4211A3D8}"/>
    <cellStyle name="Normal 2 4 3 8 3 6" xfId="43332" xr:uid="{E42B47F7-CBDB-45F4-80D8-E9DE069A7A01}"/>
    <cellStyle name="Normal 2 4 3 8 4" xfId="11574" xr:uid="{90E551BB-C512-4AB0-9DB7-2C19D3ED5DE1}"/>
    <cellStyle name="Normal 2 4 3 8 4 2" xfId="22447" xr:uid="{106919BE-02BA-43FB-9F13-0A2CF166F1A2}"/>
    <cellStyle name="Normal 2 4 3 8 4 3" xfId="36199" xr:uid="{9F5CCB53-5A7A-446A-9269-853895E70097}"/>
    <cellStyle name="Normal 2 4 3 8 5" xfId="14153" xr:uid="{BF929637-E0DC-4414-882B-48500D89723E}"/>
    <cellStyle name="Normal 2 4 3 8 6" xfId="25002" xr:uid="{F4249790-4332-456E-93C5-B5B3DB65D496}"/>
    <cellStyle name="Normal 2 4 3 8 7" xfId="31152" xr:uid="{76B945F6-C99C-4D22-983C-5F9B7C247BEF}"/>
    <cellStyle name="Normal 2 4 3 8 8" xfId="40276" xr:uid="{28DEEFB0-E49B-4147-B326-EB6C0D75E3AA}"/>
    <cellStyle name="Normal 2 4 3 9" xfId="3020" xr:uid="{D5DA5D5A-094F-4A8F-B016-B365D6400212}"/>
    <cellStyle name="Normal 2 4 3 9 2" xfId="6258" xr:uid="{9C8BD9A4-A753-46EE-B01E-3B91B16105EE}"/>
    <cellStyle name="Normal 2 4 3 9 2 2" xfId="11575" xr:uid="{B1C235F0-A0F1-409A-BBBD-5DFF027D75D5}"/>
    <cellStyle name="Normal 2 4 3 9 2 2 2" xfId="22448" xr:uid="{E0007AA3-380B-4272-AC8A-E4A280B5955F}"/>
    <cellStyle name="Normal 2 4 3 9 2 2 3" xfId="39016" xr:uid="{0FC9129B-8321-4337-A07B-3A6B9CAA04E4}"/>
    <cellStyle name="Normal 2 4 3 9 2 3" xfId="17696" xr:uid="{9C919814-AE5A-479F-A614-A158BD7B974F}"/>
    <cellStyle name="Normal 2 4 3 9 2 4" xfId="28545" xr:uid="{08124550-3132-45AC-B898-BEC6A0BF780F}"/>
    <cellStyle name="Normal 2 4 3 9 2 5" xfId="35048" xr:uid="{F6603636-D4FD-43BE-84E7-E14F235C5D92}"/>
    <cellStyle name="Normal 2 4 3 9 2 6" xfId="43819" xr:uid="{2A82A5A8-9003-455C-B9DD-7B0784707DAB}"/>
    <cellStyle name="Normal 2 4 3 9 3" xfId="11576" xr:uid="{6206D621-3B66-492C-9549-98CF29A964E2}"/>
    <cellStyle name="Normal 2 4 3 9 3 2" xfId="22449" xr:uid="{6E49D847-CE9A-437B-9132-C11D84B15776}"/>
    <cellStyle name="Normal 2 4 3 9 3 3" xfId="37035" xr:uid="{F1BCDF7F-FBFB-4D0A-94BC-195BB81978C7}"/>
    <cellStyle name="Normal 2 4 3 9 4" xfId="14640" xr:uid="{E38D6F0C-2AA2-45C0-BB3C-808363F6A02C}"/>
    <cellStyle name="Normal 2 4 3 9 5" xfId="25489" xr:uid="{6D5A9A74-344C-4D87-89AE-6FF507D1F522}"/>
    <cellStyle name="Normal 2 4 3 9 6" xfId="31639" xr:uid="{7CC675A9-622A-4319-AE20-DA980A20186A}"/>
    <cellStyle name="Normal 2 4 3 9 7" xfId="40763" xr:uid="{8381935D-694B-4983-A9B6-61D8ABBF2B27}"/>
    <cellStyle name="Normal 2 4 4" xfId="975" xr:uid="{64FDB455-6A74-4F83-AA91-479FC123993F}"/>
    <cellStyle name="Normal 2 4 4 10" xfId="13663" xr:uid="{A1B2F432-9D52-44F2-9516-91F969A215C6}"/>
    <cellStyle name="Normal 2 4 4 11" xfId="24512" xr:uid="{383ECD31-A2C3-451F-A9BC-CD32FAD6699F}"/>
    <cellStyle name="Normal 2 4 4 12" xfId="30643" xr:uid="{72082CCF-4B8C-4471-B715-39BA48266642}"/>
    <cellStyle name="Normal 2 4 4 13" xfId="39786" xr:uid="{8F7E9D6F-C9D7-4EC6-AB04-DF17A04559B0}"/>
    <cellStyle name="Normal 2 4 4 2" xfId="976" xr:uid="{5CC3F4B6-3A51-4D5C-89CA-1B7143EFC663}"/>
    <cellStyle name="Normal 2 4 4 2 10" xfId="30644" xr:uid="{36428C1D-53C4-4DFD-9064-9C4BF03F3C70}"/>
    <cellStyle name="Normal 2 4 4 2 11" xfId="39787" xr:uid="{56AA43F1-EEBD-4596-A694-3343E6CB4DB2}"/>
    <cellStyle name="Normal 2 4 4 2 2" xfId="2536" xr:uid="{AE608269-342B-489C-8DB4-3F9929B08852}"/>
    <cellStyle name="Normal 2 4 4 2 2 2" xfId="3517" xr:uid="{33D0DC0F-D272-4D4C-9B6A-7B9F29A36987}"/>
    <cellStyle name="Normal 2 4 4 2 2 2 2" xfId="6755" xr:uid="{352C831F-B2ED-4BD5-BA4A-4BFA2E515BF9}"/>
    <cellStyle name="Normal 2 4 4 2 2 2 2 2" xfId="11577" xr:uid="{926E93DA-E3CB-4885-B193-088B16057B16}"/>
    <cellStyle name="Normal 2 4 4 2 2 2 2 2 2" xfId="22450" xr:uid="{8157566C-54B0-41C3-A5BF-73C589218A4B}"/>
    <cellStyle name="Normal 2 4 4 2 2 2 2 2 3" xfId="39017" xr:uid="{8BF61653-6CAC-4E98-AA59-3E6AF2BE192C}"/>
    <cellStyle name="Normal 2 4 4 2 2 2 2 3" xfId="18193" xr:uid="{E6DA8465-35F2-4836-A5BE-7F0E73130661}"/>
    <cellStyle name="Normal 2 4 4 2 2 2 2 4" xfId="29042" xr:uid="{0ED78771-BC82-4468-B418-F9D1E0E003BB}"/>
    <cellStyle name="Normal 2 4 4 2 2 2 2 5" xfId="35049" xr:uid="{2E43456B-1458-4969-B667-811110151DA0}"/>
    <cellStyle name="Normal 2 4 4 2 2 2 2 6" xfId="44316" xr:uid="{B351116B-A522-410D-A242-908A8255E15B}"/>
    <cellStyle name="Normal 2 4 4 2 2 2 3" xfId="11578" xr:uid="{F4621C24-B877-4664-A73A-E146CCA795F4}"/>
    <cellStyle name="Normal 2 4 4 2 2 2 3 2" xfId="22451" xr:uid="{46D5849E-AF39-4317-9A37-F078EBE84551}"/>
    <cellStyle name="Normal 2 4 4 2 2 2 3 3" xfId="37036" xr:uid="{CD316E5B-DE23-4681-90E7-9B59F05004BD}"/>
    <cellStyle name="Normal 2 4 4 2 2 2 4" xfId="15137" xr:uid="{CD47790B-CB3C-4945-89CB-34C6734B5271}"/>
    <cellStyle name="Normal 2 4 4 2 2 2 5" xfId="25986" xr:uid="{8D1F9249-40E8-4864-8CD3-0C4631B9A6CD}"/>
    <cellStyle name="Normal 2 4 4 2 2 2 6" xfId="32136" xr:uid="{43FF8B4F-5496-4EA9-AA40-FFCB2F6E4F5A}"/>
    <cellStyle name="Normal 2 4 4 2 2 2 7" xfId="41260" xr:uid="{C2F0D288-FB45-4F92-80BA-1F4333044C0F}"/>
    <cellStyle name="Normal 2 4 4 2 2 3" xfId="5775" xr:uid="{845F1CE2-0CAA-4687-88DC-105CF9C1C997}"/>
    <cellStyle name="Normal 2 4 4 2 2 3 2" xfId="11579" xr:uid="{3175E1BD-0D46-43E9-8B50-EA1F245A3B61}"/>
    <cellStyle name="Normal 2 4 4 2 2 3 2 2" xfId="22452" xr:uid="{71161CD4-D454-4055-9D3B-92FF1815B6D3}"/>
    <cellStyle name="Normal 2 4 4 2 2 3 2 3" xfId="38182" xr:uid="{447F9A1A-E4B3-4B7B-842E-F765252B9503}"/>
    <cellStyle name="Normal 2 4 4 2 2 3 3" xfId="17213" xr:uid="{27EFDD73-C02F-4E92-A6B5-9D09E912B59C}"/>
    <cellStyle name="Normal 2 4 4 2 2 3 4" xfId="28062" xr:uid="{B6839DD6-3023-4CE6-8E5F-A83B4051FB05}"/>
    <cellStyle name="Normal 2 4 4 2 2 3 5" xfId="34219" xr:uid="{08B2BCBA-EBB1-4E2A-804E-E4FBB74CE9FA}"/>
    <cellStyle name="Normal 2 4 4 2 2 3 6" xfId="43336" xr:uid="{2F20F054-5AA2-4CA2-A323-010C72A414B6}"/>
    <cellStyle name="Normal 2 4 4 2 2 4" xfId="11580" xr:uid="{BFD86AC8-C74F-47C5-8B2A-B98F90DC860F}"/>
    <cellStyle name="Normal 2 4 4 2 2 4 2" xfId="22453" xr:uid="{DB8D7625-A4CB-4AE2-9252-22465F75310E}"/>
    <cellStyle name="Normal 2 4 4 2 2 4 3" xfId="36200" xr:uid="{AC8761B4-389F-44C8-BDD9-E7FB8DD2D1BB}"/>
    <cellStyle name="Normal 2 4 4 2 2 5" xfId="14157" xr:uid="{70F10ABD-BC26-4245-B3E6-8B5CBC8D5881}"/>
    <cellStyle name="Normal 2 4 4 2 2 6" xfId="25006" xr:uid="{DDD349E5-DB20-474F-8D04-0F85F5BA8B8C}"/>
    <cellStyle name="Normal 2 4 4 2 2 7" xfId="31156" xr:uid="{3FFE34AF-CC64-49EB-AB41-5908BCF3BF02}"/>
    <cellStyle name="Normal 2 4 4 2 2 8" xfId="40280" xr:uid="{F9508C2A-D542-4FC2-8F88-D2AAB4AFAAA7}"/>
    <cellStyle name="Normal 2 4 4 2 3" xfId="3024" xr:uid="{5E13261B-8F76-4802-AD36-A60485752F47}"/>
    <cellStyle name="Normal 2 4 4 2 3 2" xfId="6262" xr:uid="{0FDEC2B8-E8C4-4275-823B-FA10B6A6EA47}"/>
    <cellStyle name="Normal 2 4 4 2 3 2 2" xfId="11581" xr:uid="{132617FF-B2E5-41AF-88F9-0138D3330923}"/>
    <cellStyle name="Normal 2 4 4 2 3 2 2 2" xfId="22454" xr:uid="{10DF12E7-7399-4CBB-8C04-C4BB253A780E}"/>
    <cellStyle name="Normal 2 4 4 2 3 2 2 3" xfId="39018" xr:uid="{A3E033E0-FB86-43E7-BE0B-4630D29FB001}"/>
    <cellStyle name="Normal 2 4 4 2 3 2 3" xfId="17700" xr:uid="{08244A67-8138-433C-9DD7-3F3C541CBE37}"/>
    <cellStyle name="Normal 2 4 4 2 3 2 4" xfId="28549" xr:uid="{2105D229-AA36-443C-9AA7-ED519152C1F0}"/>
    <cellStyle name="Normal 2 4 4 2 3 2 5" xfId="35050" xr:uid="{64C36F4C-07E3-4748-BBB3-2744AA152CFD}"/>
    <cellStyle name="Normal 2 4 4 2 3 2 6" xfId="43823" xr:uid="{854D4D3B-B614-4138-8641-17C9558DBA5C}"/>
    <cellStyle name="Normal 2 4 4 2 3 3" xfId="11582" xr:uid="{DC8ED6E9-EB3C-4316-B8DE-8C321BAF9014}"/>
    <cellStyle name="Normal 2 4 4 2 3 3 2" xfId="22455" xr:uid="{8F786527-E0CE-4CA7-96E3-6213418A6A73}"/>
    <cellStyle name="Normal 2 4 4 2 3 3 3" xfId="37037" xr:uid="{0416ACE4-1B2A-457E-8288-5E7E43F331E1}"/>
    <cellStyle name="Normal 2 4 4 2 3 4" xfId="14644" xr:uid="{B1D8451F-4FB9-4F5D-B99F-AD74F5E99BE3}"/>
    <cellStyle name="Normal 2 4 4 2 3 5" xfId="25493" xr:uid="{DCB24459-BC71-4266-BBA4-B8E31225B905}"/>
    <cellStyle name="Normal 2 4 4 2 3 6" xfId="31643" xr:uid="{0D30D9E4-499E-43C1-AEDE-A585A14E63FD}"/>
    <cellStyle name="Normal 2 4 4 2 3 7" xfId="40767" xr:uid="{120DAD70-9A2D-4AD3-B527-294758BBFE1C}"/>
    <cellStyle name="Normal 2 4 4 2 4" xfId="4017" xr:uid="{3F4DDA0D-8701-4E74-80EA-E74EE2D27660}"/>
    <cellStyle name="Normal 2 4 4 2 4 2" xfId="7252" xr:uid="{A1790E69-8A2C-47E6-84D4-61134A73162A}"/>
    <cellStyle name="Normal 2 4 4 2 4 2 2" xfId="18690" xr:uid="{6281E3C7-8ADF-4D8C-807C-AF353D8B94A2}"/>
    <cellStyle name="Normal 2 4 4 2 4 2 3" xfId="29539" xr:uid="{402EDD56-A187-4991-BE64-EBF4A65AF149}"/>
    <cellStyle name="Normal 2 4 4 2 4 2 4" xfId="37818" xr:uid="{719409BB-363B-4A8F-ACB2-DE45973CBAE7}"/>
    <cellStyle name="Normal 2 4 4 2 4 2 5" xfId="44813" xr:uid="{273018B6-35FF-4EFD-A8B2-525FEC17489F}"/>
    <cellStyle name="Normal 2 4 4 2 4 3" xfId="15634" xr:uid="{21BA7364-6DA9-455A-AF67-2CBDBB795362}"/>
    <cellStyle name="Normal 2 4 4 2 4 4" xfId="26483" xr:uid="{ED8B67E0-E5B9-4E67-93BA-DDD826398D41}"/>
    <cellStyle name="Normal 2 4 4 2 4 5" xfId="33205" xr:uid="{B9B93E68-3CEC-4007-8041-86CE4C5E8628}"/>
    <cellStyle name="Normal 2 4 4 2 4 6" xfId="41757" xr:uid="{4A4D3919-A4F7-4AEC-93E5-5FAC6E7DDEE1}"/>
    <cellStyle name="Normal 2 4 4 2 5" xfId="4561" xr:uid="{B59EA01E-FB48-4F99-845C-45A0596C68E7}"/>
    <cellStyle name="Normal 2 4 4 2 5 2" xfId="7617" xr:uid="{CE4D1F6E-0FE7-4B28-9D9F-ED0E3748F89E}"/>
    <cellStyle name="Normal 2 4 4 2 5 2 2" xfId="19055" xr:uid="{AC69DF52-D1C1-471F-9BFE-4C353D66FCD6}"/>
    <cellStyle name="Normal 2 4 4 2 5 2 3" xfId="29904" xr:uid="{907FEC22-F34F-4B7B-A9C6-7EA71C23D876}"/>
    <cellStyle name="Normal 2 4 4 2 5 2 4" xfId="45178" xr:uid="{4E8B14A3-96DD-4E9B-8C9A-04816AB499CE}"/>
    <cellStyle name="Normal 2 4 4 2 5 3" xfId="15999" xr:uid="{209C9E1C-9CDB-4B5D-8D3B-207CB6CFC8AE}"/>
    <cellStyle name="Normal 2 4 4 2 5 4" xfId="26848" xr:uid="{D770BCAF-C876-45E0-9CF1-AF78394B9FFD}"/>
    <cellStyle name="Normal 2 4 4 2 5 5" xfId="35835" xr:uid="{BC72A165-74C5-41AF-BBE3-3D6464F54EE5}"/>
    <cellStyle name="Normal 2 4 4 2 5 6" xfId="42122" xr:uid="{C79CC20E-8B8E-4D93-9D6A-C83F80F0C6B1}"/>
    <cellStyle name="Normal 2 4 4 2 6" xfId="4923" xr:uid="{21B0F5DB-FEC4-4FAA-B121-3B79D3511126}"/>
    <cellStyle name="Normal 2 4 4 2 6 2" xfId="7979" xr:uid="{502A6CFE-E03A-4074-91E5-CCA23925E97F}"/>
    <cellStyle name="Normal 2 4 4 2 6 2 2" xfId="19417" xr:uid="{DC724603-3904-4E7C-B20C-C0515255781F}"/>
    <cellStyle name="Normal 2 4 4 2 6 2 3" xfId="30266" xr:uid="{3C597013-A11B-437E-9E91-69446567966A}"/>
    <cellStyle name="Normal 2 4 4 2 6 2 4" xfId="45540" xr:uid="{6B3182A2-2874-48A7-84BF-17F11FF252D1}"/>
    <cellStyle name="Normal 2 4 4 2 6 3" xfId="16361" xr:uid="{AA8A6828-7B89-47CE-9556-A86D04389F2B}"/>
    <cellStyle name="Normal 2 4 4 2 6 4" xfId="27210" xr:uid="{D5B12657-163E-48A3-A4C3-7400F5571F34}"/>
    <cellStyle name="Normal 2 4 4 2 6 5" xfId="42484" xr:uid="{F1B4DA47-E883-4584-8060-E23E026EF062}"/>
    <cellStyle name="Normal 2 4 4 2 7" xfId="5282" xr:uid="{50F79085-81CA-4BC3-B63C-B15B9F7A7535}"/>
    <cellStyle name="Normal 2 4 4 2 7 2" xfId="16720" xr:uid="{4651612A-3EFA-4AD7-BDEC-C5307595ADBA}"/>
    <cellStyle name="Normal 2 4 4 2 7 3" xfId="27569" xr:uid="{EA776156-AC66-4D64-8F6F-AC3DF241291E}"/>
    <cellStyle name="Normal 2 4 4 2 7 4" xfId="42843" xr:uid="{C0F5F287-8EFC-449E-B495-73A0F178F7DD}"/>
    <cellStyle name="Normal 2 4 4 2 8" xfId="13664" xr:uid="{F53EB53B-2E90-4953-B01B-5A21FD38D0C8}"/>
    <cellStyle name="Normal 2 4 4 2 9" xfId="24513" xr:uid="{C9C21D87-BDA2-444A-AA15-58641E381AE3}"/>
    <cellStyle name="Normal 2 4 4 3" xfId="977" xr:uid="{47FB1A48-BB06-4460-8C81-37B4F3D278D2}"/>
    <cellStyle name="Normal 2 4 4 3 10" xfId="30645" xr:uid="{A1D9129F-043A-4ADC-9C4E-0E61B5A26133}"/>
    <cellStyle name="Normal 2 4 4 3 11" xfId="39788" xr:uid="{A3B37756-BEBA-4655-AE68-23A0FC356EE2}"/>
    <cellStyle name="Normal 2 4 4 3 2" xfId="2537" xr:uid="{A06FA8A2-2C1F-420A-8100-3F4413ACBF37}"/>
    <cellStyle name="Normal 2 4 4 3 2 2" xfId="3518" xr:uid="{03A8BC71-108F-4C4D-9EC3-EDCD10BAD781}"/>
    <cellStyle name="Normal 2 4 4 3 2 2 2" xfId="6756" xr:uid="{A165CC64-C48C-4CC7-8921-682C2CCF67D2}"/>
    <cellStyle name="Normal 2 4 4 3 2 2 2 2" xfId="11583" xr:uid="{060B135B-AFBA-4ECD-BDC9-054FB23C0325}"/>
    <cellStyle name="Normal 2 4 4 3 2 2 2 2 2" xfId="22456" xr:uid="{FD4C20E8-8818-4114-BB04-0EDAE3D6604E}"/>
    <cellStyle name="Normal 2 4 4 3 2 2 2 2 3" xfId="39019" xr:uid="{D6CB183A-B1CA-422F-991E-1DDF0167D6C0}"/>
    <cellStyle name="Normal 2 4 4 3 2 2 2 3" xfId="18194" xr:uid="{5C091EA7-EFCA-4091-BE2D-A5FB21B589FE}"/>
    <cellStyle name="Normal 2 4 4 3 2 2 2 4" xfId="29043" xr:uid="{AC7F8C30-D0EF-4C83-B199-11F4DBFCD303}"/>
    <cellStyle name="Normal 2 4 4 3 2 2 2 5" xfId="35051" xr:uid="{FABBDC0B-67C9-4CD0-8DE5-FB083D7C98C1}"/>
    <cellStyle name="Normal 2 4 4 3 2 2 2 6" xfId="44317" xr:uid="{F103F218-1F34-41EF-9553-B1D93004409E}"/>
    <cellStyle name="Normal 2 4 4 3 2 2 3" xfId="11584" xr:uid="{CA397A4F-4EF5-4C6E-AD23-9FEB1CB9F4C4}"/>
    <cellStyle name="Normal 2 4 4 3 2 2 3 2" xfId="22457" xr:uid="{95A05DDD-155C-4B47-A7EA-8BCD9237C276}"/>
    <cellStyle name="Normal 2 4 4 3 2 2 3 3" xfId="37038" xr:uid="{D688CF98-B1CC-4F2D-BAC3-779823F45AD2}"/>
    <cellStyle name="Normal 2 4 4 3 2 2 4" xfId="15138" xr:uid="{8302864B-AAB1-4969-86BD-C0DADA727DDD}"/>
    <cellStyle name="Normal 2 4 4 3 2 2 5" xfId="25987" xr:uid="{AEF0D69C-A4C8-49FA-9098-8FFB70F30E28}"/>
    <cellStyle name="Normal 2 4 4 3 2 2 6" xfId="32137" xr:uid="{6D709297-B001-440E-BBAD-C067A14A5540}"/>
    <cellStyle name="Normal 2 4 4 3 2 2 7" xfId="41261" xr:uid="{453AFB52-6AC7-41EF-B760-7D075CB4EC87}"/>
    <cellStyle name="Normal 2 4 4 3 2 3" xfId="5776" xr:uid="{0EB79DC8-6D53-4699-A137-4B4372E86DC8}"/>
    <cellStyle name="Normal 2 4 4 3 2 3 2" xfId="11585" xr:uid="{9FB0C670-9ECC-409D-A4C6-E7E1D89958F9}"/>
    <cellStyle name="Normal 2 4 4 3 2 3 2 2" xfId="22458" xr:uid="{2301897D-7B25-463D-BAC4-21E71988F4B2}"/>
    <cellStyle name="Normal 2 4 4 3 2 3 2 3" xfId="38183" xr:uid="{6ADBB463-60F7-4256-A09A-D98056E10922}"/>
    <cellStyle name="Normal 2 4 4 3 2 3 3" xfId="17214" xr:uid="{77AA16A3-C490-470D-978A-E02775ABF05A}"/>
    <cellStyle name="Normal 2 4 4 3 2 3 4" xfId="28063" xr:uid="{711744EB-A331-45F0-91FE-67A242C3494D}"/>
    <cellStyle name="Normal 2 4 4 3 2 3 5" xfId="34220" xr:uid="{1C68BE12-6F9C-4272-A2AD-9C4D5D1FA1D7}"/>
    <cellStyle name="Normal 2 4 4 3 2 3 6" xfId="43337" xr:uid="{1DA14B79-CA2B-4BD3-8398-118823DFF383}"/>
    <cellStyle name="Normal 2 4 4 3 2 4" xfId="11586" xr:uid="{9BAB68D7-8E06-4B39-B58A-0D06C31BEBF2}"/>
    <cellStyle name="Normal 2 4 4 3 2 4 2" xfId="22459" xr:uid="{7321B878-73BD-4C17-BF75-5CCBBF3D5399}"/>
    <cellStyle name="Normal 2 4 4 3 2 4 3" xfId="36201" xr:uid="{870923CF-61AA-485F-A8AE-1736D0D692FA}"/>
    <cellStyle name="Normal 2 4 4 3 2 5" xfId="14158" xr:uid="{9C96B3C1-463D-44B5-92B6-93BE27846109}"/>
    <cellStyle name="Normal 2 4 4 3 2 6" xfId="25007" xr:uid="{3AD701C8-3F63-4D59-8A2E-1F9D85F1CCCC}"/>
    <cellStyle name="Normal 2 4 4 3 2 7" xfId="31157" xr:uid="{E385EC36-D2CA-41E9-A270-64ED4D0A0EDD}"/>
    <cellStyle name="Normal 2 4 4 3 2 8" xfId="40281" xr:uid="{0852BBE7-2B36-492E-9DD7-01CA4E073BFA}"/>
    <cellStyle name="Normal 2 4 4 3 3" xfId="3025" xr:uid="{661CB3B7-2F2D-4F6E-A634-774AEBC5D32D}"/>
    <cellStyle name="Normal 2 4 4 3 3 2" xfId="6263" xr:uid="{B78FE108-92B4-4D8F-94EC-1B0F60487832}"/>
    <cellStyle name="Normal 2 4 4 3 3 2 2" xfId="11587" xr:uid="{EB4CA953-966A-419B-972A-0DE1811B0E0B}"/>
    <cellStyle name="Normal 2 4 4 3 3 2 2 2" xfId="22460" xr:uid="{47000185-5110-41C1-B7C0-B6CC54CBBEAD}"/>
    <cellStyle name="Normal 2 4 4 3 3 2 2 3" xfId="39020" xr:uid="{BAE3BB1F-8258-48F7-9668-7E40117FDD36}"/>
    <cellStyle name="Normal 2 4 4 3 3 2 3" xfId="17701" xr:uid="{30D2BBD1-4F22-4BCF-BAEF-CDD31062CD24}"/>
    <cellStyle name="Normal 2 4 4 3 3 2 4" xfId="28550" xr:uid="{500B7073-3522-4A6C-8E1D-572BCFA43235}"/>
    <cellStyle name="Normal 2 4 4 3 3 2 5" xfId="35052" xr:uid="{1BBF4194-5CE3-4B32-8324-72FB6C749BA7}"/>
    <cellStyle name="Normal 2 4 4 3 3 2 6" xfId="43824" xr:uid="{1DF0181D-EDE0-48A6-B5EA-BEFA68B5D6C8}"/>
    <cellStyle name="Normal 2 4 4 3 3 3" xfId="11588" xr:uid="{29A25846-AA09-48B5-B8C5-05A135E2B0B9}"/>
    <cellStyle name="Normal 2 4 4 3 3 3 2" xfId="22461" xr:uid="{6176942C-F0C6-485F-8CBF-D39F84B11772}"/>
    <cellStyle name="Normal 2 4 4 3 3 3 3" xfId="37039" xr:uid="{862CFFB5-9DF1-4AD4-89BB-796CC267C66C}"/>
    <cellStyle name="Normal 2 4 4 3 3 4" xfId="14645" xr:uid="{E1FFE293-910F-4E03-9DD1-B4F332932333}"/>
    <cellStyle name="Normal 2 4 4 3 3 5" xfId="25494" xr:uid="{7FD7CF73-586D-48CB-BEAE-7663C893FC46}"/>
    <cellStyle name="Normal 2 4 4 3 3 6" xfId="31644" xr:uid="{CFBB76B8-D157-445D-9336-430191B7DA2B}"/>
    <cellStyle name="Normal 2 4 4 3 3 7" xfId="40768" xr:uid="{8576C145-9785-4BFB-BB6A-BC4AFA7D08CD}"/>
    <cellStyle name="Normal 2 4 4 3 4" xfId="4018" xr:uid="{4417D1A2-9B9C-4B4B-84A4-1031AD14E398}"/>
    <cellStyle name="Normal 2 4 4 3 4 2" xfId="7253" xr:uid="{22AB999C-F89C-4DC1-8975-FFE836A8E882}"/>
    <cellStyle name="Normal 2 4 4 3 4 2 2" xfId="18691" xr:uid="{22FD8E6C-000B-45D9-9C5D-FAEEF92DCDA8}"/>
    <cellStyle name="Normal 2 4 4 3 4 2 3" xfId="29540" xr:uid="{A2F8AEDE-B527-41D2-8A67-407F01A3CC5D}"/>
    <cellStyle name="Normal 2 4 4 3 4 2 4" xfId="37819" xr:uid="{7ABBA991-2744-4511-8FD4-BFDCFEE1DEDB}"/>
    <cellStyle name="Normal 2 4 4 3 4 2 5" xfId="44814" xr:uid="{25006A18-703D-406E-AE33-326F2ABDCB35}"/>
    <cellStyle name="Normal 2 4 4 3 4 3" xfId="15635" xr:uid="{A35D2424-9128-454B-9762-40E33F882834}"/>
    <cellStyle name="Normal 2 4 4 3 4 4" xfId="26484" xr:uid="{6966E170-D3E3-4F56-B48C-51A14E03F912}"/>
    <cellStyle name="Normal 2 4 4 3 4 5" xfId="33206" xr:uid="{95DC5D1A-0C3E-45CD-B607-6CB129A06865}"/>
    <cellStyle name="Normal 2 4 4 3 4 6" xfId="41758" xr:uid="{76037C47-7536-48CD-B845-519AAAB4130D}"/>
    <cellStyle name="Normal 2 4 4 3 5" xfId="4562" xr:uid="{B1861C93-2B88-4BA3-8631-DBF646B8E360}"/>
    <cellStyle name="Normal 2 4 4 3 5 2" xfId="7618" xr:uid="{E9FD34B1-733C-49FB-BEDE-0175C37EEFE5}"/>
    <cellStyle name="Normal 2 4 4 3 5 2 2" xfId="19056" xr:uid="{293B5C7F-05D3-455C-B80F-910B5B89E577}"/>
    <cellStyle name="Normal 2 4 4 3 5 2 3" xfId="29905" xr:uid="{8ADA2D71-A077-440E-8FD6-0FAD98FA3DA3}"/>
    <cellStyle name="Normal 2 4 4 3 5 2 4" xfId="45179" xr:uid="{A693B491-772D-458E-BED6-3C50220425D9}"/>
    <cellStyle name="Normal 2 4 4 3 5 3" xfId="16000" xr:uid="{D024DB23-CE04-4A37-BC89-33AEFF8F3D33}"/>
    <cellStyle name="Normal 2 4 4 3 5 4" xfId="26849" xr:uid="{D5D2921E-89E9-4D7C-9361-24EAAD7001FA}"/>
    <cellStyle name="Normal 2 4 4 3 5 5" xfId="35836" xr:uid="{DF09E212-00C1-4B14-82B6-AAAC3B268772}"/>
    <cellStyle name="Normal 2 4 4 3 5 6" xfId="42123" xr:uid="{081A5672-39A6-4359-8C10-7343C0DE8A8A}"/>
    <cellStyle name="Normal 2 4 4 3 6" xfId="4924" xr:uid="{C1FF9A61-DF6B-429B-9992-97BACAB146EB}"/>
    <cellStyle name="Normal 2 4 4 3 6 2" xfId="7980" xr:uid="{925F5344-9619-404F-BE99-F49B685DF7D1}"/>
    <cellStyle name="Normal 2 4 4 3 6 2 2" xfId="19418" xr:uid="{35CD4186-BC4C-43AC-A903-53C7B0CBD226}"/>
    <cellStyle name="Normal 2 4 4 3 6 2 3" xfId="30267" xr:uid="{79A4014F-76BA-4447-AFC7-A61EA5DABC83}"/>
    <cellStyle name="Normal 2 4 4 3 6 2 4" xfId="45541" xr:uid="{560F1303-9E43-46E0-A75C-D4EAA05CF1C4}"/>
    <cellStyle name="Normal 2 4 4 3 6 3" xfId="16362" xr:uid="{59699EF9-03EE-4C82-B6DE-97099AEEA90A}"/>
    <cellStyle name="Normal 2 4 4 3 6 4" xfId="27211" xr:uid="{C84F794D-2DF5-4353-A6C1-D5A805AAC786}"/>
    <cellStyle name="Normal 2 4 4 3 6 5" xfId="42485" xr:uid="{EAD31FF5-F47E-425C-AD5B-5946A3BD6271}"/>
    <cellStyle name="Normal 2 4 4 3 7" xfId="5283" xr:uid="{1A38A2D3-1198-4B37-ADD4-80522A042087}"/>
    <cellStyle name="Normal 2 4 4 3 7 2" xfId="16721" xr:uid="{9DC6E2B7-6DAE-4290-BEC6-F96FD4CF5818}"/>
    <cellStyle name="Normal 2 4 4 3 7 3" xfId="27570" xr:uid="{3F0FACD4-F8B8-4507-AC2A-619F486872F8}"/>
    <cellStyle name="Normal 2 4 4 3 7 4" xfId="42844" xr:uid="{2DABFB13-7FFA-4750-90B4-FE8DDC0E4956}"/>
    <cellStyle name="Normal 2 4 4 3 8" xfId="13665" xr:uid="{0A6FBA45-8EBB-4D17-99F4-A49896584B3F}"/>
    <cellStyle name="Normal 2 4 4 3 9" xfId="24514" xr:uid="{6EBF41F7-4232-41C6-BB04-F1D48EEE6ADE}"/>
    <cellStyle name="Normal 2 4 4 4" xfId="2535" xr:uid="{13D39466-924C-4AFE-BAEA-87AD94522293}"/>
    <cellStyle name="Normal 2 4 4 4 2" xfId="3516" xr:uid="{811A6A59-CCE2-400E-82A6-81744958138C}"/>
    <cellStyle name="Normal 2 4 4 4 2 2" xfId="6754" xr:uid="{186F45E7-8EB0-4FE4-9957-0A15070F0C77}"/>
    <cellStyle name="Normal 2 4 4 4 2 2 2" xfId="11589" xr:uid="{D2FD3982-AAD4-4605-A711-05094A2EA4B2}"/>
    <cellStyle name="Normal 2 4 4 4 2 2 2 2" xfId="22462" xr:uid="{EF33405B-D9E9-469F-812A-D9787859B051}"/>
    <cellStyle name="Normal 2 4 4 4 2 2 2 3" xfId="39021" xr:uid="{BFC58655-9B65-471D-98D0-BA24B4D97287}"/>
    <cellStyle name="Normal 2 4 4 4 2 2 3" xfId="18192" xr:uid="{A1F1A601-E9FC-48B5-8C5C-7DF2960816AA}"/>
    <cellStyle name="Normal 2 4 4 4 2 2 4" xfId="29041" xr:uid="{1279CF63-62B9-4D8A-8644-9CB05403B507}"/>
    <cellStyle name="Normal 2 4 4 4 2 2 5" xfId="35053" xr:uid="{2EA4B64A-309F-4AD1-9573-60DF58329406}"/>
    <cellStyle name="Normal 2 4 4 4 2 2 6" xfId="44315" xr:uid="{5E0A87CA-0E3C-404B-BDCF-90854317EF2C}"/>
    <cellStyle name="Normal 2 4 4 4 2 3" xfId="11590" xr:uid="{C32E1D2E-C403-4E6F-96C4-5EE7F4D64C32}"/>
    <cellStyle name="Normal 2 4 4 4 2 3 2" xfId="22463" xr:uid="{BE99AB7E-0501-4100-A834-C1F0570010E2}"/>
    <cellStyle name="Normal 2 4 4 4 2 3 3" xfId="37040" xr:uid="{E6262C77-11D2-4E46-B388-22A4CF99A528}"/>
    <cellStyle name="Normal 2 4 4 4 2 4" xfId="15136" xr:uid="{5E004025-7C1D-4B71-93C9-8250FEA5F8AA}"/>
    <cellStyle name="Normal 2 4 4 4 2 5" xfId="25985" xr:uid="{7B78117A-675D-4786-949D-AFA2B6D04D8B}"/>
    <cellStyle name="Normal 2 4 4 4 2 6" xfId="32135" xr:uid="{61E0931E-4625-4439-8AD7-C3ECD8863D34}"/>
    <cellStyle name="Normal 2 4 4 4 2 7" xfId="41259" xr:uid="{E432F7F4-EC8B-4684-887E-88D88EE69911}"/>
    <cellStyle name="Normal 2 4 4 4 3" xfId="5774" xr:uid="{050BFCB1-2960-4187-BAEB-55D005D2E7E3}"/>
    <cellStyle name="Normal 2 4 4 4 3 2" xfId="11591" xr:uid="{1B91F217-0984-44F7-BEE4-7D2CE6A2A667}"/>
    <cellStyle name="Normal 2 4 4 4 3 2 2" xfId="22464" xr:uid="{5BCFB2DF-CADA-49BE-81AA-0231B9D417D4}"/>
    <cellStyle name="Normal 2 4 4 4 3 2 3" xfId="38184" xr:uid="{8C542DA7-37D2-46DA-A4F9-6FE0BC9D931A}"/>
    <cellStyle name="Normal 2 4 4 4 3 3" xfId="17212" xr:uid="{A8D1575C-2CBB-4957-8ECA-76C894F7847D}"/>
    <cellStyle name="Normal 2 4 4 4 3 4" xfId="28061" xr:uid="{A3B35564-AA51-4348-A610-E91DA91BA1E4}"/>
    <cellStyle name="Normal 2 4 4 4 3 5" xfId="34221" xr:uid="{6D9D6C88-6930-459B-AEF6-96675F3B2140}"/>
    <cellStyle name="Normal 2 4 4 4 3 6" xfId="43335" xr:uid="{63CB1F73-DC82-476F-A515-BE4D43763426}"/>
    <cellStyle name="Normal 2 4 4 4 4" xfId="11592" xr:uid="{6F6C5172-24CC-476E-9628-3CA60ECCC7E9}"/>
    <cellStyle name="Normal 2 4 4 4 4 2" xfId="22465" xr:uid="{295AFD43-7D6D-479A-9D4B-18AB2E7A897D}"/>
    <cellStyle name="Normal 2 4 4 4 4 3" xfId="36202" xr:uid="{8F92BDA3-1A8B-4CD3-AB6F-759065564CFD}"/>
    <cellStyle name="Normal 2 4 4 4 5" xfId="14156" xr:uid="{434B958E-F379-4543-BE07-71C12E25336C}"/>
    <cellStyle name="Normal 2 4 4 4 6" xfId="25005" xr:uid="{71916AB1-9943-49B1-8AE2-0FE7864F1ABE}"/>
    <cellStyle name="Normal 2 4 4 4 7" xfId="31155" xr:uid="{CB9CE6AA-B11E-4132-9494-7E2F44A6B577}"/>
    <cellStyle name="Normal 2 4 4 4 8" xfId="40279" xr:uid="{6C9F5FEE-3D6F-4887-BBB0-D9FD2400B401}"/>
    <cellStyle name="Normal 2 4 4 5" xfId="3023" xr:uid="{6D0A5F54-4A10-4549-9FF3-0E6662C399A2}"/>
    <cellStyle name="Normal 2 4 4 5 2" xfId="6261" xr:uid="{56A051A7-B72B-4B1E-8245-07EEA964CEB6}"/>
    <cellStyle name="Normal 2 4 4 5 2 2" xfId="11593" xr:uid="{F6E8A31C-31D4-46F1-BD1D-32E89FDE4B87}"/>
    <cellStyle name="Normal 2 4 4 5 2 2 2" xfId="22466" xr:uid="{E389711D-691C-425F-9C9E-ED81BAD6D2F9}"/>
    <cellStyle name="Normal 2 4 4 5 2 2 3" xfId="39022" xr:uid="{48F99D0E-47BF-4EF4-A037-10563D265558}"/>
    <cellStyle name="Normal 2 4 4 5 2 3" xfId="17699" xr:uid="{50BB5652-6449-4F7E-8F46-6309AC95CD5E}"/>
    <cellStyle name="Normal 2 4 4 5 2 4" xfId="28548" xr:uid="{06CD0B97-8A05-4A6E-82DA-33813BBAF8A7}"/>
    <cellStyle name="Normal 2 4 4 5 2 5" xfId="35054" xr:uid="{A463AFAF-3435-4FD5-A8F8-AC5AE0CE4E17}"/>
    <cellStyle name="Normal 2 4 4 5 2 6" xfId="43822" xr:uid="{E268A9A5-16E7-4285-9CD6-52072050245E}"/>
    <cellStyle name="Normal 2 4 4 5 3" xfId="11594" xr:uid="{F529CF12-17CE-4C8B-ABC6-2185EC809ED2}"/>
    <cellStyle name="Normal 2 4 4 5 3 2" xfId="22467" xr:uid="{CDED659D-557B-4CC0-B967-05B75B400956}"/>
    <cellStyle name="Normal 2 4 4 5 3 3" xfId="37041" xr:uid="{659E5CD3-2792-41BF-BAA4-CD1572E965FE}"/>
    <cellStyle name="Normal 2 4 4 5 4" xfId="14643" xr:uid="{3ACE24B5-9B6D-4E08-8F20-985277750C75}"/>
    <cellStyle name="Normal 2 4 4 5 5" xfId="25492" xr:uid="{9CA51CD5-4131-4490-B70C-86356A32C826}"/>
    <cellStyle name="Normal 2 4 4 5 6" xfId="31642" xr:uid="{748F20F1-17D9-4811-A564-2F74D1559512}"/>
    <cellStyle name="Normal 2 4 4 5 7" xfId="40766" xr:uid="{197BEA3C-66A9-427D-9DBA-13A9F735C97B}"/>
    <cellStyle name="Normal 2 4 4 6" xfId="4016" xr:uid="{9A84756E-5EE3-4825-B3C5-6FC053BE503F}"/>
    <cellStyle name="Normal 2 4 4 6 2" xfId="7251" xr:uid="{0C3EA854-251C-427C-821A-38350A161DD0}"/>
    <cellStyle name="Normal 2 4 4 6 2 2" xfId="18689" xr:uid="{DF2AD29F-4B48-4632-92FB-0A3B42A4118C}"/>
    <cellStyle name="Normal 2 4 4 6 2 3" xfId="29538" xr:uid="{523B7896-7E78-4DCE-9854-BA4CAA4834EA}"/>
    <cellStyle name="Normal 2 4 4 6 2 4" xfId="37817" xr:uid="{0EE40E1F-A06E-494D-AE56-BEB0009D869B}"/>
    <cellStyle name="Normal 2 4 4 6 2 5" xfId="44812" xr:uid="{86CD72F1-CA54-4D7C-AEE3-EE8D9E4D0B60}"/>
    <cellStyle name="Normal 2 4 4 6 3" xfId="15633" xr:uid="{B4441EB2-EDE2-47EF-88CA-D3105257B85E}"/>
    <cellStyle name="Normal 2 4 4 6 4" xfId="26482" xr:uid="{AED72795-1CB5-4D81-960B-0659B81FEC44}"/>
    <cellStyle name="Normal 2 4 4 6 5" xfId="33207" xr:uid="{35B97A4D-B793-48DD-B133-599CBC5E7610}"/>
    <cellStyle name="Normal 2 4 4 6 6" xfId="41756" xr:uid="{4C939A03-9CD3-401F-8280-309F4EBCFD65}"/>
    <cellStyle name="Normal 2 4 4 7" xfId="4560" xr:uid="{4AF18F9B-EBE8-4F11-8BAA-879926DF6E6A}"/>
    <cellStyle name="Normal 2 4 4 7 2" xfId="7616" xr:uid="{92F89D72-BD9E-4377-A4DC-EF1ECAE34FF1}"/>
    <cellStyle name="Normal 2 4 4 7 2 2" xfId="19054" xr:uid="{BB8830C6-441C-4019-8A38-5DE51A5C5A94}"/>
    <cellStyle name="Normal 2 4 4 7 2 3" xfId="29903" xr:uid="{CA66A8FA-E9F7-4C6E-BF8D-CEE669EB16A7}"/>
    <cellStyle name="Normal 2 4 4 7 2 4" xfId="45177" xr:uid="{4E7B1018-E2EF-4111-8CE8-A9B7B971D832}"/>
    <cellStyle name="Normal 2 4 4 7 3" xfId="15998" xr:uid="{037BDABF-0D59-4DAF-BEDF-D4D13D17C24E}"/>
    <cellStyle name="Normal 2 4 4 7 4" xfId="26847" xr:uid="{AD356C48-9E0C-4514-83C4-3A086BD06673}"/>
    <cellStyle name="Normal 2 4 4 7 5" xfId="35834" xr:uid="{73843DDF-5087-4D17-9D66-AD7E3325D729}"/>
    <cellStyle name="Normal 2 4 4 7 6" xfId="42121" xr:uid="{6E416DBE-EA58-4AF1-A13A-91D1E8672BF5}"/>
    <cellStyle name="Normal 2 4 4 8" xfId="4922" xr:uid="{FF52566A-2613-42AB-BCB0-C4700259BA9C}"/>
    <cellStyle name="Normal 2 4 4 8 2" xfId="7978" xr:uid="{BC66C253-C9B5-47FE-807A-B1F2EF105551}"/>
    <cellStyle name="Normal 2 4 4 8 2 2" xfId="19416" xr:uid="{3ADB4E37-BFE7-46C5-9520-DD9023B1F489}"/>
    <cellStyle name="Normal 2 4 4 8 2 3" xfId="30265" xr:uid="{90771035-ED62-48CB-A300-90D87CAC7DD3}"/>
    <cellStyle name="Normal 2 4 4 8 2 4" xfId="45539" xr:uid="{C452901D-5DA1-4A05-8A9C-282CA909260A}"/>
    <cellStyle name="Normal 2 4 4 8 3" xfId="16360" xr:uid="{A0B3903D-8035-4A03-822F-0A6044BBAC5C}"/>
    <cellStyle name="Normal 2 4 4 8 4" xfId="27209" xr:uid="{E23C6E7A-A778-42BD-BBB3-8AAFA386B304}"/>
    <cellStyle name="Normal 2 4 4 8 5" xfId="42483" xr:uid="{F4497391-4C8B-4625-BFD9-D9100723B22C}"/>
    <cellStyle name="Normal 2 4 4 9" xfId="5281" xr:uid="{BCB4B529-031E-42EF-8C68-ED3CA9F7B0D6}"/>
    <cellStyle name="Normal 2 4 4 9 2" xfId="16719" xr:uid="{85054EFE-0D5F-4D9E-875B-8ACC46641FE2}"/>
    <cellStyle name="Normal 2 4 4 9 3" xfId="27568" xr:uid="{1B4E72DE-F4F3-4642-9F16-D47E61D4577F}"/>
    <cellStyle name="Normal 2 4 4 9 4" xfId="42842" xr:uid="{3FDB59F6-F10C-45B0-969E-7CD97FE157DA}"/>
    <cellStyle name="Normal 2 4 5" xfId="978" xr:uid="{F61F7A63-2E91-4C5C-8D6D-EA83D271C45D}"/>
    <cellStyle name="Normal 2 4 5 10" xfId="13666" xr:uid="{D839706C-156A-40C0-8FB0-9D251C49B87B}"/>
    <cellStyle name="Normal 2 4 5 11" xfId="24515" xr:uid="{C619BE79-9B80-4F69-AE79-310CDE8AE53B}"/>
    <cellStyle name="Normal 2 4 5 12" xfId="30646" xr:uid="{B7742D53-7A6B-41D0-816C-A7D09E2705F0}"/>
    <cellStyle name="Normal 2 4 5 13" xfId="39789" xr:uid="{A1E69609-4EC2-4C8D-951A-2E484C8A81D7}"/>
    <cellStyle name="Normal 2 4 5 2" xfId="979" xr:uid="{ECAFCE52-46FF-42F6-AFD7-7ADA766E61E7}"/>
    <cellStyle name="Normal 2 4 5 2 10" xfId="30647" xr:uid="{7F27ABDF-3203-40FF-BADF-F7470B019CE8}"/>
    <cellStyle name="Normal 2 4 5 2 11" xfId="39790" xr:uid="{F2590FA8-4CA2-4576-A203-42FB189D284D}"/>
    <cellStyle name="Normal 2 4 5 2 2" xfId="2539" xr:uid="{D8BA2E78-AC80-4AD6-9E6E-D8B956824393}"/>
    <cellStyle name="Normal 2 4 5 2 2 2" xfId="3520" xr:uid="{715A78F3-8A29-484D-8CEF-06B9CE396670}"/>
    <cellStyle name="Normal 2 4 5 2 2 2 2" xfId="6758" xr:uid="{AF418DB1-1117-4533-B345-FF1C39134072}"/>
    <cellStyle name="Normal 2 4 5 2 2 2 2 2" xfId="11595" xr:uid="{759C6836-82C8-436A-9298-C00CD235A04C}"/>
    <cellStyle name="Normal 2 4 5 2 2 2 2 2 2" xfId="22468" xr:uid="{80FDA33D-F401-4469-9A25-14CAE0E08069}"/>
    <cellStyle name="Normal 2 4 5 2 2 2 2 2 3" xfId="39023" xr:uid="{685763BF-A35F-4FE5-AFBE-C8E5D3798819}"/>
    <cellStyle name="Normal 2 4 5 2 2 2 2 3" xfId="18196" xr:uid="{5A035E5A-4149-4D4C-9B27-EA13DC8E7687}"/>
    <cellStyle name="Normal 2 4 5 2 2 2 2 4" xfId="29045" xr:uid="{0535DA3A-E2F0-4051-9A30-29263BC410E9}"/>
    <cellStyle name="Normal 2 4 5 2 2 2 2 5" xfId="35055" xr:uid="{935FE121-52A1-4CF5-9F51-BB7BC1A8BE96}"/>
    <cellStyle name="Normal 2 4 5 2 2 2 2 6" xfId="44319" xr:uid="{4D25D7FB-C457-4E3B-B644-1ECE1102A252}"/>
    <cellStyle name="Normal 2 4 5 2 2 2 3" xfId="11596" xr:uid="{2D8CB3AE-2F7E-4598-9C5F-95922A9EBCA0}"/>
    <cellStyle name="Normal 2 4 5 2 2 2 3 2" xfId="22469" xr:uid="{4FCCCB6F-103D-4544-8C72-F4631AF14943}"/>
    <cellStyle name="Normal 2 4 5 2 2 2 3 3" xfId="37042" xr:uid="{4B190BB2-EC5E-4BC9-B773-68012EF52130}"/>
    <cellStyle name="Normal 2 4 5 2 2 2 4" xfId="15140" xr:uid="{6899CFAA-F846-48E4-9C16-5D681CE7B8D7}"/>
    <cellStyle name="Normal 2 4 5 2 2 2 5" xfId="25989" xr:uid="{04E72D55-EEF8-4C34-9905-3B087502BBC8}"/>
    <cellStyle name="Normal 2 4 5 2 2 2 6" xfId="32139" xr:uid="{DC03934A-B2E5-45BC-8A23-E6D3C12BC41F}"/>
    <cellStyle name="Normal 2 4 5 2 2 2 7" xfId="41263" xr:uid="{222D2E50-3F2A-4E0B-BCC2-832A1A216D81}"/>
    <cellStyle name="Normal 2 4 5 2 2 3" xfId="5778" xr:uid="{A349C203-1EA0-414A-9F71-EAEFB11089F8}"/>
    <cellStyle name="Normal 2 4 5 2 2 3 2" xfId="11597" xr:uid="{C4946D8C-734E-47BF-8C5C-B9C597A8D140}"/>
    <cellStyle name="Normal 2 4 5 2 2 3 2 2" xfId="22470" xr:uid="{1284672F-8096-4289-AF67-5992F4F70456}"/>
    <cellStyle name="Normal 2 4 5 2 2 3 2 3" xfId="38185" xr:uid="{899DF4A5-D517-4557-A71D-4FEC8A1D2FD0}"/>
    <cellStyle name="Normal 2 4 5 2 2 3 3" xfId="17216" xr:uid="{55FB93D9-32B4-4F21-8CD2-0142C35968D4}"/>
    <cellStyle name="Normal 2 4 5 2 2 3 4" xfId="28065" xr:uid="{0A23001C-6A26-40F6-A92D-C4D7D1DF25F1}"/>
    <cellStyle name="Normal 2 4 5 2 2 3 5" xfId="34222" xr:uid="{69DC993A-3D15-427F-8373-CCEBA5B9E0FB}"/>
    <cellStyle name="Normal 2 4 5 2 2 3 6" xfId="43339" xr:uid="{0C6E471D-34D6-43BC-A7CB-A14819C85186}"/>
    <cellStyle name="Normal 2 4 5 2 2 4" xfId="11598" xr:uid="{3A88C121-FD1D-4555-9E5F-E21ECCA5D857}"/>
    <cellStyle name="Normal 2 4 5 2 2 4 2" xfId="22471" xr:uid="{9B17B64D-415E-4E82-A5C5-547B0EF27288}"/>
    <cellStyle name="Normal 2 4 5 2 2 4 3" xfId="36203" xr:uid="{D3591C7C-B938-4BF1-B9FE-FED3906B87E7}"/>
    <cellStyle name="Normal 2 4 5 2 2 5" xfId="14160" xr:uid="{289A54C2-3222-48BA-BC7D-A2B75383E604}"/>
    <cellStyle name="Normal 2 4 5 2 2 6" xfId="25009" xr:uid="{660A1D47-C4FD-488E-A2A8-7314FE57CBFF}"/>
    <cellStyle name="Normal 2 4 5 2 2 7" xfId="31159" xr:uid="{52B15B61-088F-4A8D-9945-D0C59A402FB1}"/>
    <cellStyle name="Normal 2 4 5 2 2 8" xfId="40283" xr:uid="{EA2D159E-3431-4D3A-AD58-F9A6668890FC}"/>
    <cellStyle name="Normal 2 4 5 2 3" xfId="3027" xr:uid="{3FCF58E1-BDEF-4223-B3D9-10436559FC74}"/>
    <cellStyle name="Normal 2 4 5 2 3 2" xfId="6265" xr:uid="{CD37FCC6-7774-4BE9-A13A-CF6EE6C72C65}"/>
    <cellStyle name="Normal 2 4 5 2 3 2 2" xfId="11599" xr:uid="{724CFAF9-9169-4908-9FA3-C5710AB95963}"/>
    <cellStyle name="Normal 2 4 5 2 3 2 2 2" xfId="22472" xr:uid="{8F56916A-EA7A-4681-B1D1-8FF329432027}"/>
    <cellStyle name="Normal 2 4 5 2 3 2 2 3" xfId="39024" xr:uid="{98F73CE4-651B-485E-A054-8992B9E44C16}"/>
    <cellStyle name="Normal 2 4 5 2 3 2 3" xfId="17703" xr:uid="{9A038C43-30E5-4F2A-80B6-CB316207AF30}"/>
    <cellStyle name="Normal 2 4 5 2 3 2 4" xfId="28552" xr:uid="{461EBC76-0ADA-42A4-9544-DCBA3ED180FB}"/>
    <cellStyle name="Normal 2 4 5 2 3 2 5" xfId="35056" xr:uid="{AE7BBB13-FF78-4A9D-977D-91A602D53542}"/>
    <cellStyle name="Normal 2 4 5 2 3 2 6" xfId="43826" xr:uid="{1C6189D1-CDF5-413C-AD9A-4BC3B8968865}"/>
    <cellStyle name="Normal 2 4 5 2 3 3" xfId="11600" xr:uid="{11C54680-E6B8-4A6B-BF3C-7766352540CA}"/>
    <cellStyle name="Normal 2 4 5 2 3 3 2" xfId="22473" xr:uid="{0A4AD1F4-2A3B-4C7A-B08D-E9D63B1B0C56}"/>
    <cellStyle name="Normal 2 4 5 2 3 3 3" xfId="37043" xr:uid="{27AEB688-1DD0-4410-8D9B-24AD4C5D5C52}"/>
    <cellStyle name="Normal 2 4 5 2 3 4" xfId="14647" xr:uid="{188E452E-7304-449C-803A-231E82AACB11}"/>
    <cellStyle name="Normal 2 4 5 2 3 5" xfId="25496" xr:uid="{3F0F3A0D-345D-45C8-AE62-483F32639CAD}"/>
    <cellStyle name="Normal 2 4 5 2 3 6" xfId="31646" xr:uid="{383B2056-7865-41B6-BABE-085C7CFB503E}"/>
    <cellStyle name="Normal 2 4 5 2 3 7" xfId="40770" xr:uid="{228AC14F-8753-4BC7-BEE2-DA82EC64621D}"/>
    <cellStyle name="Normal 2 4 5 2 4" xfId="4020" xr:uid="{13C13101-3462-4CC6-B02B-C308766DD902}"/>
    <cellStyle name="Normal 2 4 5 2 4 2" xfId="7255" xr:uid="{BE3F3479-4D4C-4478-8267-95A92D525082}"/>
    <cellStyle name="Normal 2 4 5 2 4 2 2" xfId="18693" xr:uid="{102CFE24-C6FF-451C-9B96-C4AA02ADC1E1}"/>
    <cellStyle name="Normal 2 4 5 2 4 2 3" xfId="29542" xr:uid="{706EB580-920C-4070-BE06-719362E895DC}"/>
    <cellStyle name="Normal 2 4 5 2 4 2 4" xfId="37821" xr:uid="{A90095A6-0CFF-46F6-8092-FB1DBE6DA94A}"/>
    <cellStyle name="Normal 2 4 5 2 4 2 5" xfId="44816" xr:uid="{31510EDF-0C80-4C25-81AC-09E989FA7A63}"/>
    <cellStyle name="Normal 2 4 5 2 4 3" xfId="15637" xr:uid="{2DA73246-C12F-46C0-9728-A311C27DDFF3}"/>
    <cellStyle name="Normal 2 4 5 2 4 4" xfId="26486" xr:uid="{32C64734-E5E0-4A25-8F6F-CA93A54F997F}"/>
    <cellStyle name="Normal 2 4 5 2 4 5" xfId="33208" xr:uid="{B6777A00-C587-4571-913D-FDFCB4228146}"/>
    <cellStyle name="Normal 2 4 5 2 4 6" xfId="41760" xr:uid="{83664705-F811-4924-82D6-386605CD9FCC}"/>
    <cellStyle name="Normal 2 4 5 2 5" xfId="4564" xr:uid="{15373EED-58CC-4CB4-86D2-B6D5243151AE}"/>
    <cellStyle name="Normal 2 4 5 2 5 2" xfId="7620" xr:uid="{1336FD73-1AB3-4FE4-B537-B548E3E34D7D}"/>
    <cellStyle name="Normal 2 4 5 2 5 2 2" xfId="19058" xr:uid="{B0D1C7AE-E8AF-483D-B9F9-1EECF8B3B768}"/>
    <cellStyle name="Normal 2 4 5 2 5 2 3" xfId="29907" xr:uid="{1F7D0D23-310D-41F5-9BC2-06A7951DE811}"/>
    <cellStyle name="Normal 2 4 5 2 5 2 4" xfId="45181" xr:uid="{E0B05D57-9809-43EA-85BB-07436CB3B8CE}"/>
    <cellStyle name="Normal 2 4 5 2 5 3" xfId="16002" xr:uid="{25BFAD9E-04A7-4DD9-8A41-3FB76C6F406A}"/>
    <cellStyle name="Normal 2 4 5 2 5 4" xfId="26851" xr:uid="{3617EF02-60FE-4ADB-B5CA-8A1D1FA8DBDF}"/>
    <cellStyle name="Normal 2 4 5 2 5 5" xfId="35838" xr:uid="{03646CE3-0FC8-4B2D-8129-869951D50CEA}"/>
    <cellStyle name="Normal 2 4 5 2 5 6" xfId="42125" xr:uid="{13EC497E-DEBB-469B-92A3-74E3D167C3F2}"/>
    <cellStyle name="Normal 2 4 5 2 6" xfId="4926" xr:uid="{2465ED8E-317A-4645-A3BE-DCAE1591403A}"/>
    <cellStyle name="Normal 2 4 5 2 6 2" xfId="7982" xr:uid="{3860C9DC-3708-4D00-94EC-501559FE096E}"/>
    <cellStyle name="Normal 2 4 5 2 6 2 2" xfId="19420" xr:uid="{A3BF947C-4EF0-4508-A5A8-1FF2E18D0D3C}"/>
    <cellStyle name="Normal 2 4 5 2 6 2 3" xfId="30269" xr:uid="{F24FFA0B-9F3B-46BD-985F-D1509052AF13}"/>
    <cellStyle name="Normal 2 4 5 2 6 2 4" xfId="45543" xr:uid="{2B700EAE-8624-49F3-8C56-BA4524A3F647}"/>
    <cellStyle name="Normal 2 4 5 2 6 3" xfId="16364" xr:uid="{36461064-3423-4B4E-B76B-B250C96BE0DA}"/>
    <cellStyle name="Normal 2 4 5 2 6 4" xfId="27213" xr:uid="{DA109363-2ADF-41B1-A8DB-73F6D26528CA}"/>
    <cellStyle name="Normal 2 4 5 2 6 5" xfId="42487" xr:uid="{7A587D91-AD34-4DF1-BEFC-E177E4E350AD}"/>
    <cellStyle name="Normal 2 4 5 2 7" xfId="5285" xr:uid="{00913409-1ED6-4F3C-AA77-490A98231FAF}"/>
    <cellStyle name="Normal 2 4 5 2 7 2" xfId="16723" xr:uid="{C04323A0-5264-4C7B-AAB0-08AC5B9D864E}"/>
    <cellStyle name="Normal 2 4 5 2 7 3" xfId="27572" xr:uid="{4BB33263-F75D-410A-B87D-020B2463DDA4}"/>
    <cellStyle name="Normal 2 4 5 2 7 4" xfId="42846" xr:uid="{7C1F667E-8D46-4E2C-81D5-F56480074556}"/>
    <cellStyle name="Normal 2 4 5 2 8" xfId="13667" xr:uid="{6A45F846-3A16-4A14-BD2F-64A4E768359E}"/>
    <cellStyle name="Normal 2 4 5 2 9" xfId="24516" xr:uid="{8D9A1118-79F9-46F8-9233-869199362C9A}"/>
    <cellStyle name="Normal 2 4 5 3" xfId="980" xr:uid="{0DE36CA1-2238-4867-A89D-B777AD6E8CD3}"/>
    <cellStyle name="Normal 2 4 5 3 10" xfId="30648" xr:uid="{91947D93-D698-4B1D-B5FD-C6C54F0EDED8}"/>
    <cellStyle name="Normal 2 4 5 3 11" xfId="39791" xr:uid="{38F27CF5-0BC2-4DDA-9601-B904AD52DFF1}"/>
    <cellStyle name="Normal 2 4 5 3 2" xfId="2540" xr:uid="{1709B209-62F5-45B7-8393-D1C110B9D82C}"/>
    <cellStyle name="Normal 2 4 5 3 2 2" xfId="3521" xr:uid="{7212B312-1815-4F34-9CA6-EC04A6C855AC}"/>
    <cellStyle name="Normal 2 4 5 3 2 2 2" xfId="6759" xr:uid="{FEB645B9-8878-4B3D-AE9B-C5677A4BE58D}"/>
    <cellStyle name="Normal 2 4 5 3 2 2 2 2" xfId="11601" xr:uid="{242CC27B-A180-40A1-B6B5-2970732E10F2}"/>
    <cellStyle name="Normal 2 4 5 3 2 2 2 2 2" xfId="22474" xr:uid="{A40944AB-0B0A-4907-A5DE-D82A331EF313}"/>
    <cellStyle name="Normal 2 4 5 3 2 2 2 2 3" xfId="39025" xr:uid="{ACB32F0D-4127-42FA-8B75-9C0FBA0386D0}"/>
    <cellStyle name="Normal 2 4 5 3 2 2 2 3" xfId="18197" xr:uid="{BBA003A8-32C7-4AA4-94A5-AF873F259595}"/>
    <cellStyle name="Normal 2 4 5 3 2 2 2 4" xfId="29046" xr:uid="{804D4F7E-88C5-49BD-AC1D-94F92D2DE991}"/>
    <cellStyle name="Normal 2 4 5 3 2 2 2 5" xfId="35057" xr:uid="{BDCE56F8-4F37-431D-A30E-2D17DBDC4FD0}"/>
    <cellStyle name="Normal 2 4 5 3 2 2 2 6" xfId="44320" xr:uid="{25550B2D-3E9F-49AF-B1DD-20EB2ED9DDE7}"/>
    <cellStyle name="Normal 2 4 5 3 2 2 3" xfId="11602" xr:uid="{28A2B002-30C3-468F-9D7A-4B79C2E5C6C8}"/>
    <cellStyle name="Normal 2 4 5 3 2 2 3 2" xfId="22475" xr:uid="{32016B87-A160-42CD-A5F1-918FA639F9E8}"/>
    <cellStyle name="Normal 2 4 5 3 2 2 3 3" xfId="37044" xr:uid="{02D5BBD6-68F6-4E1B-A50C-0197B04EB32D}"/>
    <cellStyle name="Normal 2 4 5 3 2 2 4" xfId="15141" xr:uid="{6FD8B994-C7F9-446B-A4EB-F7F1CCB0B913}"/>
    <cellStyle name="Normal 2 4 5 3 2 2 5" xfId="25990" xr:uid="{87313E44-9783-41D7-9883-6AA33B140CB2}"/>
    <cellStyle name="Normal 2 4 5 3 2 2 6" xfId="32140" xr:uid="{07EADC57-2BA4-416B-9B8C-DF0B7701EDF9}"/>
    <cellStyle name="Normal 2 4 5 3 2 2 7" xfId="41264" xr:uid="{DEF13F7D-9BBF-4759-A554-4BBF7B11724A}"/>
    <cellStyle name="Normal 2 4 5 3 2 3" xfId="5779" xr:uid="{A6111B03-975D-467D-8951-EAFBBB04799F}"/>
    <cellStyle name="Normal 2 4 5 3 2 3 2" xfId="11603" xr:uid="{ABDF9224-4071-4675-97B6-91C48B6EBB30}"/>
    <cellStyle name="Normal 2 4 5 3 2 3 2 2" xfId="22476" xr:uid="{41E40D13-372F-42EF-A9DD-3DA0200FF57C}"/>
    <cellStyle name="Normal 2 4 5 3 2 3 2 3" xfId="38186" xr:uid="{47EA198C-1BE5-462E-80B9-B42175CF0915}"/>
    <cellStyle name="Normal 2 4 5 3 2 3 3" xfId="17217" xr:uid="{6AEC5846-8F2A-491A-AC29-836A28069E3D}"/>
    <cellStyle name="Normal 2 4 5 3 2 3 4" xfId="28066" xr:uid="{E9F20D19-FB5B-4007-AD98-ED24AC4CEBA0}"/>
    <cellStyle name="Normal 2 4 5 3 2 3 5" xfId="34223" xr:uid="{A0F6FF91-3596-4212-9717-F016BE879B25}"/>
    <cellStyle name="Normal 2 4 5 3 2 3 6" xfId="43340" xr:uid="{3FBE0CDE-3F56-4A88-BFA2-9DB35F3B962A}"/>
    <cellStyle name="Normal 2 4 5 3 2 4" xfId="11604" xr:uid="{3846991E-E91A-4291-A4A7-104474FF336F}"/>
    <cellStyle name="Normal 2 4 5 3 2 4 2" xfId="22477" xr:uid="{14A8B369-1AD3-4F08-B80D-DBF8BF58C1B3}"/>
    <cellStyle name="Normal 2 4 5 3 2 4 3" xfId="36204" xr:uid="{F73CC7FC-15F6-4E59-A63C-FF2E58441E05}"/>
    <cellStyle name="Normal 2 4 5 3 2 5" xfId="14161" xr:uid="{E6EFB421-121D-4193-A113-49AB8558DEBE}"/>
    <cellStyle name="Normal 2 4 5 3 2 6" xfId="25010" xr:uid="{77A76733-1FE5-4421-874B-9E9DF51601F9}"/>
    <cellStyle name="Normal 2 4 5 3 2 7" xfId="31160" xr:uid="{250FCF0A-0068-4912-BFAB-8F74F20B71C3}"/>
    <cellStyle name="Normal 2 4 5 3 2 8" xfId="40284" xr:uid="{299C9761-435F-40F2-80D8-B172F01CD848}"/>
    <cellStyle name="Normal 2 4 5 3 3" xfId="3028" xr:uid="{F79DA840-E852-4D1E-8151-BDC3DCCB7039}"/>
    <cellStyle name="Normal 2 4 5 3 3 2" xfId="6266" xr:uid="{AA2FA676-E6A2-447B-9907-955D0DD65A29}"/>
    <cellStyle name="Normal 2 4 5 3 3 2 2" xfId="11605" xr:uid="{4CC98D99-70D3-4F45-A39A-AD3B38B8FAF8}"/>
    <cellStyle name="Normal 2 4 5 3 3 2 2 2" xfId="22478" xr:uid="{4B2A4504-648B-4971-93F7-52C1FBE49F1C}"/>
    <cellStyle name="Normal 2 4 5 3 3 2 2 3" xfId="39026" xr:uid="{38B0A127-41AE-4DBD-9811-B3D9A3626CFC}"/>
    <cellStyle name="Normal 2 4 5 3 3 2 3" xfId="17704" xr:uid="{41FB33B9-E831-4522-8DAE-344E7E017A55}"/>
    <cellStyle name="Normal 2 4 5 3 3 2 4" xfId="28553" xr:uid="{0050E28A-4CAB-418E-833E-58A22DC39DDD}"/>
    <cellStyle name="Normal 2 4 5 3 3 2 5" xfId="35058" xr:uid="{EAE8B467-7805-4C0C-A0D6-7E13398C7961}"/>
    <cellStyle name="Normal 2 4 5 3 3 2 6" xfId="43827" xr:uid="{91CCEFF9-6693-4BAB-A4CA-575B3355D81E}"/>
    <cellStyle name="Normal 2 4 5 3 3 3" xfId="11606" xr:uid="{7343B735-A033-4015-A7CF-049731AF1529}"/>
    <cellStyle name="Normal 2 4 5 3 3 3 2" xfId="22479" xr:uid="{EECC03B9-E50E-428D-9CFE-59916E60EFAA}"/>
    <cellStyle name="Normal 2 4 5 3 3 3 3" xfId="37045" xr:uid="{1A5C6A14-2BED-44F4-8FA0-5259AE34D877}"/>
    <cellStyle name="Normal 2 4 5 3 3 4" xfId="14648" xr:uid="{C26DC6E7-BD80-4B49-9E59-555E7881EF0B}"/>
    <cellStyle name="Normal 2 4 5 3 3 5" xfId="25497" xr:uid="{3A625F10-D3DA-4E16-AF79-E949256A8257}"/>
    <cellStyle name="Normal 2 4 5 3 3 6" xfId="31647" xr:uid="{A0CA59E1-9691-4EBF-9FB0-6349D4B56EE2}"/>
    <cellStyle name="Normal 2 4 5 3 3 7" xfId="40771" xr:uid="{3BA69B2C-E099-49E0-B841-17398F908DFE}"/>
    <cellStyle name="Normal 2 4 5 3 4" xfId="4021" xr:uid="{F8AA104C-5B36-4026-B097-C18290D29885}"/>
    <cellStyle name="Normal 2 4 5 3 4 2" xfId="7256" xr:uid="{2CAA132C-7366-4E95-8C9D-03B10D15845F}"/>
    <cellStyle name="Normal 2 4 5 3 4 2 2" xfId="18694" xr:uid="{0E4FE09B-1DC3-4590-AD04-C9F6D0E4B325}"/>
    <cellStyle name="Normal 2 4 5 3 4 2 3" xfId="29543" xr:uid="{488AB7E8-5EFD-4125-8889-49B0E4C83BD0}"/>
    <cellStyle name="Normal 2 4 5 3 4 2 4" xfId="37822" xr:uid="{D4E310BE-B9F3-4769-99C0-3E6F9F81F2EA}"/>
    <cellStyle name="Normal 2 4 5 3 4 2 5" xfId="44817" xr:uid="{33B02F84-EED1-4A52-8C01-DB5D48E4C0A4}"/>
    <cellStyle name="Normal 2 4 5 3 4 3" xfId="15638" xr:uid="{B0E8A9A7-A6CD-4E09-A76E-A91F20DFE0FC}"/>
    <cellStyle name="Normal 2 4 5 3 4 4" xfId="26487" xr:uid="{839EE403-036E-4AAF-912E-78F53C989118}"/>
    <cellStyle name="Normal 2 4 5 3 4 5" xfId="33209" xr:uid="{C6497D17-867B-44BF-82DB-854B2BB55D60}"/>
    <cellStyle name="Normal 2 4 5 3 4 6" xfId="41761" xr:uid="{F60F91AC-A3C6-46B3-9CE0-4930F2CD5EB3}"/>
    <cellStyle name="Normal 2 4 5 3 5" xfId="4565" xr:uid="{C32693E6-E581-4E2C-98B3-83A67A35BA88}"/>
    <cellStyle name="Normal 2 4 5 3 5 2" xfId="7621" xr:uid="{0135C381-D5CD-48C8-AD22-4E68BCFBEE8D}"/>
    <cellStyle name="Normal 2 4 5 3 5 2 2" xfId="19059" xr:uid="{0E68CFA5-57DC-4430-8D78-BA08A866F7A3}"/>
    <cellStyle name="Normal 2 4 5 3 5 2 3" xfId="29908" xr:uid="{D7129DD7-F7B7-4EF2-BF91-98E7AEC14F53}"/>
    <cellStyle name="Normal 2 4 5 3 5 2 4" xfId="45182" xr:uid="{E0215055-1771-4E9A-A2D2-1CC542E6C556}"/>
    <cellStyle name="Normal 2 4 5 3 5 3" xfId="16003" xr:uid="{71BA91D4-8275-46FF-8F33-E8701ABBAA87}"/>
    <cellStyle name="Normal 2 4 5 3 5 4" xfId="26852" xr:uid="{A04C71BE-02DE-4D41-BC23-F5FB8CF5230B}"/>
    <cellStyle name="Normal 2 4 5 3 5 5" xfId="35839" xr:uid="{11E3DDCA-3F7E-49F2-9686-130A89FB9998}"/>
    <cellStyle name="Normal 2 4 5 3 5 6" xfId="42126" xr:uid="{22B6AEED-098F-4A5F-924D-D742AD195256}"/>
    <cellStyle name="Normal 2 4 5 3 6" xfId="4927" xr:uid="{D0B9873C-8535-44F4-9DF6-FAE646C00E2C}"/>
    <cellStyle name="Normal 2 4 5 3 6 2" xfId="7983" xr:uid="{9A1E2A52-97F2-4390-BE4D-456F06D6E214}"/>
    <cellStyle name="Normal 2 4 5 3 6 2 2" xfId="19421" xr:uid="{E4C512B1-08F6-4293-9EAD-12B1CFFE5E4F}"/>
    <cellStyle name="Normal 2 4 5 3 6 2 3" xfId="30270" xr:uid="{FBA5E497-1D88-4BAD-A999-A72198666695}"/>
    <cellStyle name="Normal 2 4 5 3 6 2 4" xfId="45544" xr:uid="{E75B6D21-A7B8-4A36-9F3A-5129DED1FC07}"/>
    <cellStyle name="Normal 2 4 5 3 6 3" xfId="16365" xr:uid="{15FAF061-CFD2-4E9A-BBC3-4533B2869FEC}"/>
    <cellStyle name="Normal 2 4 5 3 6 4" xfId="27214" xr:uid="{55FF8F44-5CC8-476B-A06A-61A2C2EA10B0}"/>
    <cellStyle name="Normal 2 4 5 3 6 5" xfId="42488" xr:uid="{86636C38-63E1-4B60-B7AD-A984CCDC29FF}"/>
    <cellStyle name="Normal 2 4 5 3 7" xfId="5286" xr:uid="{5D7C2248-CD77-4E9A-BD82-9201898A80DC}"/>
    <cellStyle name="Normal 2 4 5 3 7 2" xfId="16724" xr:uid="{2E41388D-1980-4D8C-9823-6D69B89F7978}"/>
    <cellStyle name="Normal 2 4 5 3 7 3" xfId="27573" xr:uid="{8FFA4229-45A3-4C8B-B396-221F32928BD3}"/>
    <cellStyle name="Normal 2 4 5 3 7 4" xfId="42847" xr:uid="{29A1D0E6-3033-4A44-B895-55EE7A77E9BE}"/>
    <cellStyle name="Normal 2 4 5 3 8" xfId="13668" xr:uid="{62DC99B7-9D0C-41C0-AD23-3E2E719E04C0}"/>
    <cellStyle name="Normal 2 4 5 3 9" xfId="24517" xr:uid="{D0CEDAAA-9069-4F9D-B70F-027FDFDCE289}"/>
    <cellStyle name="Normal 2 4 5 4" xfId="2538" xr:uid="{1D9C1D2F-4949-4476-B652-799B67C74D21}"/>
    <cellStyle name="Normal 2 4 5 4 2" xfId="3519" xr:uid="{8CC54584-5449-4FE8-8D87-7AD0680AC8E0}"/>
    <cellStyle name="Normal 2 4 5 4 2 2" xfId="6757" xr:uid="{6DF11802-8346-44C3-B7F0-0C049DBB9838}"/>
    <cellStyle name="Normal 2 4 5 4 2 2 2" xfId="11607" xr:uid="{FFB067FA-C786-4D5F-95D7-9BF9B784FB6A}"/>
    <cellStyle name="Normal 2 4 5 4 2 2 2 2" xfId="22480" xr:uid="{902A33B5-ED08-4A53-9828-E8259233CEB8}"/>
    <cellStyle name="Normal 2 4 5 4 2 2 2 3" xfId="39027" xr:uid="{498BE73C-26D8-4608-BC6E-1E3BBB86DE11}"/>
    <cellStyle name="Normal 2 4 5 4 2 2 3" xfId="18195" xr:uid="{929446CA-9DC4-4CA0-BEF3-C657226CBF57}"/>
    <cellStyle name="Normal 2 4 5 4 2 2 4" xfId="29044" xr:uid="{CE483FBE-E041-4602-AD31-3CF5A1C30033}"/>
    <cellStyle name="Normal 2 4 5 4 2 2 5" xfId="35059" xr:uid="{5DC37E50-8327-4786-AF1E-EE47077EACBD}"/>
    <cellStyle name="Normal 2 4 5 4 2 2 6" xfId="44318" xr:uid="{85B33D94-EE0E-49F6-8F1B-E4AF7914FE08}"/>
    <cellStyle name="Normal 2 4 5 4 2 3" xfId="11608" xr:uid="{33C1D62A-DA1E-47E4-8C1C-A11EEBC17CCA}"/>
    <cellStyle name="Normal 2 4 5 4 2 3 2" xfId="22481" xr:uid="{F64AEBDD-0028-4F66-9B3B-CD626920074C}"/>
    <cellStyle name="Normal 2 4 5 4 2 3 3" xfId="37046" xr:uid="{D22B3E5F-4093-4729-8DBC-2A61995A2519}"/>
    <cellStyle name="Normal 2 4 5 4 2 4" xfId="15139" xr:uid="{11F7D521-7968-4744-88C6-F8DBC4F76B6A}"/>
    <cellStyle name="Normal 2 4 5 4 2 5" xfId="25988" xr:uid="{FD66256E-0A99-405E-B0BB-4A3BD73C079E}"/>
    <cellStyle name="Normal 2 4 5 4 2 6" xfId="32138" xr:uid="{73A02D12-5E49-4F23-B930-8B50FB1B0C1D}"/>
    <cellStyle name="Normal 2 4 5 4 2 7" xfId="41262" xr:uid="{EFCAC000-24AA-4743-A036-4C1B1280943B}"/>
    <cellStyle name="Normal 2 4 5 4 3" xfId="5777" xr:uid="{9133C2D7-F1C2-45CE-82E9-FF91B211383E}"/>
    <cellStyle name="Normal 2 4 5 4 3 2" xfId="11609" xr:uid="{A67AD7B7-9C5A-483B-830F-63BAC2269830}"/>
    <cellStyle name="Normal 2 4 5 4 3 2 2" xfId="22482" xr:uid="{643099C9-53CF-4310-8E52-CEA04A4F3095}"/>
    <cellStyle name="Normal 2 4 5 4 3 2 3" xfId="38187" xr:uid="{88FEB788-5D60-45E8-8DF7-D7AEB0304EA4}"/>
    <cellStyle name="Normal 2 4 5 4 3 3" xfId="17215" xr:uid="{A1959E45-C2CB-423F-A5B3-F3C05B7AE323}"/>
    <cellStyle name="Normal 2 4 5 4 3 4" xfId="28064" xr:uid="{00D0440F-EFD4-4CAA-B4F8-C3F36FB2B771}"/>
    <cellStyle name="Normal 2 4 5 4 3 5" xfId="34224" xr:uid="{C4567CD5-C7F1-4F1A-BDD6-2CD2629BCA2E}"/>
    <cellStyle name="Normal 2 4 5 4 3 6" xfId="43338" xr:uid="{F68B9166-41AC-4650-806C-D98242E41938}"/>
    <cellStyle name="Normal 2 4 5 4 4" xfId="11610" xr:uid="{A8DB5A85-A299-42B8-9BCB-0AD56952E18F}"/>
    <cellStyle name="Normal 2 4 5 4 4 2" xfId="22483" xr:uid="{585F3FDE-6937-4930-898F-4BCEB7D0BDC6}"/>
    <cellStyle name="Normal 2 4 5 4 4 3" xfId="36205" xr:uid="{34BAB68D-E0B0-4D07-A9E7-62805F9B2BEA}"/>
    <cellStyle name="Normal 2 4 5 4 5" xfId="14159" xr:uid="{8E4B692B-3D8E-4C01-931E-C1F9EE566DB5}"/>
    <cellStyle name="Normal 2 4 5 4 6" xfId="25008" xr:uid="{5418AFDA-4AEB-4AB1-B6DE-B01835F50B7C}"/>
    <cellStyle name="Normal 2 4 5 4 7" xfId="31158" xr:uid="{357931F8-DB8B-41E9-B49F-D88592E3BB64}"/>
    <cellStyle name="Normal 2 4 5 4 8" xfId="40282" xr:uid="{92533226-DA79-4463-B916-84A349ADB572}"/>
    <cellStyle name="Normal 2 4 5 5" xfId="3026" xr:uid="{8196AC03-CCBB-43FF-837C-8A3048962F5B}"/>
    <cellStyle name="Normal 2 4 5 5 2" xfId="6264" xr:uid="{7A218E18-5506-4ED0-B034-DDDE6D43E151}"/>
    <cellStyle name="Normal 2 4 5 5 2 2" xfId="11611" xr:uid="{B8F70220-FFD2-4691-83B3-58A1C56A5A0D}"/>
    <cellStyle name="Normal 2 4 5 5 2 2 2" xfId="22484" xr:uid="{597A44FB-8B42-440F-8C26-8CB41E143A05}"/>
    <cellStyle name="Normal 2 4 5 5 2 2 3" xfId="39028" xr:uid="{0454D215-884B-455C-BB8D-E048524B85AD}"/>
    <cellStyle name="Normal 2 4 5 5 2 3" xfId="17702" xr:uid="{C1864070-6132-44DD-978B-1F186DF0486A}"/>
    <cellStyle name="Normal 2 4 5 5 2 4" xfId="28551" xr:uid="{1DE6ECE8-7170-4E05-A6A2-4E5A850DA6DA}"/>
    <cellStyle name="Normal 2 4 5 5 2 5" xfId="35060" xr:uid="{E1D799D0-CACF-4D87-88C0-605AF4BBE564}"/>
    <cellStyle name="Normal 2 4 5 5 2 6" xfId="43825" xr:uid="{6CFB5420-5B0C-4444-9073-D85D331B7E09}"/>
    <cellStyle name="Normal 2 4 5 5 3" xfId="11612" xr:uid="{C876767A-2ACB-4B28-8C75-8FA27E594CDA}"/>
    <cellStyle name="Normal 2 4 5 5 3 2" xfId="22485" xr:uid="{848CC5B1-5E6B-4590-964D-9348EEC42DF0}"/>
    <cellStyle name="Normal 2 4 5 5 3 3" xfId="37047" xr:uid="{35FE4D4E-7ADC-4A19-B2CD-E84305827963}"/>
    <cellStyle name="Normal 2 4 5 5 4" xfId="14646" xr:uid="{0C6FC80C-3A27-4FCB-B0D3-C57206988B48}"/>
    <cellStyle name="Normal 2 4 5 5 5" xfId="25495" xr:uid="{6DC25780-2408-4306-970A-ED9AC57298AB}"/>
    <cellStyle name="Normal 2 4 5 5 6" xfId="31645" xr:uid="{CC3D584B-8A82-4557-A4F3-6E16D283A654}"/>
    <cellStyle name="Normal 2 4 5 5 7" xfId="40769" xr:uid="{88139711-CC19-4C45-8AF9-605B14E9379D}"/>
    <cellStyle name="Normal 2 4 5 6" xfId="4019" xr:uid="{E334B147-B6E5-41D8-BA25-6EFDFB388422}"/>
    <cellStyle name="Normal 2 4 5 6 2" xfId="7254" xr:uid="{B95E5F0D-0075-4E6A-A63C-F4A49533A547}"/>
    <cellStyle name="Normal 2 4 5 6 2 2" xfId="18692" xr:uid="{7402311F-88B9-4C7A-9707-740E1D9E0BB6}"/>
    <cellStyle name="Normal 2 4 5 6 2 3" xfId="29541" xr:uid="{DC10C7A8-A6BC-4EBC-AC53-07068241AE1E}"/>
    <cellStyle name="Normal 2 4 5 6 2 4" xfId="37820" xr:uid="{3B6BF2E6-24F0-40C5-8FD8-7F9BEC8CE609}"/>
    <cellStyle name="Normal 2 4 5 6 2 5" xfId="44815" xr:uid="{C4587CED-5D40-417D-B330-4B7091456552}"/>
    <cellStyle name="Normal 2 4 5 6 3" xfId="15636" xr:uid="{EB175E8D-594E-4C37-9DC3-4AAD3B60CBC4}"/>
    <cellStyle name="Normal 2 4 5 6 4" xfId="26485" xr:uid="{2FF53A23-2341-4F30-968A-1F964807F173}"/>
    <cellStyle name="Normal 2 4 5 6 5" xfId="33210" xr:uid="{DBBF2487-5BC2-43F4-A7E2-0007A4382447}"/>
    <cellStyle name="Normal 2 4 5 6 6" xfId="41759" xr:uid="{6340E5F8-FF01-445A-8592-45ED38C0B21F}"/>
    <cellStyle name="Normal 2 4 5 7" xfId="4563" xr:uid="{11C36F30-2BD0-4E54-A7D3-E0D697DB7DE7}"/>
    <cellStyle name="Normal 2 4 5 7 2" xfId="7619" xr:uid="{2D6152AB-ABC6-418D-AE0F-CCC66B72B71B}"/>
    <cellStyle name="Normal 2 4 5 7 2 2" xfId="19057" xr:uid="{AE1FBB68-1056-4B41-B1AA-D2F7671B6E27}"/>
    <cellStyle name="Normal 2 4 5 7 2 3" xfId="29906" xr:uid="{D310AB10-D8D0-4962-A484-8C6E64CB6871}"/>
    <cellStyle name="Normal 2 4 5 7 2 4" xfId="45180" xr:uid="{40A4329B-0C18-48D6-8442-BCEA1CE239B5}"/>
    <cellStyle name="Normal 2 4 5 7 3" xfId="16001" xr:uid="{247F6F22-E8C7-44E7-91F3-695F56D4EEE8}"/>
    <cellStyle name="Normal 2 4 5 7 4" xfId="26850" xr:uid="{77CB062E-D42E-4ACA-B8BF-4FF90EB5ED3C}"/>
    <cellStyle name="Normal 2 4 5 7 5" xfId="35837" xr:uid="{8BF8E0CC-9439-4D13-A4A8-5EE7F6A1D143}"/>
    <cellStyle name="Normal 2 4 5 7 6" xfId="42124" xr:uid="{20A1B889-D2DA-4A91-90DE-CC1C91903CD1}"/>
    <cellStyle name="Normal 2 4 5 8" xfId="4925" xr:uid="{B85FE248-B286-475B-A839-2E91E9AE2400}"/>
    <cellStyle name="Normal 2 4 5 8 2" xfId="7981" xr:uid="{C8032CBD-A427-4238-997D-8538C41A6927}"/>
    <cellStyle name="Normal 2 4 5 8 2 2" xfId="19419" xr:uid="{85B72597-D1C0-44BA-8F74-5510EAD38C17}"/>
    <cellStyle name="Normal 2 4 5 8 2 3" xfId="30268" xr:uid="{AB7B0783-AD88-46CB-A4B8-A8C6E67DF2CC}"/>
    <cellStyle name="Normal 2 4 5 8 2 4" xfId="45542" xr:uid="{1B8F1561-3A6F-47D0-BA0C-EEC3A99D039C}"/>
    <cellStyle name="Normal 2 4 5 8 3" xfId="16363" xr:uid="{9A67FF4F-7787-4328-B8AF-E4860291E078}"/>
    <cellStyle name="Normal 2 4 5 8 4" xfId="27212" xr:uid="{01946A64-BBEB-4AAF-BE5E-4EAC0E9CE446}"/>
    <cellStyle name="Normal 2 4 5 8 5" xfId="42486" xr:uid="{A9FC87D9-AC50-4DB2-856E-B681E5EDAA42}"/>
    <cellStyle name="Normal 2 4 5 9" xfId="5284" xr:uid="{C62E4522-B424-468F-B1DA-798709D782D7}"/>
    <cellStyle name="Normal 2 4 5 9 2" xfId="16722" xr:uid="{3194C38B-960A-43C3-AEC6-78ECD4459582}"/>
    <cellStyle name="Normal 2 4 5 9 3" xfId="27571" xr:uid="{71D39F60-A3AB-47A7-AB86-01140B4F30B2}"/>
    <cellStyle name="Normal 2 4 5 9 4" xfId="42845" xr:uid="{12D7AD21-C74B-4798-B105-15DDAF24065E}"/>
    <cellStyle name="Normal 2 4 6" xfId="981" xr:uid="{E8779F83-1B69-43B9-BC4E-B301C305C943}"/>
    <cellStyle name="Normal 2 4 6 10" xfId="13669" xr:uid="{7A3F8EAC-7991-4B6D-8D33-FE87A6869BD1}"/>
    <cellStyle name="Normal 2 4 6 11" xfId="24518" xr:uid="{62FC954F-EBA2-4ECB-AEE1-426EB29A25FE}"/>
    <cellStyle name="Normal 2 4 6 12" xfId="30649" xr:uid="{5B641857-3601-45D8-A292-4D4A8485108A}"/>
    <cellStyle name="Normal 2 4 6 13" xfId="39792" xr:uid="{F3FE58BA-BBAB-47E1-870A-4AD0D12D17B0}"/>
    <cellStyle name="Normal 2 4 6 2" xfId="982" xr:uid="{82E1C829-E525-4384-ABFE-976569A5107C}"/>
    <cellStyle name="Normal 2 4 6 2 10" xfId="30650" xr:uid="{1E8A87E3-2C21-4ABD-BE6E-E279357E1035}"/>
    <cellStyle name="Normal 2 4 6 2 11" xfId="39793" xr:uid="{72890849-ADB8-43F9-ADED-060385803435}"/>
    <cellStyle name="Normal 2 4 6 2 2" xfId="2542" xr:uid="{D4F75739-E99B-417D-8D76-2BC829DD6149}"/>
    <cellStyle name="Normal 2 4 6 2 2 2" xfId="3523" xr:uid="{FF0187A7-1DFB-431D-AB56-7F5F313F4F4D}"/>
    <cellStyle name="Normal 2 4 6 2 2 2 2" xfId="6761" xr:uid="{FB59ADFD-018E-4BC1-A621-7CC8ED29687E}"/>
    <cellStyle name="Normal 2 4 6 2 2 2 2 2" xfId="11613" xr:uid="{734DF608-86F0-4FE3-9CFC-2C4AD771E105}"/>
    <cellStyle name="Normal 2 4 6 2 2 2 2 2 2" xfId="22486" xr:uid="{857215EA-2FB3-4A58-B493-10A9EA3B49C6}"/>
    <cellStyle name="Normal 2 4 6 2 2 2 2 2 3" xfId="39029" xr:uid="{3549BB74-63CC-4AB2-A6B1-6FF17CD0CF19}"/>
    <cellStyle name="Normal 2 4 6 2 2 2 2 3" xfId="18199" xr:uid="{6A5BC6D0-0AA0-4842-B469-65F1851E3B0F}"/>
    <cellStyle name="Normal 2 4 6 2 2 2 2 4" xfId="29048" xr:uid="{6299373C-4D56-4771-B5B4-732FE6A1096E}"/>
    <cellStyle name="Normal 2 4 6 2 2 2 2 5" xfId="35061" xr:uid="{26643422-B3EE-41DC-BD95-804BACED6276}"/>
    <cellStyle name="Normal 2 4 6 2 2 2 2 6" xfId="44322" xr:uid="{766F5F1C-E1AC-453A-9F12-AB2B162F2256}"/>
    <cellStyle name="Normal 2 4 6 2 2 2 3" xfId="11614" xr:uid="{D2DDF39C-8155-490A-82C0-D4E8BC58382C}"/>
    <cellStyle name="Normal 2 4 6 2 2 2 3 2" xfId="22487" xr:uid="{E473BE53-6E9D-4A5D-98DE-36B8ED9A76CF}"/>
    <cellStyle name="Normal 2 4 6 2 2 2 3 3" xfId="37048" xr:uid="{486BF00A-767E-48A8-84FC-EDC0574186F6}"/>
    <cellStyle name="Normal 2 4 6 2 2 2 4" xfId="15143" xr:uid="{1F65C7B9-30B3-409F-B9B0-5C086A4C3257}"/>
    <cellStyle name="Normal 2 4 6 2 2 2 5" xfId="25992" xr:uid="{44291B65-8100-4B44-9435-E43AABC12DAF}"/>
    <cellStyle name="Normal 2 4 6 2 2 2 6" xfId="32142" xr:uid="{4FB3CE4C-CF28-4CC8-9F59-E32FAB13EB46}"/>
    <cellStyle name="Normal 2 4 6 2 2 2 7" xfId="41266" xr:uid="{35FF350E-5A53-4A6A-BC3B-AC775A9D383D}"/>
    <cellStyle name="Normal 2 4 6 2 2 3" xfId="5781" xr:uid="{B2A0345B-4C37-4EA4-9D1C-54DC35D2FC0E}"/>
    <cellStyle name="Normal 2 4 6 2 2 3 2" xfId="11615" xr:uid="{6F13568C-6EB5-42F2-A073-5AB036F2C266}"/>
    <cellStyle name="Normal 2 4 6 2 2 3 2 2" xfId="22488" xr:uid="{D2E573EF-2673-44A7-8A1E-1CABCB5F0B07}"/>
    <cellStyle name="Normal 2 4 6 2 2 3 2 3" xfId="38188" xr:uid="{CD5E8D03-A76F-493C-B1B8-A02D2E73CA7D}"/>
    <cellStyle name="Normal 2 4 6 2 2 3 3" xfId="17219" xr:uid="{961D8BA4-60BC-4BF5-A550-4DBF81868F1A}"/>
    <cellStyle name="Normal 2 4 6 2 2 3 4" xfId="28068" xr:uid="{8C52CACE-BCD5-414B-8EDE-F794BC0A6C5C}"/>
    <cellStyle name="Normal 2 4 6 2 2 3 5" xfId="34225" xr:uid="{29637007-15F3-455B-A39E-DCE476572D7B}"/>
    <cellStyle name="Normal 2 4 6 2 2 3 6" xfId="43342" xr:uid="{511A693C-0B90-4489-B2E7-59C9D6C158AE}"/>
    <cellStyle name="Normal 2 4 6 2 2 4" xfId="11616" xr:uid="{02DE0ED1-BD58-47E3-8419-4C405FC47AF1}"/>
    <cellStyle name="Normal 2 4 6 2 2 4 2" xfId="22489" xr:uid="{3B5E2433-21DE-439E-A640-8653283C7F95}"/>
    <cellStyle name="Normal 2 4 6 2 2 4 3" xfId="36206" xr:uid="{DB09737A-0C33-43BF-9442-5C6A056DE074}"/>
    <cellStyle name="Normal 2 4 6 2 2 5" xfId="14163" xr:uid="{31646E5A-65F3-4742-9268-2B20C5EF431C}"/>
    <cellStyle name="Normal 2 4 6 2 2 6" xfId="25012" xr:uid="{F003C2DE-C23E-4988-B999-B0C87BDEFFBF}"/>
    <cellStyle name="Normal 2 4 6 2 2 7" xfId="31162" xr:uid="{8568656C-21DC-47B2-9123-4B73E7A64658}"/>
    <cellStyle name="Normal 2 4 6 2 2 8" xfId="40286" xr:uid="{212CB165-DB25-4F38-8270-0464E9AFFE3F}"/>
    <cellStyle name="Normal 2 4 6 2 3" xfId="3030" xr:uid="{609CC7B0-C60F-48DD-AC77-C878D35C3244}"/>
    <cellStyle name="Normal 2 4 6 2 3 2" xfId="6268" xr:uid="{BE5DC3F8-54E6-4218-B664-CA762D1A8138}"/>
    <cellStyle name="Normal 2 4 6 2 3 2 2" xfId="11617" xr:uid="{05B40F20-26E4-4E98-81BC-9DD19449E52E}"/>
    <cellStyle name="Normal 2 4 6 2 3 2 2 2" xfId="22490" xr:uid="{E6CBEC8E-949E-4951-BA5B-2BFB902CC3F5}"/>
    <cellStyle name="Normal 2 4 6 2 3 2 2 3" xfId="39030" xr:uid="{F2A76632-A6C0-444E-9358-E38844AC1E19}"/>
    <cellStyle name="Normal 2 4 6 2 3 2 3" xfId="17706" xr:uid="{3DDA86B3-67A4-4391-9419-7B83B147E61E}"/>
    <cellStyle name="Normal 2 4 6 2 3 2 4" xfId="28555" xr:uid="{64706099-F1B8-41F4-BA5F-FA173B771287}"/>
    <cellStyle name="Normal 2 4 6 2 3 2 5" xfId="35062" xr:uid="{117EE5F9-5358-425A-A7F3-AAEAFCBF7483}"/>
    <cellStyle name="Normal 2 4 6 2 3 2 6" xfId="43829" xr:uid="{DFB4DDBE-56BD-4BD4-BA65-370214440ECB}"/>
    <cellStyle name="Normal 2 4 6 2 3 3" xfId="11618" xr:uid="{CB49E755-526B-4A86-9188-DDB14EFB1BF5}"/>
    <cellStyle name="Normal 2 4 6 2 3 3 2" xfId="22491" xr:uid="{2EB0BDEA-82E5-40A6-BE40-2EC6E32CD9CB}"/>
    <cellStyle name="Normal 2 4 6 2 3 3 3" xfId="37049" xr:uid="{BAA917BC-CF8B-420E-B8F2-9F88AC1D2B7B}"/>
    <cellStyle name="Normal 2 4 6 2 3 4" xfId="14650" xr:uid="{7F1190C1-281C-413D-9998-E0ED4948F093}"/>
    <cellStyle name="Normal 2 4 6 2 3 5" xfId="25499" xr:uid="{F3A79DEB-C723-4E73-8CE6-089E01E236E7}"/>
    <cellStyle name="Normal 2 4 6 2 3 6" xfId="31649" xr:uid="{510DD1BD-F731-420A-A107-7AFB8818BF0A}"/>
    <cellStyle name="Normal 2 4 6 2 3 7" xfId="40773" xr:uid="{3CEED150-FAE1-4366-8FED-8E0362139CF7}"/>
    <cellStyle name="Normal 2 4 6 2 4" xfId="4023" xr:uid="{71DAAE00-20B8-4187-AF61-51F4F9483EB2}"/>
    <cellStyle name="Normal 2 4 6 2 4 2" xfId="7258" xr:uid="{FBDC4266-9A8B-4A84-A813-0410B8922789}"/>
    <cellStyle name="Normal 2 4 6 2 4 2 2" xfId="18696" xr:uid="{CF970DA5-4354-4CBD-ADC5-46A70507C8C8}"/>
    <cellStyle name="Normal 2 4 6 2 4 2 3" xfId="29545" xr:uid="{E54F6A90-5DB9-494E-AA5C-48F9321F2670}"/>
    <cellStyle name="Normal 2 4 6 2 4 2 4" xfId="37824" xr:uid="{7E4FF3E2-ACFB-4457-B799-890D3053FD5D}"/>
    <cellStyle name="Normal 2 4 6 2 4 2 5" xfId="44819" xr:uid="{63D94FCC-D36C-4DFF-BCEC-59BCFEFF175E}"/>
    <cellStyle name="Normal 2 4 6 2 4 3" xfId="15640" xr:uid="{2F84D1A6-7206-432B-9C8D-1448B3C804F6}"/>
    <cellStyle name="Normal 2 4 6 2 4 4" xfId="26489" xr:uid="{BF9F494D-B866-41DD-A4E5-C781774695E5}"/>
    <cellStyle name="Normal 2 4 6 2 4 5" xfId="33211" xr:uid="{551BD8D7-679A-4773-8CC6-D3DADCA16EBA}"/>
    <cellStyle name="Normal 2 4 6 2 4 6" xfId="41763" xr:uid="{581081E6-FD45-42B8-A91E-0682DD01E2E9}"/>
    <cellStyle name="Normal 2 4 6 2 5" xfId="4567" xr:uid="{0B6B79B4-AA4C-490E-9906-1EFE5CF4DC84}"/>
    <cellStyle name="Normal 2 4 6 2 5 2" xfId="7623" xr:uid="{C45D8257-4A8C-414A-951A-1A42ACAB6C22}"/>
    <cellStyle name="Normal 2 4 6 2 5 2 2" xfId="19061" xr:uid="{0EAB7251-0EED-4E18-9505-F7BC4AFC0EBE}"/>
    <cellStyle name="Normal 2 4 6 2 5 2 3" xfId="29910" xr:uid="{2F3D60F7-DE48-4937-B80A-9EAE93574BD3}"/>
    <cellStyle name="Normal 2 4 6 2 5 2 4" xfId="45184" xr:uid="{76228B38-72D7-4C1E-97F8-AC4BC00F3A02}"/>
    <cellStyle name="Normal 2 4 6 2 5 3" xfId="16005" xr:uid="{1057680D-2A68-490B-8F67-753B86330A0B}"/>
    <cellStyle name="Normal 2 4 6 2 5 4" xfId="26854" xr:uid="{A7FC0C70-5B95-46DF-A256-3ED063A7CCF6}"/>
    <cellStyle name="Normal 2 4 6 2 5 5" xfId="35841" xr:uid="{AF3E6DFD-A946-4897-AC07-663A30DA6E14}"/>
    <cellStyle name="Normal 2 4 6 2 5 6" xfId="42128" xr:uid="{52B778D9-F9AA-4B7C-8A05-2062AAA643DD}"/>
    <cellStyle name="Normal 2 4 6 2 6" xfId="4929" xr:uid="{AF398822-04FB-4C18-BF67-238EEA3D6FE4}"/>
    <cellStyle name="Normal 2 4 6 2 6 2" xfId="7985" xr:uid="{B75C957D-3628-4C19-9849-E79D131462EB}"/>
    <cellStyle name="Normal 2 4 6 2 6 2 2" xfId="19423" xr:uid="{387FE47F-60DB-483A-B62C-C9B4BDF328B2}"/>
    <cellStyle name="Normal 2 4 6 2 6 2 3" xfId="30272" xr:uid="{EE723261-AEEF-4624-9638-C6DC7572048B}"/>
    <cellStyle name="Normal 2 4 6 2 6 2 4" xfId="45546" xr:uid="{2AC4E69F-57D6-409B-ACA2-0FA0C9E09F61}"/>
    <cellStyle name="Normal 2 4 6 2 6 3" xfId="16367" xr:uid="{90714B84-85F5-4CEF-8AC2-246B46A86844}"/>
    <cellStyle name="Normal 2 4 6 2 6 4" xfId="27216" xr:uid="{19254F21-4502-4E9F-BCB1-3CC35CDA5E04}"/>
    <cellStyle name="Normal 2 4 6 2 6 5" xfId="42490" xr:uid="{DD6EFD69-974A-4322-9585-F172534D975A}"/>
    <cellStyle name="Normal 2 4 6 2 7" xfId="5288" xr:uid="{AB8513D3-5457-43CD-9AF5-D1536BFBBD71}"/>
    <cellStyle name="Normal 2 4 6 2 7 2" xfId="16726" xr:uid="{126032C1-A88A-4801-BB51-A245780FF7D7}"/>
    <cellStyle name="Normal 2 4 6 2 7 3" xfId="27575" xr:uid="{D6282AC1-5F0C-4515-AF94-1667641FDE5D}"/>
    <cellStyle name="Normal 2 4 6 2 7 4" xfId="42849" xr:uid="{AA569870-CCE5-40D3-8BA0-BC2746242C4B}"/>
    <cellStyle name="Normal 2 4 6 2 8" xfId="13670" xr:uid="{090F6CCA-2F49-4A3C-ADCF-EF5C9F18FC9A}"/>
    <cellStyle name="Normal 2 4 6 2 9" xfId="24519" xr:uid="{14B02586-3D5E-4E07-9559-E0E9721B01B6}"/>
    <cellStyle name="Normal 2 4 6 3" xfId="983" xr:uid="{636ABE31-1E44-41A6-8C58-C47671B2F3F1}"/>
    <cellStyle name="Normal 2 4 6 3 10" xfId="30651" xr:uid="{CB35FA06-0F8E-49F1-8E98-D735E15F376E}"/>
    <cellStyle name="Normal 2 4 6 3 11" xfId="39794" xr:uid="{DC610D66-3EAB-48E7-9323-89BC9842110E}"/>
    <cellStyle name="Normal 2 4 6 3 2" xfId="2543" xr:uid="{05228501-FD5E-4E62-B3B2-05A1D2ECF047}"/>
    <cellStyle name="Normal 2 4 6 3 2 2" xfId="3524" xr:uid="{6C2EA945-1868-4D83-9D6A-BBA13864BFF6}"/>
    <cellStyle name="Normal 2 4 6 3 2 2 2" xfId="6762" xr:uid="{AC79C39B-FCF1-4790-B4CB-1FA428AA446A}"/>
    <cellStyle name="Normal 2 4 6 3 2 2 2 2" xfId="11619" xr:uid="{666724D0-F191-4FA5-96B2-29B9F42E3180}"/>
    <cellStyle name="Normal 2 4 6 3 2 2 2 2 2" xfId="22492" xr:uid="{1A9BC505-C93B-421B-97A9-7F73294D640D}"/>
    <cellStyle name="Normal 2 4 6 3 2 2 2 2 3" xfId="39031" xr:uid="{14A1B9EF-747A-4C61-BE02-9EB98CB00885}"/>
    <cellStyle name="Normal 2 4 6 3 2 2 2 3" xfId="18200" xr:uid="{14529503-F617-4B52-B0EA-74A1D96C153E}"/>
    <cellStyle name="Normal 2 4 6 3 2 2 2 4" xfId="29049" xr:uid="{4671CF75-71EB-4DD3-9A47-36E1A5185670}"/>
    <cellStyle name="Normal 2 4 6 3 2 2 2 5" xfId="35063" xr:uid="{DCA06752-B73D-4E61-8EC6-0FE507D1004C}"/>
    <cellStyle name="Normal 2 4 6 3 2 2 2 6" xfId="44323" xr:uid="{8A9BE315-E496-42C2-985C-85484813554B}"/>
    <cellStyle name="Normal 2 4 6 3 2 2 3" xfId="11620" xr:uid="{31A2364A-6751-4683-9005-020C0B054A24}"/>
    <cellStyle name="Normal 2 4 6 3 2 2 3 2" xfId="22493" xr:uid="{730231CC-B199-4B2B-8959-44A4BEC5334E}"/>
    <cellStyle name="Normal 2 4 6 3 2 2 3 3" xfId="37050" xr:uid="{96560247-2F3A-42DA-A574-225D9CDAF616}"/>
    <cellStyle name="Normal 2 4 6 3 2 2 4" xfId="15144" xr:uid="{BAEC8089-6D33-4F12-9221-57C4769A31A0}"/>
    <cellStyle name="Normal 2 4 6 3 2 2 5" xfId="25993" xr:uid="{815000B1-30B8-49B7-9917-69915BC8C5A7}"/>
    <cellStyle name="Normal 2 4 6 3 2 2 6" xfId="32143" xr:uid="{99A97690-CF07-4A03-A6BB-7746BDC44B2A}"/>
    <cellStyle name="Normal 2 4 6 3 2 2 7" xfId="41267" xr:uid="{1FBDDDC8-AB93-481E-9933-71B84FF6F735}"/>
    <cellStyle name="Normal 2 4 6 3 2 3" xfId="5782" xr:uid="{6F77AE68-58C0-4413-9311-6F7521F10183}"/>
    <cellStyle name="Normal 2 4 6 3 2 3 2" xfId="11621" xr:uid="{1F0DB50E-1D03-49B3-AF15-31C53ED84C9F}"/>
    <cellStyle name="Normal 2 4 6 3 2 3 2 2" xfId="22494" xr:uid="{49559B6D-6412-42C6-978F-D984A8C67C45}"/>
    <cellStyle name="Normal 2 4 6 3 2 3 2 3" xfId="38189" xr:uid="{AC1929E9-A8D6-4376-B7B9-D4BB43E3AA04}"/>
    <cellStyle name="Normal 2 4 6 3 2 3 3" xfId="17220" xr:uid="{72522115-400B-43E5-8ADB-DB07AD6133C4}"/>
    <cellStyle name="Normal 2 4 6 3 2 3 4" xfId="28069" xr:uid="{BE948C95-3C31-4BAE-9EE0-C460BA2BF65C}"/>
    <cellStyle name="Normal 2 4 6 3 2 3 5" xfId="34226" xr:uid="{BADE7AFF-8155-4D7A-83EF-5D0253D4BA22}"/>
    <cellStyle name="Normal 2 4 6 3 2 3 6" xfId="43343" xr:uid="{9CDF6D5F-F09D-412F-A9F6-5527D130F689}"/>
    <cellStyle name="Normal 2 4 6 3 2 4" xfId="11622" xr:uid="{19EE3A57-5349-4B80-8C11-A79865768ED1}"/>
    <cellStyle name="Normal 2 4 6 3 2 4 2" xfId="22495" xr:uid="{30F532A0-61E2-4A59-82A4-0AD2927AEF7D}"/>
    <cellStyle name="Normal 2 4 6 3 2 4 3" xfId="36207" xr:uid="{2886C73C-8C59-405F-BD66-469BE5D5F939}"/>
    <cellStyle name="Normal 2 4 6 3 2 5" xfId="14164" xr:uid="{DEC76D53-101D-43E7-AC9D-C0E2F6F62BD7}"/>
    <cellStyle name="Normal 2 4 6 3 2 6" xfId="25013" xr:uid="{7245D098-2D11-49F7-90B5-FA5174F85567}"/>
    <cellStyle name="Normal 2 4 6 3 2 7" xfId="31163" xr:uid="{CFE2A185-A86A-462A-903B-81872EF371DC}"/>
    <cellStyle name="Normal 2 4 6 3 2 8" xfId="40287" xr:uid="{090E4A14-A7E0-497E-A8D1-6FEB4F41E28A}"/>
    <cellStyle name="Normal 2 4 6 3 3" xfId="3031" xr:uid="{4361EE78-AD66-4A8A-A827-8F95C3DDFB50}"/>
    <cellStyle name="Normal 2 4 6 3 3 2" xfId="6269" xr:uid="{D72112A7-B80D-4FD1-AA76-72747DEAAC08}"/>
    <cellStyle name="Normal 2 4 6 3 3 2 2" xfId="11623" xr:uid="{314E7F88-4442-4EA7-8181-70773D2920CC}"/>
    <cellStyle name="Normal 2 4 6 3 3 2 2 2" xfId="22496" xr:uid="{E62E06C7-A8A0-4DE5-BF33-DCEB46DA8EE1}"/>
    <cellStyle name="Normal 2 4 6 3 3 2 2 3" xfId="39032" xr:uid="{C39C6F63-643A-416F-8D5A-B0E9F0015EC3}"/>
    <cellStyle name="Normal 2 4 6 3 3 2 3" xfId="17707" xr:uid="{389389B1-C20B-487A-AE65-56EED1716602}"/>
    <cellStyle name="Normal 2 4 6 3 3 2 4" xfId="28556" xr:uid="{2DFE75E9-7BF1-4957-9917-EEA6211E05A0}"/>
    <cellStyle name="Normal 2 4 6 3 3 2 5" xfId="35064" xr:uid="{A3EEF647-82ED-4282-9E3E-F79607F32AD1}"/>
    <cellStyle name="Normal 2 4 6 3 3 2 6" xfId="43830" xr:uid="{B38EBBBA-DDC1-4D98-BFFC-6759E6A36D77}"/>
    <cellStyle name="Normal 2 4 6 3 3 3" xfId="11624" xr:uid="{E31D131A-D80A-4CAE-A487-D70EA34E1208}"/>
    <cellStyle name="Normal 2 4 6 3 3 3 2" xfId="22497" xr:uid="{3A7E5DD0-648B-4D00-BB87-BD9E5CD7DD4E}"/>
    <cellStyle name="Normal 2 4 6 3 3 3 3" xfId="37051" xr:uid="{FD451354-E7A0-4686-BD98-1F595FC0831C}"/>
    <cellStyle name="Normal 2 4 6 3 3 4" xfId="14651" xr:uid="{22F21FDD-7C95-4B8D-8626-00B84F800258}"/>
    <cellStyle name="Normal 2 4 6 3 3 5" xfId="25500" xr:uid="{901BFA26-81C2-4B9C-88A7-47C6316C76E1}"/>
    <cellStyle name="Normal 2 4 6 3 3 6" xfId="31650" xr:uid="{11374D92-FAA3-42D1-BAC1-2ABFDCB77B20}"/>
    <cellStyle name="Normal 2 4 6 3 3 7" xfId="40774" xr:uid="{A56D47BB-E58A-421A-8540-DC37E306EF10}"/>
    <cellStyle name="Normal 2 4 6 3 4" xfId="4024" xr:uid="{25373092-FE9B-4A01-BD34-2F827DE1C17D}"/>
    <cellStyle name="Normal 2 4 6 3 4 2" xfId="7259" xr:uid="{A0E3533A-9029-4BEE-BC5E-F0CD0EB1462D}"/>
    <cellStyle name="Normal 2 4 6 3 4 2 2" xfId="18697" xr:uid="{D8847D2F-17A8-4820-8867-067BF32B3340}"/>
    <cellStyle name="Normal 2 4 6 3 4 2 3" xfId="29546" xr:uid="{2604B8CE-A8CF-4E9D-BB3E-309809ED6DDB}"/>
    <cellStyle name="Normal 2 4 6 3 4 2 4" xfId="37825" xr:uid="{EBD8E272-54EF-40A0-8D92-E59890E986AE}"/>
    <cellStyle name="Normal 2 4 6 3 4 2 5" xfId="44820" xr:uid="{54684451-89B4-45CF-8A5E-9C7DC0E1EB51}"/>
    <cellStyle name="Normal 2 4 6 3 4 3" xfId="15641" xr:uid="{CE4CAEFE-5102-4D9F-8A5E-F12286088020}"/>
    <cellStyle name="Normal 2 4 6 3 4 4" xfId="26490" xr:uid="{BA83BD74-E60B-4650-971D-EB551936BA55}"/>
    <cellStyle name="Normal 2 4 6 3 4 5" xfId="33212" xr:uid="{81F71952-F0E2-484B-94B0-6F46391F8A8F}"/>
    <cellStyle name="Normal 2 4 6 3 4 6" xfId="41764" xr:uid="{58D33DA2-E894-49D0-BA4F-2A795E9A08EC}"/>
    <cellStyle name="Normal 2 4 6 3 5" xfId="4568" xr:uid="{11DA48BD-7FD1-4F35-84E5-576A9A4ACCB2}"/>
    <cellStyle name="Normal 2 4 6 3 5 2" xfId="7624" xr:uid="{FA242933-07E5-4445-8601-E75D2FB7400C}"/>
    <cellStyle name="Normal 2 4 6 3 5 2 2" xfId="19062" xr:uid="{195C73AF-1FF8-4D1F-B259-0B0EE77652D8}"/>
    <cellStyle name="Normal 2 4 6 3 5 2 3" xfId="29911" xr:uid="{78028F9E-6B5A-4950-8ABD-51C140205DF6}"/>
    <cellStyle name="Normal 2 4 6 3 5 2 4" xfId="45185" xr:uid="{E63087C2-E068-4A42-8F19-B4E1915E18F1}"/>
    <cellStyle name="Normal 2 4 6 3 5 3" xfId="16006" xr:uid="{992CEC36-3076-4D48-AE4F-2C545D989D98}"/>
    <cellStyle name="Normal 2 4 6 3 5 4" xfId="26855" xr:uid="{7A2928EB-0116-4395-9E96-853541EF3375}"/>
    <cellStyle name="Normal 2 4 6 3 5 5" xfId="35842" xr:uid="{9893605C-781B-4B7A-98A4-15426C568068}"/>
    <cellStyle name="Normal 2 4 6 3 5 6" xfId="42129" xr:uid="{EA9BB379-8A73-4ED1-AF4C-80FD3FADA9B3}"/>
    <cellStyle name="Normal 2 4 6 3 6" xfId="4930" xr:uid="{5CEE3BDA-F0C1-4BE9-BC5B-186052ED7A3C}"/>
    <cellStyle name="Normal 2 4 6 3 6 2" xfId="7986" xr:uid="{C4D82AC9-E5EA-400A-9A9A-FA7097FCB497}"/>
    <cellStyle name="Normal 2 4 6 3 6 2 2" xfId="19424" xr:uid="{C79D9E42-2750-4020-82AD-3858EBBD7AC9}"/>
    <cellStyle name="Normal 2 4 6 3 6 2 3" xfId="30273" xr:uid="{59FC1069-4299-49BD-9B45-1717D3B52D4A}"/>
    <cellStyle name="Normal 2 4 6 3 6 2 4" xfId="45547" xr:uid="{9025B025-5AB6-4766-AE40-C68A55CBDF31}"/>
    <cellStyle name="Normal 2 4 6 3 6 3" xfId="16368" xr:uid="{87C10AA9-CA4C-49D1-B89D-D937481A21EB}"/>
    <cellStyle name="Normal 2 4 6 3 6 4" xfId="27217" xr:uid="{E14CA940-579A-4F8F-8138-DC79244CD482}"/>
    <cellStyle name="Normal 2 4 6 3 6 5" xfId="42491" xr:uid="{114B208F-5D5F-4140-81B8-655996D21312}"/>
    <cellStyle name="Normal 2 4 6 3 7" xfId="5289" xr:uid="{A38B921F-D1B7-4FB8-BCCD-95ECA1FB3961}"/>
    <cellStyle name="Normal 2 4 6 3 7 2" xfId="16727" xr:uid="{65AD756C-2B22-4435-8B57-EBEA7C5BADF9}"/>
    <cellStyle name="Normal 2 4 6 3 7 3" xfId="27576" xr:uid="{F043FC2C-6CDC-454A-B951-EBE0A02316F9}"/>
    <cellStyle name="Normal 2 4 6 3 7 4" xfId="42850" xr:uid="{0E40F80A-08D1-48FE-8551-3B8C6FE71D6F}"/>
    <cellStyle name="Normal 2 4 6 3 8" xfId="13671" xr:uid="{3B1026AC-1EF8-446E-A659-8289385ECC41}"/>
    <cellStyle name="Normal 2 4 6 3 9" xfId="24520" xr:uid="{DF8AC3F2-9305-430C-BDEE-01F6F2B7409F}"/>
    <cellStyle name="Normal 2 4 6 4" xfId="2541" xr:uid="{EEA4F3CC-E777-4435-968E-97AB0C9A8AEC}"/>
    <cellStyle name="Normal 2 4 6 4 2" xfId="3522" xr:uid="{1008DD33-9394-4222-8446-7E097F434244}"/>
    <cellStyle name="Normal 2 4 6 4 2 2" xfId="6760" xr:uid="{679EE6C0-6AEE-4F56-B3BE-F4B59769E605}"/>
    <cellStyle name="Normal 2 4 6 4 2 2 2" xfId="11625" xr:uid="{0D0EA5A1-9D72-43EA-B5C5-273E22D9620D}"/>
    <cellStyle name="Normal 2 4 6 4 2 2 2 2" xfId="22498" xr:uid="{DC371B36-E587-4B84-8CB2-50D4A9741998}"/>
    <cellStyle name="Normal 2 4 6 4 2 2 2 3" xfId="39033" xr:uid="{B3B91819-29AE-4545-ADF8-FE0B4A9C9D84}"/>
    <cellStyle name="Normal 2 4 6 4 2 2 3" xfId="18198" xr:uid="{9F7C9FA4-7E08-4EC5-A313-37289C1B7881}"/>
    <cellStyle name="Normal 2 4 6 4 2 2 4" xfId="29047" xr:uid="{150E6F87-E605-479B-A7DC-24C4F80C5B5F}"/>
    <cellStyle name="Normal 2 4 6 4 2 2 5" xfId="35065" xr:uid="{3E25EA37-C9E2-49FA-8EDA-02AD038DC252}"/>
    <cellStyle name="Normal 2 4 6 4 2 2 6" xfId="44321" xr:uid="{10E222B8-E992-4FA6-A34A-DDB3F472784E}"/>
    <cellStyle name="Normal 2 4 6 4 2 3" xfId="11626" xr:uid="{C1535F28-6377-461C-B7DF-A859758B22FC}"/>
    <cellStyle name="Normal 2 4 6 4 2 3 2" xfId="22499" xr:uid="{40DC24CA-8070-44DF-9E12-4921F4C01568}"/>
    <cellStyle name="Normal 2 4 6 4 2 3 3" xfId="37052" xr:uid="{1FB0FC68-EFF8-4C8C-BB5D-1DFEB0C9E156}"/>
    <cellStyle name="Normal 2 4 6 4 2 4" xfId="15142" xr:uid="{FA2C2450-8D29-4F42-B154-7FFAC3F85FE8}"/>
    <cellStyle name="Normal 2 4 6 4 2 5" xfId="25991" xr:uid="{0AA2AEAD-1C85-4919-AAE5-E1E702D11898}"/>
    <cellStyle name="Normal 2 4 6 4 2 6" xfId="32141" xr:uid="{C7A9812C-AD06-4504-B5DF-9A81445E5716}"/>
    <cellStyle name="Normal 2 4 6 4 2 7" xfId="41265" xr:uid="{7A2CA01F-DEB2-4F2E-8D72-3DA8D9F1DA02}"/>
    <cellStyle name="Normal 2 4 6 4 3" xfId="5780" xr:uid="{FECFB311-F4DB-4177-BCDB-DDA3AC538BED}"/>
    <cellStyle name="Normal 2 4 6 4 3 2" xfId="11627" xr:uid="{EC6ADF08-4886-439E-A04C-DC90767D1437}"/>
    <cellStyle name="Normal 2 4 6 4 3 2 2" xfId="22500" xr:uid="{4EAE0909-B39B-4EBC-A3F0-E1559C24D143}"/>
    <cellStyle name="Normal 2 4 6 4 3 2 3" xfId="38190" xr:uid="{2DE0EDF4-741D-4C3C-A39A-ECFEC825DD6C}"/>
    <cellStyle name="Normal 2 4 6 4 3 3" xfId="17218" xr:uid="{3390BD8D-F6C9-4AE2-A68E-81EA2564C5C5}"/>
    <cellStyle name="Normal 2 4 6 4 3 4" xfId="28067" xr:uid="{CA7A93E7-F3EC-4DF7-96B9-3CD76FB9FCD0}"/>
    <cellStyle name="Normal 2 4 6 4 3 5" xfId="34227" xr:uid="{6778FEF5-3088-4122-A57F-E480E708149A}"/>
    <cellStyle name="Normal 2 4 6 4 3 6" xfId="43341" xr:uid="{8FE55D2A-34E3-4661-94CF-28CC2345FA9C}"/>
    <cellStyle name="Normal 2 4 6 4 4" xfId="11628" xr:uid="{4E6849D4-21DF-4FB0-A4AF-554A96CDCFD1}"/>
    <cellStyle name="Normal 2 4 6 4 4 2" xfId="22501" xr:uid="{E59836EE-08D3-40AB-9594-66ADECFA63C7}"/>
    <cellStyle name="Normal 2 4 6 4 4 3" xfId="36208" xr:uid="{95F3E216-E617-4276-B8D1-97B420629628}"/>
    <cellStyle name="Normal 2 4 6 4 5" xfId="14162" xr:uid="{9AF90D14-A905-4482-874C-786469641146}"/>
    <cellStyle name="Normal 2 4 6 4 6" xfId="25011" xr:uid="{E0CF724F-B890-4716-A46C-A22046079418}"/>
    <cellStyle name="Normal 2 4 6 4 7" xfId="31161" xr:uid="{0BD49E21-3D1F-4F5C-A746-B245C61B0E76}"/>
    <cellStyle name="Normal 2 4 6 4 8" xfId="40285" xr:uid="{67119FDF-FE41-48E4-9841-66137CF1FB5D}"/>
    <cellStyle name="Normal 2 4 6 5" xfId="3029" xr:uid="{8D11C997-BD57-486C-A6B3-0ECE63903303}"/>
    <cellStyle name="Normal 2 4 6 5 2" xfId="6267" xr:uid="{AC1CC782-D7C1-4F6B-A171-ACA94ED3C309}"/>
    <cellStyle name="Normal 2 4 6 5 2 2" xfId="11629" xr:uid="{E5C7D372-18DF-444F-8A9B-F72617FDDB8B}"/>
    <cellStyle name="Normal 2 4 6 5 2 2 2" xfId="22502" xr:uid="{FFA66D9A-037A-4E8D-8BB0-D0083D48F721}"/>
    <cellStyle name="Normal 2 4 6 5 2 2 3" xfId="39034" xr:uid="{E1B03678-E398-4A18-A3EA-4BC00E9749A9}"/>
    <cellStyle name="Normal 2 4 6 5 2 3" xfId="17705" xr:uid="{6E0B582F-E390-4920-977B-03CEFF520683}"/>
    <cellStyle name="Normal 2 4 6 5 2 4" xfId="28554" xr:uid="{C2EBD4F7-E400-4DB8-8E93-D75B8029708B}"/>
    <cellStyle name="Normal 2 4 6 5 2 5" xfId="35066" xr:uid="{F2DF6065-CDF1-4909-89AA-4DC3E4A63B4E}"/>
    <cellStyle name="Normal 2 4 6 5 2 6" xfId="43828" xr:uid="{2591E802-7613-4974-9522-A975420FC74E}"/>
    <cellStyle name="Normal 2 4 6 5 3" xfId="11630" xr:uid="{FFE82546-A04F-40DF-8626-F8E10790F871}"/>
    <cellStyle name="Normal 2 4 6 5 3 2" xfId="22503" xr:uid="{985EF16A-C27A-47CF-8300-3E872D6DEE04}"/>
    <cellStyle name="Normal 2 4 6 5 3 3" xfId="37053" xr:uid="{EAED2D6D-D05C-4A00-908B-69F743AC57F1}"/>
    <cellStyle name="Normal 2 4 6 5 4" xfId="14649" xr:uid="{D7E12E4D-0696-4699-B3A1-012178749BA6}"/>
    <cellStyle name="Normal 2 4 6 5 5" xfId="25498" xr:uid="{C9BFBD94-AD82-4F45-A29C-A5E5948B8DFD}"/>
    <cellStyle name="Normal 2 4 6 5 6" xfId="31648" xr:uid="{9D17302C-01CB-4B03-AA37-CCEDFDB12B59}"/>
    <cellStyle name="Normal 2 4 6 5 7" xfId="40772" xr:uid="{818DD7D7-020A-40E2-B755-F6BB85C8EBC5}"/>
    <cellStyle name="Normal 2 4 6 6" xfId="4022" xr:uid="{3F6BBC41-D889-44E2-BA1C-5CD2AD64DB25}"/>
    <cellStyle name="Normal 2 4 6 6 2" xfId="7257" xr:uid="{07AFC9AE-5BA6-4902-858E-705D34121090}"/>
    <cellStyle name="Normal 2 4 6 6 2 2" xfId="18695" xr:uid="{9AD1333C-B93D-45B3-8DF7-9DD8E6E12DEC}"/>
    <cellStyle name="Normal 2 4 6 6 2 3" xfId="29544" xr:uid="{B874DB44-8AAC-4A8A-B64F-25FDE22F683F}"/>
    <cellStyle name="Normal 2 4 6 6 2 4" xfId="37823" xr:uid="{3A637F11-A916-4657-B864-18C2101B5DCD}"/>
    <cellStyle name="Normal 2 4 6 6 2 5" xfId="44818" xr:uid="{DEB355B1-BFA6-455F-A9CA-C763246BB54A}"/>
    <cellStyle name="Normal 2 4 6 6 3" xfId="15639" xr:uid="{D83F9C7F-E47A-47F8-9610-FA33292CFA78}"/>
    <cellStyle name="Normal 2 4 6 6 4" xfId="26488" xr:uid="{BC77D6F5-191C-4700-AF88-41AD1769D764}"/>
    <cellStyle name="Normal 2 4 6 6 5" xfId="33213" xr:uid="{6BFD7311-4615-4A85-8D68-9F4D8E023EDC}"/>
    <cellStyle name="Normal 2 4 6 6 6" xfId="41762" xr:uid="{8444B283-FC73-4C32-B674-F113E27C0029}"/>
    <cellStyle name="Normal 2 4 6 7" xfId="4566" xr:uid="{A1FDCAB2-BAE8-4825-87B8-4F59C3AA6605}"/>
    <cellStyle name="Normal 2 4 6 7 2" xfId="7622" xr:uid="{6EE946FC-74CA-49EC-A3B4-3184DC4D6A88}"/>
    <cellStyle name="Normal 2 4 6 7 2 2" xfId="19060" xr:uid="{FA007881-3F84-468C-A202-32D9A10AC8E7}"/>
    <cellStyle name="Normal 2 4 6 7 2 3" xfId="29909" xr:uid="{BBAC34B6-426A-45BF-A3CD-E4140A552D7E}"/>
    <cellStyle name="Normal 2 4 6 7 2 4" xfId="45183" xr:uid="{58D2A9A1-1FB3-48BB-A602-D16D474290B2}"/>
    <cellStyle name="Normal 2 4 6 7 3" xfId="16004" xr:uid="{BE087B9F-7026-465B-A76C-60A5F00BE29A}"/>
    <cellStyle name="Normal 2 4 6 7 4" xfId="26853" xr:uid="{EDC3DBAD-A2EA-4FA0-9F64-3752E3228A89}"/>
    <cellStyle name="Normal 2 4 6 7 5" xfId="35840" xr:uid="{24F35B8D-9917-4059-8679-79AE6E69103D}"/>
    <cellStyle name="Normal 2 4 6 7 6" xfId="42127" xr:uid="{D42C3432-7235-473B-9327-703CF65C310B}"/>
    <cellStyle name="Normal 2 4 6 8" xfId="4928" xr:uid="{5CA3A206-DF8D-4F53-8EFD-E28446457440}"/>
    <cellStyle name="Normal 2 4 6 8 2" xfId="7984" xr:uid="{65DA9D8B-D2F4-4061-B3EB-1EFCBE0B95EF}"/>
    <cellStyle name="Normal 2 4 6 8 2 2" xfId="19422" xr:uid="{40F67E3B-2089-47C5-BE78-4AFCFFE12EED}"/>
    <cellStyle name="Normal 2 4 6 8 2 3" xfId="30271" xr:uid="{184972E4-C33D-4B7B-8AEC-D804CA8E969C}"/>
    <cellStyle name="Normal 2 4 6 8 2 4" xfId="45545" xr:uid="{408F3DCE-5CB7-4613-8D2A-EB0331AD85C2}"/>
    <cellStyle name="Normal 2 4 6 8 3" xfId="16366" xr:uid="{7836CDB1-E855-484F-A7C8-82850FD5BE3F}"/>
    <cellStyle name="Normal 2 4 6 8 4" xfId="27215" xr:uid="{060B627F-DB8E-4F6E-8256-1F731DDB528C}"/>
    <cellStyle name="Normal 2 4 6 8 5" xfId="42489" xr:uid="{54BF649F-6180-4D49-9C58-9055F4FAB7B9}"/>
    <cellStyle name="Normal 2 4 6 9" xfId="5287" xr:uid="{737F3DF2-261F-434B-87B6-7326F53ABBBF}"/>
    <cellStyle name="Normal 2 4 6 9 2" xfId="16725" xr:uid="{D8ABC754-3FF1-4BEA-B92D-BA29BC710B85}"/>
    <cellStyle name="Normal 2 4 6 9 3" xfId="27574" xr:uid="{EAC37EBC-CDD6-44D3-A5CB-A0A374875617}"/>
    <cellStyle name="Normal 2 4 6 9 4" xfId="42848" xr:uid="{2600AA48-F973-4E80-8127-BE35D824F20D}"/>
    <cellStyle name="Normal 2 4 7" xfId="984" xr:uid="{638C7D79-C961-4869-A95D-6C4349F9F2A5}"/>
    <cellStyle name="Normal 2 4 7 10" xfId="30718" xr:uid="{CD900FDE-AE33-4DAF-BF8B-C668CCEC9441}"/>
    <cellStyle name="Normal 2 4 7 11" xfId="39795" xr:uid="{0F377F91-E4B2-4FDC-A4E3-94A33EC9ADDB}"/>
    <cellStyle name="Normal 2 4 7 2" xfId="2544" xr:uid="{F0C1648F-A8C7-4E83-9C02-B43251FAC8A9}"/>
    <cellStyle name="Normal 2 4 7 2 2" xfId="3525" xr:uid="{3812C142-BEA2-49A7-9015-6ABA27C53340}"/>
    <cellStyle name="Normal 2 4 7 2 2 2" xfId="6763" xr:uid="{38B9F08B-5FE8-420E-9F6A-6F5BBF203F05}"/>
    <cellStyle name="Normal 2 4 7 2 2 2 2" xfId="11631" xr:uid="{A70865A7-92A5-486F-B51A-3432E52DC101}"/>
    <cellStyle name="Normal 2 4 7 2 2 2 2 2" xfId="22504" xr:uid="{A56FED19-5E55-4B7C-A8C3-94BCB9D21949}"/>
    <cellStyle name="Normal 2 4 7 2 2 2 2 3" xfId="39035" xr:uid="{FC76786C-D525-4362-83D4-471F0871006E}"/>
    <cellStyle name="Normal 2 4 7 2 2 2 3" xfId="18201" xr:uid="{9CD231DC-BCB6-4905-B35E-F9AB5390FCAA}"/>
    <cellStyle name="Normal 2 4 7 2 2 2 4" xfId="29050" xr:uid="{324EE07B-6B34-4E90-A96F-030E2D05488D}"/>
    <cellStyle name="Normal 2 4 7 2 2 2 5" xfId="35067" xr:uid="{E8F20009-1864-40B6-8F81-D670D379D5FE}"/>
    <cellStyle name="Normal 2 4 7 2 2 2 6" xfId="44324" xr:uid="{D73812CA-820D-42D7-9DD4-B14030A1D0C8}"/>
    <cellStyle name="Normal 2 4 7 2 2 3" xfId="11632" xr:uid="{1263D33F-FFBC-4E3D-9E94-106503FD8389}"/>
    <cellStyle name="Normal 2 4 7 2 2 3 2" xfId="22505" xr:uid="{2B1538F7-2AC1-479D-9DFF-2D3724764547}"/>
    <cellStyle name="Normal 2 4 7 2 2 3 3" xfId="37054" xr:uid="{84CDD50A-4615-4F7A-9F3A-0A59CB5C1F76}"/>
    <cellStyle name="Normal 2 4 7 2 2 4" xfId="15145" xr:uid="{E46DCB06-B7BC-423B-BD9C-096E464399A0}"/>
    <cellStyle name="Normal 2 4 7 2 2 5" xfId="25994" xr:uid="{8A32A9FE-2027-464A-B030-FF0BF6693670}"/>
    <cellStyle name="Normal 2 4 7 2 2 6" xfId="32144" xr:uid="{DBE946B4-440B-447D-A875-6C43BE02EF9E}"/>
    <cellStyle name="Normal 2 4 7 2 2 7" xfId="41268" xr:uid="{9C981F56-A7D8-4A79-AF27-32FD850188F1}"/>
    <cellStyle name="Normal 2 4 7 2 3" xfId="5783" xr:uid="{63F74A3B-5272-42A8-A1A1-1260BEA907A2}"/>
    <cellStyle name="Normal 2 4 7 2 3 2" xfId="11633" xr:uid="{345B5718-6887-44F9-9F18-B7EABD6A7E86}"/>
    <cellStyle name="Normal 2 4 7 2 3 2 2" xfId="22506" xr:uid="{4AF41AEF-F745-43BA-B846-4089735033F0}"/>
    <cellStyle name="Normal 2 4 7 2 3 2 3" xfId="38191" xr:uid="{4DF305CC-3AD3-4226-8183-D414DF91AB02}"/>
    <cellStyle name="Normal 2 4 7 2 3 3" xfId="17221" xr:uid="{C54D6A06-889D-4543-BB63-1CFDB77B07D0}"/>
    <cellStyle name="Normal 2 4 7 2 3 4" xfId="28070" xr:uid="{B66D5EF7-0AA1-418E-9E66-BF55097770F3}"/>
    <cellStyle name="Normal 2 4 7 2 3 5" xfId="34228" xr:uid="{CA81EF12-C143-4984-8AD8-B2A1FD67B44F}"/>
    <cellStyle name="Normal 2 4 7 2 3 6" xfId="43344" xr:uid="{63A22FB2-477F-4F2F-9C57-9A407A77275B}"/>
    <cellStyle name="Normal 2 4 7 2 4" xfId="11634" xr:uid="{BB78CEAF-692A-465B-9836-1677D090B308}"/>
    <cellStyle name="Normal 2 4 7 2 4 2" xfId="22507" xr:uid="{76F37A27-D421-471E-A31E-BF6E7E14ED79}"/>
    <cellStyle name="Normal 2 4 7 2 4 3" xfId="36209" xr:uid="{5AD86DD5-CEB2-49DF-9DFF-C67592E7E441}"/>
    <cellStyle name="Normal 2 4 7 2 5" xfId="14165" xr:uid="{20BC032F-46FB-47CC-BD84-21C685DD8169}"/>
    <cellStyle name="Normal 2 4 7 2 6" xfId="25014" xr:uid="{5FAA2556-44AA-4972-83B7-4B47E3DE7C5E}"/>
    <cellStyle name="Normal 2 4 7 2 7" xfId="31164" xr:uid="{206E2B15-7365-414D-B1B0-714B13CD9E7D}"/>
    <cellStyle name="Normal 2 4 7 2 8" xfId="40288" xr:uid="{193FC639-35CF-4867-A4E7-53C554AE831B}"/>
    <cellStyle name="Normal 2 4 7 3" xfId="3032" xr:uid="{7F1D46B0-4EFF-47A1-9760-97298F1C8DBE}"/>
    <cellStyle name="Normal 2 4 7 3 2" xfId="6270" xr:uid="{57208B28-11CF-404F-8DFE-864BF5775BF2}"/>
    <cellStyle name="Normal 2 4 7 3 2 2" xfId="11635" xr:uid="{573759E5-339D-4935-9A1D-8C7AA3AEF352}"/>
    <cellStyle name="Normal 2 4 7 3 2 2 2" xfId="22508" xr:uid="{0D360106-CC50-4DA5-84AB-4468DA6C1AE7}"/>
    <cellStyle name="Normal 2 4 7 3 2 2 3" xfId="39036" xr:uid="{1D3050E0-A4AB-4E63-AAD6-B827AB6D7002}"/>
    <cellStyle name="Normal 2 4 7 3 2 3" xfId="17708" xr:uid="{688CDF70-BE8D-4793-AE44-F2A07A6E036C}"/>
    <cellStyle name="Normal 2 4 7 3 2 4" xfId="28557" xr:uid="{18DCAA78-2144-463E-9E0C-5DCEC86D097B}"/>
    <cellStyle name="Normal 2 4 7 3 2 5" xfId="35068" xr:uid="{402CE9C3-0ABB-4E8B-A9F4-C7CCDA4CFD3F}"/>
    <cellStyle name="Normal 2 4 7 3 2 6" xfId="43831" xr:uid="{3D854E80-C2C6-4E1D-9F82-6DAD313D0E1F}"/>
    <cellStyle name="Normal 2 4 7 3 3" xfId="11636" xr:uid="{A5A1B238-8D78-435A-B911-D15FA4470DD6}"/>
    <cellStyle name="Normal 2 4 7 3 3 2" xfId="22509" xr:uid="{D5058756-02F4-423A-AB34-7541DE7096BB}"/>
    <cellStyle name="Normal 2 4 7 3 3 3" xfId="37055" xr:uid="{B90F9059-C5BE-4FB2-996A-C5BF5265A989}"/>
    <cellStyle name="Normal 2 4 7 3 4" xfId="14652" xr:uid="{4950CFE8-F8C1-420F-A7BF-54C9373F71C3}"/>
    <cellStyle name="Normal 2 4 7 3 5" xfId="25501" xr:uid="{CEE97D16-D399-42AD-B697-F6F2A993673F}"/>
    <cellStyle name="Normal 2 4 7 3 6" xfId="31651" xr:uid="{7F80A27B-509A-4B80-A842-EED1C800AA5F}"/>
    <cellStyle name="Normal 2 4 7 3 7" xfId="40775" xr:uid="{454D00B6-BFA5-4B9D-AA14-61CDD70C14A2}"/>
    <cellStyle name="Normal 2 4 7 4" xfId="4025" xr:uid="{266AF6E5-A332-451E-84E2-4E830BA63E68}"/>
    <cellStyle name="Normal 2 4 7 4 2" xfId="7260" xr:uid="{5E75DBBD-AAFC-40D7-920A-996CC92CD6D6}"/>
    <cellStyle name="Normal 2 4 7 4 2 2" xfId="18698" xr:uid="{70F2E42B-AB28-4BEC-82C0-76B68488A629}"/>
    <cellStyle name="Normal 2 4 7 4 2 3" xfId="29547" xr:uid="{4110FBEF-A479-4604-A777-62CED47DEF91}"/>
    <cellStyle name="Normal 2 4 7 4 2 4" xfId="37826" xr:uid="{C1753AF0-673C-4C8A-B143-5360A527CB0D}"/>
    <cellStyle name="Normal 2 4 7 4 2 5" xfId="44821" xr:uid="{9A409D23-5C3E-45D3-A7D4-98AC10E722E7}"/>
    <cellStyle name="Normal 2 4 7 4 3" xfId="15642" xr:uid="{929C5E22-6F59-4E4A-A016-A5573BAD33BE}"/>
    <cellStyle name="Normal 2 4 7 4 4" xfId="26491" xr:uid="{B16E4869-36FB-4FFE-8735-1A2EA7858972}"/>
    <cellStyle name="Normal 2 4 7 4 5" xfId="33214" xr:uid="{9D781FAA-7CB7-46DF-9E8B-C257DDC9D990}"/>
    <cellStyle name="Normal 2 4 7 4 6" xfId="41765" xr:uid="{4FDEAB48-03FE-46A6-9574-0B1254447DED}"/>
    <cellStyle name="Normal 2 4 7 5" xfId="4569" xr:uid="{41C6295A-70E2-4F25-8201-6212D58DA786}"/>
    <cellStyle name="Normal 2 4 7 5 2" xfId="7625" xr:uid="{BB4C0210-86FC-48D4-943C-85CA8461F1CD}"/>
    <cellStyle name="Normal 2 4 7 5 2 2" xfId="19063" xr:uid="{077E7F68-DC48-4AEF-98F3-DFCBB38FB465}"/>
    <cellStyle name="Normal 2 4 7 5 2 3" xfId="29912" xr:uid="{64C22996-DF45-42EB-8B31-360BAE48B2BE}"/>
    <cellStyle name="Normal 2 4 7 5 2 4" xfId="45186" xr:uid="{C834FF3B-5DE6-4126-B0E6-5BC59E13CB33}"/>
    <cellStyle name="Normal 2 4 7 5 3" xfId="16007" xr:uid="{8D717A21-3FA4-47E4-8701-BAC0D02A9DCC}"/>
    <cellStyle name="Normal 2 4 7 5 4" xfId="26856" xr:uid="{F2D278BF-FF8D-4663-8E10-E7198C22BCC6}"/>
    <cellStyle name="Normal 2 4 7 5 5" xfId="35843" xr:uid="{4071531C-50BE-4315-B9BE-F3DB44073F77}"/>
    <cellStyle name="Normal 2 4 7 5 6" xfId="42130" xr:uid="{7F9DE854-77E7-408E-8F2E-A07389FD4C8C}"/>
    <cellStyle name="Normal 2 4 7 6" xfId="4931" xr:uid="{7BDCECFE-AEAF-4E4B-9E39-6E28C17D22A3}"/>
    <cellStyle name="Normal 2 4 7 6 2" xfId="7987" xr:uid="{9ADB4FD1-149C-40B6-90C5-C5505E4E3387}"/>
    <cellStyle name="Normal 2 4 7 6 2 2" xfId="19425" xr:uid="{76168B2A-7DA6-4252-B2E3-1465BC46AA1B}"/>
    <cellStyle name="Normal 2 4 7 6 2 3" xfId="30274" xr:uid="{5E9993E7-92E1-49C1-B115-6AB2737B54E7}"/>
    <cellStyle name="Normal 2 4 7 6 2 4" xfId="45548" xr:uid="{69E064F2-89C1-49DD-ABAC-2080FF774079}"/>
    <cellStyle name="Normal 2 4 7 6 3" xfId="16369" xr:uid="{9355B05A-8FAD-4178-8D92-B0057C31A0E2}"/>
    <cellStyle name="Normal 2 4 7 6 4" xfId="27218" xr:uid="{97840EA6-B22F-4334-8432-5F2D85E1017A}"/>
    <cellStyle name="Normal 2 4 7 6 5" xfId="42492" xr:uid="{96BF2CC8-9AD6-4E4F-BF77-1071D0E22B4C}"/>
    <cellStyle name="Normal 2 4 7 7" xfId="5290" xr:uid="{07ED92BD-6F7E-44B3-AFEE-A8B4538859C6}"/>
    <cellStyle name="Normal 2 4 7 7 2" xfId="16728" xr:uid="{E6B79C8A-1633-49B7-9C4C-3D167D27DBFD}"/>
    <cellStyle name="Normal 2 4 7 7 3" xfId="27577" xr:uid="{ED5CB974-7897-4B06-A867-16905ECC24AE}"/>
    <cellStyle name="Normal 2 4 7 7 4" xfId="42851" xr:uid="{66953773-CBAA-49E8-84C1-EF2079CA7469}"/>
    <cellStyle name="Normal 2 4 7 8" xfId="13672" xr:uid="{6B8A01B2-C0A0-4A47-B0A4-0806667BA47E}"/>
    <cellStyle name="Normal 2 4 7 9" xfId="24521" xr:uid="{937600BE-2D31-487E-9D0E-58D52AB7E668}"/>
    <cellStyle name="Normal 2 4 8" xfId="985" xr:uid="{82CCBD05-7DBD-4394-886C-DCB7DC993D66}"/>
    <cellStyle name="Normal 2 4 8 10" xfId="30719" xr:uid="{35598999-E18D-4F59-8F2E-4AE670611585}"/>
    <cellStyle name="Normal 2 4 8 11" xfId="39796" xr:uid="{B9440FED-7F9F-435F-A763-14D1FF788BCA}"/>
    <cellStyle name="Normal 2 4 8 2" xfId="2545" xr:uid="{4E2586FD-6C93-48D2-8739-CD1CC2CF2D7E}"/>
    <cellStyle name="Normal 2 4 8 2 2" xfId="3526" xr:uid="{BC7A18F3-E2F7-4CBE-95C7-921E9936644C}"/>
    <cellStyle name="Normal 2 4 8 2 2 2" xfId="6764" xr:uid="{384795A4-DB89-463F-92B6-E362E5C2F77F}"/>
    <cellStyle name="Normal 2 4 8 2 2 2 2" xfId="11637" xr:uid="{CBC7317A-0F0D-4346-A0A7-3698E721923A}"/>
    <cellStyle name="Normal 2 4 8 2 2 2 2 2" xfId="22510" xr:uid="{AB7AC31E-D4D6-46C4-8A99-57CC5627D687}"/>
    <cellStyle name="Normal 2 4 8 2 2 2 2 3" xfId="39037" xr:uid="{9F9C8F3F-656B-446E-90C3-B71EEDE0C292}"/>
    <cellStyle name="Normal 2 4 8 2 2 2 3" xfId="18202" xr:uid="{86627E4C-819E-48F5-B232-F84B30877B04}"/>
    <cellStyle name="Normal 2 4 8 2 2 2 4" xfId="29051" xr:uid="{62B9757F-873D-48F2-94FB-5F0405BCD553}"/>
    <cellStyle name="Normal 2 4 8 2 2 2 5" xfId="35069" xr:uid="{0742FFDB-CCB8-44FE-B427-1F2B9553A07A}"/>
    <cellStyle name="Normal 2 4 8 2 2 2 6" xfId="44325" xr:uid="{D10014C0-8448-40E5-B27A-44245259E49B}"/>
    <cellStyle name="Normal 2 4 8 2 2 3" xfId="11638" xr:uid="{3566E7D3-7EAA-4B58-AADE-4F91483871A9}"/>
    <cellStyle name="Normal 2 4 8 2 2 3 2" xfId="22511" xr:uid="{9FBD6D7C-F69F-4778-951F-09F143F40E42}"/>
    <cellStyle name="Normal 2 4 8 2 2 3 3" xfId="37056" xr:uid="{1CE62378-8A58-4533-921B-6BD90031B499}"/>
    <cellStyle name="Normal 2 4 8 2 2 4" xfId="15146" xr:uid="{DBEB3B2F-02D6-4127-B964-548FE5F7E882}"/>
    <cellStyle name="Normal 2 4 8 2 2 5" xfId="25995" xr:uid="{DB707449-527F-4B81-BD6E-94377E8028F5}"/>
    <cellStyle name="Normal 2 4 8 2 2 6" xfId="32145" xr:uid="{327D38A6-8B96-4601-B9D9-EEBDDD9C8D3C}"/>
    <cellStyle name="Normal 2 4 8 2 2 7" xfId="41269" xr:uid="{B6E7E06E-A87B-4E20-8C87-BB8243A87B98}"/>
    <cellStyle name="Normal 2 4 8 2 3" xfId="5784" xr:uid="{80BE4288-8C06-4388-9BF4-B678CC12B1FB}"/>
    <cellStyle name="Normal 2 4 8 2 3 2" xfId="11639" xr:uid="{75A563DE-8796-4CBA-9A2A-3805EDD13ED4}"/>
    <cellStyle name="Normal 2 4 8 2 3 2 2" xfId="22512" xr:uid="{721A9394-FEC6-4CCD-88EF-E6C0F7670A24}"/>
    <cellStyle name="Normal 2 4 8 2 3 2 3" xfId="38192" xr:uid="{6C6CFD46-F100-4C6C-865C-B4286D622641}"/>
    <cellStyle name="Normal 2 4 8 2 3 3" xfId="17222" xr:uid="{B5DF4E91-BE9D-41AF-87BD-CB69588D08CC}"/>
    <cellStyle name="Normal 2 4 8 2 3 4" xfId="28071" xr:uid="{B5B0B8D0-8557-46E1-95A2-547BD739BFB4}"/>
    <cellStyle name="Normal 2 4 8 2 3 5" xfId="34229" xr:uid="{8C65017E-01AA-40BA-A881-82838472F0A7}"/>
    <cellStyle name="Normal 2 4 8 2 3 6" xfId="43345" xr:uid="{56F0F678-5C3A-4DC3-AF43-3C62632C144F}"/>
    <cellStyle name="Normal 2 4 8 2 4" xfId="11640" xr:uid="{D97160B3-0E23-46A1-8380-4A86AFFCF58B}"/>
    <cellStyle name="Normal 2 4 8 2 4 2" xfId="22513" xr:uid="{8DCB15E2-9981-4527-8EF8-E2D2368EDF8A}"/>
    <cellStyle name="Normal 2 4 8 2 4 3" xfId="36210" xr:uid="{87716372-C57D-40FE-A9BF-699A97B00D5D}"/>
    <cellStyle name="Normal 2 4 8 2 5" xfId="14166" xr:uid="{5E22D26D-FF4B-4436-B078-714312A53371}"/>
    <cellStyle name="Normal 2 4 8 2 6" xfId="25015" xr:uid="{90338F29-DF5C-4A8A-A296-E62A995DC898}"/>
    <cellStyle name="Normal 2 4 8 2 7" xfId="31165" xr:uid="{E4EA9988-D15E-4F9D-B394-59CA3CCC23C8}"/>
    <cellStyle name="Normal 2 4 8 2 8" xfId="40289" xr:uid="{A3009BE8-426B-42D5-BAD2-6A7027AE23C8}"/>
    <cellStyle name="Normal 2 4 8 3" xfId="3033" xr:uid="{760D7200-83BF-41FB-B499-52E18AD75206}"/>
    <cellStyle name="Normal 2 4 8 3 2" xfId="6271" xr:uid="{1E31F662-5289-4850-976D-0418A56A5652}"/>
    <cellStyle name="Normal 2 4 8 3 2 2" xfId="11641" xr:uid="{3EA87794-D795-41E4-AC0B-A22B20184A7E}"/>
    <cellStyle name="Normal 2 4 8 3 2 2 2" xfId="22514" xr:uid="{B13996FE-C009-4032-A0E8-220B15992F56}"/>
    <cellStyle name="Normal 2 4 8 3 2 2 3" xfId="39038" xr:uid="{D5A1F032-F9E3-43E9-8C4E-F06146A2C60E}"/>
    <cellStyle name="Normal 2 4 8 3 2 3" xfId="17709" xr:uid="{9C29BB8E-7ABE-479D-9F05-81EBA3880B20}"/>
    <cellStyle name="Normal 2 4 8 3 2 4" xfId="28558" xr:uid="{0ADC4A36-D364-4306-BF4B-D54F1C28425C}"/>
    <cellStyle name="Normal 2 4 8 3 2 5" xfId="35070" xr:uid="{36869F0F-A62E-4BF3-AC61-C362209250E3}"/>
    <cellStyle name="Normal 2 4 8 3 2 6" xfId="43832" xr:uid="{1A08CC5F-AE38-4459-B0F4-C02BCC5599D6}"/>
    <cellStyle name="Normal 2 4 8 3 3" xfId="11642" xr:uid="{8C45A702-E8EA-4D20-8E24-92EE03E09814}"/>
    <cellStyle name="Normal 2 4 8 3 3 2" xfId="22515" xr:uid="{232CDD37-9DDE-4D3A-805D-502922AA86BE}"/>
    <cellStyle name="Normal 2 4 8 3 3 3" xfId="37057" xr:uid="{3909C709-5DB4-43F7-A07A-2FA83768F52E}"/>
    <cellStyle name="Normal 2 4 8 3 4" xfId="14653" xr:uid="{02DF841C-06B1-45E3-AD53-294296D38AA1}"/>
    <cellStyle name="Normal 2 4 8 3 5" xfId="25502" xr:uid="{8A102F17-C99B-4D4E-B164-1BA250CB8DF2}"/>
    <cellStyle name="Normal 2 4 8 3 6" xfId="31652" xr:uid="{EDEAA0D5-F9DE-4049-9865-7F6007E1A6ED}"/>
    <cellStyle name="Normal 2 4 8 3 7" xfId="40776" xr:uid="{08D2508A-49FA-4729-B506-48A4F126DBF3}"/>
    <cellStyle name="Normal 2 4 8 4" xfId="4026" xr:uid="{5BFEFF24-CD61-4C6A-9418-76DB25545EEB}"/>
    <cellStyle name="Normal 2 4 8 4 2" xfId="7261" xr:uid="{0D1DFE17-8DF2-4C53-9EDF-7CD5EEFB9AD9}"/>
    <cellStyle name="Normal 2 4 8 4 2 2" xfId="18699" xr:uid="{9F670DD3-FC5E-48EF-BB2D-D2DE29E94BFE}"/>
    <cellStyle name="Normal 2 4 8 4 2 3" xfId="29548" xr:uid="{91F21B78-E1A6-42B0-A1C1-8CC96315B52D}"/>
    <cellStyle name="Normal 2 4 8 4 2 4" xfId="37827" xr:uid="{A31F614F-4D0E-4E0E-92AB-415DEAC764C1}"/>
    <cellStyle name="Normal 2 4 8 4 2 5" xfId="44822" xr:uid="{DC77B4B9-7593-4F81-A68B-BE5F3664E83D}"/>
    <cellStyle name="Normal 2 4 8 4 3" xfId="15643" xr:uid="{E00F2382-0620-4289-804E-9F41539A8D0E}"/>
    <cellStyle name="Normal 2 4 8 4 4" xfId="26492" xr:uid="{E25816C7-6F02-4653-BC11-AFE0E4B13B10}"/>
    <cellStyle name="Normal 2 4 8 4 5" xfId="33215" xr:uid="{749D00F3-7146-4CAB-B7A3-D47CA8426D2C}"/>
    <cellStyle name="Normal 2 4 8 4 6" xfId="41766" xr:uid="{374B4DEF-A9FA-444D-BB1F-77933309E3FE}"/>
    <cellStyle name="Normal 2 4 8 5" xfId="4570" xr:uid="{F8DD796B-BB9D-4F93-AEC3-FF84043B194F}"/>
    <cellStyle name="Normal 2 4 8 5 2" xfId="7626" xr:uid="{3B49D245-7B4C-4D2E-A5BE-B24562087D56}"/>
    <cellStyle name="Normal 2 4 8 5 2 2" xfId="19064" xr:uid="{7D4657A7-71A5-4223-85B3-6B0F40B85627}"/>
    <cellStyle name="Normal 2 4 8 5 2 3" xfId="29913" xr:uid="{029298D0-E2AA-471F-9304-D15A62C35964}"/>
    <cellStyle name="Normal 2 4 8 5 2 4" xfId="45187" xr:uid="{64082077-2AFF-4C2B-86DB-CC9A5A239D6D}"/>
    <cellStyle name="Normal 2 4 8 5 3" xfId="16008" xr:uid="{64E95F2F-92B0-481D-9379-65E55A05F70F}"/>
    <cellStyle name="Normal 2 4 8 5 4" xfId="26857" xr:uid="{6948C2CC-78DB-4EB0-992E-FE9CD2AE7677}"/>
    <cellStyle name="Normal 2 4 8 5 5" xfId="35844" xr:uid="{DB44B025-DB51-4665-88C0-32C27BECBBB4}"/>
    <cellStyle name="Normal 2 4 8 5 6" xfId="42131" xr:uid="{9A59A4C9-E44E-4413-90DE-EC982AB215E7}"/>
    <cellStyle name="Normal 2 4 8 6" xfId="4932" xr:uid="{EB87553D-3CC1-40F4-8D7B-1461826F9C6A}"/>
    <cellStyle name="Normal 2 4 8 6 2" xfId="7988" xr:uid="{D920E598-ABFD-46BC-86FC-8C9F617870D4}"/>
    <cellStyle name="Normal 2 4 8 6 2 2" xfId="19426" xr:uid="{18519AB8-B109-4819-BBE3-EF4A19592E7E}"/>
    <cellStyle name="Normal 2 4 8 6 2 3" xfId="30275" xr:uid="{5BDD6679-841E-43CA-93CF-DAC402A7EAD2}"/>
    <cellStyle name="Normal 2 4 8 6 2 4" xfId="45549" xr:uid="{46D9EC49-E331-4B5E-8C6F-1371196F43ED}"/>
    <cellStyle name="Normal 2 4 8 6 3" xfId="16370" xr:uid="{96AFE929-B520-41D8-8CEC-711BAF59AC37}"/>
    <cellStyle name="Normal 2 4 8 6 4" xfId="27219" xr:uid="{E742CFD0-201A-4F5A-90BD-84B33BA5F64B}"/>
    <cellStyle name="Normal 2 4 8 6 5" xfId="42493" xr:uid="{D8BCD8C5-0902-4956-A667-15E115DE2A20}"/>
    <cellStyle name="Normal 2 4 8 7" xfId="5291" xr:uid="{7C8EB165-9A0F-49E7-9286-163B0988057E}"/>
    <cellStyle name="Normal 2 4 8 7 2" xfId="16729" xr:uid="{B8989C5D-A29E-4A2A-890A-E9716BBB7E87}"/>
    <cellStyle name="Normal 2 4 8 7 3" xfId="27578" xr:uid="{627922D5-9A28-4701-B848-32D683240D01}"/>
    <cellStyle name="Normal 2 4 8 7 4" xfId="42852" xr:uid="{8C25907E-FDDA-4AC8-A7B1-71966A72702B}"/>
    <cellStyle name="Normal 2 4 8 8" xfId="13673" xr:uid="{FD118B71-74F6-424C-B2AE-0D5F03C071F3}"/>
    <cellStyle name="Normal 2 4 8 9" xfId="24522" xr:uid="{950A21B2-B82A-4F47-A51F-8C8DE96FA210}"/>
    <cellStyle name="Normal 2 4 9" xfId="986" xr:uid="{ED10486D-5F4A-4446-9A1B-D881C8BBAEA1}"/>
    <cellStyle name="Normal 2 4 9 10" xfId="30720" xr:uid="{0357CC92-61B9-4445-841A-918DC6647FA0}"/>
    <cellStyle name="Normal 2 4 9 11" xfId="39797" xr:uid="{BE99112B-3FA0-4995-9C4D-BB215FDDB43D}"/>
    <cellStyle name="Normal 2 4 9 2" xfId="2546" xr:uid="{BB2C39FE-6FCB-4E02-91FE-55F5EB8ED415}"/>
    <cellStyle name="Normal 2 4 9 2 2" xfId="3527" xr:uid="{18B2F0B0-D4DE-41BC-A91C-FCA7A8C06B0B}"/>
    <cellStyle name="Normal 2 4 9 2 2 2" xfId="6765" xr:uid="{7B56999F-3746-42DA-B47A-19EF006F004B}"/>
    <cellStyle name="Normal 2 4 9 2 2 2 2" xfId="11643" xr:uid="{041DB511-1A4D-4867-AAE3-48C00A2B67DD}"/>
    <cellStyle name="Normal 2 4 9 2 2 2 2 2" xfId="22516" xr:uid="{ED4E5DD1-DFD3-40F6-BADD-98492CC08F22}"/>
    <cellStyle name="Normal 2 4 9 2 2 2 2 3" xfId="39039" xr:uid="{8ABCAD07-9D88-4D9F-BCA7-2D10A43D2107}"/>
    <cellStyle name="Normal 2 4 9 2 2 2 3" xfId="18203" xr:uid="{DDCD229B-3B25-48CB-83E3-CDADF4228627}"/>
    <cellStyle name="Normal 2 4 9 2 2 2 4" xfId="29052" xr:uid="{2AB5297A-BD84-4C09-92FA-C207B7EAB9E4}"/>
    <cellStyle name="Normal 2 4 9 2 2 2 5" xfId="35071" xr:uid="{8C621626-8455-4839-99E6-2BC4F6F9FBF3}"/>
    <cellStyle name="Normal 2 4 9 2 2 2 6" xfId="44326" xr:uid="{A42DD86B-A6A1-4408-97DF-01B4782FB69C}"/>
    <cellStyle name="Normal 2 4 9 2 2 3" xfId="11644" xr:uid="{1D0D0009-3282-483C-A0D6-A61C1D7585C7}"/>
    <cellStyle name="Normal 2 4 9 2 2 3 2" xfId="22517" xr:uid="{71D40C32-FF33-401E-94FA-F506A3FF2191}"/>
    <cellStyle name="Normal 2 4 9 2 2 3 3" xfId="37058" xr:uid="{70116B25-D0FB-4307-A3C9-2A9BD9FCA1F0}"/>
    <cellStyle name="Normal 2 4 9 2 2 4" xfId="15147" xr:uid="{D0EEE95A-DAC7-49B8-93B1-8E1930B53D25}"/>
    <cellStyle name="Normal 2 4 9 2 2 5" xfId="25996" xr:uid="{F87A138D-10B0-431F-98C8-BE8159CA10B1}"/>
    <cellStyle name="Normal 2 4 9 2 2 6" xfId="32146" xr:uid="{7AD79C97-83AC-4826-A956-73A9F348723A}"/>
    <cellStyle name="Normal 2 4 9 2 2 7" xfId="41270" xr:uid="{710DDA21-6C5A-4860-BEC6-C3AE4102E3A9}"/>
    <cellStyle name="Normal 2 4 9 2 3" xfId="5785" xr:uid="{62B28CDC-F2D4-409E-BBA5-188114087235}"/>
    <cellStyle name="Normal 2 4 9 2 3 2" xfId="11645" xr:uid="{95289D5B-6162-41C4-A09F-8703A763BA54}"/>
    <cellStyle name="Normal 2 4 9 2 3 2 2" xfId="22518" xr:uid="{9A2FC584-9436-491D-BCD2-0D8A26F42292}"/>
    <cellStyle name="Normal 2 4 9 2 3 2 3" xfId="38193" xr:uid="{CF6A095E-7211-41E9-90DF-764C7DF66736}"/>
    <cellStyle name="Normal 2 4 9 2 3 3" xfId="17223" xr:uid="{4ED88913-43E0-425A-A339-0ECEC82487FA}"/>
    <cellStyle name="Normal 2 4 9 2 3 4" xfId="28072" xr:uid="{21A6AD4F-D337-400D-B953-CD5FCE785478}"/>
    <cellStyle name="Normal 2 4 9 2 3 5" xfId="34230" xr:uid="{D2C71180-222B-4295-9F65-6BD06B098052}"/>
    <cellStyle name="Normal 2 4 9 2 3 6" xfId="43346" xr:uid="{6F28F7C4-0AB1-4375-A7D1-E221CE1F06F2}"/>
    <cellStyle name="Normal 2 4 9 2 4" xfId="11646" xr:uid="{51D23DB7-CFB3-414E-BFF1-79DAB5DB58B7}"/>
    <cellStyle name="Normal 2 4 9 2 4 2" xfId="22519" xr:uid="{B7B4AE1B-C7F7-45F7-B548-46E3FBBAD144}"/>
    <cellStyle name="Normal 2 4 9 2 4 3" xfId="36211" xr:uid="{DFC18304-0110-4E20-97D3-E46B52669DA0}"/>
    <cellStyle name="Normal 2 4 9 2 5" xfId="14167" xr:uid="{86A62A43-DDE6-4EE9-A01A-C8F87F175B44}"/>
    <cellStyle name="Normal 2 4 9 2 6" xfId="25016" xr:uid="{9B7E0CD4-1CF2-41DA-8444-FBA69E52568C}"/>
    <cellStyle name="Normal 2 4 9 2 7" xfId="31166" xr:uid="{D4D154CD-44E0-4DC4-803C-2AEF4755159C}"/>
    <cellStyle name="Normal 2 4 9 2 8" xfId="40290" xr:uid="{113F4CA6-602D-4FC1-B311-9EEE7DC62F43}"/>
    <cellStyle name="Normal 2 4 9 3" xfId="3034" xr:uid="{6F8B53D6-D961-43C6-8C47-9D40A460649B}"/>
    <cellStyle name="Normal 2 4 9 3 2" xfId="6272" xr:uid="{56CFEE3B-F5DF-4B19-8DA6-7CEF33E711DA}"/>
    <cellStyle name="Normal 2 4 9 3 2 2" xfId="11647" xr:uid="{A73ED089-9145-42B1-9436-0FF0CE8263A9}"/>
    <cellStyle name="Normal 2 4 9 3 2 2 2" xfId="22520" xr:uid="{A35DE0BA-F39F-4073-ADBE-3DBCD2F9FF69}"/>
    <cellStyle name="Normal 2 4 9 3 2 2 3" xfId="39040" xr:uid="{222A4D1D-359D-47EB-BD25-C48DAC5ACE54}"/>
    <cellStyle name="Normal 2 4 9 3 2 3" xfId="17710" xr:uid="{B92EDC17-F771-4E2B-AD6F-3ECC9C15440A}"/>
    <cellStyle name="Normal 2 4 9 3 2 4" xfId="28559" xr:uid="{8F98AE2D-1F48-421E-A8AB-4D8E685ED119}"/>
    <cellStyle name="Normal 2 4 9 3 2 5" xfId="35072" xr:uid="{CC26926D-11D6-44D3-BAD4-C64C37D50E5B}"/>
    <cellStyle name="Normal 2 4 9 3 2 6" xfId="43833" xr:uid="{7B548105-DAA4-49A2-BA16-5D071848670F}"/>
    <cellStyle name="Normal 2 4 9 3 3" xfId="11648" xr:uid="{12E3B2FE-F44D-4C19-BB80-9D77468D962F}"/>
    <cellStyle name="Normal 2 4 9 3 3 2" xfId="22521" xr:uid="{B06DC215-BEE7-4211-A5F7-B508D296B38D}"/>
    <cellStyle name="Normal 2 4 9 3 3 3" xfId="37059" xr:uid="{96C41BBF-41AC-434D-8812-A06CC33EEE21}"/>
    <cellStyle name="Normal 2 4 9 3 4" xfId="14654" xr:uid="{8F5AE56A-AF04-4481-95AF-DF3AF6B34BC0}"/>
    <cellStyle name="Normal 2 4 9 3 5" xfId="25503" xr:uid="{6831AD50-19ED-449D-A190-8D49E28BA86A}"/>
    <cellStyle name="Normal 2 4 9 3 6" xfId="31653" xr:uid="{BD3FB57C-6596-4808-AE9A-E41A77608406}"/>
    <cellStyle name="Normal 2 4 9 3 7" xfId="40777" xr:uid="{D79A245D-2AC5-4935-94AE-1C8CBF0F5932}"/>
    <cellStyle name="Normal 2 4 9 4" xfId="4027" xr:uid="{A3F5EE19-9CA1-41D2-98D2-87C838BE67C2}"/>
    <cellStyle name="Normal 2 4 9 4 2" xfId="7262" xr:uid="{E2F6BCEA-7A55-4BC4-B813-177F7E91C587}"/>
    <cellStyle name="Normal 2 4 9 4 2 2" xfId="18700" xr:uid="{86A081DF-765F-4B33-9B35-390F95FE0CB9}"/>
    <cellStyle name="Normal 2 4 9 4 2 3" xfId="29549" xr:uid="{93321010-C008-447C-BE04-EFE3D9AEAA68}"/>
    <cellStyle name="Normal 2 4 9 4 2 4" xfId="37828" xr:uid="{6B1F31D3-8714-4740-8DDD-2F0F41112D2A}"/>
    <cellStyle name="Normal 2 4 9 4 2 5" xfId="44823" xr:uid="{5921DFE3-DBB4-4270-8A66-49B7F14E167C}"/>
    <cellStyle name="Normal 2 4 9 4 3" xfId="15644" xr:uid="{0E0AFE6E-B78E-4A3B-806E-A29C90735EB6}"/>
    <cellStyle name="Normal 2 4 9 4 4" xfId="26493" xr:uid="{E949BD4D-6885-4B1E-A156-D2FAE30A260C}"/>
    <cellStyle name="Normal 2 4 9 4 5" xfId="33216" xr:uid="{1360F295-8165-4793-860B-CF49C1B634E8}"/>
    <cellStyle name="Normal 2 4 9 4 6" xfId="41767" xr:uid="{4D2CE541-B1D4-43DD-AA85-BFB2AB049E30}"/>
    <cellStyle name="Normal 2 4 9 5" xfId="4571" xr:uid="{695086E8-1122-4E04-A921-7166F4B88B12}"/>
    <cellStyle name="Normal 2 4 9 5 2" xfId="7627" xr:uid="{4A188A07-C704-45E2-9A4E-1CDC56FA11EA}"/>
    <cellStyle name="Normal 2 4 9 5 2 2" xfId="19065" xr:uid="{693BD4C6-E915-491D-9CDE-8C7C5E26DF65}"/>
    <cellStyle name="Normal 2 4 9 5 2 3" xfId="29914" xr:uid="{6D5DA49F-9F79-4898-A366-7DC9957F9B75}"/>
    <cellStyle name="Normal 2 4 9 5 2 4" xfId="45188" xr:uid="{88E2CBD6-1815-4CE5-9655-D832E8F1DF9B}"/>
    <cellStyle name="Normal 2 4 9 5 3" xfId="16009" xr:uid="{8864CF70-812E-440D-A411-D4C9B2DEC24F}"/>
    <cellStyle name="Normal 2 4 9 5 4" xfId="26858" xr:uid="{B70A3898-DC07-454A-A5AE-FA045B7F3C91}"/>
    <cellStyle name="Normal 2 4 9 5 5" xfId="35845" xr:uid="{78C9063D-945C-4D78-97C9-E7F1EB41207B}"/>
    <cellStyle name="Normal 2 4 9 5 6" xfId="42132" xr:uid="{2C5A7A32-8F55-49B7-9657-6CE404E0C8ED}"/>
    <cellStyle name="Normal 2 4 9 6" xfId="4933" xr:uid="{CCD9AE4B-4ED8-484A-B72B-182069C29560}"/>
    <cellStyle name="Normal 2 4 9 6 2" xfId="7989" xr:uid="{7F30D74C-22AA-4607-9945-04E4B1792DDF}"/>
    <cellStyle name="Normal 2 4 9 6 2 2" xfId="19427" xr:uid="{95D63CF1-1083-4E8F-9C12-917423781F90}"/>
    <cellStyle name="Normal 2 4 9 6 2 3" xfId="30276" xr:uid="{0057491A-1F4C-496F-90BC-B5614A0B5600}"/>
    <cellStyle name="Normal 2 4 9 6 2 4" xfId="45550" xr:uid="{E676D80D-DF77-4619-BF15-A110FFF9896D}"/>
    <cellStyle name="Normal 2 4 9 6 3" xfId="16371" xr:uid="{CE29B828-209A-4DB4-A759-6950013B9EF4}"/>
    <cellStyle name="Normal 2 4 9 6 4" xfId="27220" xr:uid="{0389459C-7890-4D80-AAA6-5EDD609754BD}"/>
    <cellStyle name="Normal 2 4 9 6 5" xfId="42494" xr:uid="{42E186DE-A908-4772-AD51-DCA9A5C21C73}"/>
    <cellStyle name="Normal 2 4 9 7" xfId="5292" xr:uid="{6A4B93F0-CCA1-45BF-AA17-A36213A5F4ED}"/>
    <cellStyle name="Normal 2 4 9 7 2" xfId="16730" xr:uid="{4CD46DFE-C2E3-4864-A28A-92DE60E95143}"/>
    <cellStyle name="Normal 2 4 9 7 3" xfId="27579" xr:uid="{14546974-A574-4239-8211-9BA384C801F4}"/>
    <cellStyle name="Normal 2 4 9 7 4" xfId="42853" xr:uid="{34E3AA21-C218-44A3-9E37-B1F91EF89F94}"/>
    <cellStyle name="Normal 2 4 9 8" xfId="13674" xr:uid="{4946E76A-2B65-4F0E-BBBB-372815E4A03B}"/>
    <cellStyle name="Normal 2 4 9 9" xfId="24523" xr:uid="{EB4B074D-D03F-41CC-B9F6-DE9E79714BD0}"/>
    <cellStyle name="Normal 2 40" xfId="1980" xr:uid="{F99EA39D-950F-40C7-ADE9-190C151F7188}"/>
    <cellStyle name="Normal 2 40 2" xfId="2671" xr:uid="{AC0066D8-F472-4EEB-934C-B03C89F31240}"/>
    <cellStyle name="Normal 2 40 2 2" xfId="3651" xr:uid="{3E3AE323-67C7-48DF-9CB2-4CDFDD47A3FC}"/>
    <cellStyle name="Normal 2 40 2 2 2" xfId="6889" xr:uid="{1863CF24-DCD3-4075-8686-DB32B3F06EFD}"/>
    <cellStyle name="Normal 2 40 2 2 2 2" xfId="11649" xr:uid="{4D6085B4-303F-4711-A778-23762DF57548}"/>
    <cellStyle name="Normal 2 40 2 2 2 2 2" xfId="22522" xr:uid="{CCF8AF58-2382-4A06-9F33-137B274FC969}"/>
    <cellStyle name="Normal 2 40 2 2 2 2 3" xfId="39042" xr:uid="{4535048E-D599-46AB-92F7-47F6BD4BEA64}"/>
    <cellStyle name="Normal 2 40 2 2 2 3" xfId="18327" xr:uid="{DD3229C8-3548-4D22-A092-4B1D2C87EABC}"/>
    <cellStyle name="Normal 2 40 2 2 2 4" xfId="29176" xr:uid="{C98C533F-BEB0-4F51-B0CB-BB1729FC46B5}"/>
    <cellStyle name="Normal 2 40 2 2 2 5" xfId="35074" xr:uid="{CC828754-A841-4D6B-B585-318F26CDEC8B}"/>
    <cellStyle name="Normal 2 40 2 2 2 6" xfId="44450" xr:uid="{3EFC1FA7-E1AF-49B1-9863-C58B2A56C2D5}"/>
    <cellStyle name="Normal 2 40 2 2 3" xfId="11650" xr:uid="{E9436B6A-FF5C-409D-B1E9-74B18728C4DC}"/>
    <cellStyle name="Normal 2 40 2 2 3 2" xfId="22523" xr:uid="{3F71425D-E886-466A-9851-BC8F38DF011B}"/>
    <cellStyle name="Normal 2 40 2 2 3 3" xfId="37061" xr:uid="{63B282EC-7346-4E20-BFB5-FCC82E133E49}"/>
    <cellStyle name="Normal 2 40 2 2 4" xfId="15271" xr:uid="{5C36B00B-F275-4E80-8384-17205D7C3C2C}"/>
    <cellStyle name="Normal 2 40 2 2 5" xfId="26120" xr:uid="{75903D34-375A-4793-8633-8AEC8C853AFC}"/>
    <cellStyle name="Normal 2 40 2 2 6" xfId="32270" xr:uid="{74F2316E-8FD9-4F77-9F30-DFD4F5848A59}"/>
    <cellStyle name="Normal 2 40 2 2 7" xfId="41394" xr:uid="{001E4CC5-90DD-4CCF-9489-D18E6FE1574F}"/>
    <cellStyle name="Normal 2 40 2 3" xfId="5909" xr:uid="{4D59AED6-FF69-4732-B933-B33178ECD98A}"/>
    <cellStyle name="Normal 2 40 2 3 2" xfId="11651" xr:uid="{0DBCC832-D73A-449B-8BB2-D1704F0B9968}"/>
    <cellStyle name="Normal 2 40 2 3 2 2" xfId="22524" xr:uid="{5594C094-90D2-4845-9866-1AFE17161DEF}"/>
    <cellStyle name="Normal 2 40 2 3 2 3" xfId="39041" xr:uid="{82093FF5-A82F-47B2-996C-3F8B15F5D8C9}"/>
    <cellStyle name="Normal 2 40 2 3 3" xfId="17347" xr:uid="{DF16525B-CE7D-4141-9511-44F8EB26706D}"/>
    <cellStyle name="Normal 2 40 2 3 4" xfId="28196" xr:uid="{C4B1633F-DD07-4A54-B142-26AEC0009725}"/>
    <cellStyle name="Normal 2 40 2 3 5" xfId="35073" xr:uid="{6E925044-4DD1-4042-83B7-63572DEB6721}"/>
    <cellStyle name="Normal 2 40 2 3 6" xfId="43470" xr:uid="{0C275415-250D-40B2-BA92-0E2B2455F697}"/>
    <cellStyle name="Normal 2 40 2 4" xfId="11652" xr:uid="{694DF951-64DE-43F7-A862-592215694522}"/>
    <cellStyle name="Normal 2 40 2 4 2" xfId="22525" xr:uid="{8CE54F93-7544-419D-BFD5-215F700DAF97}"/>
    <cellStyle name="Normal 2 40 2 4 3" xfId="37060" xr:uid="{C3639EBA-EC69-4383-B1EC-A0707570CED0}"/>
    <cellStyle name="Normal 2 40 2 5" xfId="14291" xr:uid="{43A0332B-9BB3-4F85-B15C-4F059AE6C7E7}"/>
    <cellStyle name="Normal 2 40 2 6" xfId="25140" xr:uid="{DE8175CB-1FBE-44CC-9DFE-943497886011}"/>
    <cellStyle name="Normal 2 40 2 7" xfId="31290" xr:uid="{E8F87D1D-7228-4638-8C1D-AC389DA757B6}"/>
    <cellStyle name="Normal 2 40 2 8" xfId="40414" xr:uid="{38135C6F-B2D1-4739-9ACF-4D319674089E}"/>
    <cellStyle name="Normal 2 40 3" xfId="3158" xr:uid="{EBD446B0-C1D6-44AC-92E9-D804A5E5FB6F}"/>
    <cellStyle name="Normal 2 40 3 2" xfId="6396" xr:uid="{58B56849-BF70-4237-8406-C2D45A0E4278}"/>
    <cellStyle name="Normal 2 40 3 2 2" xfId="11653" xr:uid="{8742F3F1-5C23-46D1-9510-94D9F5B01057}"/>
    <cellStyle name="Normal 2 40 3 2 2 2" xfId="22526" xr:uid="{02C67201-5B2B-43D5-A55E-3E4687EFA9B7}"/>
    <cellStyle name="Normal 2 40 3 2 2 3" xfId="39043" xr:uid="{70280210-13A0-4C84-98B5-308EA619220F}"/>
    <cellStyle name="Normal 2 40 3 2 3" xfId="17834" xr:uid="{130CA519-FEE0-4C0C-8ED4-4AD21FBD0C6D}"/>
    <cellStyle name="Normal 2 40 3 2 4" xfId="28683" xr:uid="{0A246D5C-74B2-416A-A0E6-BF8D98BABD46}"/>
    <cellStyle name="Normal 2 40 3 2 5" xfId="35075" xr:uid="{7A616584-1D1F-4403-9B08-BA5AD69358CD}"/>
    <cellStyle name="Normal 2 40 3 2 6" xfId="43957" xr:uid="{8D5D0075-2773-4293-AA7E-82676207E217}"/>
    <cellStyle name="Normal 2 40 3 3" xfId="11654" xr:uid="{5546F36C-B13F-4BF6-95B1-645F1E239F8E}"/>
    <cellStyle name="Normal 2 40 3 3 2" xfId="22527" xr:uid="{690904D6-8051-4D4C-9402-ADD5A85E1444}"/>
    <cellStyle name="Normal 2 40 3 3 3" xfId="37062" xr:uid="{D490F74E-93E4-49A7-8D7D-26BCE225A3F1}"/>
    <cellStyle name="Normal 2 40 3 4" xfId="14778" xr:uid="{2C57F88C-2680-4CF8-9408-48C3DC595BC4}"/>
    <cellStyle name="Normal 2 40 3 5" xfId="25627" xr:uid="{5DDE7BA2-41FF-4E10-8878-2C238708C5C4}"/>
    <cellStyle name="Normal 2 40 3 6" xfId="31777" xr:uid="{5F11763A-1CFF-40E0-91D6-B5BAA869E3B6}"/>
    <cellStyle name="Normal 2 40 3 7" xfId="40901" xr:uid="{D171E090-2803-4F13-BD97-5B250CB41909}"/>
    <cellStyle name="Normal 2 40 4" xfId="5416" xr:uid="{BBF4C7BE-DFFF-49A7-AE92-66C66A6C3B0F}"/>
    <cellStyle name="Normal 2 40 4 2" xfId="11655" xr:uid="{4AB6F3E8-4E0D-49E7-B4F4-1A3DCA393150}"/>
    <cellStyle name="Normal 2 40 4 2 2" xfId="22528" xr:uid="{F376E996-CA41-4DC7-BB36-37C8B0A33777}"/>
    <cellStyle name="Normal 2 40 4 2 3" xfId="38194" xr:uid="{6675AB98-CD53-4F4B-B236-EB06D0374CE8}"/>
    <cellStyle name="Normal 2 40 4 3" xfId="16854" xr:uid="{4C640449-D036-4B30-BEEF-51E892210983}"/>
    <cellStyle name="Normal 2 40 4 4" xfId="27703" xr:uid="{24136A48-0961-42BD-9420-1CF52DF1E496}"/>
    <cellStyle name="Normal 2 40 4 5" xfId="34231" xr:uid="{4D12AAAB-C67C-4FD3-A32A-2CCA90ED1921}"/>
    <cellStyle name="Normal 2 40 4 6" xfId="42977" xr:uid="{F580FAED-9A7C-41FE-97FF-939E457F18A1}"/>
    <cellStyle name="Normal 2 40 5" xfId="11656" xr:uid="{7E7B333F-0269-44B6-9567-F8817D251D7F}"/>
    <cellStyle name="Normal 2 40 5 2" xfId="22529" xr:uid="{14E23F9F-8B34-4DF4-A2A8-CDF5ACE46DE8}"/>
    <cellStyle name="Normal 2 40 5 3" xfId="36212" xr:uid="{F401DCF6-8A15-4E50-BF44-394A3EA84665}"/>
    <cellStyle name="Normal 2 40 6" xfId="13798" xr:uid="{A4A593A9-0D04-4DBD-9B23-6EFDA742B795}"/>
    <cellStyle name="Normal 2 40 7" xfId="24647" xr:uid="{C66DC59E-F0B1-4093-9F1C-FBD9B79ADD46}"/>
    <cellStyle name="Normal 2 40 8" xfId="30807" xr:uid="{A56A81A5-9A25-44EB-9561-7EFB48FE99A0}"/>
    <cellStyle name="Normal 2 40 9" xfId="39921" xr:uid="{CC4733BD-5C5D-4E38-9B24-AB33BA3EA269}"/>
    <cellStyle name="Normal 2 41" xfId="1981" xr:uid="{96E879CF-8593-487E-9E28-7E20B21F2E62}"/>
    <cellStyle name="Normal 2 42" xfId="1982" xr:uid="{C23DE99C-89E9-4082-BFAD-1B9728711C1E}"/>
    <cellStyle name="Normal 2 43" xfId="1983" xr:uid="{FF55D01B-0C32-4BC5-94F3-07557838BDF8}"/>
    <cellStyle name="Normal 2 44" xfId="1984" xr:uid="{54D56808-E6CD-42BE-AEA4-D08E43187BAC}"/>
    <cellStyle name="Normal 2 45" xfId="1985" xr:uid="{96BB4114-453C-4444-A790-D89E58C01150}"/>
    <cellStyle name="Normal 2 46" xfId="1986" xr:uid="{AF48B276-B7B1-48E0-A37C-241B3A72A89C}"/>
    <cellStyle name="Normal 2 47" xfId="3980" xr:uid="{023B0B82-470E-4478-AE2A-8F0B3D1251DE}"/>
    <cellStyle name="Normal 2 47 2" xfId="7217" xr:uid="{03736E93-99A7-4858-8224-7C6306F2A92C}"/>
    <cellStyle name="Normal 2 47 2 2" xfId="18655" xr:uid="{0F0ECB05-3034-4328-9718-1017F556D7EE}"/>
    <cellStyle name="Normal 2 47 2 3" xfId="29504" xr:uid="{298BD838-4918-4DA6-8B9B-0158A748A8D7}"/>
    <cellStyle name="Normal 2 47 2 4" xfId="37553" xr:uid="{D0051079-C6AE-4E01-9A6B-BE4588E95C6A}"/>
    <cellStyle name="Normal 2 47 2 5" xfId="44778" xr:uid="{E9D2EE6A-0228-4816-95C7-4EF61BB9CBAE}"/>
    <cellStyle name="Normal 2 47 3" xfId="15599" xr:uid="{554A5228-9ACD-4BFB-9C26-7458D16F6706}"/>
    <cellStyle name="Normal 2 47 4" xfId="26448" xr:uid="{6F4F4A22-70F2-4BFE-B681-A5A9B37750BD}"/>
    <cellStyle name="Normal 2 47 5" xfId="32402" xr:uid="{3F99DB6A-AFF8-4DE4-AE62-B1A9EFFC5B83}"/>
    <cellStyle name="Normal 2 47 6" xfId="41722" xr:uid="{1B5F766F-4611-49C5-B0EB-DD851030E3C6}"/>
    <cellStyle name="Normal 2 48" xfId="4526" xr:uid="{8E4B5A52-DCFB-4F84-9156-1ECB64D036C1}"/>
    <cellStyle name="Normal 2 48 2" xfId="7582" xr:uid="{48B3B806-24BF-4294-914F-951678F9A491}"/>
    <cellStyle name="Normal 2 48 2 2" xfId="19020" xr:uid="{82FD8B82-C935-4FA0-86BD-4427C97398E7}"/>
    <cellStyle name="Normal 2 48 2 3" xfId="29869" xr:uid="{FF5E91BF-08E2-4626-8648-F80D257302FD}"/>
    <cellStyle name="Normal 2 48 2 4" xfId="45143" xr:uid="{AD928D5B-CDAB-480D-8F83-51806B0B6CCC}"/>
    <cellStyle name="Normal 2 48 3" xfId="15964" xr:uid="{A8F64C8B-2116-481D-98A8-B424EDA5B6A1}"/>
    <cellStyle name="Normal 2 48 4" xfId="26813" xr:uid="{DB29DB3B-7AF1-48FE-BB56-81041B63C37D}"/>
    <cellStyle name="Normal 2 48 5" xfId="33217" xr:uid="{94E9FAD3-F627-4235-AE15-1F1CDF98C655}"/>
    <cellStyle name="Normal 2 48 6" xfId="42087" xr:uid="{E7FE676A-C26B-4604-9B59-A01FD2A2BADF}"/>
    <cellStyle name="Normal 2 49" xfId="4888" xr:uid="{97ED45C5-333C-48C3-9EDF-D78E3AEDD179}"/>
    <cellStyle name="Normal 2 49 2" xfId="7944" xr:uid="{997124D3-3309-4E7B-B12B-12F7B3CB653E}"/>
    <cellStyle name="Normal 2 49 2 2" xfId="19382" xr:uid="{030FDB50-1B58-46FD-8276-376CA73E174E}"/>
    <cellStyle name="Normal 2 49 2 3" xfId="30231" xr:uid="{A027026C-789B-42ED-8836-7FDA50855930}"/>
    <cellStyle name="Normal 2 49 2 4" xfId="45505" xr:uid="{66ACE4F0-169D-4752-9BE8-09AE3F2F3975}"/>
    <cellStyle name="Normal 2 49 3" xfId="16326" xr:uid="{4ABFB01E-DE75-46D1-9172-CE82A93A510A}"/>
    <cellStyle name="Normal 2 49 4" xfId="27175" xr:uid="{94E00D3D-BCDF-4954-8A7A-46A668229004}"/>
    <cellStyle name="Normal 2 49 5" xfId="42449" xr:uid="{3B19132E-D753-4660-89C4-010A7BE633B0}"/>
    <cellStyle name="Normal 2 5" xfId="987" xr:uid="{0F3CBC99-D403-4C4B-912F-CFF0AC5E70ED}"/>
    <cellStyle name="Normal 2 5 10" xfId="4934" xr:uid="{99343C96-6F8D-4138-ACB7-439D4199CB29}"/>
    <cellStyle name="Normal 2 5 10 2" xfId="7990" xr:uid="{DB526B4B-7854-4A24-AA13-79F0387DC007}"/>
    <cellStyle name="Normal 2 5 10 2 2" xfId="19428" xr:uid="{7D11AFC9-299B-4C3E-B5EC-C5203D5BDBE3}"/>
    <cellStyle name="Normal 2 5 10 2 3" xfId="30277" xr:uid="{796F7C53-A3EA-4901-959A-6780B3DBB05A}"/>
    <cellStyle name="Normal 2 5 10 2 4" xfId="45551" xr:uid="{3976001D-F360-4365-84E9-012BDEE52B44}"/>
    <cellStyle name="Normal 2 5 10 3" xfId="16372" xr:uid="{A2F81B20-EC87-4A91-80C5-89E4331438D2}"/>
    <cellStyle name="Normal 2 5 10 4" xfId="27221" xr:uid="{AA20042A-F982-4822-9B33-B1AF2FBD38BD}"/>
    <cellStyle name="Normal 2 5 10 5" xfId="42495" xr:uid="{31B591BC-2944-418F-B368-3E4536A4AA42}"/>
    <cellStyle name="Normal 2 5 11" xfId="8389" xr:uid="{BEF94644-12F4-44D5-B870-536C5F5D4A0F}"/>
    <cellStyle name="Normal 2 5 2" xfId="988" xr:uid="{CCCF8BAA-7DC1-4DF0-BC2B-1EDAB6E7496E}"/>
    <cellStyle name="Normal 2 5 3" xfId="989" xr:uid="{9297CA1C-6026-451B-A1D3-F719CE6015D1}"/>
    <cellStyle name="Normal 2 5 4" xfId="990" xr:uid="{C9043CC8-70AF-48DA-B2A3-29F11DE15835}"/>
    <cellStyle name="Normal 2 5 5" xfId="991" xr:uid="{215AE9B7-47EA-4F33-BF9A-943BA0856EF7}"/>
    <cellStyle name="Normal 2 5 6" xfId="1987" xr:uid="{98845275-1301-4DDC-B30D-306FD008122A}"/>
    <cellStyle name="Normal 2 5 7" xfId="1988" xr:uid="{2BC35EB7-9564-46F8-83BD-3941251D9AD9}"/>
    <cellStyle name="Normal 2 5 8" xfId="4028" xr:uid="{852868BD-5064-40BB-8AA5-BDA98AB0C16A}"/>
    <cellStyle name="Normal 2 5 8 2" xfId="7263" xr:uid="{1F44202D-1CAC-4E9D-B197-FC3F3DA2E098}"/>
    <cellStyle name="Normal 2 5 8 2 2" xfId="18701" xr:uid="{717923F6-7CB9-4B0F-A90D-1B77F1BCE87C}"/>
    <cellStyle name="Normal 2 5 8 2 3" xfId="29550" xr:uid="{BEC75DDA-9FFF-47F3-9330-6CCD327008C8}"/>
    <cellStyle name="Normal 2 5 8 2 4" xfId="44824" xr:uid="{5B0369F4-44B3-4DFF-AF00-C81E7473DF01}"/>
    <cellStyle name="Normal 2 5 8 3" xfId="15645" xr:uid="{C3993707-A689-45A4-91D8-2A8FC2EBC3C2}"/>
    <cellStyle name="Normal 2 5 8 4" xfId="26494" xr:uid="{E4258CC0-D5E6-4E2B-904E-00D132FE5AF9}"/>
    <cellStyle name="Normal 2 5 8 5" xfId="32403" xr:uid="{E48E1D95-2ED7-4002-882C-3A6F2EEBC569}"/>
    <cellStyle name="Normal 2 5 8 6" xfId="41768" xr:uid="{05EAAC55-950D-44E2-ACA4-63F1C1FEE51B}"/>
    <cellStyle name="Normal 2 5 9" xfId="4572" xr:uid="{0858788E-1D55-4987-A59E-4ECB49E09841}"/>
    <cellStyle name="Normal 2 5 9 2" xfId="7628" xr:uid="{3769CD47-F445-4961-981D-4B1DF0A88F33}"/>
    <cellStyle name="Normal 2 5 9 2 2" xfId="19066" xr:uid="{D07B64B1-5895-4195-B609-B6FA07923B0B}"/>
    <cellStyle name="Normal 2 5 9 2 3" xfId="29915" xr:uid="{9515DCA3-2A61-4662-AC51-4E19E5FEB2BE}"/>
    <cellStyle name="Normal 2 5 9 2 4" xfId="45189" xr:uid="{50FB0790-637E-4E08-9293-75C4DA3B948C}"/>
    <cellStyle name="Normal 2 5 9 3" xfId="16010" xr:uid="{619550A2-681B-4D85-8781-0429FF21D412}"/>
    <cellStyle name="Normal 2 5 9 4" xfId="26859" xr:uid="{2D6D9136-F74F-4FB5-B0D7-42799D22F0B8}"/>
    <cellStyle name="Normal 2 5 9 5" xfId="33218" xr:uid="{317CF843-0F04-43BB-814A-4C43C05D3E33}"/>
    <cellStyle name="Normal 2 5 9 6" xfId="42133" xr:uid="{A8A0CA80-C61D-48BA-B7E9-726A0B1CDF81}"/>
    <cellStyle name="Normal 2 50" xfId="24267" xr:uid="{0E5C5699-D6B0-4F5C-A62D-57128E230794}"/>
    <cellStyle name="Normal 2 6" xfId="992" xr:uid="{90540D83-326D-401D-A989-0EB40C181F33}"/>
    <cellStyle name="Normal 2 6 10" xfId="4935" xr:uid="{5DD5CAF1-7E63-4AA0-A9D9-003153F0A294}"/>
    <cellStyle name="Normal 2 6 10 2" xfId="7991" xr:uid="{DD9FAC3D-2BA4-48A8-AB6D-EDCAF4BE5B3A}"/>
    <cellStyle name="Normal 2 6 10 2 2" xfId="19429" xr:uid="{7707D9F8-E607-402E-A970-27C1A10A98F6}"/>
    <cellStyle name="Normal 2 6 10 2 3" xfId="30278" xr:uid="{4CAFA8A4-799A-45BC-989C-1904F4DA29E5}"/>
    <cellStyle name="Normal 2 6 10 2 4" xfId="45552" xr:uid="{AA69DEDC-F3C8-4374-9A4C-25061AA1DD3D}"/>
    <cellStyle name="Normal 2 6 10 3" xfId="16373" xr:uid="{C3D87F8B-ACA5-40E4-8458-99E9A67E1AC5}"/>
    <cellStyle name="Normal 2 6 10 4" xfId="27222" xr:uid="{8D296460-827C-40B8-8783-EB46020FAF1A}"/>
    <cellStyle name="Normal 2 6 10 5" xfId="42496" xr:uid="{575DD3C0-C247-4C3B-8CCD-66157C5505D1}"/>
    <cellStyle name="Normal 2 6 2" xfId="993" xr:uid="{48AB7A40-0CE5-437A-8120-CBF43D9C683D}"/>
    <cellStyle name="Normal 2 6 3" xfId="994" xr:uid="{E0F9200E-3332-485E-A3E0-9D720CE53EA5}"/>
    <cellStyle name="Normal 2 6 4" xfId="995" xr:uid="{756D789F-683F-4A79-B92A-0F5BEFBB7662}"/>
    <cellStyle name="Normal 2 6 5" xfId="996" xr:uid="{708B3171-D30B-408E-B1DA-9BE202C19094}"/>
    <cellStyle name="Normal 2 6 6" xfId="1989" xr:uid="{3100C91E-CA41-4138-9379-518D8CB3C028}"/>
    <cellStyle name="Normal 2 6 7" xfId="1990" xr:uid="{F66B9E1D-A512-4FE7-ADBC-AB368AECB57F}"/>
    <cellStyle name="Normal 2 6 8" xfId="4029" xr:uid="{83A847C1-1409-4C31-8667-2284DE89A4A1}"/>
    <cellStyle name="Normal 2 6 8 2" xfId="7264" xr:uid="{11E2A4C3-0CF5-42B0-B24A-44AC05D5B77B}"/>
    <cellStyle name="Normal 2 6 8 2 2" xfId="18702" xr:uid="{22A45E09-2243-4103-8686-A411F4824C10}"/>
    <cellStyle name="Normal 2 6 8 2 3" xfId="29551" xr:uid="{74883A78-A67B-4A9D-98C4-DB3C0903351D}"/>
    <cellStyle name="Normal 2 6 8 2 4" xfId="44825" xr:uid="{E2A5875D-7247-481D-B965-E86E02CD61E5}"/>
    <cellStyle name="Normal 2 6 8 3" xfId="15646" xr:uid="{6746A6CE-F117-403D-8D55-42FFAE4DD2DA}"/>
    <cellStyle name="Normal 2 6 8 4" xfId="26495" xr:uid="{19ED6FAF-E29A-4DE0-BE6D-F59D2BC0AE87}"/>
    <cellStyle name="Normal 2 6 8 5" xfId="32404" xr:uid="{31EEFCE3-92AD-4420-A863-1992DED884D1}"/>
    <cellStyle name="Normal 2 6 8 6" xfId="41769" xr:uid="{160E9156-FE64-452D-A3B3-67C108BFA3F6}"/>
    <cellStyle name="Normal 2 6 9" xfId="4573" xr:uid="{ABE84A3C-A403-4C0F-997A-9E06DB05078E}"/>
    <cellStyle name="Normal 2 6 9 2" xfId="7629" xr:uid="{53B705A7-06D6-4801-A810-E4342ED89ACC}"/>
    <cellStyle name="Normal 2 6 9 2 2" xfId="19067" xr:uid="{3C8C7E78-8973-4AF8-A1BB-98C936FABF69}"/>
    <cellStyle name="Normal 2 6 9 2 3" xfId="29916" xr:uid="{7DFAF0FE-F5F4-4F64-819B-588130E1AF65}"/>
    <cellStyle name="Normal 2 6 9 2 4" xfId="45190" xr:uid="{BF7B0C2A-6D0E-4074-9B90-6AEA8538EEF2}"/>
    <cellStyle name="Normal 2 6 9 3" xfId="16011" xr:uid="{073B2125-457A-4D14-A5B9-AEC780BF2218}"/>
    <cellStyle name="Normal 2 6 9 4" xfId="26860" xr:uid="{8DB13268-A239-42BD-8F21-58193D86EA59}"/>
    <cellStyle name="Normal 2 6 9 5" xfId="33219" xr:uid="{B3BAF5C8-DEA8-4903-9E0B-C1EEF9112A10}"/>
    <cellStyle name="Normal 2 6 9 6" xfId="42134" xr:uid="{79ED04BF-6FAD-425B-944C-352D875F5E2D}"/>
    <cellStyle name="Normal 2 7" xfId="997" xr:uid="{1B8AA428-69DB-480C-B9F9-796EE3ED5493}"/>
    <cellStyle name="Normal 2 7 10" xfId="4936" xr:uid="{70D2EC89-2BC6-4D34-B731-2D43B2F6BB5F}"/>
    <cellStyle name="Normal 2 7 10 2" xfId="7992" xr:uid="{934C3866-6885-4106-8A3F-76E8FA6A3BA5}"/>
    <cellStyle name="Normal 2 7 10 2 2" xfId="19430" xr:uid="{1169C5F3-7A87-480A-BCF8-E339F6DD07F8}"/>
    <cellStyle name="Normal 2 7 10 2 3" xfId="30279" xr:uid="{75B7B6FB-CA74-4985-9000-216E1EE31D9F}"/>
    <cellStyle name="Normal 2 7 10 2 4" xfId="45553" xr:uid="{EE409527-CEC9-4212-A876-42113C2B0D54}"/>
    <cellStyle name="Normal 2 7 10 3" xfId="16374" xr:uid="{8E0C545E-654B-46AB-9453-F86627B22DE1}"/>
    <cellStyle name="Normal 2 7 10 4" xfId="27223" xr:uid="{17D2623E-60AD-4776-807A-08B039C9B559}"/>
    <cellStyle name="Normal 2 7 10 5" xfId="42497" xr:uid="{3D522AE4-C47A-48A2-82CF-BD475EECCACB}"/>
    <cellStyle name="Normal 2 7 2" xfId="998" xr:uid="{B47E4567-9F9C-4281-8531-3DF9C563528F}"/>
    <cellStyle name="Normal 2 7 3" xfId="999" xr:uid="{F0C8DACB-41F5-4EFF-B9C8-8F571E22340B}"/>
    <cellStyle name="Normal 2 7 4" xfId="1000" xr:uid="{48091DA4-EA63-4533-B5A3-F014844332FA}"/>
    <cellStyle name="Normal 2 7 5" xfId="1001" xr:uid="{C72A9D70-124B-4798-9627-C81813C22954}"/>
    <cellStyle name="Normal 2 7 6" xfId="1991" xr:uid="{2DF6F0AF-5B7D-48A8-8798-322AEFA6AA7E}"/>
    <cellStyle name="Normal 2 7 7" xfId="1992" xr:uid="{652A78F3-C33C-4783-A4C0-BB20AEF26284}"/>
    <cellStyle name="Normal 2 7 8" xfId="4030" xr:uid="{AEB7AF55-5535-4D1F-8DD1-0FEBC7805B48}"/>
    <cellStyle name="Normal 2 7 8 2" xfId="7265" xr:uid="{53AF4C73-B479-4E42-8FC2-EB3DFF120FA1}"/>
    <cellStyle name="Normal 2 7 8 2 2" xfId="18703" xr:uid="{A41E95D5-CBF8-45B4-B23A-06448ECF791D}"/>
    <cellStyle name="Normal 2 7 8 2 3" xfId="29552" xr:uid="{8EC20A28-0420-40A9-A50D-EA90813CDB51}"/>
    <cellStyle name="Normal 2 7 8 2 4" xfId="44826" xr:uid="{1C64775D-9065-4DCD-82A9-35D26334A4FD}"/>
    <cellStyle name="Normal 2 7 8 3" xfId="15647" xr:uid="{E9E5F527-C038-4784-9F0B-310D8A096AD6}"/>
    <cellStyle name="Normal 2 7 8 4" xfId="26496" xr:uid="{0D38E6DF-4405-4031-A53B-3F3A59056C1A}"/>
    <cellStyle name="Normal 2 7 8 5" xfId="32405" xr:uid="{1382DA68-9BF7-4D00-83F3-50E553285FB2}"/>
    <cellStyle name="Normal 2 7 8 6" xfId="41770" xr:uid="{8F868CD9-0FC9-4A36-A6BC-4ADBDF1360F0}"/>
    <cellStyle name="Normal 2 7 9" xfId="4574" xr:uid="{255CA274-4B2E-4455-A7E7-70F04BE56A48}"/>
    <cellStyle name="Normal 2 7 9 2" xfId="7630" xr:uid="{0DA9C60D-4DF9-4F48-8D3E-8FBDDD060407}"/>
    <cellStyle name="Normal 2 7 9 2 2" xfId="19068" xr:uid="{6D8ED12F-A83D-4B53-B8A5-EA2A29FF19AE}"/>
    <cellStyle name="Normal 2 7 9 2 3" xfId="29917" xr:uid="{5E656655-97A7-477D-93D2-5FF35EC3F607}"/>
    <cellStyle name="Normal 2 7 9 2 4" xfId="45191" xr:uid="{AC1D19A7-0DB7-481B-91D6-D8B24A1E08A1}"/>
    <cellStyle name="Normal 2 7 9 3" xfId="16012" xr:uid="{2520C701-AE54-4E8D-B39C-C74F7F429713}"/>
    <cellStyle name="Normal 2 7 9 4" xfId="26861" xr:uid="{3C3A36B6-2967-4F0E-95C4-407244CD5A8E}"/>
    <cellStyle name="Normal 2 7 9 5" xfId="33220" xr:uid="{2D428538-1C20-48A7-91ED-BC4670E6D598}"/>
    <cellStyle name="Normal 2 7 9 6" xfId="42135" xr:uid="{94C3A8F8-4C4E-4E49-9C8C-8FDA70240C4E}"/>
    <cellStyle name="Normal 2 8" xfId="1002" xr:uid="{EA6B6BB6-C433-4CA1-9A7F-4B5E7DA92E10}"/>
    <cellStyle name="Normal 2 8 10" xfId="4937" xr:uid="{D5EA89EA-68D1-48BD-AB90-00C7DA5EC307}"/>
    <cellStyle name="Normal 2 8 10 2" xfId="7993" xr:uid="{A2A4152B-6C37-46F6-B62A-FCE4B153FB72}"/>
    <cellStyle name="Normal 2 8 10 2 2" xfId="19431" xr:uid="{80BB144B-4986-40E9-B4E8-CBED681F11A2}"/>
    <cellStyle name="Normal 2 8 10 2 3" xfId="30280" xr:uid="{3DCFDFAD-BFD2-4550-A4CE-FAD92DE603C2}"/>
    <cellStyle name="Normal 2 8 10 2 4" xfId="45554" xr:uid="{8002AABE-57EB-47A3-AAA3-79A94590179F}"/>
    <cellStyle name="Normal 2 8 10 3" xfId="16375" xr:uid="{E16866A5-7B53-45B5-9B3C-46A7EBC9A8D8}"/>
    <cellStyle name="Normal 2 8 10 4" xfId="27224" xr:uid="{D3338084-2A2B-4254-B36C-997F0B919BA5}"/>
    <cellStyle name="Normal 2 8 10 5" xfId="42498" xr:uid="{4F21009D-FABD-43D9-9248-A87A8F6E008D}"/>
    <cellStyle name="Normal 2 8 2" xfId="1003" xr:uid="{C1E685B8-C86F-44E1-A27F-758313217178}"/>
    <cellStyle name="Normal 2 8 3" xfId="1004" xr:uid="{B784BB61-378B-4647-968D-38FC45EEDCF3}"/>
    <cellStyle name="Normal 2 8 4" xfId="1005" xr:uid="{A8524488-5C1B-4DCE-9A6E-82BC24846D36}"/>
    <cellStyle name="Normal 2 8 5" xfId="1006" xr:uid="{5C3983A2-E764-4080-BA37-D64825B3F82B}"/>
    <cellStyle name="Normal 2 8 6" xfId="1993" xr:uid="{E76A4D4B-5145-4C7E-941C-A69610E6A56D}"/>
    <cellStyle name="Normal 2 8 6 2" xfId="4032" xr:uid="{A6CB7BA5-8AAA-4D2B-B76C-0EFB531A6758}"/>
    <cellStyle name="Normal 2 8 6 2 2" xfId="7267" xr:uid="{C5EB5F0E-044E-4FA2-BBE4-88C53B4C03E4}"/>
    <cellStyle name="Normal 2 8 6 2 2 2" xfId="18705" xr:uid="{93C0827C-7B68-44F0-BD7D-F3438E812C08}"/>
    <cellStyle name="Normal 2 8 6 2 2 3" xfId="29554" xr:uid="{1F7FC37A-6E66-4CD8-8AB0-5956A427EF5F}"/>
    <cellStyle name="Normal 2 8 6 2 2 4" xfId="44828" xr:uid="{942766EF-9827-4DD3-BB19-4BC224FDD80F}"/>
    <cellStyle name="Normal 2 8 6 2 3" xfId="15649" xr:uid="{2A74AF22-1FFE-4377-8C18-85ACBE27C30C}"/>
    <cellStyle name="Normal 2 8 6 2 4" xfId="26498" xr:uid="{12DE04DD-0E98-4F52-989E-466BD6A76045}"/>
    <cellStyle name="Normal 2 8 6 2 5" xfId="32406" xr:uid="{6A93D222-B2F2-48BD-B2E3-F182A450EA3A}"/>
    <cellStyle name="Normal 2 8 6 2 6" xfId="41772" xr:uid="{487A4177-266C-4967-B84A-EFA108BE2FC8}"/>
    <cellStyle name="Normal 2 8 6 2 7" xfId="45798" xr:uid="{BA6CD105-E28D-4DBA-92C2-3DAEB61C997E}"/>
    <cellStyle name="Normal 2 8 6 3" xfId="4576" xr:uid="{06C0D007-9E4E-46B4-A9FC-67F9B6D73E77}"/>
    <cellStyle name="Normal 2 8 6 3 2" xfId="7632" xr:uid="{C1254A3A-7760-45A5-8978-899B2561F72E}"/>
    <cellStyle name="Normal 2 8 6 3 2 2" xfId="19070" xr:uid="{B8E70A57-D071-4323-8A65-6C54F2669C03}"/>
    <cellStyle name="Normal 2 8 6 3 2 3" xfId="29919" xr:uid="{807CC75C-2E5E-40FD-93F0-E26D298427CF}"/>
    <cellStyle name="Normal 2 8 6 3 2 4" xfId="45193" xr:uid="{8C96F2F4-8C95-41A9-A2AA-D3839CC0AB7C}"/>
    <cellStyle name="Normal 2 8 6 3 3" xfId="16014" xr:uid="{2F892A8E-F543-4F11-99CD-A98038CFBA33}"/>
    <cellStyle name="Normal 2 8 6 3 4" xfId="26863" xr:uid="{ABB088F0-5E45-494F-98B9-3F68B786452A}"/>
    <cellStyle name="Normal 2 8 6 3 5" xfId="32407" xr:uid="{535E639B-7A1B-4ECE-829C-D5810C01ECF2}"/>
    <cellStyle name="Normal 2 8 6 3 6" xfId="42137" xr:uid="{4E1E7CBE-B118-4AC2-8616-BE12412096B7}"/>
    <cellStyle name="Normal 2 8 6 4" xfId="4938" xr:uid="{4B772540-6F4E-4F9C-9B17-4AF207B38836}"/>
    <cellStyle name="Normal 2 8 6 4 2" xfId="7994" xr:uid="{A5EC139C-0D3C-45A8-894C-0D98B7CAE456}"/>
    <cellStyle name="Normal 2 8 6 4 2 2" xfId="19432" xr:uid="{10D059B7-6179-409B-ABBB-C87B4CC48116}"/>
    <cellStyle name="Normal 2 8 6 4 2 3" xfId="30281" xr:uid="{FEB094F3-D609-417C-B41E-1A5C8186D338}"/>
    <cellStyle name="Normal 2 8 6 4 2 4" xfId="45555" xr:uid="{EC42A524-304A-4858-8410-2E710F9B5F7B}"/>
    <cellStyle name="Normal 2 8 6 4 3" xfId="16376" xr:uid="{5959ABB0-7673-49CC-96CD-C287896D647A}"/>
    <cellStyle name="Normal 2 8 6 4 4" xfId="27225" xr:uid="{B7C2E443-3761-42E5-9E2F-2953D0D8E189}"/>
    <cellStyle name="Normal 2 8 6 4 5" xfId="33221" xr:uid="{9C6343B6-F901-4695-A7CC-3926E3649BA0}"/>
    <cellStyle name="Normal 2 8 6 4 6" xfId="42499" xr:uid="{47131AE0-F3F2-4F7E-8ED5-9804B930EF9E}"/>
    <cellStyle name="Normal 2 8 7" xfId="1994" xr:uid="{CEE326DC-A722-40E2-966E-D87B9664729C}"/>
    <cellStyle name="Normal 2 8 8" xfId="4031" xr:uid="{91FE15D3-25D3-43BE-ADA4-E79EF09CBD27}"/>
    <cellStyle name="Normal 2 8 8 2" xfId="7266" xr:uid="{C532F03D-8E39-4EB6-AD58-7BD7E4E3E9BE}"/>
    <cellStyle name="Normal 2 8 8 2 2" xfId="18704" xr:uid="{85B5C551-A08B-4AE5-9750-E8AA17F9EE72}"/>
    <cellStyle name="Normal 2 8 8 2 3" xfId="29553" xr:uid="{CED5396A-205C-4E91-838A-2EC27FF00AB5}"/>
    <cellStyle name="Normal 2 8 8 2 4" xfId="44827" xr:uid="{68B9E887-9AE1-4F9F-8F0F-43E53759AA3D}"/>
    <cellStyle name="Normal 2 8 8 3" xfId="15648" xr:uid="{2DF86CFB-86C3-45C2-89E7-EA000F283E2D}"/>
    <cellStyle name="Normal 2 8 8 4" xfId="26497" xr:uid="{3FFDFBBB-FC38-432A-97C9-2AC25CB944D7}"/>
    <cellStyle name="Normal 2 8 8 5" xfId="32408" xr:uid="{84200954-1909-44D1-9968-DBF618A18FF1}"/>
    <cellStyle name="Normal 2 8 8 6" xfId="41771" xr:uid="{79CBAC3E-6D66-4096-BF4F-D89912A6DD70}"/>
    <cellStyle name="Normal 2 8 9" xfId="4575" xr:uid="{497BD7FC-8C38-4292-9735-9E7E672EC8E5}"/>
    <cellStyle name="Normal 2 8 9 2" xfId="7631" xr:uid="{9BA22216-DC86-4F58-ABF2-74C32CBA0E56}"/>
    <cellStyle name="Normal 2 8 9 2 2" xfId="19069" xr:uid="{E3097015-9AA8-482F-B3F9-D2893748691B}"/>
    <cellStyle name="Normal 2 8 9 2 3" xfId="29918" xr:uid="{2E02BFB5-80BB-43E3-9790-6E56C75366B1}"/>
    <cellStyle name="Normal 2 8 9 2 4" xfId="45192" xr:uid="{49EBADFF-86FE-407E-9F1D-77F65863C8A6}"/>
    <cellStyle name="Normal 2 8 9 3" xfId="16013" xr:uid="{EA510C05-BD00-4DD3-9C08-41CED37DA793}"/>
    <cellStyle name="Normal 2 8 9 4" xfId="26862" xr:uid="{58C336C8-F80B-469C-85F0-F5B26DA873A5}"/>
    <cellStyle name="Normal 2 8 9 5" xfId="33222" xr:uid="{E660DE03-E559-45A6-8FF4-BFBAE3DC0E50}"/>
    <cellStyle name="Normal 2 8 9 6" xfId="42136" xr:uid="{843EE123-2C29-49D1-8A93-56940098D5E4}"/>
    <cellStyle name="Normal 2 9" xfId="1007" xr:uid="{2F175C0A-0174-400C-B643-283821CAD132}"/>
    <cellStyle name="Normal 2 9 2" xfId="1008" xr:uid="{123290F1-BFEA-43FC-9319-13D94A0F5DD4}"/>
    <cellStyle name="Normal 2 9 3" xfId="1009" xr:uid="{FBB63857-DF7F-4551-84BE-2A558C7CE3AF}"/>
    <cellStyle name="Normal 2_Bid List Projects" xfId="1995" xr:uid="{B0AA8B47-F84D-4B79-BB71-41BB7D928BA7}"/>
    <cellStyle name="Normal 20" xfId="1010" xr:uid="{C59619D6-A682-45B6-A94D-E2553F0B1F5E}"/>
    <cellStyle name="Normal 20 10" xfId="24524" xr:uid="{01B0D801-EFCF-4382-B66D-99AE06970575}"/>
    <cellStyle name="Normal 20 11" xfId="30481" xr:uid="{961355D4-3BFF-4FD1-A296-7101AEC5F141}"/>
    <cellStyle name="Normal 20 12" xfId="39798" xr:uid="{721EA8D1-B7E6-46FA-8F5E-D9923EB7A44A}"/>
    <cellStyle name="Normal 20 2" xfId="2547" xr:uid="{C9072A94-BC89-4953-9C4F-BD757514FE7D}"/>
    <cellStyle name="Normal 20 2 2" xfId="3528" xr:uid="{BC547EF8-1F06-4F45-B147-EF11036C6503}"/>
    <cellStyle name="Normal 20 2 2 2" xfId="6766" xr:uid="{63BC1B1C-2963-46E0-801C-64B4870D25F9}"/>
    <cellStyle name="Normal 20 2 2 2 2" xfId="11657" xr:uid="{9C82BD24-2514-43CC-9430-D7BCF4A1ECEA}"/>
    <cellStyle name="Normal 20 2 2 2 2 2" xfId="22530" xr:uid="{4FE17EFD-0A0E-4CE7-9BCD-11901C898DC3}"/>
    <cellStyle name="Normal 20 2 2 2 2 3" xfId="39044" xr:uid="{C430E803-1A4E-48BA-A39A-9DA2A5B00566}"/>
    <cellStyle name="Normal 20 2 2 2 3" xfId="18204" xr:uid="{82DD0BEF-20A7-4230-845D-F4B24D6A2152}"/>
    <cellStyle name="Normal 20 2 2 2 4" xfId="29053" xr:uid="{0351034D-806F-43D7-B302-AF733E18C7F3}"/>
    <cellStyle name="Normal 20 2 2 2 5" xfId="35076" xr:uid="{D86FC4B9-B989-4571-A91D-C2DEFFD3146B}"/>
    <cellStyle name="Normal 20 2 2 2 6" xfId="44327" xr:uid="{C0B0430E-7DFC-4A85-BB35-10F9853F5FF1}"/>
    <cellStyle name="Normal 20 2 2 3" xfId="11658" xr:uid="{389CD79E-CDEE-490D-B32F-1080C6F33328}"/>
    <cellStyle name="Normal 20 2 2 3 2" xfId="22531" xr:uid="{25E5B84A-32F2-4E6C-9807-9E23A851D836}"/>
    <cellStyle name="Normal 20 2 2 3 3" xfId="37063" xr:uid="{959BE1F8-4398-4668-917D-14F942DDD23D}"/>
    <cellStyle name="Normal 20 2 2 4" xfId="15148" xr:uid="{D5AF51EC-8F7C-4C2F-AF4C-302A0C782AF1}"/>
    <cellStyle name="Normal 20 2 2 5" xfId="25997" xr:uid="{5D291AE6-9174-4952-BA5F-278FE0B44329}"/>
    <cellStyle name="Normal 20 2 2 6" xfId="32147" xr:uid="{EB20DA33-205F-48CF-AE57-3CEF64FB98F4}"/>
    <cellStyle name="Normal 20 2 2 7" xfId="41271" xr:uid="{ABE176E2-08B8-43C4-B090-6D149F296E20}"/>
    <cellStyle name="Normal 20 2 3" xfId="5786" xr:uid="{17CDDC66-4D83-406A-A607-C624DA0A6647}"/>
    <cellStyle name="Normal 20 2 3 2" xfId="11659" xr:uid="{B2B9E521-D045-4265-BB84-1665FDCEB053}"/>
    <cellStyle name="Normal 20 2 3 2 2" xfId="22532" xr:uid="{99E640DC-2E30-45F0-A381-19050D80CF88}"/>
    <cellStyle name="Normal 20 2 3 2 3" xfId="38195" xr:uid="{5F9CEBCF-623E-4531-9BA5-F650526013ED}"/>
    <cellStyle name="Normal 20 2 3 3" xfId="17224" xr:uid="{D0062CF1-104C-4816-958C-12028E301015}"/>
    <cellStyle name="Normal 20 2 3 4" xfId="28073" xr:uid="{D174C2E7-B7C1-4E48-AC66-2EEF8AA5149D}"/>
    <cellStyle name="Normal 20 2 3 5" xfId="34232" xr:uid="{A767152D-7F3D-4259-8AB6-36852ADE7CD6}"/>
    <cellStyle name="Normal 20 2 3 6" xfId="43347" xr:uid="{3B01550C-2DDF-4EDB-9EF5-DCB6C07A420D}"/>
    <cellStyle name="Normal 20 2 4" xfId="11660" xr:uid="{BE7FBB5C-8509-4341-8588-F7E225F002C7}"/>
    <cellStyle name="Normal 20 2 4 2" xfId="22533" xr:uid="{34B69A17-6CF1-440A-B554-8CC6DC7F528C}"/>
    <cellStyle name="Normal 20 2 4 3" xfId="36213" xr:uid="{B6F36E36-64B1-41AC-A723-FB8856DAB1A2}"/>
    <cellStyle name="Normal 20 2 5" xfId="14168" xr:uid="{C0DEA5CC-2040-496E-AD01-CBA19D4886CC}"/>
    <cellStyle name="Normal 20 2 6" xfId="25017" xr:uid="{8225A506-3AA7-4D97-8A74-579BC18EA924}"/>
    <cellStyle name="Normal 20 2 7" xfId="31167" xr:uid="{A3691448-ACA6-45FC-9ABA-9ED7A721BDEF}"/>
    <cellStyle name="Normal 20 2 8" xfId="40291" xr:uid="{086E6C46-84E7-444F-B664-AA5C6B7CAB9E}"/>
    <cellStyle name="Normal 20 3" xfId="3035" xr:uid="{607CF60C-1BA8-448C-ABFB-F3B2C806A7A5}"/>
    <cellStyle name="Normal 20 3 2" xfId="6273" xr:uid="{7A138BA2-17C8-44EF-80E8-DF3C2A79C00B}"/>
    <cellStyle name="Normal 20 3 2 2" xfId="11661" xr:uid="{41848A75-5841-4D79-980C-FAB3CEBED1F8}"/>
    <cellStyle name="Normal 20 3 2 2 2" xfId="22534" xr:uid="{4A793FD4-0BD5-42FA-AEBF-CE1DEBC165CE}"/>
    <cellStyle name="Normal 20 3 2 2 3" xfId="39045" xr:uid="{9130353C-763E-44C4-B5D9-58F8E8994B02}"/>
    <cellStyle name="Normal 20 3 2 3" xfId="17711" xr:uid="{B211FD02-F4E1-487F-87A6-ED0575F02E14}"/>
    <cellStyle name="Normal 20 3 2 4" xfId="28560" xr:uid="{110D7B04-6C8F-49F2-90A4-1A820166A797}"/>
    <cellStyle name="Normal 20 3 2 5" xfId="35077" xr:uid="{F25BEC8A-AA78-4942-B1C8-CA264B11069F}"/>
    <cellStyle name="Normal 20 3 2 6" xfId="43834" xr:uid="{141638FE-C5DA-456C-A294-6A483029F1DA}"/>
    <cellStyle name="Normal 20 3 3" xfId="11662" xr:uid="{6404D725-D93F-4BB1-820C-1FC82FC5011E}"/>
    <cellStyle name="Normal 20 3 3 2" xfId="22535" xr:uid="{EBC66241-D88F-4190-AF99-3ABDC9CC7745}"/>
    <cellStyle name="Normal 20 3 3 3" xfId="37064" xr:uid="{48E195AB-C790-4269-A213-FE08F118A092}"/>
    <cellStyle name="Normal 20 3 4" xfId="14655" xr:uid="{E862FD1E-1C9C-49BE-870E-20C3F7AEBBA3}"/>
    <cellStyle name="Normal 20 3 5" xfId="25504" xr:uid="{6E671236-F555-4F90-BE7B-D0DF37CD88EB}"/>
    <cellStyle name="Normal 20 3 6" xfId="31654" xr:uid="{8B57744F-5C13-45F9-A3B4-A3595432DDFA}"/>
    <cellStyle name="Normal 20 3 7" xfId="40778" xr:uid="{5C42261C-AF94-43CA-9D10-48ABF769818E}"/>
    <cellStyle name="Normal 20 4" xfId="4033" xr:uid="{3D681F97-AC90-4776-8228-43DEA929D3BA}"/>
    <cellStyle name="Normal 20 4 2" xfId="7268" xr:uid="{D3CA82EE-726F-449C-B7C0-CF68D7A2D8C5}"/>
    <cellStyle name="Normal 20 4 2 2" xfId="18706" xr:uid="{5065B635-C596-4D26-B7E9-90207D7EFEFD}"/>
    <cellStyle name="Normal 20 4 2 3" xfId="29555" xr:uid="{ECF49AAF-362E-42D4-9DCB-798B47C87086}"/>
    <cellStyle name="Normal 20 4 2 4" xfId="37568" xr:uid="{CF81B368-6B67-4240-A74E-E4B2A621B5A9}"/>
    <cellStyle name="Normal 20 4 2 5" xfId="44829" xr:uid="{A9BE8640-B3C6-4671-9F25-3A51F54B1953}"/>
    <cellStyle name="Normal 20 4 3" xfId="15650" xr:uid="{F86C88B5-D47E-4879-AA27-1948B265F298}"/>
    <cellStyle name="Normal 20 4 4" xfId="26499" xr:uid="{1011314C-E823-4EC3-9EB5-7E514F186455}"/>
    <cellStyle name="Normal 20 4 5" xfId="33223" xr:uid="{80BB75CB-6603-42F1-B0DD-DA6AD6E7A46C}"/>
    <cellStyle name="Normal 20 4 6" xfId="41773" xr:uid="{5CA50441-A831-4800-AF06-028F9BDF8779}"/>
    <cellStyle name="Normal 20 5" xfId="4577" xr:uid="{2F87F734-EE28-41AB-925C-E9D7AA322EE7}"/>
    <cellStyle name="Normal 20 5 2" xfId="7633" xr:uid="{1B1C2B26-4705-4A06-8C0C-707022BC5192}"/>
    <cellStyle name="Normal 20 5 2 2" xfId="19071" xr:uid="{AF1B7D65-9912-4161-B5BA-97C85DE888C8}"/>
    <cellStyle name="Normal 20 5 2 3" xfId="29920" xr:uid="{4C1175EA-5B6C-49CB-BE37-CCB832E1F846}"/>
    <cellStyle name="Normal 20 5 2 4" xfId="45194" xr:uid="{AF71A56D-7158-49F4-858D-EFB33640FA59}"/>
    <cellStyle name="Normal 20 5 3" xfId="16015" xr:uid="{1F2CD184-2C4C-43D5-84EA-5AEAA07D2A38}"/>
    <cellStyle name="Normal 20 5 4" xfId="26864" xr:uid="{C96EA413-C722-4884-9BC5-E8CC21EE3733}"/>
    <cellStyle name="Normal 20 5 5" xfId="35587" xr:uid="{15E6EE89-15A3-4BAE-AD7F-882DCEC374C8}"/>
    <cellStyle name="Normal 20 5 6" xfId="42138" xr:uid="{FA54F408-0DE2-4C2D-8F37-D22C8ADE4B98}"/>
    <cellStyle name="Normal 20 6" xfId="4939" xr:uid="{2E759763-185C-4229-A732-2E0517CEA978}"/>
    <cellStyle name="Normal 20 6 2" xfId="7995" xr:uid="{2679A7C6-CB81-48DB-992C-C1033BB21262}"/>
    <cellStyle name="Normal 20 6 2 2" xfId="19433" xr:uid="{3900C831-2518-4BFB-AD9B-78539B3594C0}"/>
    <cellStyle name="Normal 20 6 2 3" xfId="30282" xr:uid="{9A9852E6-AFBA-4496-852D-2BE213B713F8}"/>
    <cellStyle name="Normal 20 6 2 4" xfId="45556" xr:uid="{94EEF9F6-7A10-4845-A2B1-2A46F36E1ACE}"/>
    <cellStyle name="Normal 20 6 3" xfId="16377" xr:uid="{DDEC013A-5F9A-4D0B-BE99-CA9C4774CFAE}"/>
    <cellStyle name="Normal 20 6 4" xfId="27226" xr:uid="{D0CC3C14-D9C1-44F1-AC40-D9441D9AD355}"/>
    <cellStyle name="Normal 20 6 5" xfId="42500" xr:uid="{99D12A12-88BE-4224-ABCD-71EF8F79799C}"/>
    <cellStyle name="Normal 20 7" xfId="5293" xr:uid="{A91AEE9A-F3B2-4745-AAA1-EAF346ED265E}"/>
    <cellStyle name="Normal 20 7 2" xfId="16731" xr:uid="{C6BEBCEE-D70B-459A-9212-0AEA09414B8D}"/>
    <cellStyle name="Normal 20 7 3" xfId="27580" xr:uid="{A6AA508E-0E15-4189-BF18-168AA51B56FE}"/>
    <cellStyle name="Normal 20 7 4" xfId="42854" xr:uid="{D56FA0A1-74AA-4EA7-81DD-0AF806969A78}"/>
    <cellStyle name="Normal 20 8" xfId="8307" xr:uid="{7E85D58B-6009-441D-AA81-91ED5249ED8C}"/>
    <cellStyle name="Normal 20 9" xfId="13675" xr:uid="{BBCC2325-1C1D-4503-AA11-E28673055193}"/>
    <cellStyle name="Normal 21" xfId="1011" xr:uid="{52E34E30-6C08-40D7-AED3-715282787484}"/>
    <cellStyle name="Normal 21 10" xfId="24525" xr:uid="{55C23575-86C9-4319-912D-E5B99258307A}"/>
    <cellStyle name="Normal 21 11" xfId="30482" xr:uid="{3C23DE18-F492-47B0-A588-ABADB6704DFF}"/>
    <cellStyle name="Normal 21 12" xfId="39799" xr:uid="{36B74642-3826-4D4E-A3AF-1EC5DD740C8F}"/>
    <cellStyle name="Normal 21 2" xfId="1996" xr:uid="{FF6D42D4-5F21-4C24-9017-D48BB5956C34}"/>
    <cellStyle name="Normal 21 3" xfId="2548" xr:uid="{830DDFAF-496B-43BC-BA1C-0A2DF5A261D3}"/>
    <cellStyle name="Normal 21 3 2" xfId="3529" xr:uid="{EA445834-165C-45DA-89F0-1C8DFCA624B2}"/>
    <cellStyle name="Normal 21 3 2 2" xfId="6767" xr:uid="{638CE8AC-C2D6-4D3B-89DF-467AE915D19A}"/>
    <cellStyle name="Normal 21 3 2 2 2" xfId="11663" xr:uid="{1697EF8D-3B7C-4428-A907-3012C2F1406E}"/>
    <cellStyle name="Normal 21 3 2 2 2 2" xfId="22536" xr:uid="{380AFE1C-6BF8-4217-B5DD-04EEAC0F473B}"/>
    <cellStyle name="Normal 21 3 2 2 2 3" xfId="39046" xr:uid="{DD311E99-A8EB-421B-AD7E-2672669E565D}"/>
    <cellStyle name="Normal 21 3 2 2 3" xfId="18205" xr:uid="{97B43C9D-AEC8-484C-92D2-FFA20C6210C6}"/>
    <cellStyle name="Normal 21 3 2 2 4" xfId="29054" xr:uid="{69CD8396-08B6-47B5-A8B1-49B232903736}"/>
    <cellStyle name="Normal 21 3 2 2 5" xfId="35078" xr:uid="{8D174C96-1023-4E19-A663-1E0A34D59E42}"/>
    <cellStyle name="Normal 21 3 2 2 6" xfId="44328" xr:uid="{34AACF94-442C-4E3C-9A56-3976287203F1}"/>
    <cellStyle name="Normal 21 3 2 3" xfId="11664" xr:uid="{64D4441F-0FD6-4A89-BEB8-6F9B44AA1F1A}"/>
    <cellStyle name="Normal 21 3 2 3 2" xfId="22537" xr:uid="{531D2C93-970F-4726-93BD-444B46902F53}"/>
    <cellStyle name="Normal 21 3 2 3 3" xfId="37065" xr:uid="{D3E3311F-87EC-4631-9EB2-36C23A1DF370}"/>
    <cellStyle name="Normal 21 3 2 4" xfId="15149" xr:uid="{CD444EC6-1173-44A0-B7D8-EC5AC6C5EE88}"/>
    <cellStyle name="Normal 21 3 2 5" xfId="25998" xr:uid="{58F8EABB-6A1F-481C-B928-2E38AD1A79EE}"/>
    <cellStyle name="Normal 21 3 2 6" xfId="32148" xr:uid="{908A9984-C08C-45B5-B557-11CFBEEBEFAA}"/>
    <cellStyle name="Normal 21 3 2 7" xfId="41272" xr:uid="{D2C201FC-45B8-4F9F-AD8A-86EACC3C8BA9}"/>
    <cellStyle name="Normal 21 3 3" xfId="5787" xr:uid="{EFACCB2A-175F-45B6-ACF9-4451990D53A0}"/>
    <cellStyle name="Normal 21 3 3 2" xfId="11665" xr:uid="{75A5B569-8DEC-47AF-ABA6-D8B7C81A1671}"/>
    <cellStyle name="Normal 21 3 3 2 2" xfId="22538" xr:uid="{ED2829FC-56B3-42CE-8764-639B7178FFC9}"/>
    <cellStyle name="Normal 21 3 3 2 3" xfId="38196" xr:uid="{46A52695-0A11-4FF6-9121-C3C07A392CE1}"/>
    <cellStyle name="Normal 21 3 3 3" xfId="17225" xr:uid="{B6EA1754-5889-4A7C-A2B7-431F88BCD7B0}"/>
    <cellStyle name="Normal 21 3 3 4" xfId="28074" xr:uid="{0E1B39C1-A1A7-4F51-8233-40E44D0CE7DB}"/>
    <cellStyle name="Normal 21 3 3 5" xfId="34233" xr:uid="{72EB3DA2-C190-470B-8014-20B6FB6C0550}"/>
    <cellStyle name="Normal 21 3 3 6" xfId="43348" xr:uid="{37BABE0C-7BD2-4A15-A353-5A1A743A4BB8}"/>
    <cellStyle name="Normal 21 3 4" xfId="11666" xr:uid="{818D3663-01D4-4CC5-A861-69CB42D61B13}"/>
    <cellStyle name="Normal 21 3 4 2" xfId="22539" xr:uid="{09BCE3F4-153E-4C3D-AF2B-531DF27A3986}"/>
    <cellStyle name="Normal 21 3 4 3" xfId="36214" xr:uid="{67E83204-D92F-4448-A07E-EDE5436A61CD}"/>
    <cellStyle name="Normal 21 3 5" xfId="14169" xr:uid="{6F8C1F00-4BE2-4EBD-92E2-6198C591B59D}"/>
    <cellStyle name="Normal 21 3 6" xfId="25018" xr:uid="{308D00A4-3D11-45B7-A46F-19CE6B11DCAE}"/>
    <cellStyle name="Normal 21 3 7" xfId="31168" xr:uid="{DFF22238-B92E-4BFD-8CA8-DCC473AF73C9}"/>
    <cellStyle name="Normal 21 3 8" xfId="40292" xr:uid="{14BE12CD-26D8-4BFC-8A38-0B2694DBF949}"/>
    <cellStyle name="Normal 21 4" xfId="3036" xr:uid="{9EC68D6E-E831-4511-AD9B-A2AEC9B9F0A0}"/>
    <cellStyle name="Normal 21 4 2" xfId="6274" xr:uid="{90AD56C3-8C29-4EC8-B598-31A4741FAD0D}"/>
    <cellStyle name="Normal 21 4 2 2" xfId="11667" xr:uid="{4F56A4CA-01BF-4D54-8FA0-C8CC644F08F1}"/>
    <cellStyle name="Normal 21 4 2 2 2" xfId="22540" xr:uid="{06121E31-FC59-4B80-91BC-2B01C80B9F68}"/>
    <cellStyle name="Normal 21 4 2 2 3" xfId="39047" xr:uid="{96CCD1A6-49CC-4FFA-AF9C-8F41E9F6885E}"/>
    <cellStyle name="Normal 21 4 2 3" xfId="17712" xr:uid="{A2C52FBC-4A39-4263-A902-F2BF7FDAD62A}"/>
    <cellStyle name="Normal 21 4 2 4" xfId="28561" xr:uid="{539124E8-A8D5-4E5E-AAD1-38311A6A5C7A}"/>
    <cellStyle name="Normal 21 4 2 5" xfId="35079" xr:uid="{9B2E5EAF-CFAD-4C5D-A70F-8F454C74AB38}"/>
    <cellStyle name="Normal 21 4 2 6" xfId="43835" xr:uid="{E5791E14-2211-41B6-B6C2-1129A5ED4DB3}"/>
    <cellStyle name="Normal 21 4 3" xfId="11668" xr:uid="{DF5FA59E-8144-42CD-8E14-3C6564449EB5}"/>
    <cellStyle name="Normal 21 4 3 2" xfId="22541" xr:uid="{D1804A45-A721-4B60-837D-FFA4D765798E}"/>
    <cellStyle name="Normal 21 4 3 3" xfId="37066" xr:uid="{20ACC80E-CAD1-4C08-A382-8F3C6F86CB84}"/>
    <cellStyle name="Normal 21 4 4" xfId="14656" xr:uid="{9447FCA8-E096-4C7A-9254-A07C1F8BFA8D}"/>
    <cellStyle name="Normal 21 4 5" xfId="25505" xr:uid="{D492404A-29BC-4576-AE6E-0EFC65044723}"/>
    <cellStyle name="Normal 21 4 6" xfId="31655" xr:uid="{0121EF39-E5F7-417D-B72A-B809E938940A}"/>
    <cellStyle name="Normal 21 4 7" xfId="40779" xr:uid="{40ECC296-70B9-4E7B-AB56-9682F414CAC5}"/>
    <cellStyle name="Normal 21 5" xfId="4034" xr:uid="{9FAFF281-D092-429F-88D7-923FF2B5D3AC}"/>
    <cellStyle name="Normal 21 5 2" xfId="7269" xr:uid="{1E302F31-AE83-4E31-835A-9526481B6BD9}"/>
    <cellStyle name="Normal 21 5 2 2" xfId="18707" xr:uid="{39FA5E04-2AB6-45C6-B6E6-AA920801FF01}"/>
    <cellStyle name="Normal 21 5 2 3" xfId="29556" xr:uid="{38C5A0BE-AAE3-4CDB-80FA-9B6E839F9F94}"/>
    <cellStyle name="Normal 21 5 2 4" xfId="37569" xr:uid="{0669C9B7-8428-41EA-9D15-69A11FD6B8F6}"/>
    <cellStyle name="Normal 21 5 2 5" xfId="44830" xr:uid="{16080C80-2BA8-4325-AD97-C3A887CB0D94}"/>
    <cellStyle name="Normal 21 5 3" xfId="15651" xr:uid="{7E3627A8-DA8D-4082-95FE-BA5EB8C5AB35}"/>
    <cellStyle name="Normal 21 5 4" xfId="26500" xr:uid="{CD303B4C-3BE9-4424-88A2-15014B89B16E}"/>
    <cellStyle name="Normal 21 5 5" xfId="33224" xr:uid="{82F06628-09D4-4C5B-BD80-F9A5CEEADB05}"/>
    <cellStyle name="Normal 21 5 6" xfId="41774" xr:uid="{C745C9D4-6F2D-4C46-B098-1B66B92B82B7}"/>
    <cellStyle name="Normal 21 6" xfId="4578" xr:uid="{D50102D2-2FEB-469D-A59C-6EC31AA804A4}"/>
    <cellStyle name="Normal 21 6 2" xfId="7634" xr:uid="{A7BB7D41-3C20-436B-A6A7-1C0126F58A2A}"/>
    <cellStyle name="Normal 21 6 2 2" xfId="19072" xr:uid="{6150D7D7-3CD6-4AF3-8607-E624AAA8B0DD}"/>
    <cellStyle name="Normal 21 6 2 3" xfId="29921" xr:uid="{94112E33-43E4-497C-A1DD-75A68B398867}"/>
    <cellStyle name="Normal 21 6 2 4" xfId="45195" xr:uid="{DE943079-03ED-4A9D-A698-D7FCD8D8623C}"/>
    <cellStyle name="Normal 21 6 3" xfId="16016" xr:uid="{3DABE7D4-379C-44BC-85FC-C653A95E2B76}"/>
    <cellStyle name="Normal 21 6 4" xfId="26865" xr:uid="{1146887B-BD8E-4463-88B7-1DBC08E4A590}"/>
    <cellStyle name="Normal 21 6 5" xfId="35588" xr:uid="{42B98077-1825-451D-8A9A-1E0080D29076}"/>
    <cellStyle name="Normal 21 6 6" xfId="42139" xr:uid="{A755FCE6-42FE-4AFF-98C9-E6B359DB0EC0}"/>
    <cellStyle name="Normal 21 7" xfId="4940" xr:uid="{FE273B95-E554-49DE-8218-349EB6FD4B48}"/>
    <cellStyle name="Normal 21 7 2" xfId="7996" xr:uid="{5CAA6A51-2B23-44BC-B30E-D01C95A4F2F9}"/>
    <cellStyle name="Normal 21 7 2 2" xfId="19434" xr:uid="{746E421A-B7FA-4E80-B29A-375AFC26F0FA}"/>
    <cellStyle name="Normal 21 7 2 3" xfId="30283" xr:uid="{A473BD7B-B4D9-4007-B7EE-590E8C0BCCC6}"/>
    <cellStyle name="Normal 21 7 2 4" xfId="45557" xr:uid="{3256A90C-E6E8-4B8B-BDF1-A8EF26B69B43}"/>
    <cellStyle name="Normal 21 7 3" xfId="16378" xr:uid="{E0C2D024-F626-447A-92AD-9B9BF10CFFAF}"/>
    <cellStyle name="Normal 21 7 4" xfId="27227" xr:uid="{2593792F-1038-4AE5-B97F-A4D7C549313F}"/>
    <cellStyle name="Normal 21 7 5" xfId="42501" xr:uid="{1EB23CF0-91BE-43FC-B87F-9A4C2E6E5121}"/>
    <cellStyle name="Normal 21 8" xfId="5294" xr:uid="{31EF74E9-683D-42A7-B430-FBE172AA2768}"/>
    <cellStyle name="Normal 21 8 2" xfId="16732" xr:uid="{E2677C3A-C048-4409-A262-6B8D612FA201}"/>
    <cellStyle name="Normal 21 8 3" xfId="27581" xr:uid="{755D3117-F0DF-413D-A20D-0079653D11C8}"/>
    <cellStyle name="Normal 21 8 4" xfId="42855" xr:uid="{80886C94-CB09-49ED-9F2E-0B970DD6CB03}"/>
    <cellStyle name="Normal 21 9" xfId="13676" xr:uid="{5109586C-4222-4ED3-83CD-42F7FB2ABD7C}"/>
    <cellStyle name="Normal 22" xfId="1012" xr:uid="{6F447E5B-246C-4498-85FF-84DA72FE59E4}"/>
    <cellStyle name="Normal 22 10" xfId="13677" xr:uid="{324B0E85-244B-4005-BE89-E6CE50C64B2D}"/>
    <cellStyle name="Normal 22 11" xfId="24526" xr:uid="{E0E804AE-50D7-426A-AEE0-6A6BD6E3D1D1}"/>
    <cellStyle name="Normal 22 12" xfId="30483" xr:uid="{EC473D6A-6639-49CF-84CE-C07FB32B7D2F}"/>
    <cellStyle name="Normal 22 13" xfId="39800" xr:uid="{3C1E37E3-6FCC-4CB0-9623-E15E158EEB05}"/>
    <cellStyle name="Normal 22 2" xfId="1013" xr:uid="{800FFED1-974C-4185-9262-BED1BDB7C26A}"/>
    <cellStyle name="Normal 22 2 10" xfId="30484" xr:uid="{36AFD0D3-9ED0-4739-9ED0-1A5620D24A03}"/>
    <cellStyle name="Normal 22 2 11" xfId="39801" xr:uid="{BCC6AAD1-4B4F-43DC-8B8C-691E485083CF}"/>
    <cellStyle name="Normal 22 2 2" xfId="2550" xr:uid="{13C09AEA-D448-4D34-9518-D435C75AECCE}"/>
    <cellStyle name="Normal 22 2 2 2" xfId="3531" xr:uid="{E28F3B87-EF5E-4C32-B918-1C576BDDF9E0}"/>
    <cellStyle name="Normal 22 2 2 2 2" xfId="6769" xr:uid="{DB7AB5AD-3E49-4E8E-A902-9A275F300410}"/>
    <cellStyle name="Normal 22 2 2 2 2 2" xfId="11669" xr:uid="{0E10C173-B83C-4681-8E81-4B63B96BA84D}"/>
    <cellStyle name="Normal 22 2 2 2 2 2 2" xfId="22542" xr:uid="{6CAC2ED1-7146-423D-A685-A57A744CDBEF}"/>
    <cellStyle name="Normal 22 2 2 2 2 2 3" xfId="39048" xr:uid="{43AC4AE5-48A1-4BE6-A850-EF4466449137}"/>
    <cellStyle name="Normal 22 2 2 2 2 3" xfId="18207" xr:uid="{7A6A3CB2-7CBA-4256-A0CD-76303857F272}"/>
    <cellStyle name="Normal 22 2 2 2 2 4" xfId="29056" xr:uid="{95BB5FB7-1BE2-4556-AACD-3B0F31BB0FDA}"/>
    <cellStyle name="Normal 22 2 2 2 2 5" xfId="35080" xr:uid="{8C3472F1-8C02-4641-8720-C69BD21E16F9}"/>
    <cellStyle name="Normal 22 2 2 2 2 6" xfId="44330" xr:uid="{2D32118E-B832-499A-93CD-A950C8824389}"/>
    <cellStyle name="Normal 22 2 2 2 3" xfId="11670" xr:uid="{232F21AF-D11F-449A-891E-1C9117D885AF}"/>
    <cellStyle name="Normal 22 2 2 2 3 2" xfId="22543" xr:uid="{FA79B96E-FE20-4BD3-AEB1-01D78284578B}"/>
    <cellStyle name="Normal 22 2 2 2 3 3" xfId="37067" xr:uid="{68008DD2-7F88-4603-B4DF-C5B375AF6DEB}"/>
    <cellStyle name="Normal 22 2 2 2 4" xfId="15151" xr:uid="{86807693-392B-4322-A28F-0C811B2DBFDE}"/>
    <cellStyle name="Normal 22 2 2 2 5" xfId="26000" xr:uid="{CCD71044-D04B-4795-855A-237087685533}"/>
    <cellStyle name="Normal 22 2 2 2 6" xfId="32150" xr:uid="{7F7B8D4C-D33B-4F6C-B4EC-06F49B494D3B}"/>
    <cellStyle name="Normal 22 2 2 2 7" xfId="41274" xr:uid="{0A91EC1B-E964-4662-964A-FC2C71F61358}"/>
    <cellStyle name="Normal 22 2 2 3" xfId="5789" xr:uid="{8208041C-8B70-4ABE-BB26-45E301091327}"/>
    <cellStyle name="Normal 22 2 2 3 2" xfId="11671" xr:uid="{C5447E58-22FB-4731-9846-DCB4901CD615}"/>
    <cellStyle name="Normal 22 2 2 3 2 2" xfId="22544" xr:uid="{EFAE04AE-8A7A-4230-92ED-3BE7F8723F43}"/>
    <cellStyle name="Normal 22 2 2 3 2 3" xfId="38197" xr:uid="{67AE9532-708E-433D-BE7C-A431F859A4C4}"/>
    <cellStyle name="Normal 22 2 2 3 3" xfId="17227" xr:uid="{D3E1E3BE-9590-4B9C-8613-F47E10DA4B0D}"/>
    <cellStyle name="Normal 22 2 2 3 4" xfId="28076" xr:uid="{4FEE5DAF-D793-43A5-B709-31B788A08EAA}"/>
    <cellStyle name="Normal 22 2 2 3 5" xfId="34234" xr:uid="{FB456610-218E-4ABA-BDE7-83A09652E9FD}"/>
    <cellStyle name="Normal 22 2 2 3 6" xfId="43350" xr:uid="{9B20CE58-E41B-49B6-BF8A-094863DAFC22}"/>
    <cellStyle name="Normal 22 2 2 4" xfId="11672" xr:uid="{20BB7090-3817-4762-87D8-86A93FF1C6AE}"/>
    <cellStyle name="Normal 22 2 2 4 2" xfId="22545" xr:uid="{A0A64EE8-E594-440A-A170-52AF8C96A412}"/>
    <cellStyle name="Normal 22 2 2 4 3" xfId="36215" xr:uid="{7D9A5DAC-72BC-459B-A5E6-CD0AF1FC2BFD}"/>
    <cellStyle name="Normal 22 2 2 5" xfId="14171" xr:uid="{91235252-6D4D-453F-998C-545DC8A397A3}"/>
    <cellStyle name="Normal 22 2 2 6" xfId="25020" xr:uid="{4F349C2E-9E38-4AF1-A225-1DC826D41DBB}"/>
    <cellStyle name="Normal 22 2 2 7" xfId="31170" xr:uid="{DD45CBF0-A2D7-4D73-9F8B-D97F986C8331}"/>
    <cellStyle name="Normal 22 2 2 8" xfId="40294" xr:uid="{926D400B-EB99-4191-847E-AF14AB29D554}"/>
    <cellStyle name="Normal 22 2 3" xfId="3038" xr:uid="{BE8ADB8D-1357-4FB5-90D2-8A1C6EE006BC}"/>
    <cellStyle name="Normal 22 2 3 2" xfId="6276" xr:uid="{CF87F700-73F2-42E4-964C-A8782F4DE72A}"/>
    <cellStyle name="Normal 22 2 3 2 2" xfId="11673" xr:uid="{1B05F19A-8DC1-4386-9F15-6CB10633F2B7}"/>
    <cellStyle name="Normal 22 2 3 2 2 2" xfId="22546" xr:uid="{4FE14B30-62D5-4B5B-983D-63BD771161D4}"/>
    <cellStyle name="Normal 22 2 3 2 2 3" xfId="39049" xr:uid="{CDE566B4-8DBB-4126-A981-AEA230035971}"/>
    <cellStyle name="Normal 22 2 3 2 3" xfId="17714" xr:uid="{C2F3D59C-5147-499E-AE47-F1B6EB22F25F}"/>
    <cellStyle name="Normal 22 2 3 2 4" xfId="28563" xr:uid="{D3F16645-0C3B-42EB-A522-D5C6C32A3715}"/>
    <cellStyle name="Normal 22 2 3 2 5" xfId="35081" xr:uid="{00936214-AC89-473A-BBBF-2DBA0180AB74}"/>
    <cellStyle name="Normal 22 2 3 2 6" xfId="43837" xr:uid="{F5EE26D3-361E-49DC-BE0F-713D4B898106}"/>
    <cellStyle name="Normal 22 2 3 3" xfId="11674" xr:uid="{0937F755-66AD-4FDE-A1EC-0CD868929723}"/>
    <cellStyle name="Normal 22 2 3 3 2" xfId="22547" xr:uid="{83FC05E8-A83F-4051-B533-895E296A92AF}"/>
    <cellStyle name="Normal 22 2 3 3 3" xfId="37068" xr:uid="{41545710-DA6C-4E30-A0C3-BACEEFFDF148}"/>
    <cellStyle name="Normal 22 2 3 4" xfId="14658" xr:uid="{55A5D737-7226-4DE6-80F9-F961CF93FE0B}"/>
    <cellStyle name="Normal 22 2 3 5" xfId="25507" xr:uid="{29E335CD-50B8-4658-BCA1-A90380466174}"/>
    <cellStyle name="Normal 22 2 3 6" xfId="31657" xr:uid="{ED960B74-A6B2-4544-B3AB-B5257EC92A5D}"/>
    <cellStyle name="Normal 22 2 3 7" xfId="40781" xr:uid="{3E539E5A-4505-484E-9A7F-76E3412B69E2}"/>
    <cellStyle name="Normal 22 2 4" xfId="4036" xr:uid="{8DBD5176-0C8C-485B-A50F-A7F9926C4275}"/>
    <cellStyle name="Normal 22 2 4 2" xfId="7271" xr:uid="{32DCDCA4-6389-4B22-B3DA-F37F076CAAC3}"/>
    <cellStyle name="Normal 22 2 4 2 2" xfId="18709" xr:uid="{38C120D6-523A-4609-AD17-D3175675B76D}"/>
    <cellStyle name="Normal 22 2 4 2 3" xfId="29558" xr:uid="{CDA12306-F14E-4FA2-BB56-93670A4F33F0}"/>
    <cellStyle name="Normal 22 2 4 2 4" xfId="37634" xr:uid="{BA19EF66-08A5-40AC-9CC7-804D6D6EABA4}"/>
    <cellStyle name="Normal 22 2 4 2 5" xfId="44832" xr:uid="{4D8914AF-083C-4B48-8715-FCA8C9EDB6FB}"/>
    <cellStyle name="Normal 22 2 4 3" xfId="15653" xr:uid="{4624F916-1863-48C8-99A6-F65BDD1755E0}"/>
    <cellStyle name="Normal 22 2 4 4" xfId="26502" xr:uid="{E9F1FE8D-F619-44CD-A365-A3C4735E6A07}"/>
    <cellStyle name="Normal 22 2 4 5" xfId="33225" xr:uid="{706D0F06-2EC7-4E81-A64C-51937F59D514}"/>
    <cellStyle name="Normal 22 2 4 6" xfId="41776" xr:uid="{57FC7BB0-2A37-455B-876C-44A94DB446C0}"/>
    <cellStyle name="Normal 22 2 5" xfId="4580" xr:uid="{701A6033-7518-4123-B0FA-764F0BDA8720}"/>
    <cellStyle name="Normal 22 2 5 2" xfId="7636" xr:uid="{69DEDF55-9D53-40DA-AA6D-F43A7A4DBCC9}"/>
    <cellStyle name="Normal 22 2 5 2 2" xfId="19074" xr:uid="{A7B0C4F6-2570-425D-9E66-0E0EA7FD2078}"/>
    <cellStyle name="Normal 22 2 5 2 3" xfId="29923" xr:uid="{3F956E68-62CE-4F80-8E77-CEA0844BB30F}"/>
    <cellStyle name="Normal 22 2 5 2 4" xfId="45197" xr:uid="{005FF40E-8322-48BB-8C49-82337720CB82}"/>
    <cellStyle name="Normal 22 2 5 3" xfId="16018" xr:uid="{BEC666A1-FD5D-41C8-9C09-C2151195C4B7}"/>
    <cellStyle name="Normal 22 2 5 4" xfId="26867" xr:uid="{1CBE80AC-F4DA-4206-B0DA-5E1F6A80B17D}"/>
    <cellStyle name="Normal 22 2 5 5" xfId="35653" xr:uid="{8C2337F5-9993-4C93-81C8-1D4CBFAA10DF}"/>
    <cellStyle name="Normal 22 2 5 6" xfId="42141" xr:uid="{16E71B05-1B39-4896-A1E1-EC31C316B141}"/>
    <cellStyle name="Normal 22 2 6" xfId="4942" xr:uid="{770D4620-CC1D-4C1E-856E-C85A2660BE9D}"/>
    <cellStyle name="Normal 22 2 6 2" xfId="7998" xr:uid="{A1376BA3-5DDB-4282-B4EE-F67019D057FF}"/>
    <cellStyle name="Normal 22 2 6 2 2" xfId="19436" xr:uid="{7FCA1D59-3AE6-4337-B906-6B1729B51EC9}"/>
    <cellStyle name="Normal 22 2 6 2 3" xfId="30285" xr:uid="{62B64D87-6669-42AD-86FA-BB5AC5E7C714}"/>
    <cellStyle name="Normal 22 2 6 2 4" xfId="45559" xr:uid="{CFCE2FEB-FFEE-4E41-AB40-0C3AF242253B}"/>
    <cellStyle name="Normal 22 2 6 3" xfId="16380" xr:uid="{11F5CC24-6931-4C73-95A9-35305F99B4CE}"/>
    <cellStyle name="Normal 22 2 6 4" xfId="27229" xr:uid="{0710654B-767A-44BE-8780-621CCFE0B7FA}"/>
    <cellStyle name="Normal 22 2 6 5" xfId="42503" xr:uid="{EE4114CF-FFB3-4DD0-A6AE-7DEF7A7BAB2C}"/>
    <cellStyle name="Normal 22 2 7" xfId="5296" xr:uid="{FFAB01A2-C44C-4CA6-B66F-4D83596CD324}"/>
    <cellStyle name="Normal 22 2 7 2" xfId="16734" xr:uid="{2FB9269F-0FC7-4150-BEEB-413ED0CF1E2A}"/>
    <cellStyle name="Normal 22 2 7 3" xfId="27583" xr:uid="{1D6BF33C-CD94-47F1-9A86-0DF923DCD724}"/>
    <cellStyle name="Normal 22 2 7 4" xfId="42857" xr:uid="{62517BD0-1661-43AA-8EC1-41ECB12525E0}"/>
    <cellStyle name="Normal 22 2 8" xfId="13678" xr:uid="{FBB7F69B-BE93-4BC8-9CCF-63A196728A03}"/>
    <cellStyle name="Normal 22 2 9" xfId="24527" xr:uid="{826811BF-B14B-441B-871E-DCCCC4885082}"/>
    <cellStyle name="Normal 22 3" xfId="2549" xr:uid="{DE1CC3D8-810B-4BEB-82A6-4FA2D69EC88C}"/>
    <cellStyle name="Normal 22 3 2" xfId="3530" xr:uid="{2D19AB81-FD5A-43D9-892D-DA284A41586E}"/>
    <cellStyle name="Normal 22 3 2 2" xfId="6768" xr:uid="{94468225-FE1D-413D-945B-ACD68B7DEF37}"/>
    <cellStyle name="Normal 22 3 2 2 2" xfId="11675" xr:uid="{A20ACEFB-2386-4839-B433-E38E5C0D45CC}"/>
    <cellStyle name="Normal 22 3 2 2 2 2" xfId="22548" xr:uid="{4D8ACD0A-2017-4468-AD3C-E022205A15CE}"/>
    <cellStyle name="Normal 22 3 2 2 2 3" xfId="39050" xr:uid="{5D96FB08-16F6-4403-82E0-C4AADE7AC2D6}"/>
    <cellStyle name="Normal 22 3 2 2 3" xfId="18206" xr:uid="{8B0438DD-46A6-4051-9B33-51D2AF9986B3}"/>
    <cellStyle name="Normal 22 3 2 2 4" xfId="29055" xr:uid="{2FFAA35A-166E-4863-87E9-DF065F21AF9E}"/>
    <cellStyle name="Normal 22 3 2 2 5" xfId="35082" xr:uid="{844D6426-644A-4DC2-954E-66D3C05A04EA}"/>
    <cellStyle name="Normal 22 3 2 2 6" xfId="44329" xr:uid="{D22FA4CC-E39D-4C70-BB9F-F7D4A5DDB2B0}"/>
    <cellStyle name="Normal 22 3 2 3" xfId="11676" xr:uid="{90BC210D-EEEE-46CC-A8DC-4E0E3C73FAD2}"/>
    <cellStyle name="Normal 22 3 2 3 2" xfId="22549" xr:uid="{C6E3AAFE-DAC2-4417-AB6A-9E69EC5519D8}"/>
    <cellStyle name="Normal 22 3 2 3 3" xfId="37069" xr:uid="{8D877A7B-E5DA-4A5C-89E8-1AA0145066B9}"/>
    <cellStyle name="Normal 22 3 2 4" xfId="15150" xr:uid="{ECD02395-5D61-435E-A78A-E817602A5E5B}"/>
    <cellStyle name="Normal 22 3 2 5" xfId="25999" xr:uid="{E030BB7D-0C10-4D94-A56A-12442B2951EC}"/>
    <cellStyle name="Normal 22 3 2 6" xfId="32149" xr:uid="{304E0398-40E8-48BB-A9DB-7D719FBC143C}"/>
    <cellStyle name="Normal 22 3 2 7" xfId="41273" xr:uid="{06F150DB-600E-453D-BBCE-A1D42E2635B5}"/>
    <cellStyle name="Normal 22 3 3" xfId="5788" xr:uid="{422371A2-6AA4-4E62-8CA2-FF5BD223B3C4}"/>
    <cellStyle name="Normal 22 3 3 2" xfId="11677" xr:uid="{9AFE4943-1EFF-4BFF-90A4-77FDE9859A9A}"/>
    <cellStyle name="Normal 22 3 3 2 2" xfId="22550" xr:uid="{2BC3F71A-5CDC-4EF1-B30A-29358B248B9D}"/>
    <cellStyle name="Normal 22 3 3 2 3" xfId="38198" xr:uid="{1373E1E2-BAC2-4AEA-9CF8-92E8546FCA4D}"/>
    <cellStyle name="Normal 22 3 3 3" xfId="17226" xr:uid="{E2CC6BFB-B6BE-44DA-BE7C-C1C242A78399}"/>
    <cellStyle name="Normal 22 3 3 4" xfId="28075" xr:uid="{E543B1D0-CB07-4CD4-B4E7-7C6F0F964119}"/>
    <cellStyle name="Normal 22 3 3 5" xfId="34235" xr:uid="{A4848751-3CD7-4575-BB83-C1813D798AD3}"/>
    <cellStyle name="Normal 22 3 3 6" xfId="43349" xr:uid="{678C0288-8B86-4CFC-BBA3-F6C983AC3CF3}"/>
    <cellStyle name="Normal 22 3 4" xfId="11678" xr:uid="{F1DD90B8-D0C2-4CC5-ABC2-07BBBBE688AF}"/>
    <cellStyle name="Normal 22 3 4 2" xfId="22551" xr:uid="{DBD7BD18-998B-4A18-9AD7-A0CC85BCF049}"/>
    <cellStyle name="Normal 22 3 4 3" xfId="36216" xr:uid="{09E7ACB9-6A65-4DC0-9DFE-8D0BD5A28E1B}"/>
    <cellStyle name="Normal 22 3 5" xfId="14170" xr:uid="{4E901CA4-2E54-4C6F-A53C-71854716F293}"/>
    <cellStyle name="Normal 22 3 6" xfId="25019" xr:uid="{A0E1F266-D665-475B-8A04-1578A794FADD}"/>
    <cellStyle name="Normal 22 3 7" xfId="31169" xr:uid="{C9E5E1DD-C25E-4FC7-B868-A425155AFB59}"/>
    <cellStyle name="Normal 22 3 8" xfId="40293" xr:uid="{BCFD7D54-2B7A-44D1-8889-1D19D33BFF10}"/>
    <cellStyle name="Normal 22 4" xfId="3037" xr:uid="{98C6325E-7BAD-46BA-9D83-C9A6717A0ED2}"/>
    <cellStyle name="Normal 22 4 2" xfId="6275" xr:uid="{607CBD64-A430-4738-98A7-D03F87E3CDC1}"/>
    <cellStyle name="Normal 22 4 2 2" xfId="11679" xr:uid="{FB029663-2850-4D65-8391-4D5289CC2D91}"/>
    <cellStyle name="Normal 22 4 2 2 2" xfId="22552" xr:uid="{3EA2CF70-24EE-4051-83BE-0198EC3DE239}"/>
    <cellStyle name="Normal 22 4 2 2 3" xfId="39051" xr:uid="{05C250B8-29BB-404A-AFDB-8BC180C212A1}"/>
    <cellStyle name="Normal 22 4 2 3" xfId="17713" xr:uid="{E15535E4-D158-4F24-8A78-F7C961C0A59A}"/>
    <cellStyle name="Normal 22 4 2 4" xfId="28562" xr:uid="{29DE3CB3-7B8C-4976-8716-684F3E71A5A5}"/>
    <cellStyle name="Normal 22 4 2 5" xfId="35083" xr:uid="{6DA80594-B7A9-4F48-B32E-1E8A82B623A5}"/>
    <cellStyle name="Normal 22 4 2 6" xfId="43836" xr:uid="{F504A3DE-7C1B-48BF-AD1B-E5CFE3FDC096}"/>
    <cellStyle name="Normal 22 4 3" xfId="11680" xr:uid="{CABA453D-85A0-4820-A91A-D74F031BC475}"/>
    <cellStyle name="Normal 22 4 3 2" xfId="22553" xr:uid="{BC3397D9-CBC2-47E1-BBDB-1BCAEF8B5551}"/>
    <cellStyle name="Normal 22 4 3 3" xfId="37070" xr:uid="{90FA0F96-605E-4636-843D-646975F9E374}"/>
    <cellStyle name="Normal 22 4 4" xfId="14657" xr:uid="{AF4FB795-D6E9-4073-BDA6-64ED69206B27}"/>
    <cellStyle name="Normal 22 4 5" xfId="25506" xr:uid="{514DC742-B28D-40BA-8EFE-FE67695B2BA7}"/>
    <cellStyle name="Normal 22 4 6" xfId="31656" xr:uid="{2CC39919-0815-4D93-9CBF-B5B9970745D5}"/>
    <cellStyle name="Normal 22 4 7" xfId="40780" xr:uid="{6C7C0D4E-16DD-4813-A2E4-CD160B8B1A79}"/>
    <cellStyle name="Normal 22 5" xfId="4035" xr:uid="{9318676C-BD58-4027-9FF1-EE3B2F481C29}"/>
    <cellStyle name="Normal 22 5 2" xfId="7270" xr:uid="{F37FCB81-F8D0-40CA-9D38-50DB378BDBC1}"/>
    <cellStyle name="Normal 22 5 2 2" xfId="18708" xr:uid="{F4D28035-18DC-4D81-A721-3E18B045FE2E}"/>
    <cellStyle name="Normal 22 5 2 3" xfId="29557" xr:uid="{6630433D-C7C7-4837-BEC4-2FCB06CE04F7}"/>
    <cellStyle name="Normal 22 5 2 4" xfId="37564" xr:uid="{607EF5DB-318D-4CD3-8860-3CD47A844C61}"/>
    <cellStyle name="Normal 22 5 2 5" xfId="44831" xr:uid="{A6E81274-5E09-484B-A7D2-69135975F66E}"/>
    <cellStyle name="Normal 22 5 3" xfId="15652" xr:uid="{753AF735-52D2-41E0-BC51-687F5F7E323B}"/>
    <cellStyle name="Normal 22 5 4" xfId="26501" xr:uid="{65513F09-4E5A-4C57-9F39-E1E59BFFB113}"/>
    <cellStyle name="Normal 22 5 5" xfId="33226" xr:uid="{702CF13C-3F80-4776-86E8-9018B72AD33A}"/>
    <cellStyle name="Normal 22 5 6" xfId="41775" xr:uid="{F53251C6-F69B-4597-9DB5-3F43101018BE}"/>
    <cellStyle name="Normal 22 6" xfId="4579" xr:uid="{17D35DEE-9968-4FC3-B315-DE951D841856}"/>
    <cellStyle name="Normal 22 6 2" xfId="7635" xr:uid="{3A4A33E3-7627-4A4D-8A58-FFE388426805}"/>
    <cellStyle name="Normal 22 6 2 2" xfId="19073" xr:uid="{03E96795-9C7E-4A89-B4DC-34CFE8C3AAB8}"/>
    <cellStyle name="Normal 22 6 2 3" xfId="29922" xr:uid="{AEF82913-B112-4413-A7F8-F34BB9897114}"/>
    <cellStyle name="Normal 22 6 2 4" xfId="45196" xr:uid="{28EC5128-2B40-4F25-B271-A25FCE083889}"/>
    <cellStyle name="Normal 22 6 3" xfId="16017" xr:uid="{55D432A1-0C58-41C1-BF15-C07EF8775C44}"/>
    <cellStyle name="Normal 22 6 4" xfId="26866" xr:uid="{8F737FC8-D3CC-4F84-B081-5A3BB92D5279}"/>
    <cellStyle name="Normal 22 6 5" xfId="35583" xr:uid="{2B3E54C3-4E5A-48E3-AF90-EA2A5C0C99B1}"/>
    <cellStyle name="Normal 22 6 6" xfId="42140" xr:uid="{7BD24D74-21E7-4477-B21B-EC7D777744FB}"/>
    <cellStyle name="Normal 22 7" xfId="4941" xr:uid="{7D69096D-C5EC-4416-8EC6-E71CA13D5056}"/>
    <cellStyle name="Normal 22 7 2" xfId="7997" xr:uid="{D3787FB5-06E1-4147-BDE2-35A621C5447B}"/>
    <cellStyle name="Normal 22 7 2 2" xfId="19435" xr:uid="{A9A26096-4B60-4081-92E5-148AE1A1D243}"/>
    <cellStyle name="Normal 22 7 2 3" xfId="30284" xr:uid="{039B0042-E10E-4261-BFF5-EED877EC293D}"/>
    <cellStyle name="Normal 22 7 2 4" xfId="45558" xr:uid="{E8648881-9084-42AA-8C6F-E12BE6A84413}"/>
    <cellStyle name="Normal 22 7 3" xfId="16379" xr:uid="{E226E2BD-E996-4EF4-B25F-3A28C5837D39}"/>
    <cellStyle name="Normal 22 7 4" xfId="27228" xr:uid="{9E74A00D-7007-41EE-A331-F5F3731EB29A}"/>
    <cellStyle name="Normal 22 7 5" xfId="42502" xr:uid="{CD2C31F6-B789-4540-9823-0ED50D1F62C4}"/>
    <cellStyle name="Normal 22 8" xfId="5295" xr:uid="{0573EA52-B847-4949-A51E-425ECA2D49F8}"/>
    <cellStyle name="Normal 22 8 2" xfId="16733" xr:uid="{57478E9D-9926-4F5D-8BEE-0F7FB054F762}"/>
    <cellStyle name="Normal 22 8 3" xfId="27582" xr:uid="{5D2FCB46-A35B-47CD-A178-3F4C630DDF79}"/>
    <cellStyle name="Normal 22 8 4" xfId="42856" xr:uid="{BADF4C4D-6497-448D-9105-EBE159258A97}"/>
    <cellStyle name="Normal 22 9" xfId="8308" xr:uid="{D780A3BC-83B6-458C-AA23-7E4ED4E030D1}"/>
    <cellStyle name="Normal 23" xfId="1014" xr:uid="{DA6297FA-6751-4B6E-8DF8-A0282A31B4ED}"/>
    <cellStyle name="Normal 23 10" xfId="24528" xr:uid="{57BDDF77-0F21-4CE0-86D5-C0410B8D06FD}"/>
    <cellStyle name="Normal 23 11" xfId="30485" xr:uid="{A26FDD19-0521-4F12-B978-BA03B7B4BEF1}"/>
    <cellStyle name="Normal 23 12" xfId="39802" xr:uid="{1FB4B03F-3DD3-4D9D-8AD5-77A081539BDE}"/>
    <cellStyle name="Normal 23 2" xfId="2551" xr:uid="{2A91F9DD-2A65-4D49-B4A4-A16E2D6B2117}"/>
    <cellStyle name="Normal 23 2 2" xfId="3532" xr:uid="{D5D89466-C709-4D08-975F-D7C60360CADA}"/>
    <cellStyle name="Normal 23 2 2 2" xfId="6770" xr:uid="{5ADB3F65-D900-4F59-944D-5E19420BFF5A}"/>
    <cellStyle name="Normal 23 2 2 2 2" xfId="11681" xr:uid="{2748A9E4-AADD-4533-B98E-7DF67507831C}"/>
    <cellStyle name="Normal 23 2 2 2 2 2" xfId="22554" xr:uid="{3D3DCB47-A6EB-47CE-A02F-F8D51308E900}"/>
    <cellStyle name="Normal 23 2 2 2 2 3" xfId="39052" xr:uid="{8B3E496E-F401-44FF-84D6-C34B43D0ECBA}"/>
    <cellStyle name="Normal 23 2 2 2 3" xfId="18208" xr:uid="{E9982915-3CFE-41EB-AE78-F93E5421FEBD}"/>
    <cellStyle name="Normal 23 2 2 2 4" xfId="29057" xr:uid="{C01A715F-7A8D-4195-B239-4F01B77F339C}"/>
    <cellStyle name="Normal 23 2 2 2 5" xfId="35084" xr:uid="{CEBFFE88-2E44-4175-B9E6-9DAE82285759}"/>
    <cellStyle name="Normal 23 2 2 2 6" xfId="44331" xr:uid="{C0FD5D89-13F9-4A39-8EC0-D00D13F5C97A}"/>
    <cellStyle name="Normal 23 2 2 3" xfId="11682" xr:uid="{6F01AD37-CC2B-403B-A2B9-9252B9D93B00}"/>
    <cellStyle name="Normal 23 2 2 3 2" xfId="22555" xr:uid="{80C97041-2A52-4FFF-A7E1-FA75F66F39D7}"/>
    <cellStyle name="Normal 23 2 2 3 3" xfId="37071" xr:uid="{4FC3C6D0-C841-46AE-A16A-C83928E4A71B}"/>
    <cellStyle name="Normal 23 2 2 4" xfId="15152" xr:uid="{6F455595-5AD7-45AE-831F-7BFDCE81C7AD}"/>
    <cellStyle name="Normal 23 2 2 5" xfId="26001" xr:uid="{065FCBB9-7646-4C2C-947C-A341D2AFA1B2}"/>
    <cellStyle name="Normal 23 2 2 6" xfId="32151" xr:uid="{90DD39FC-E82D-42D3-B9CB-5A9470E01828}"/>
    <cellStyle name="Normal 23 2 2 7" xfId="41275" xr:uid="{A1D18065-D213-491D-8723-67623DF838A6}"/>
    <cellStyle name="Normal 23 2 3" xfId="5790" xr:uid="{1394A488-11B0-4E31-AE9E-37183B311A45}"/>
    <cellStyle name="Normal 23 2 3 2" xfId="11683" xr:uid="{366C2115-2958-4271-9742-0E83E6BA5245}"/>
    <cellStyle name="Normal 23 2 3 2 2" xfId="22556" xr:uid="{AC419F64-BEB3-461D-B989-1EB1AB2811A7}"/>
    <cellStyle name="Normal 23 2 3 2 3" xfId="38199" xr:uid="{DAEABFDA-6B6F-41CB-ADEB-B276D052AFE6}"/>
    <cellStyle name="Normal 23 2 3 3" xfId="17228" xr:uid="{42C89D03-B5AC-4D26-9AA1-84CDAFF1DABB}"/>
    <cellStyle name="Normal 23 2 3 4" xfId="28077" xr:uid="{47EDD59B-D14F-4077-AD04-A701D5CEB789}"/>
    <cellStyle name="Normal 23 2 3 5" xfId="34236" xr:uid="{93747A89-69B3-4BD4-B14A-05F321659395}"/>
    <cellStyle name="Normal 23 2 3 6" xfId="43351" xr:uid="{FA465926-6593-4293-B34E-0441E7F1E832}"/>
    <cellStyle name="Normal 23 2 4" xfId="11684" xr:uid="{F938605B-FB0E-47C9-A355-173BDBE95198}"/>
    <cellStyle name="Normal 23 2 4 2" xfId="22557" xr:uid="{41B66154-6DFA-4FE0-BE6D-0FF5F1E1B26E}"/>
    <cellStyle name="Normal 23 2 4 3" xfId="36217" xr:uid="{7F782786-C36D-4D71-9627-40A6AF2A483A}"/>
    <cellStyle name="Normal 23 2 5" xfId="14172" xr:uid="{54D959CE-F99D-4028-81D5-CF3841896A48}"/>
    <cellStyle name="Normal 23 2 6" xfId="25021" xr:uid="{38E67A0B-2FD1-4B9C-B55E-1AF489B2156E}"/>
    <cellStyle name="Normal 23 2 7" xfId="31171" xr:uid="{3A390754-D1AA-47CD-A03A-B678D8A77609}"/>
    <cellStyle name="Normal 23 2 8" xfId="40295" xr:uid="{DB47A657-109C-479C-B2FA-A4F5361618A4}"/>
    <cellStyle name="Normal 23 3" xfId="3039" xr:uid="{22DB0320-0E54-4188-9719-C0A9140AD027}"/>
    <cellStyle name="Normal 23 3 2" xfId="6277" xr:uid="{30E8A423-6E86-4992-95BC-D90E36DE7FA5}"/>
    <cellStyle name="Normal 23 3 2 2" xfId="11685" xr:uid="{030A0437-C4C2-43B5-BF1D-B7EF4F6B179A}"/>
    <cellStyle name="Normal 23 3 2 2 2" xfId="22558" xr:uid="{B463667D-64DB-42BD-8F44-BA684C18572F}"/>
    <cellStyle name="Normal 23 3 2 2 3" xfId="39053" xr:uid="{B4FDF100-3576-4D47-9EF6-73471AE43040}"/>
    <cellStyle name="Normal 23 3 2 3" xfId="17715" xr:uid="{86328D40-58A7-4267-85A6-F965A5956874}"/>
    <cellStyle name="Normal 23 3 2 4" xfId="28564" xr:uid="{52B17AC3-9855-4DB2-8493-7B79A53543D4}"/>
    <cellStyle name="Normal 23 3 2 5" xfId="35085" xr:uid="{70140648-CE91-4AC2-AA6F-88529AE827E3}"/>
    <cellStyle name="Normal 23 3 2 6" xfId="43838" xr:uid="{030C4AD7-8565-482D-A259-3CE8C9693C41}"/>
    <cellStyle name="Normal 23 3 3" xfId="11686" xr:uid="{08505BD6-0D75-45FC-8969-723A361E2F83}"/>
    <cellStyle name="Normal 23 3 3 2" xfId="22559" xr:uid="{7184CC27-79C8-40EE-ABED-50A4EB9DA867}"/>
    <cellStyle name="Normal 23 3 3 3" xfId="37072" xr:uid="{C4021E3D-E9D3-445E-A954-079B864DEF0B}"/>
    <cellStyle name="Normal 23 3 4" xfId="14659" xr:uid="{CD61B08B-3EDF-4572-AC52-2864C618EAE6}"/>
    <cellStyle name="Normal 23 3 5" xfId="25508" xr:uid="{0FD56C46-A5BC-42BF-8AFC-E3E485EFD596}"/>
    <cellStyle name="Normal 23 3 6" xfId="31658" xr:uid="{CAE84D0D-9E89-4F6D-BEBB-C3FE19AA8DA7}"/>
    <cellStyle name="Normal 23 3 7" xfId="40782" xr:uid="{78F5D92F-A2E3-4237-B148-6ACF39488844}"/>
    <cellStyle name="Normal 23 4" xfId="4037" xr:uid="{CDDE0D3F-A11F-45E8-B88E-71098BAB2F57}"/>
    <cellStyle name="Normal 23 4 2" xfId="7272" xr:uid="{70860893-73BE-4B41-9921-AE0A88974CE7}"/>
    <cellStyle name="Normal 23 4 2 2" xfId="18710" xr:uid="{DB3FCEE0-F130-47CA-BE7C-7C968F13CFD9}"/>
    <cellStyle name="Normal 23 4 2 3" xfId="29559" xr:uid="{C1CB66E6-F07E-4CC3-89BD-2A86F93A90F2}"/>
    <cellStyle name="Normal 23 4 2 4" xfId="37571" xr:uid="{03E07E9A-7209-4F32-A551-32BE8DF50B65}"/>
    <cellStyle name="Normal 23 4 2 5" xfId="44833" xr:uid="{7FA7A24B-779F-4FE0-9FC4-5F651C397C68}"/>
    <cellStyle name="Normal 23 4 3" xfId="15654" xr:uid="{F88BBB9D-F92B-4665-B894-D1F050DD4DF5}"/>
    <cellStyle name="Normal 23 4 4" xfId="26503" xr:uid="{61F0A73C-CD48-4756-89C3-CD3E769E9E3D}"/>
    <cellStyle name="Normal 23 4 5" xfId="33227" xr:uid="{3FF3504A-C3AC-427A-8701-D767F32520B5}"/>
    <cellStyle name="Normal 23 4 6" xfId="41777" xr:uid="{56C7E881-B381-4C50-BE08-F8F58DA86B6B}"/>
    <cellStyle name="Normal 23 5" xfId="4581" xr:uid="{C065BA50-A223-440A-AC43-F1A422AE9FF2}"/>
    <cellStyle name="Normal 23 5 2" xfId="7637" xr:uid="{A1FAFFFF-88D8-47E0-936A-637C59179B94}"/>
    <cellStyle name="Normal 23 5 2 2" xfId="19075" xr:uid="{B6BF06F4-7118-444A-A1F2-28D7B1C86608}"/>
    <cellStyle name="Normal 23 5 2 3" xfId="29924" xr:uid="{B8B44974-22F4-41F2-AA3C-0A0FD51DEA3C}"/>
    <cellStyle name="Normal 23 5 2 4" xfId="45198" xr:uid="{E89C6A85-B705-4E3D-A336-1B9999DDBA05}"/>
    <cellStyle name="Normal 23 5 3" xfId="16019" xr:uid="{67E9215B-8CAE-4524-B010-A3B08C51108C}"/>
    <cellStyle name="Normal 23 5 4" xfId="26868" xr:uid="{9A87C6ED-60B8-416D-9A34-2512B1CB6052}"/>
    <cellStyle name="Normal 23 5 5" xfId="35590" xr:uid="{B39647C3-9BCC-4F71-8D39-1943241F2FC2}"/>
    <cellStyle name="Normal 23 5 6" xfId="42142" xr:uid="{3FF8F3B5-CEEC-49FD-947A-31E53EBC62ED}"/>
    <cellStyle name="Normal 23 6" xfId="4943" xr:uid="{C254201A-8B47-4C9C-8820-16E0F7A8303B}"/>
    <cellStyle name="Normal 23 6 2" xfId="7999" xr:uid="{4B1F5177-B9EE-474E-8D91-5ECCA353B182}"/>
    <cellStyle name="Normal 23 6 2 2" xfId="19437" xr:uid="{B0BC042D-FB5F-4DFD-A09F-33697D6DB07D}"/>
    <cellStyle name="Normal 23 6 2 3" xfId="30286" xr:uid="{8A31DCA1-A401-423D-94AD-A641E394B120}"/>
    <cellStyle name="Normal 23 6 2 4" xfId="45560" xr:uid="{54C943C5-E5A7-405A-8E2A-8F35FC74FBE1}"/>
    <cellStyle name="Normal 23 6 3" xfId="16381" xr:uid="{883A24B3-DBC3-484F-9F37-5CE6FE6D891B}"/>
    <cellStyle name="Normal 23 6 4" xfId="27230" xr:uid="{D1BE80CF-6643-4552-912E-FA5200EF102D}"/>
    <cellStyle name="Normal 23 6 5" xfId="42504" xr:uid="{6CEA10CD-57D8-4CCE-BB50-91428D761EDF}"/>
    <cellStyle name="Normal 23 7" xfId="5297" xr:uid="{770E71C1-E3AC-4539-BE7D-919D9B1086E5}"/>
    <cellStyle name="Normal 23 7 2" xfId="16735" xr:uid="{A0AC4F7E-91EE-449C-80B5-DEBEE5E78F83}"/>
    <cellStyle name="Normal 23 7 3" xfId="27584" xr:uid="{8A7E501A-5339-476D-926F-5AA674F7256B}"/>
    <cellStyle name="Normal 23 7 4" xfId="42858" xr:uid="{D7CFB9B9-2E40-4002-A7BA-7B6B148A4B32}"/>
    <cellStyle name="Normal 23 8" xfId="8309" xr:uid="{250E29A1-B9A0-4927-8374-C4941F5E9693}"/>
    <cellStyle name="Normal 23 9" xfId="13679" xr:uid="{93BC3D2C-C6D1-4E25-A257-5B30F38DDBB7}"/>
    <cellStyle name="Normal 24" xfId="1015" xr:uid="{E3E3CAB2-744E-4058-A764-6531CD4423A3}"/>
    <cellStyle name="Normal 24 10" xfId="24529" xr:uid="{8ED9F878-59B0-4CDB-8C15-1B3D87FFFC01}"/>
    <cellStyle name="Normal 24 11" xfId="30486" xr:uid="{3F6FE57C-15D0-4664-BED4-EEEFF5B367F8}"/>
    <cellStyle name="Normal 24 12" xfId="39803" xr:uid="{7B426C09-BC27-4FCC-A35B-035EEAEEB776}"/>
    <cellStyle name="Normal 24 2" xfId="2552" xr:uid="{92D769BB-6167-4E18-A277-4DCC3D11B7BE}"/>
    <cellStyle name="Normal 24 2 2" xfId="3533" xr:uid="{A8DD6C03-7826-4076-904C-5D15531B476F}"/>
    <cellStyle name="Normal 24 2 2 2" xfId="6771" xr:uid="{0D0B458C-E4A8-4C7A-802E-AF05C16545E6}"/>
    <cellStyle name="Normal 24 2 2 2 2" xfId="11687" xr:uid="{ABB7CB9A-EFD1-4C74-817E-5C1F13CDC3D6}"/>
    <cellStyle name="Normal 24 2 2 2 2 2" xfId="22560" xr:uid="{89B180BE-7CA9-4F27-86CA-4F219071A086}"/>
    <cellStyle name="Normal 24 2 2 2 2 3" xfId="39054" xr:uid="{4980BD16-19E6-40B1-A280-AB59BD420784}"/>
    <cellStyle name="Normal 24 2 2 2 3" xfId="18209" xr:uid="{1E26BEC3-5376-4F93-9E1C-23E2367AD26F}"/>
    <cellStyle name="Normal 24 2 2 2 4" xfId="29058" xr:uid="{CADA2D6C-842A-44F2-9BBE-5708E96A4BE4}"/>
    <cellStyle name="Normal 24 2 2 2 5" xfId="35086" xr:uid="{92BAC271-5FC8-46EB-A9F5-80C775A3F713}"/>
    <cellStyle name="Normal 24 2 2 2 6" xfId="44332" xr:uid="{BD5EFA2C-18CC-436F-A395-9763BED29764}"/>
    <cellStyle name="Normal 24 2 2 3" xfId="11688" xr:uid="{41696E27-84B4-4A9C-9A31-BDEB741AEC4E}"/>
    <cellStyle name="Normal 24 2 2 3 2" xfId="22561" xr:uid="{CA98292A-5CB2-4906-B21E-7B3424A7FD02}"/>
    <cellStyle name="Normal 24 2 2 3 3" xfId="37073" xr:uid="{90BB8327-B5EF-4A25-8A8F-D9ED7EE5C5D5}"/>
    <cellStyle name="Normal 24 2 2 4" xfId="15153" xr:uid="{CF6FE36B-9592-4098-A9FC-3BA167C0FBF1}"/>
    <cellStyle name="Normal 24 2 2 5" xfId="26002" xr:uid="{93C281FA-7E0C-4DD9-9160-784F7CADE413}"/>
    <cellStyle name="Normal 24 2 2 6" xfId="32152" xr:uid="{6C4F2A04-5E50-4E25-B280-078D4EC7A2C4}"/>
    <cellStyle name="Normal 24 2 2 7" xfId="41276" xr:uid="{E1D52371-C16F-474D-8C20-C7AFD77052FB}"/>
    <cellStyle name="Normal 24 2 3" xfId="5791" xr:uid="{67E8990C-80B4-414E-BF48-512973045A70}"/>
    <cellStyle name="Normal 24 2 3 2" xfId="11689" xr:uid="{160CF323-E9CE-4042-823A-2D6856445809}"/>
    <cellStyle name="Normal 24 2 3 2 2" xfId="22562" xr:uid="{A3D281C5-EC92-498D-A3FC-A4CEA047C60C}"/>
    <cellStyle name="Normal 24 2 3 2 3" xfId="38200" xr:uid="{A3C6E23D-DB3A-4C40-8B9B-F66ADB41CC12}"/>
    <cellStyle name="Normal 24 2 3 3" xfId="17229" xr:uid="{46F34215-F3B9-46ED-A3FB-E78FF4DBE489}"/>
    <cellStyle name="Normal 24 2 3 4" xfId="28078" xr:uid="{0370722D-0D1B-4A3F-8C85-1F05B711AC69}"/>
    <cellStyle name="Normal 24 2 3 5" xfId="34237" xr:uid="{54F999C5-701A-4F95-B27C-9D4DB902DF3D}"/>
    <cellStyle name="Normal 24 2 3 6" xfId="43352" xr:uid="{F1AC019A-B0E2-4B2F-B809-73654BAAFE82}"/>
    <cellStyle name="Normal 24 2 4" xfId="11690" xr:uid="{8B6BF608-BCDB-4338-B967-549D6E09F58A}"/>
    <cellStyle name="Normal 24 2 4 2" xfId="22563" xr:uid="{6DE2D6BB-78AA-4AB5-B208-89423A738842}"/>
    <cellStyle name="Normal 24 2 4 3" xfId="36218" xr:uid="{EA5EC6E4-D56B-4BD4-9163-CCACFA764001}"/>
    <cellStyle name="Normal 24 2 5" xfId="14173" xr:uid="{DD3FF791-EC25-451B-898C-A97944FFD9D0}"/>
    <cellStyle name="Normal 24 2 6" xfId="25022" xr:uid="{E08F5122-1587-413E-B9FD-335C22DF9D53}"/>
    <cellStyle name="Normal 24 2 7" xfId="31172" xr:uid="{0F2C462C-78E3-48F9-952A-87299219D897}"/>
    <cellStyle name="Normal 24 2 8" xfId="40296" xr:uid="{1A31CB74-31C5-40FC-B50E-EE369349F3D6}"/>
    <cellStyle name="Normal 24 3" xfId="3040" xr:uid="{EAF62A5C-FA89-4E5C-B21D-82D3474BBF0A}"/>
    <cellStyle name="Normal 24 3 2" xfId="6278" xr:uid="{03EB1CFA-4277-442C-8C47-5D1753469899}"/>
    <cellStyle name="Normal 24 3 2 2" xfId="11691" xr:uid="{7281703A-A579-4CF6-8AF3-AE0BAF1D54AE}"/>
    <cellStyle name="Normal 24 3 2 2 2" xfId="22564" xr:uid="{66EEA3F0-3C2F-4B18-8730-BBE7779C88C4}"/>
    <cellStyle name="Normal 24 3 2 2 3" xfId="39055" xr:uid="{1A03EC8C-85FE-4F23-9B05-36056C7AC7CE}"/>
    <cellStyle name="Normal 24 3 2 3" xfId="17716" xr:uid="{2D5EE366-0115-4F5E-A32B-A17337E5E844}"/>
    <cellStyle name="Normal 24 3 2 4" xfId="28565" xr:uid="{4C885877-5346-4637-8300-06F782F60ADD}"/>
    <cellStyle name="Normal 24 3 2 5" xfId="35087" xr:uid="{8D5B0279-7E4C-4543-90F3-A1F0F53D9C87}"/>
    <cellStyle name="Normal 24 3 2 6" xfId="43839" xr:uid="{6A177CD1-4AB7-4ECD-A67C-13F79DD34914}"/>
    <cellStyle name="Normal 24 3 3" xfId="11692" xr:uid="{D9939011-5E4A-4CD7-9317-3FAB38C7F7E7}"/>
    <cellStyle name="Normal 24 3 3 2" xfId="22565" xr:uid="{AADF9380-99C7-4A8E-A47D-D9C6333CEA72}"/>
    <cellStyle name="Normal 24 3 3 3" xfId="37074" xr:uid="{A9755EFE-9BE8-45E4-9AF1-E01F389C9334}"/>
    <cellStyle name="Normal 24 3 4" xfId="14660" xr:uid="{78CE1423-844B-4AD4-93CE-A6DEFFDBBE0B}"/>
    <cellStyle name="Normal 24 3 5" xfId="25509" xr:uid="{9DEEE0E9-4627-4CBF-9F79-EF5A1AB20818}"/>
    <cellStyle name="Normal 24 3 6" xfId="31659" xr:uid="{ED074930-AB06-4090-8BA7-7B0E449656A2}"/>
    <cellStyle name="Normal 24 3 7" xfId="40783" xr:uid="{80509F65-0B3A-428F-988E-260E15F4B0ED}"/>
    <cellStyle name="Normal 24 4" xfId="4038" xr:uid="{84CFF148-78C7-4BB8-ACF5-A0F2096B4764}"/>
    <cellStyle name="Normal 24 4 2" xfId="7273" xr:uid="{641EC2FD-FE68-4CEF-B415-28F8BB053F2B}"/>
    <cellStyle name="Normal 24 4 2 2" xfId="18711" xr:uid="{41D85FDD-1A90-40B9-9F78-8D765D3952FC}"/>
    <cellStyle name="Normal 24 4 2 3" xfId="29560" xr:uid="{43705483-27C2-4183-91E2-F131128F778A}"/>
    <cellStyle name="Normal 24 4 2 4" xfId="37572" xr:uid="{D02974E7-AA2D-4E17-99B5-D123DE4DE8C1}"/>
    <cellStyle name="Normal 24 4 2 5" xfId="44834" xr:uid="{2B442132-FCE5-4C47-9B6A-6BD3DEC68518}"/>
    <cellStyle name="Normal 24 4 3" xfId="15655" xr:uid="{151DA73A-41F3-494B-9996-D7F1AF529D8D}"/>
    <cellStyle name="Normal 24 4 4" xfId="26504" xr:uid="{AA9577B3-B2D0-4307-9888-C7AFD8CE0F57}"/>
    <cellStyle name="Normal 24 4 5" xfId="33228" xr:uid="{7F2B446F-EAF8-4CD5-990A-60B4D781956E}"/>
    <cellStyle name="Normal 24 4 6" xfId="41778" xr:uid="{3FCE045C-DD1D-493C-8A52-808D4F024522}"/>
    <cellStyle name="Normal 24 5" xfId="4582" xr:uid="{F191876F-E5EA-4C8F-8D63-DCCE17B7FF3B}"/>
    <cellStyle name="Normal 24 5 2" xfId="7638" xr:uid="{6EF5A6D6-6A88-4D5D-963C-57A9BF2FDF9A}"/>
    <cellStyle name="Normal 24 5 2 2" xfId="19076" xr:uid="{D942482C-8265-47C3-821C-2B18CA574249}"/>
    <cellStyle name="Normal 24 5 2 3" xfId="29925" xr:uid="{102A52CB-32DF-470F-A14F-C142CE22087C}"/>
    <cellStyle name="Normal 24 5 2 4" xfId="45199" xr:uid="{3EEDE2F6-F685-415E-AC9C-BA8854FFAF3A}"/>
    <cellStyle name="Normal 24 5 3" xfId="16020" xr:uid="{CFF0399A-BE0C-4947-B0C0-F526B4CE7597}"/>
    <cellStyle name="Normal 24 5 4" xfId="26869" xr:uid="{40788833-9AD8-47D3-B699-9C649A324C53}"/>
    <cellStyle name="Normal 24 5 5" xfId="35591" xr:uid="{3604E152-F4A9-4FE2-A205-892BB3F5A9CF}"/>
    <cellStyle name="Normal 24 5 6" xfId="42143" xr:uid="{723C8CB4-B6CA-4765-9B62-B5E05997F71E}"/>
    <cellStyle name="Normal 24 6" xfId="4944" xr:uid="{72F96AA5-96BF-44B5-ADF5-1BAA419C2A7D}"/>
    <cellStyle name="Normal 24 6 2" xfId="8000" xr:uid="{0BB096E2-11E5-4D2A-A4EB-5EADB513E627}"/>
    <cellStyle name="Normal 24 6 2 2" xfId="19438" xr:uid="{DEC925AD-C51C-40E4-991E-03F319F52491}"/>
    <cellStyle name="Normal 24 6 2 3" xfId="30287" xr:uid="{DDD69BFE-F673-4F9C-BCA0-3D619FFDA052}"/>
    <cellStyle name="Normal 24 6 2 4" xfId="45561" xr:uid="{80E54911-279F-4DF7-BBA8-27D4F070C13E}"/>
    <cellStyle name="Normal 24 6 3" xfId="16382" xr:uid="{D66A8EC2-9D54-45EC-B000-F7B57C9AC458}"/>
    <cellStyle name="Normal 24 6 4" xfId="27231" xr:uid="{409CB2B9-18B5-4C42-B26D-91524CF0411F}"/>
    <cellStyle name="Normal 24 6 5" xfId="42505" xr:uid="{38BEF49E-E0D3-4128-8F4A-25FF9DE23646}"/>
    <cellStyle name="Normal 24 7" xfId="5298" xr:uid="{B206BA2C-792A-464A-8215-3C16E636F394}"/>
    <cellStyle name="Normal 24 7 2" xfId="16736" xr:uid="{13FB267B-F1FB-4901-AF8C-32F05F1C224F}"/>
    <cellStyle name="Normal 24 7 3" xfId="27585" xr:uid="{C7C585A0-34C5-4199-9EE4-A6333CE4783E}"/>
    <cellStyle name="Normal 24 7 4" xfId="42859" xr:uid="{7D5F50A1-B9DF-4E6E-8BEA-217ED61CDA99}"/>
    <cellStyle name="Normal 24 8" xfId="8310" xr:uid="{C341A722-0DB6-487D-B6CD-5272F0E331AD}"/>
    <cellStyle name="Normal 24 9" xfId="13680" xr:uid="{1EDB2F16-9B7E-48C1-8148-9724FB2C2514}"/>
    <cellStyle name="Normal 25" xfId="1016" xr:uid="{5BC8AF00-F899-4DCA-90D1-2FACE6867C8A}"/>
    <cellStyle name="Normal 25 10" xfId="24530" xr:uid="{9BD82201-C602-4C0A-B4D2-749BDBF3F5D1}"/>
    <cellStyle name="Normal 25 11" xfId="30487" xr:uid="{B4C7889F-27AF-45EA-BB34-FFA9231E4B8D}"/>
    <cellStyle name="Normal 25 12" xfId="39804" xr:uid="{ADD98940-6096-4B30-A4F7-8B7AEFBB78AC}"/>
    <cellStyle name="Normal 25 2" xfId="2553" xr:uid="{B14FD6DB-F75D-4909-87B4-478B5445CF06}"/>
    <cellStyle name="Normal 25 2 2" xfId="3534" xr:uid="{26CFE25F-8526-4EFF-9345-BB11DC74EA1E}"/>
    <cellStyle name="Normal 25 2 2 2" xfId="6772" xr:uid="{99D3447C-46CF-4EA9-879D-A4712D9792CB}"/>
    <cellStyle name="Normal 25 2 2 2 2" xfId="11693" xr:uid="{7F61B2DC-9C92-4BBE-99CA-7CC32DB10F5C}"/>
    <cellStyle name="Normal 25 2 2 2 2 2" xfId="22566" xr:uid="{3A0F42CC-6E38-4C03-A685-10310B53A8A9}"/>
    <cellStyle name="Normal 25 2 2 2 2 3" xfId="39056" xr:uid="{7C6B1458-AAE2-4A17-B9BC-29BB788D9086}"/>
    <cellStyle name="Normal 25 2 2 2 3" xfId="18210" xr:uid="{4E0F414A-3233-4D9C-82DB-B43F0ABEE4A0}"/>
    <cellStyle name="Normal 25 2 2 2 4" xfId="29059" xr:uid="{18A21718-4112-4A9D-8999-1D56CF11F0EA}"/>
    <cellStyle name="Normal 25 2 2 2 5" xfId="35088" xr:uid="{DEC976BD-E899-4D1D-A555-66CB851C8FB5}"/>
    <cellStyle name="Normal 25 2 2 2 6" xfId="44333" xr:uid="{D6D57CBB-1393-4E3F-A814-31C9D1FBA021}"/>
    <cellStyle name="Normal 25 2 2 3" xfId="11694" xr:uid="{EDBA65F2-07FC-4169-B45F-5CC5E7646FA7}"/>
    <cellStyle name="Normal 25 2 2 3 2" xfId="22567" xr:uid="{01CACC8E-66EB-4C7A-A915-CA61CB4D7569}"/>
    <cellStyle name="Normal 25 2 2 3 3" xfId="37075" xr:uid="{245F10F6-2CFE-4451-8207-A372EA371F1C}"/>
    <cellStyle name="Normal 25 2 2 4" xfId="15154" xr:uid="{5469988E-40C2-44E8-8494-A57A1A63F64D}"/>
    <cellStyle name="Normal 25 2 2 5" xfId="26003" xr:uid="{98BC4940-8943-4EEB-B5DE-E32A35E26947}"/>
    <cellStyle name="Normal 25 2 2 6" xfId="32153" xr:uid="{9121D6C0-82EA-4ED4-B6FA-5D456B514754}"/>
    <cellStyle name="Normal 25 2 2 7" xfId="41277" xr:uid="{D2C5FFDD-FA33-4FA3-A593-8E45A59A6850}"/>
    <cellStyle name="Normal 25 2 3" xfId="5792" xr:uid="{D6AB82C8-D343-4ECD-811B-6B5193287014}"/>
    <cellStyle name="Normal 25 2 3 2" xfId="11695" xr:uid="{7B7BD9D0-CB67-4134-93DE-C1D2CA625B9A}"/>
    <cellStyle name="Normal 25 2 3 2 2" xfId="22568" xr:uid="{4F9A6AF0-0FDD-4A32-A913-AB0B50C6D00D}"/>
    <cellStyle name="Normal 25 2 3 2 3" xfId="38201" xr:uid="{9772E7B2-D988-490B-AC74-2965F6853578}"/>
    <cellStyle name="Normal 25 2 3 3" xfId="11696" xr:uid="{8CAEE203-EC83-40A1-8E1F-BD4632EE3E70}"/>
    <cellStyle name="Normal 25 2 3 3 2" xfId="22569" xr:uid="{39A7CCF6-3C22-4004-A931-B8EFB7520CC9}"/>
    <cellStyle name="Normal 25 2 3 3 3" xfId="34238" xr:uid="{4C6C9E8B-4ED7-4DE3-89D6-43473B4D0117}"/>
    <cellStyle name="Normal 25 2 3 4" xfId="17230" xr:uid="{82CDE089-649F-4616-9365-8E9F5BE8D094}"/>
    <cellStyle name="Normal 25 2 3 5" xfId="28079" xr:uid="{509CBEC4-32D5-4D36-8935-4147978AFC10}"/>
    <cellStyle name="Normal 25 2 3 6" xfId="33229" xr:uid="{E793FB12-6EB7-4A87-A602-74B77B486067}"/>
    <cellStyle name="Normal 25 2 3 7" xfId="43353" xr:uid="{D6C87C72-6E5F-49AE-AF4D-7310959ECD03}"/>
    <cellStyle name="Normal 25 2 4" xfId="11697" xr:uid="{68571EBA-6F5D-49E2-AF56-DF635E522D4C}"/>
    <cellStyle name="Normal 25 2 4 2" xfId="22570" xr:uid="{6F08CF26-10CF-4F90-8CFE-79F766D1FAFF}"/>
    <cellStyle name="Normal 25 2 4 3" xfId="36219" xr:uid="{4BDEA182-F9D2-4D5A-82AA-E15E9D68014C}"/>
    <cellStyle name="Normal 25 2 5" xfId="14174" xr:uid="{464EE9FF-6869-4C07-BB93-26D7243AB367}"/>
    <cellStyle name="Normal 25 2 6" xfId="25023" xr:uid="{00030E1E-2F7B-4C6E-93C1-340EE827750A}"/>
    <cellStyle name="Normal 25 2 7" xfId="31173" xr:uid="{A738AF5E-E7C8-4D9E-81A8-EB09F702F55B}"/>
    <cellStyle name="Normal 25 2 8" xfId="40297" xr:uid="{3D0A03D7-F96B-434C-8056-3F68B795D6AC}"/>
    <cellStyle name="Normal 25 3" xfId="3041" xr:uid="{151C5927-F15C-4065-8AA1-3554861BD5A7}"/>
    <cellStyle name="Normal 25 3 2" xfId="6279" xr:uid="{64EE969B-E647-4553-8850-B990D45F45EB}"/>
    <cellStyle name="Normal 25 3 2 2" xfId="11698" xr:uid="{CD21E228-32E0-4E50-9066-806494E70F78}"/>
    <cellStyle name="Normal 25 3 2 2 2" xfId="22571" xr:uid="{6C83A2F7-4CCC-4F74-9334-50A1B65AB648}"/>
    <cellStyle name="Normal 25 3 2 2 3" xfId="39057" xr:uid="{092B91B9-240D-44AC-9F15-AB1962747FAC}"/>
    <cellStyle name="Normal 25 3 2 3" xfId="17717" xr:uid="{68D9268B-A078-4593-8046-41884425285D}"/>
    <cellStyle name="Normal 25 3 2 4" xfId="28566" xr:uid="{0E0DF154-8E4E-4F9F-A7C4-7E6B20DBC19A}"/>
    <cellStyle name="Normal 25 3 2 5" xfId="35089" xr:uid="{5609F03C-7C89-4C5C-A3B1-C774F97FC69A}"/>
    <cellStyle name="Normal 25 3 2 6" xfId="43840" xr:uid="{A191342A-A77D-4BED-8567-C962C23161B0}"/>
    <cellStyle name="Normal 25 3 3" xfId="11699" xr:uid="{85489960-CE68-4730-B778-52EA25B1FAC6}"/>
    <cellStyle name="Normal 25 3 3 2" xfId="22572" xr:uid="{D248234A-F432-4358-A3AE-3B8CE297A63B}"/>
    <cellStyle name="Normal 25 3 3 3" xfId="37076" xr:uid="{D9FC7E0A-9654-4284-B5F3-C2785BDD9498}"/>
    <cellStyle name="Normal 25 3 4" xfId="14661" xr:uid="{8FBFC042-24FE-4C60-A463-43EBE76AB90F}"/>
    <cellStyle name="Normal 25 3 5" xfId="25510" xr:uid="{5058786A-F89E-45BC-972F-C3EC92482E73}"/>
    <cellStyle name="Normal 25 3 6" xfId="31660" xr:uid="{7D57DB9F-CAAD-4694-B381-2DE783C77F64}"/>
    <cellStyle name="Normal 25 3 7" xfId="40784" xr:uid="{ED71D564-310C-4BE9-AD73-4B6FB998FB7E}"/>
    <cellStyle name="Normal 25 4" xfId="4039" xr:uid="{C9DD8A56-BB43-434A-85E7-8EC816827D02}"/>
    <cellStyle name="Normal 25 4 2" xfId="7274" xr:uid="{19692AA0-EA95-47A4-AAED-5D8383281F5C}"/>
    <cellStyle name="Normal 25 4 2 2" xfId="18712" xr:uid="{ADF325D8-79FC-47A7-9F10-38B0CB3E4984}"/>
    <cellStyle name="Normal 25 4 2 3" xfId="29561" xr:uid="{7D6ECB74-B023-407F-A56D-3983F5500AE7}"/>
    <cellStyle name="Normal 25 4 2 4" xfId="37587" xr:uid="{F14A0CB1-02D1-4557-B38D-C52F2CEA9184}"/>
    <cellStyle name="Normal 25 4 2 5" xfId="44835" xr:uid="{7149AB2E-5820-43D7-8672-D090DE6BDB8F}"/>
    <cellStyle name="Normal 25 4 3" xfId="15656" xr:uid="{36D9115E-5B97-4EA5-B989-6CC721801C91}"/>
    <cellStyle name="Normal 25 4 4" xfId="26505" xr:uid="{4A6D055C-06AF-436B-9EE3-9F5B96FD84EB}"/>
    <cellStyle name="Normal 25 4 5" xfId="33230" xr:uid="{909D74B0-32F1-4178-BA70-BDD1BC9170CE}"/>
    <cellStyle name="Normal 25 4 6" xfId="41779" xr:uid="{1D4B5810-73A1-4094-98D8-1E718E0F4387}"/>
    <cellStyle name="Normal 25 5" xfId="4583" xr:uid="{66ADD083-AAEB-42D8-B715-96497C9B6795}"/>
    <cellStyle name="Normal 25 5 2" xfId="7639" xr:uid="{AA521C05-E3A7-405E-BB77-AC66EB5B3544}"/>
    <cellStyle name="Normal 25 5 2 2" xfId="19077" xr:uid="{5B3C5D34-E6B9-4EA7-885C-6BF4EE3503EE}"/>
    <cellStyle name="Normal 25 5 2 3" xfId="29926" xr:uid="{E75E566A-E85C-42A8-9EEF-489931EC0F16}"/>
    <cellStyle name="Normal 25 5 2 4" xfId="35606" xr:uid="{E671A0EC-90D1-4BAD-BF3F-BA9B0F9D9292}"/>
    <cellStyle name="Normal 25 5 2 5" xfId="45200" xr:uid="{510F38EB-E5D5-4B75-B6D4-8C5BEF356F4D}"/>
    <cellStyle name="Normal 25 5 3" xfId="16021" xr:uid="{EA95F09F-14A5-4960-8950-1178E319A60C}"/>
    <cellStyle name="Normal 25 5 4" xfId="26870" xr:uid="{A4ABFA75-B266-4AB7-A774-705DAEF8A717}"/>
    <cellStyle name="Normal 25 5 5" xfId="33231" xr:uid="{BDA8988E-073F-4136-8C04-C5EB8A086F94}"/>
    <cellStyle name="Normal 25 5 6" xfId="42144" xr:uid="{BB906E5B-533C-4B69-AF9B-581C8DEE6BB4}"/>
    <cellStyle name="Normal 25 6" xfId="4945" xr:uid="{405C8B04-A71C-4470-9296-0411CAE29B8E}"/>
    <cellStyle name="Normal 25 6 2" xfId="8001" xr:uid="{6E22D9AC-60B7-4D27-8B0C-A3D2CF80E0B4}"/>
    <cellStyle name="Normal 25 6 2 2" xfId="19439" xr:uid="{94B9AE99-DDA9-4FAB-9ECC-1F571270926C}"/>
    <cellStyle name="Normal 25 6 2 3" xfId="30288" xr:uid="{8D11256B-7738-4657-BDF0-859D815C4E64}"/>
    <cellStyle name="Normal 25 6 2 4" xfId="45562" xr:uid="{FC9ED9C1-B906-483A-9BDF-12F986F8FBED}"/>
    <cellStyle name="Normal 25 6 3" xfId="16383" xr:uid="{538F473C-6484-4169-9C19-A615ADCB8B66}"/>
    <cellStyle name="Normal 25 6 4" xfId="27232" xr:uid="{DA4E591F-045D-43B9-ACBE-E3986F4442E4}"/>
    <cellStyle name="Normal 25 6 5" xfId="42506" xr:uid="{AE759E5B-ACDC-4D4B-B254-B3FD43F6E628}"/>
    <cellStyle name="Normal 25 7" xfId="5299" xr:uid="{D191C13B-9483-4B73-A449-4E6EDCA83293}"/>
    <cellStyle name="Normal 25 7 2" xfId="16737" xr:uid="{3F2F5694-F33D-44D3-AB14-17B2E9896005}"/>
    <cellStyle name="Normal 25 7 3" xfId="27586" xr:uid="{B92CECD4-4D1E-4A1C-A43A-C1675FB9FF6A}"/>
    <cellStyle name="Normal 25 7 4" xfId="42860" xr:uid="{C95AC336-6F2D-4E27-82F0-65C0D0B6464D}"/>
    <cellStyle name="Normal 25 8" xfId="8311" xr:uid="{6F494684-6BAD-4253-BBE9-BD207231BA3C}"/>
    <cellStyle name="Normal 25 9" xfId="13681" xr:uid="{5F4C30F3-AC8F-4FFD-A31B-09814562D7CB}"/>
    <cellStyle name="Normal 26" xfId="1017" xr:uid="{6D876099-BD06-4682-A697-ECC29BDAE57F}"/>
    <cellStyle name="Normal 26 10" xfId="24531" xr:uid="{90175CD4-9743-4A12-B332-BF8D61A6918A}"/>
    <cellStyle name="Normal 26 11" xfId="30488" xr:uid="{F1443F2E-6DF6-449C-9740-D1D4C7CC767D}"/>
    <cellStyle name="Normal 26 12" xfId="39805" xr:uid="{96B0A915-7F85-497B-9C7E-A06F430775F0}"/>
    <cellStyle name="Normal 26 2" xfId="2554" xr:uid="{0DCCD951-0CC1-414F-8037-7D36E9999E34}"/>
    <cellStyle name="Normal 26 2 2" xfId="3535" xr:uid="{6BEC160F-752D-4EC9-9D5C-174B1D3A255E}"/>
    <cellStyle name="Normal 26 2 2 2" xfId="6773" xr:uid="{FC423608-A559-4BF8-821D-789D93E6CCFB}"/>
    <cellStyle name="Normal 26 2 2 2 2" xfId="11700" xr:uid="{95CD8707-B6A9-4142-9A92-9123D38A8483}"/>
    <cellStyle name="Normal 26 2 2 2 2 2" xfId="22573" xr:uid="{200A9CD4-FC6D-4543-82C0-337BD4BE910A}"/>
    <cellStyle name="Normal 26 2 2 2 2 3" xfId="39058" xr:uid="{7E279CC1-A686-486A-9483-D1C861597A9D}"/>
    <cellStyle name="Normal 26 2 2 2 3" xfId="18211" xr:uid="{3F5DF818-233D-49A1-9072-DD44E1A6BFC3}"/>
    <cellStyle name="Normal 26 2 2 2 4" xfId="29060" xr:uid="{5F87456F-6FFA-4DFA-A967-0CAB1F032E83}"/>
    <cellStyle name="Normal 26 2 2 2 5" xfId="35090" xr:uid="{16FC450E-94F5-4C7F-BC3A-EA010AFA9773}"/>
    <cellStyle name="Normal 26 2 2 2 6" xfId="44334" xr:uid="{366BB182-2EE4-474F-8205-101D3C917D64}"/>
    <cellStyle name="Normal 26 2 2 3" xfId="11701" xr:uid="{E85D5D78-01B7-4CCE-9082-6079BD60F54E}"/>
    <cellStyle name="Normal 26 2 2 3 2" xfId="22574" xr:uid="{3805896F-1826-48FC-9DF5-715C4AC346EF}"/>
    <cellStyle name="Normal 26 2 2 3 3" xfId="37077" xr:uid="{295BFF77-2CF8-4C24-BB8A-16A1D579A756}"/>
    <cellStyle name="Normal 26 2 2 4" xfId="15155" xr:uid="{C4349D92-208C-4D4E-A248-34DC18F1FA09}"/>
    <cellStyle name="Normal 26 2 2 5" xfId="26004" xr:uid="{5C5DEAAF-0276-42EA-892A-4B88DE2E5F79}"/>
    <cellStyle name="Normal 26 2 2 6" xfId="32154" xr:uid="{154C12B0-B20A-4581-BE85-C8F25B21671F}"/>
    <cellStyle name="Normal 26 2 2 7" xfId="41278" xr:uid="{079D4712-E002-4E6B-8C82-64E54CD3BFE7}"/>
    <cellStyle name="Normal 26 2 3" xfId="5793" xr:uid="{6D9E8A88-A05B-4F66-80C3-39B35EAC83A1}"/>
    <cellStyle name="Normal 26 2 3 2" xfId="11702" xr:uid="{229BA0AA-0CCC-4C66-90D4-F89E207CDB67}"/>
    <cellStyle name="Normal 26 2 3 2 2" xfId="22575" xr:uid="{385A8ADF-B2E3-4E47-B943-46EBC0F26370}"/>
    <cellStyle name="Normal 26 2 3 2 3" xfId="38202" xr:uid="{A834DE7B-08F5-489D-B66E-2E04FADD1570}"/>
    <cellStyle name="Normal 26 2 3 3" xfId="17231" xr:uid="{E21C041A-5DF0-4563-8D7F-8C51CABE79AD}"/>
    <cellStyle name="Normal 26 2 3 4" xfId="28080" xr:uid="{2E842A07-71A4-4838-B1B2-20BD469ED391}"/>
    <cellStyle name="Normal 26 2 3 5" xfId="34239" xr:uid="{BF893A88-FBDB-4C1F-A9C6-4B2222FCB522}"/>
    <cellStyle name="Normal 26 2 3 6" xfId="43354" xr:uid="{DBE6D0E1-F111-4C9A-A1B4-9EECDBC30AA2}"/>
    <cellStyle name="Normal 26 2 4" xfId="11703" xr:uid="{8A077248-05C2-4E53-99B7-9D7457FB0320}"/>
    <cellStyle name="Normal 26 2 4 2" xfId="22576" xr:uid="{6319216A-9189-497A-A8CC-F93840764028}"/>
    <cellStyle name="Normal 26 2 4 3" xfId="36220" xr:uid="{1CA80E39-3001-4CA1-9875-E65AD4178E50}"/>
    <cellStyle name="Normal 26 2 5" xfId="14175" xr:uid="{B2FE2657-5CEB-4917-81D3-F0F9A0DB5FD6}"/>
    <cellStyle name="Normal 26 2 6" xfId="25024" xr:uid="{A9C0CEE6-60E7-4C26-962A-3919D6CB7F33}"/>
    <cellStyle name="Normal 26 2 7" xfId="31174" xr:uid="{E6AC8B9A-4279-4D78-B575-6124FE47CCFC}"/>
    <cellStyle name="Normal 26 2 8" xfId="40298" xr:uid="{FA357D7B-CB19-4DCD-94D8-BE738C2064EA}"/>
    <cellStyle name="Normal 26 3" xfId="3042" xr:uid="{45ED9839-0391-4B7F-8AAB-F0909D8888F1}"/>
    <cellStyle name="Normal 26 3 2" xfId="6280" xr:uid="{8050E2EE-BFFC-4C02-9905-95C46B786A5F}"/>
    <cellStyle name="Normal 26 3 2 2" xfId="11704" xr:uid="{43F7B0F2-4C7C-4E34-A682-D0A8A3CF95F6}"/>
    <cellStyle name="Normal 26 3 2 2 2" xfId="22577" xr:uid="{17C4422B-668B-4E1E-8B46-CB0061C83751}"/>
    <cellStyle name="Normal 26 3 2 2 3" xfId="39059" xr:uid="{CB03E7F4-33AE-4549-B392-6958F1681F65}"/>
    <cellStyle name="Normal 26 3 2 3" xfId="17718" xr:uid="{4E587C0D-8755-44CD-9199-757BE49005E6}"/>
    <cellStyle name="Normal 26 3 2 4" xfId="28567" xr:uid="{74EB4E0E-A069-46A3-A48B-59CC2DF40B3C}"/>
    <cellStyle name="Normal 26 3 2 5" xfId="35091" xr:uid="{CA1F0CDC-8E99-4241-8B00-98F4937D7F9F}"/>
    <cellStyle name="Normal 26 3 2 6" xfId="43841" xr:uid="{2FE12851-CF53-4FAA-B336-76352F436C1C}"/>
    <cellStyle name="Normal 26 3 3" xfId="11705" xr:uid="{F268CF9E-918E-4593-A2F9-A6669B1BAFE9}"/>
    <cellStyle name="Normal 26 3 3 2" xfId="22578" xr:uid="{EB57D4FD-0ECC-4A3A-95E9-0B6D139EA45C}"/>
    <cellStyle name="Normal 26 3 3 3" xfId="37078" xr:uid="{ACAFD578-6904-496B-A8F8-EE28BBA92F56}"/>
    <cellStyle name="Normal 26 3 4" xfId="14662" xr:uid="{CA4FF869-79A0-4767-93CC-05FDA23BD104}"/>
    <cellStyle name="Normal 26 3 5" xfId="25511" xr:uid="{0A2E70D2-142B-4CA9-A1AC-3F8376C457E0}"/>
    <cellStyle name="Normal 26 3 6" xfId="31661" xr:uid="{CFD5584F-E2E1-48B8-BD80-5A5AEF871B17}"/>
    <cellStyle name="Normal 26 3 7" xfId="40785" xr:uid="{A997CD12-ADFC-4463-AEF7-59F32BD13D0D}"/>
    <cellStyle name="Normal 26 4" xfId="4040" xr:uid="{2DB53FC6-C344-48A5-86A1-E83DFF425B04}"/>
    <cellStyle name="Normal 26 4 2" xfId="7275" xr:uid="{6B152C11-D593-40E1-A889-5AFEF9F4F76D}"/>
    <cellStyle name="Normal 26 4 2 2" xfId="18713" xr:uid="{757E3D73-925E-4C7F-8309-ACB568619BE9}"/>
    <cellStyle name="Normal 26 4 2 3" xfId="29562" xr:uid="{BD4E473D-2DC9-4AEB-B755-ACF2DEC80ADE}"/>
    <cellStyle name="Normal 26 4 2 4" xfId="37601" xr:uid="{28B0BD93-BE0F-48C1-A013-F7D8C6CC66DF}"/>
    <cellStyle name="Normal 26 4 2 5" xfId="44836" xr:uid="{4A8F0D37-7821-4945-9B6C-AF57EBA02033}"/>
    <cellStyle name="Normal 26 4 3" xfId="15657" xr:uid="{638502CD-1C45-41C4-8B7E-7169CFB9ECFA}"/>
    <cellStyle name="Normal 26 4 4" xfId="26506" xr:uid="{9510B3E6-B432-4E24-8DEE-E309E52F7F02}"/>
    <cellStyle name="Normal 26 4 5" xfId="33232" xr:uid="{46D1FB3D-68AE-40F4-8FB4-0AB2AEF0CAAE}"/>
    <cellStyle name="Normal 26 4 6" xfId="41780" xr:uid="{40E8BFDA-2206-4499-A409-F678475E7441}"/>
    <cellStyle name="Normal 26 5" xfId="4584" xr:uid="{30E9D87E-E17C-4DEB-B9A9-4786F2BADC3A}"/>
    <cellStyle name="Normal 26 5 2" xfId="7640" xr:uid="{9601AAAE-D642-4E80-94A4-9A519832094A}"/>
    <cellStyle name="Normal 26 5 2 2" xfId="19078" xr:uid="{88108861-337F-4DA2-AE89-239134975633}"/>
    <cellStyle name="Normal 26 5 2 3" xfId="29927" xr:uid="{D1B158FC-8230-4016-AA8A-25CC7C843A35}"/>
    <cellStyle name="Normal 26 5 2 4" xfId="45201" xr:uid="{25050BDB-6AEB-4DC0-B911-324686433B0C}"/>
    <cellStyle name="Normal 26 5 3" xfId="16022" xr:uid="{9E488030-5C05-4084-928E-EDD80D5515F1}"/>
    <cellStyle name="Normal 26 5 4" xfId="26871" xr:uid="{0E9F82A4-B85A-487F-A5EF-CB1DE26960F5}"/>
    <cellStyle name="Normal 26 5 5" xfId="35620" xr:uid="{740ED86F-3AE5-48CC-8342-CDE42F62E82B}"/>
    <cellStyle name="Normal 26 5 6" xfId="42145" xr:uid="{CF02901D-4205-4EFB-BBCC-D6AAF6C58051}"/>
    <cellStyle name="Normal 26 6" xfId="4946" xr:uid="{EF621AE0-BE6C-4724-8A84-A3905D1F33A1}"/>
    <cellStyle name="Normal 26 6 2" xfId="8002" xr:uid="{B0064265-C4C2-45C0-A603-3AB4CFAEFD50}"/>
    <cellStyle name="Normal 26 6 2 2" xfId="19440" xr:uid="{B66B6B1B-630B-4451-9ABE-1A6A4B5A6FF0}"/>
    <cellStyle name="Normal 26 6 2 3" xfId="30289" xr:uid="{A6EBE1EE-52CF-4E16-B42D-C6AE66BEE04B}"/>
    <cellStyle name="Normal 26 6 2 4" xfId="45563" xr:uid="{A496EC3B-2D15-4EB6-ABE4-B45D978FB421}"/>
    <cellStyle name="Normal 26 6 3" xfId="16384" xr:uid="{0381EDCB-F5AC-4F22-9252-F65127E2EAE0}"/>
    <cellStyle name="Normal 26 6 4" xfId="27233" xr:uid="{7B0EB916-8051-4519-910C-462FB0907F78}"/>
    <cellStyle name="Normal 26 6 5" xfId="42507" xr:uid="{1F2E44F1-B78C-476C-A715-2C4E95F7237D}"/>
    <cellStyle name="Normal 26 7" xfId="5300" xr:uid="{441F37C7-D7C1-4F7B-9D55-390312714CA9}"/>
    <cellStyle name="Normal 26 7 2" xfId="16738" xr:uid="{7ADE45B8-1930-45B2-8528-E2EC38BD28E1}"/>
    <cellStyle name="Normal 26 7 3" xfId="27587" xr:uid="{385986C5-77B7-4587-A369-E2F3B4F24893}"/>
    <cellStyle name="Normal 26 7 4" xfId="42861" xr:uid="{2B3C61B4-88CB-4A38-AFE0-12AED07F5AAF}"/>
    <cellStyle name="Normal 26 8" xfId="8312" xr:uid="{4AAE3E53-C267-429B-8FE8-00C5F0B8C0C0}"/>
    <cellStyle name="Normal 26 9" xfId="13682" xr:uid="{9DE57546-6E91-4780-946B-6A3A28BC8062}"/>
    <cellStyle name="Normal 27" xfId="1018" xr:uid="{9E42073E-547F-41D5-B870-9769F7AB4B5D}"/>
    <cellStyle name="Normal 27 10" xfId="24532" xr:uid="{AF57ABFE-648D-4636-92A0-DACE3FB77A1F}"/>
    <cellStyle name="Normal 27 11" xfId="30489" xr:uid="{B4A3411C-64CC-46F4-AFF6-D99A0EFE8BCF}"/>
    <cellStyle name="Normal 27 12" xfId="39806" xr:uid="{94C9BB0C-1316-46A2-B04F-3A66CB50E1E2}"/>
    <cellStyle name="Normal 27 2" xfId="1997" xr:uid="{E457787D-1E62-4D7A-AA4E-7A4B291DC6D4}"/>
    <cellStyle name="Normal 27 3" xfId="2555" xr:uid="{FC88CC56-E47D-4953-954B-7921942D01EB}"/>
    <cellStyle name="Normal 27 3 2" xfId="3536" xr:uid="{93A1DDE3-A65F-4B09-874A-B6486FBD7E29}"/>
    <cellStyle name="Normal 27 3 2 2" xfId="6774" xr:uid="{C5C9DF38-4171-4FCD-BD4F-D9A070DD6841}"/>
    <cellStyle name="Normal 27 3 2 2 2" xfId="11706" xr:uid="{2AA81741-847E-4ECB-8B45-5132F6FFF1C8}"/>
    <cellStyle name="Normal 27 3 2 2 2 2" xfId="22579" xr:uid="{6B9344C1-18D3-42D0-A4BC-F7C6C7CB5848}"/>
    <cellStyle name="Normal 27 3 2 2 2 3" xfId="39060" xr:uid="{D5BC4981-FEDF-4BCE-BBF0-D551224344DE}"/>
    <cellStyle name="Normal 27 3 2 2 3" xfId="18212" xr:uid="{01962DC0-CBDC-44D6-A256-81CC0714BAC1}"/>
    <cellStyle name="Normal 27 3 2 2 4" xfId="29061" xr:uid="{FC36019C-5FB7-497C-8404-65FE6ED65898}"/>
    <cellStyle name="Normal 27 3 2 2 5" xfId="35092" xr:uid="{4B4F32CC-A8A6-4C68-A56A-DF5613D9C2DC}"/>
    <cellStyle name="Normal 27 3 2 2 6" xfId="44335" xr:uid="{D6C6BF89-CA35-486C-9363-21644B6CC710}"/>
    <cellStyle name="Normal 27 3 2 3" xfId="11707" xr:uid="{C482307D-36D1-4C3C-8F23-EC2E39713E61}"/>
    <cellStyle name="Normal 27 3 2 3 2" xfId="22580" xr:uid="{E8DF7635-35DE-4C3D-A08F-4F684EB6CF3E}"/>
    <cellStyle name="Normal 27 3 2 3 3" xfId="37079" xr:uid="{017CFDC1-BDB6-41EF-A218-297965B979ED}"/>
    <cellStyle name="Normal 27 3 2 4" xfId="15156" xr:uid="{D97DEB39-C98E-48DE-89ED-3C1EC3A95DBB}"/>
    <cellStyle name="Normal 27 3 2 5" xfId="26005" xr:uid="{16A7A528-DCCE-4BBC-B45D-8C92F79BAC10}"/>
    <cellStyle name="Normal 27 3 2 6" xfId="32155" xr:uid="{BE1FB1DE-7ABF-4686-B47D-98881EACF6D5}"/>
    <cellStyle name="Normal 27 3 2 7" xfId="41279" xr:uid="{FE519A1D-17A2-4607-B3D2-37312D12671F}"/>
    <cellStyle name="Normal 27 3 3" xfId="5794" xr:uid="{4F9F9AE5-858D-414F-8AAF-6C8BA252515E}"/>
    <cellStyle name="Normal 27 3 3 2" xfId="11708" xr:uid="{06651A2B-1DD7-45FA-A98E-6E322A721FE9}"/>
    <cellStyle name="Normal 27 3 3 2 2" xfId="22581" xr:uid="{AA30157B-D0A6-4111-8911-0D2173DB5980}"/>
    <cellStyle name="Normal 27 3 3 2 3" xfId="38203" xr:uid="{6783384B-1066-4ADE-A797-BFA2186AD7B5}"/>
    <cellStyle name="Normal 27 3 3 3" xfId="17232" xr:uid="{8F8B30CC-9BCA-43B4-B6E6-FC80830FD41E}"/>
    <cellStyle name="Normal 27 3 3 4" xfId="28081" xr:uid="{D31BECAE-35DC-47AC-8589-6858CD85530B}"/>
    <cellStyle name="Normal 27 3 3 5" xfId="34240" xr:uid="{6C02B0B1-A26B-4238-AD6D-A722EF89E7BB}"/>
    <cellStyle name="Normal 27 3 3 6" xfId="43355" xr:uid="{02C87FC6-2246-4F78-8BE0-DDAF6B67E548}"/>
    <cellStyle name="Normal 27 3 4" xfId="11709" xr:uid="{500375EF-6750-48FE-8B99-DDF8D8EDF3D1}"/>
    <cellStyle name="Normal 27 3 4 2" xfId="22582" xr:uid="{835F5CD1-4486-4DA9-8055-0514DEA82524}"/>
    <cellStyle name="Normal 27 3 4 3" xfId="36221" xr:uid="{9708AD2E-5C2A-49E5-9FE6-87E774463064}"/>
    <cellStyle name="Normal 27 3 5" xfId="14176" xr:uid="{F474B017-C0B8-4057-8B31-018345DDB439}"/>
    <cellStyle name="Normal 27 3 6" xfId="25025" xr:uid="{AFE54F5E-5F05-4126-89E0-0EB48567FE4C}"/>
    <cellStyle name="Normal 27 3 7" xfId="31175" xr:uid="{637AC7CF-C004-45C9-A4FC-6754CCE21D3F}"/>
    <cellStyle name="Normal 27 3 8" xfId="40299" xr:uid="{7BE19527-9F26-4DA5-8AD8-557708B2392F}"/>
    <cellStyle name="Normal 27 4" xfId="3043" xr:uid="{03FD345F-1E64-413A-8DEC-96DBEA461545}"/>
    <cellStyle name="Normal 27 4 2" xfId="6281" xr:uid="{97632712-C707-4B1F-8644-6BF6C3073940}"/>
    <cellStyle name="Normal 27 4 2 2" xfId="11710" xr:uid="{FE00654A-F391-4682-9457-506012972AB0}"/>
    <cellStyle name="Normal 27 4 2 2 2" xfId="22583" xr:uid="{C6A2A0E2-AF3E-4257-85D0-6FB8862CDA9B}"/>
    <cellStyle name="Normal 27 4 2 2 3" xfId="39061" xr:uid="{72E98A9F-051C-4EAB-83C2-01F23A78D74D}"/>
    <cellStyle name="Normal 27 4 2 3" xfId="17719" xr:uid="{F9DF36E7-1862-43F4-AF99-14C1D89DA1E1}"/>
    <cellStyle name="Normal 27 4 2 4" xfId="28568" xr:uid="{BA65C63E-E5FA-46BA-B204-FB54AC554FED}"/>
    <cellStyle name="Normal 27 4 2 5" xfId="35093" xr:uid="{2E0D0D31-C586-476A-BBB6-41F64349268F}"/>
    <cellStyle name="Normal 27 4 2 6" xfId="43842" xr:uid="{3E82B148-3A9B-4227-AEF0-70775D0312F4}"/>
    <cellStyle name="Normal 27 4 3" xfId="11711" xr:uid="{8A021077-15B7-4739-B681-8B2315E2CA78}"/>
    <cellStyle name="Normal 27 4 3 2" xfId="22584" xr:uid="{7CB10C6F-0119-4B11-B5C8-1612C934FBFE}"/>
    <cellStyle name="Normal 27 4 3 3" xfId="37080" xr:uid="{D231E052-420F-4A64-9B63-DD6EB2FA8FB3}"/>
    <cellStyle name="Normal 27 4 4" xfId="14663" xr:uid="{EF521106-8A6D-4D52-AF79-06E49F954327}"/>
    <cellStyle name="Normal 27 4 5" xfId="25512" xr:uid="{41393A7F-1912-4F89-9577-ABC880D8F41A}"/>
    <cellStyle name="Normal 27 4 6" xfId="31662" xr:uid="{48D47015-9F3C-4783-AE73-FC655349D09A}"/>
    <cellStyle name="Normal 27 4 7" xfId="40786" xr:uid="{7E404959-3B61-49F2-BB56-A564FE8D8DA1}"/>
    <cellStyle name="Normal 27 5" xfId="4041" xr:uid="{EB81B3BE-DA86-4CEB-92A7-A1DE3C4948ED}"/>
    <cellStyle name="Normal 27 5 2" xfId="7276" xr:uid="{4100A7B1-DEA3-47FF-A31A-420C8910D257}"/>
    <cellStyle name="Normal 27 5 2 2" xfId="18714" xr:uid="{3374EBA9-A3F1-4644-AEB2-97AB76D2A561}"/>
    <cellStyle name="Normal 27 5 2 3" xfId="29563" xr:uid="{3B474DA7-8F58-4227-91A2-D106860CE31A}"/>
    <cellStyle name="Normal 27 5 2 4" xfId="37615" xr:uid="{6BBE1289-98F2-42CA-8979-77B64854C775}"/>
    <cellStyle name="Normal 27 5 2 5" xfId="44837" xr:uid="{297C9121-15CA-4356-8BA6-A6B52AB58872}"/>
    <cellStyle name="Normal 27 5 3" xfId="15658" xr:uid="{BB0D1A65-CBCA-496C-AA8D-B8CE1D07AFCB}"/>
    <cellStyle name="Normal 27 5 4" xfId="26507" xr:uid="{5F678FE6-7579-4781-9D34-6B71CAD9C63C}"/>
    <cellStyle name="Normal 27 5 5" xfId="33233" xr:uid="{56A0F6C1-7DC6-4A39-B6DC-029E4D07B8DF}"/>
    <cellStyle name="Normal 27 5 6" xfId="41781" xr:uid="{AABBF74D-3270-476F-BA64-CCCBC617D43C}"/>
    <cellStyle name="Normal 27 6" xfId="4585" xr:uid="{42E843C4-F938-44E2-8737-68C8377E8E4C}"/>
    <cellStyle name="Normal 27 6 2" xfId="7641" xr:uid="{40EDA3AA-85DF-4F6B-9260-09B2395AE28F}"/>
    <cellStyle name="Normal 27 6 2 2" xfId="19079" xr:uid="{E8BE367B-D020-41F0-9235-5835A97DB4CF}"/>
    <cellStyle name="Normal 27 6 2 3" xfId="29928" xr:uid="{B5B42375-B2F4-4B93-AC65-4E3A2413FD5F}"/>
    <cellStyle name="Normal 27 6 2 4" xfId="45202" xr:uid="{D228A4B1-65CC-4E4A-8794-73622D9711D8}"/>
    <cellStyle name="Normal 27 6 3" xfId="16023" xr:uid="{1563464D-793E-4312-99FF-9E6392E315AB}"/>
    <cellStyle name="Normal 27 6 4" xfId="26872" xr:uid="{3285EA47-905F-46C8-B819-1F29BBF2066C}"/>
    <cellStyle name="Normal 27 6 5" xfId="35634" xr:uid="{4AD12C7C-D48F-4763-B518-C0CC60D76391}"/>
    <cellStyle name="Normal 27 6 6" xfId="42146" xr:uid="{2936AF64-41D8-4B62-BD34-1DC290418180}"/>
    <cellStyle name="Normal 27 7" xfId="4947" xr:uid="{1A4CBD83-7AD2-406E-B1E6-19099E21EA26}"/>
    <cellStyle name="Normal 27 7 2" xfId="8003" xr:uid="{92EB2236-CAA8-4BA2-9F31-014C7F2DC40C}"/>
    <cellStyle name="Normal 27 7 2 2" xfId="19441" xr:uid="{DC513EA1-63CE-44F5-B80F-650E59E8615C}"/>
    <cellStyle name="Normal 27 7 2 3" xfId="30290" xr:uid="{60138E52-CEC0-4DE7-B5F9-D73A4284A288}"/>
    <cellStyle name="Normal 27 7 2 4" xfId="45564" xr:uid="{734EB604-BD0F-417E-8B01-8F380C3312E0}"/>
    <cellStyle name="Normal 27 7 3" xfId="16385" xr:uid="{EDF6D71A-B093-40E7-B1B5-306D28E6AF36}"/>
    <cellStyle name="Normal 27 7 4" xfId="27234" xr:uid="{FB9CA27E-1B5D-4F67-9997-293434BC56C4}"/>
    <cellStyle name="Normal 27 7 5" xfId="42508" xr:uid="{CDDBD448-1E2D-48C1-8768-30D806335CD9}"/>
    <cellStyle name="Normal 27 8" xfId="5301" xr:uid="{E515945B-65F9-4F87-A8D4-682F85CF0124}"/>
    <cellStyle name="Normal 27 8 2" xfId="16739" xr:uid="{B57370E7-0D8E-4E23-A481-6CD51E44004C}"/>
    <cellStyle name="Normal 27 8 3" xfId="27588" xr:uid="{83A56440-B750-4938-8A25-954D5814E630}"/>
    <cellStyle name="Normal 27 8 4" xfId="42862" xr:uid="{F0ED2511-ED55-443E-A4FC-9A2A77CC45E1}"/>
    <cellStyle name="Normal 27 9" xfId="13683" xr:uid="{C4DD9EF9-C6EF-48FC-8DE6-975CF69A37F8}"/>
    <cellStyle name="Normal 28" xfId="1019" xr:uid="{85EC6DEA-A1ED-4F2A-BBC8-BEA18A356E9F}"/>
    <cellStyle name="Normal 28 10" xfId="24533" xr:uid="{AD97F918-3E75-4215-AD37-4EF39DD4097B}"/>
    <cellStyle name="Normal 28 11" xfId="30490" xr:uid="{EF697C48-3675-4D47-8C6B-4ABAA8094B24}"/>
    <cellStyle name="Normal 28 12" xfId="39807" xr:uid="{4141BF86-775B-4CD4-B144-C87EBE4072F3}"/>
    <cellStyle name="Normal 28 2" xfId="2556" xr:uid="{DA08F8FE-D7A2-4914-8B4B-F275FAAF37EC}"/>
    <cellStyle name="Normal 28 2 2" xfId="3537" xr:uid="{BCC9F5E6-583E-4EA2-BB32-453E89B59292}"/>
    <cellStyle name="Normal 28 2 2 2" xfId="6775" xr:uid="{32E87AFC-A0D0-4907-A773-129C2C838C50}"/>
    <cellStyle name="Normal 28 2 2 2 2" xfId="11712" xr:uid="{7D754EB8-11E2-40B9-862F-39D1257332D5}"/>
    <cellStyle name="Normal 28 2 2 2 2 2" xfId="22585" xr:uid="{78379C74-7E7A-4370-BA91-341CA7FF5E2C}"/>
    <cellStyle name="Normal 28 2 2 2 2 3" xfId="39062" xr:uid="{EE8B9EC0-E040-494B-991A-2C10EA78D3D2}"/>
    <cellStyle name="Normal 28 2 2 2 3" xfId="18213" xr:uid="{CDD0C43E-37A8-4145-B7D4-5121D76A1197}"/>
    <cellStyle name="Normal 28 2 2 2 4" xfId="29062" xr:uid="{1C2E6F48-BBA8-40E1-BF2D-72790F18BFF0}"/>
    <cellStyle name="Normal 28 2 2 2 5" xfId="35094" xr:uid="{011760C0-EFB0-43C6-BF37-4D7175DFFABA}"/>
    <cellStyle name="Normal 28 2 2 2 6" xfId="44336" xr:uid="{0C89EDF6-CA28-4896-9483-01ED4E9952E0}"/>
    <cellStyle name="Normal 28 2 2 3" xfId="11713" xr:uid="{183D9227-AFA2-40BC-B902-F1F10BD0D410}"/>
    <cellStyle name="Normal 28 2 2 3 2" xfId="22586" xr:uid="{82E77B9B-3520-42C7-B2EA-2885F0AA04E9}"/>
    <cellStyle name="Normal 28 2 2 3 3" xfId="37081" xr:uid="{545D1522-3FC1-4227-8717-0F760A5BB67E}"/>
    <cellStyle name="Normal 28 2 2 4" xfId="15157" xr:uid="{AB6AF10C-A038-4325-AB17-4237C726CE79}"/>
    <cellStyle name="Normal 28 2 2 5" xfId="26006" xr:uid="{780D51BF-BA67-466F-BA97-3B6C3231F6FA}"/>
    <cellStyle name="Normal 28 2 2 6" xfId="32156" xr:uid="{73059ACF-3FFA-44E1-9D3C-C1959DFB9428}"/>
    <cellStyle name="Normal 28 2 2 7" xfId="41280" xr:uid="{BBD7B9D2-C171-479D-9DF9-932B5CC8878F}"/>
    <cellStyle name="Normal 28 2 3" xfId="5795" xr:uid="{258EFE7E-DB3F-4768-9731-6C7BEDD0994B}"/>
    <cellStyle name="Normal 28 2 3 2" xfId="11714" xr:uid="{9DC41AD7-48A4-4ECB-8740-D5F7854356BE}"/>
    <cellStyle name="Normal 28 2 3 2 2" xfId="22587" xr:uid="{EDC22641-36AF-4D7D-9E7B-CF43F61FFDF6}"/>
    <cellStyle name="Normal 28 2 3 2 3" xfId="38204" xr:uid="{088F628F-DB6F-42A0-90BD-5E782BBCEF6B}"/>
    <cellStyle name="Normal 28 2 3 3" xfId="17233" xr:uid="{1621EAE4-F99C-4C55-9371-AE2F3E20D26E}"/>
    <cellStyle name="Normal 28 2 3 4" xfId="28082" xr:uid="{698DEA69-4B2D-4D40-ACF4-C58EA0C19FA6}"/>
    <cellStyle name="Normal 28 2 3 5" xfId="34241" xr:uid="{1DFA786D-5198-4CCC-9841-D46C488A009A}"/>
    <cellStyle name="Normal 28 2 3 6" xfId="43356" xr:uid="{790F49D1-E7B3-4D75-806D-A8C54A25A8FE}"/>
    <cellStyle name="Normal 28 2 4" xfId="11715" xr:uid="{7C980C70-C32F-4888-9617-66193E31888A}"/>
    <cellStyle name="Normal 28 2 4 2" xfId="22588" xr:uid="{79D750A6-77F0-48FC-9F3B-45047A2325FA}"/>
    <cellStyle name="Normal 28 2 4 3" xfId="36222" xr:uid="{DBEB2851-1194-4710-A2F0-D3E3D1AA5435}"/>
    <cellStyle name="Normal 28 2 5" xfId="14177" xr:uid="{0044A0C2-CFCD-4EAA-8B5A-53BCE058F4D9}"/>
    <cellStyle name="Normal 28 2 6" xfId="25026" xr:uid="{BC5476F2-B368-4A47-B61E-5FE98E497441}"/>
    <cellStyle name="Normal 28 2 7" xfId="31176" xr:uid="{98710521-0DC1-4A63-9EF7-256F29768E3E}"/>
    <cellStyle name="Normal 28 2 8" xfId="40300" xr:uid="{AEA2F9FA-B933-469F-A093-05343C55A0A0}"/>
    <cellStyle name="Normal 28 3" xfId="3044" xr:uid="{0AB4110F-6619-4CEE-857C-8FAD6705CE0F}"/>
    <cellStyle name="Normal 28 3 2" xfId="6282" xr:uid="{7B0F08FD-1BE1-47E5-B8CC-0365A5B32E19}"/>
    <cellStyle name="Normal 28 3 2 2" xfId="11716" xr:uid="{8FC00A41-E295-48BC-BB13-8462A41BB442}"/>
    <cellStyle name="Normal 28 3 2 2 2" xfId="22589" xr:uid="{6B0C9918-742E-45A1-9392-F66831199CE5}"/>
    <cellStyle name="Normal 28 3 2 2 3" xfId="39063" xr:uid="{73B63CD7-7E3D-471C-8E4F-BAEC4B8AD9F7}"/>
    <cellStyle name="Normal 28 3 2 3" xfId="17720" xr:uid="{18D153CB-0D54-4F86-A321-F84A95CDF3ED}"/>
    <cellStyle name="Normal 28 3 2 4" xfId="28569" xr:uid="{0E09BD07-D6A9-4653-B07E-86E9BAA4F1F2}"/>
    <cellStyle name="Normal 28 3 2 5" xfId="35095" xr:uid="{58D4597A-CFE6-4EC6-A340-32B623409E51}"/>
    <cellStyle name="Normal 28 3 2 6" xfId="43843" xr:uid="{E36A5BEC-F168-46A5-AAFC-32714AAEC57B}"/>
    <cellStyle name="Normal 28 3 3" xfId="11717" xr:uid="{EF65D484-4336-4D6B-B206-6863E10F56A9}"/>
    <cellStyle name="Normal 28 3 3 2" xfId="22590" xr:uid="{99F03D4A-1172-417B-8AEA-F8FA96726E8F}"/>
    <cellStyle name="Normal 28 3 3 3" xfId="37082" xr:uid="{8E4DF197-AFDE-4687-A9D9-FAAAEA431D76}"/>
    <cellStyle name="Normal 28 3 4" xfId="14664" xr:uid="{302748E5-0DC6-43A9-B5D7-5009E33A620C}"/>
    <cellStyle name="Normal 28 3 5" xfId="25513" xr:uid="{D8E634AB-AE09-4BD2-A94E-9DE0E4EEC862}"/>
    <cellStyle name="Normal 28 3 6" xfId="31663" xr:uid="{A625F0DE-2E8D-41D5-BBED-96F57E0A1B7E}"/>
    <cellStyle name="Normal 28 3 7" xfId="40787" xr:uid="{418F3B37-4E17-434E-9F5D-48078484365E}"/>
    <cellStyle name="Normal 28 4" xfId="4042" xr:uid="{D8B27B7B-E402-4112-BCB6-E967E32F4E01}"/>
    <cellStyle name="Normal 28 4 2" xfId="7277" xr:uid="{0F765161-779F-46FC-9C53-0E3B4D324DF1}"/>
    <cellStyle name="Normal 28 4 2 2" xfId="18715" xr:uid="{97FEB63B-0B54-415C-B1AB-4B5DC92757DA}"/>
    <cellStyle name="Normal 28 4 2 3" xfId="29564" xr:uid="{7FFB12F6-CE7E-4F36-9931-F49605198B91}"/>
    <cellStyle name="Normal 28 4 2 4" xfId="37629" xr:uid="{809D2A16-0373-4824-A52F-2FF77FA74276}"/>
    <cellStyle name="Normal 28 4 2 5" xfId="44838" xr:uid="{45237652-5657-4245-A587-D43466C25CCC}"/>
    <cellStyle name="Normal 28 4 3" xfId="15659" xr:uid="{8D5F9AC0-E222-45AC-93C5-712153F73464}"/>
    <cellStyle name="Normal 28 4 4" xfId="26508" xr:uid="{01568FE4-7895-46A3-95F7-75F189531BED}"/>
    <cellStyle name="Normal 28 4 5" xfId="33234" xr:uid="{2392F991-03DB-43C4-B8AB-64E317BCD180}"/>
    <cellStyle name="Normal 28 4 6" xfId="41782" xr:uid="{C1A4E53D-9E47-43C0-9BD6-1B98F66616FE}"/>
    <cellStyle name="Normal 28 5" xfId="4586" xr:uid="{6E5DC3E5-CF10-40B2-8D0C-74A1C27642EC}"/>
    <cellStyle name="Normal 28 5 2" xfId="7642" xr:uid="{29CE7F04-9944-44FD-8554-A9B047FCFC1A}"/>
    <cellStyle name="Normal 28 5 2 2" xfId="19080" xr:uid="{17EA4660-9550-45E9-A95E-F3740A6C77F0}"/>
    <cellStyle name="Normal 28 5 2 3" xfId="29929" xr:uid="{505BA0EA-7444-4709-8676-4375C7D86563}"/>
    <cellStyle name="Normal 28 5 2 4" xfId="45203" xr:uid="{A5447604-8846-4244-B3CE-4663EAC30D1F}"/>
    <cellStyle name="Normal 28 5 3" xfId="16024" xr:uid="{E366DCDE-03BF-495C-8C5E-E2E6BB52B843}"/>
    <cellStyle name="Normal 28 5 4" xfId="26873" xr:uid="{91ABFE69-3169-43ED-BF62-63D88121E0B3}"/>
    <cellStyle name="Normal 28 5 5" xfId="35648" xr:uid="{A8D69E99-ECC4-48DF-BEB5-D62BFF78D7A0}"/>
    <cellStyle name="Normal 28 5 6" xfId="42147" xr:uid="{924C111D-92F6-404A-A908-400E5DEF5FE7}"/>
    <cellStyle name="Normal 28 6" xfId="4948" xr:uid="{E268EC95-5627-4C5A-A987-0550366B489B}"/>
    <cellStyle name="Normal 28 6 2" xfId="8004" xr:uid="{868CE392-8CC5-444F-926F-0C05C1567A49}"/>
    <cellStyle name="Normal 28 6 2 2" xfId="19442" xr:uid="{4E0D16BA-384A-4403-BE4F-5FCB140395EB}"/>
    <cellStyle name="Normal 28 6 2 3" xfId="30291" xr:uid="{C2E6FC23-940E-4996-92C3-60AD5AC0CE8D}"/>
    <cellStyle name="Normal 28 6 2 4" xfId="45565" xr:uid="{72F2B3A3-38E7-4904-A9D7-1FF29F1A08DE}"/>
    <cellStyle name="Normal 28 6 3" xfId="16386" xr:uid="{E3F0D0EE-0CB1-436F-9EB9-CB4C8595FA73}"/>
    <cellStyle name="Normal 28 6 4" xfId="27235" xr:uid="{CC538C62-16C1-46C2-ACA4-5FC2D0E14C4B}"/>
    <cellStyle name="Normal 28 6 5" xfId="42509" xr:uid="{BB4BCB5D-BF16-4976-B434-38DDA3F9FC57}"/>
    <cellStyle name="Normal 28 7" xfId="5302" xr:uid="{44F17AFE-E5A5-4A54-9367-5E7797BA605F}"/>
    <cellStyle name="Normal 28 7 2" xfId="16740" xr:uid="{A217C763-6CD4-4DFA-9CCD-4FC296BAE3F7}"/>
    <cellStyle name="Normal 28 7 3" xfId="27589" xr:uid="{D91DAF4D-D412-4311-81B5-1AD113F98191}"/>
    <cellStyle name="Normal 28 7 4" xfId="42863" xr:uid="{34778852-F6AA-42A1-BDFF-D2998C2A86A8}"/>
    <cellStyle name="Normal 28 8" xfId="8313" xr:uid="{34214522-F889-470D-9A8E-A9E1872D6CF3}"/>
    <cellStyle name="Normal 28 9" xfId="13684" xr:uid="{75127FE1-BBC5-474C-A027-93955ABDD0D2}"/>
    <cellStyle name="Normal 29" xfId="1020" xr:uid="{C2E20672-573F-43D6-A0A5-6A93D2C57EB5}"/>
    <cellStyle name="Normal 29 10" xfId="24534" xr:uid="{80E1578F-D36A-455C-884A-F9F25DDAA6BA}"/>
    <cellStyle name="Normal 29 11" xfId="30721" xr:uid="{1FA54CD5-8A54-498B-AD8E-0B3EFB86ACC5}"/>
    <cellStyle name="Normal 29 12" xfId="39808" xr:uid="{14F258A0-B3DB-4AF5-862F-2A133A8F2D0A}"/>
    <cellStyle name="Normal 29 2" xfId="2557" xr:uid="{6597B7FF-C1E8-4182-8C97-AA4459D90A12}"/>
    <cellStyle name="Normal 29 2 2" xfId="3538" xr:uid="{F00BA1C8-0698-4606-90FF-374557FD000E}"/>
    <cellStyle name="Normal 29 2 2 2" xfId="6776" xr:uid="{17E71D3B-D060-4938-86A7-F721ACE7DFC9}"/>
    <cellStyle name="Normal 29 2 2 2 2" xfId="11718" xr:uid="{5EDA1D53-054A-4CED-BDE0-A50F87238A4B}"/>
    <cellStyle name="Normal 29 2 2 2 2 2" xfId="22591" xr:uid="{828ABC89-AE9A-4D16-9339-8390BDAA589B}"/>
    <cellStyle name="Normal 29 2 2 2 2 3" xfId="39064" xr:uid="{7AE928DA-0AD0-4FBA-9EA9-E0080369AC1D}"/>
    <cellStyle name="Normal 29 2 2 2 3" xfId="18214" xr:uid="{7EC11977-4274-4C51-8650-C1A66CB7E11F}"/>
    <cellStyle name="Normal 29 2 2 2 4" xfId="29063" xr:uid="{3E97D3B4-3157-4DD9-A017-176FE7B01B89}"/>
    <cellStyle name="Normal 29 2 2 2 5" xfId="35096" xr:uid="{A963CE15-3D4E-4A55-9CE4-2DC23A64CCC7}"/>
    <cellStyle name="Normal 29 2 2 2 6" xfId="44337" xr:uid="{E37900AC-A954-45E0-A094-83C32FF6ABBF}"/>
    <cellStyle name="Normal 29 2 2 3" xfId="11719" xr:uid="{0005DCF5-4CA4-4E2D-9D7F-91700EC0C1CF}"/>
    <cellStyle name="Normal 29 2 2 3 2" xfId="22592" xr:uid="{5D773B61-C8E8-4F5D-A546-A52BFC4DC2EA}"/>
    <cellStyle name="Normal 29 2 2 3 3" xfId="37083" xr:uid="{10C89074-8341-43A3-B9AC-1C8BF46AAAFA}"/>
    <cellStyle name="Normal 29 2 2 4" xfId="15158" xr:uid="{A9570252-BC8A-46BF-BE0C-4733CF8DA625}"/>
    <cellStyle name="Normal 29 2 2 5" xfId="26007" xr:uid="{A9859B4D-7D65-4248-B310-DF9CF4710F31}"/>
    <cellStyle name="Normal 29 2 2 6" xfId="32157" xr:uid="{638D356B-CD98-4563-BEAE-085363FBB230}"/>
    <cellStyle name="Normal 29 2 2 7" xfId="41281" xr:uid="{0ED3D803-E8E7-4CD1-9018-BF74BA4602D7}"/>
    <cellStyle name="Normal 29 2 3" xfId="5796" xr:uid="{DA4B00DC-06F3-4508-9484-ACB29908B364}"/>
    <cellStyle name="Normal 29 2 3 2" xfId="11720" xr:uid="{2E32E2FD-2E38-4342-A2D9-6DFF7B91B66B}"/>
    <cellStyle name="Normal 29 2 3 2 2" xfId="22593" xr:uid="{44B4CE35-13E1-4CEF-98C2-502580008AC5}"/>
    <cellStyle name="Normal 29 2 3 2 3" xfId="38205" xr:uid="{4F514E24-AC2A-4675-9EC0-4F5CD05E5E3F}"/>
    <cellStyle name="Normal 29 2 3 3" xfId="17234" xr:uid="{6B1612AE-EDCC-46DF-B7FA-87B3F07D1A8E}"/>
    <cellStyle name="Normal 29 2 3 4" xfId="28083" xr:uid="{FD2E4F96-1373-4718-B24E-3B537E03CD64}"/>
    <cellStyle name="Normal 29 2 3 5" xfId="34242" xr:uid="{9F79060D-96F7-4B9D-84AF-55C8E99CE318}"/>
    <cellStyle name="Normal 29 2 3 6" xfId="43357" xr:uid="{FC5F4C41-A032-4689-9169-21AC6B0CDF27}"/>
    <cellStyle name="Normal 29 2 4" xfId="11721" xr:uid="{BEB35B3C-5C0E-41F5-A92D-51AD9575A140}"/>
    <cellStyle name="Normal 29 2 4 2" xfId="22594" xr:uid="{BE3A80A2-D545-41E1-A056-62C76559D5E7}"/>
    <cellStyle name="Normal 29 2 4 3" xfId="36223" xr:uid="{2BAAE439-4BCE-4F88-A7C9-0A70DA28EF14}"/>
    <cellStyle name="Normal 29 2 5" xfId="14178" xr:uid="{99A279EF-47A3-466C-9294-364624A5732B}"/>
    <cellStyle name="Normal 29 2 6" xfId="25027" xr:uid="{285AEAD7-72E9-483F-AA0A-271324B0E22B}"/>
    <cellStyle name="Normal 29 2 7" xfId="31177" xr:uid="{7FF70379-84D7-4800-A9FF-FE67056AF1FA}"/>
    <cellStyle name="Normal 29 2 8" xfId="40301" xr:uid="{B5CCF03D-4C79-4BE9-AB86-0C56094F66B8}"/>
    <cellStyle name="Normal 29 3" xfId="3045" xr:uid="{D8DE33F9-5C36-4BF9-BD3B-1D6BA8D09797}"/>
    <cellStyle name="Normal 29 3 2" xfId="6283" xr:uid="{47E8C24F-79D6-4539-9F70-6B71897E8559}"/>
    <cellStyle name="Normal 29 3 2 2" xfId="11722" xr:uid="{BD078E41-0973-47C2-954C-6B294FEDDF17}"/>
    <cellStyle name="Normal 29 3 2 2 2" xfId="22595" xr:uid="{E25EA4B9-6369-47C0-B363-C06A4CC93AF1}"/>
    <cellStyle name="Normal 29 3 2 2 3" xfId="39065" xr:uid="{9C12C592-0119-4431-A605-60C174A2ABCB}"/>
    <cellStyle name="Normal 29 3 2 3" xfId="17721" xr:uid="{7EBFABC9-0F48-4612-95AD-D82BBA85F7D7}"/>
    <cellStyle name="Normal 29 3 2 4" xfId="28570" xr:uid="{ADDDDA6A-B7A3-4562-A7C1-1E3E699D761C}"/>
    <cellStyle name="Normal 29 3 2 5" xfId="35097" xr:uid="{2196D3C8-502E-4CBA-ABFC-661A2A46124F}"/>
    <cellStyle name="Normal 29 3 2 6" xfId="43844" xr:uid="{2104A29D-9792-4359-ADCB-143D64B1F12D}"/>
    <cellStyle name="Normal 29 3 3" xfId="11723" xr:uid="{706040B5-2359-41C9-A232-80B9E89174D9}"/>
    <cellStyle name="Normal 29 3 3 2" xfId="22596" xr:uid="{EB0EE45B-DDE5-44FE-BC7E-5474F24A5AC0}"/>
    <cellStyle name="Normal 29 3 3 3" xfId="37084" xr:uid="{47A96196-D3F8-404E-BA1F-7385B3A0ED84}"/>
    <cellStyle name="Normal 29 3 4" xfId="14665" xr:uid="{12C7B6A0-7BDC-4647-A496-0EC998B4494F}"/>
    <cellStyle name="Normal 29 3 5" xfId="25514" xr:uid="{5F8FAAAE-82D1-4AA2-A454-D65C7F86AB6D}"/>
    <cellStyle name="Normal 29 3 6" xfId="31664" xr:uid="{94F23622-F821-408B-B3AD-D1331EBC2F04}"/>
    <cellStyle name="Normal 29 3 7" xfId="40788" xr:uid="{94ED4D46-9C4D-4DF2-81FF-B0F2373CA1E8}"/>
    <cellStyle name="Normal 29 4" xfId="4043" xr:uid="{CC2B82BE-99BC-4B4B-8965-85EE95192C91}"/>
    <cellStyle name="Normal 29 4 2" xfId="7278" xr:uid="{8EB5ED9A-2262-4924-862F-8DE2218D39DB}"/>
    <cellStyle name="Normal 29 4 2 2" xfId="18716" xr:uid="{74910CE0-E9E0-44C3-A73E-1B3A08AF86C5}"/>
    <cellStyle name="Normal 29 4 2 3" xfId="29565" xr:uid="{13918921-635A-4532-8D00-7888085EC30E}"/>
    <cellStyle name="Normal 29 4 2 4" xfId="37636" xr:uid="{FF175F14-9C1C-42AC-AA58-8DA318B23A21}"/>
    <cellStyle name="Normal 29 4 2 5" xfId="44839" xr:uid="{1AFD96C7-2A97-4F89-910C-EB3900E64B0F}"/>
    <cellStyle name="Normal 29 4 3" xfId="15660" xr:uid="{57D6217C-23E8-4836-A1BE-C56B47B4DA2F}"/>
    <cellStyle name="Normal 29 4 4" xfId="26509" xr:uid="{39250AA8-D550-4167-AE20-A32A079FCF51}"/>
    <cellStyle name="Normal 29 4 5" xfId="32409" xr:uid="{2F08E9BD-75A4-46E1-8FED-25FCA7609B65}"/>
    <cellStyle name="Normal 29 4 6" xfId="41783" xr:uid="{03C632DA-C308-43BB-84A8-BA1A1C1E6D5B}"/>
    <cellStyle name="Normal 29 5" xfId="4587" xr:uid="{1D5D0B4D-461A-4612-AD54-C2EDB992336D}"/>
    <cellStyle name="Normal 29 5 2" xfId="7643" xr:uid="{EA285007-9C09-407A-89BA-6CEC04253D4E}"/>
    <cellStyle name="Normal 29 5 2 2" xfId="19081" xr:uid="{77AB0DCC-4772-49A1-BCA8-A7A3A4220D86}"/>
    <cellStyle name="Normal 29 5 2 3" xfId="29930" xr:uid="{E6D12428-E1EB-442E-86D3-23EB3DADED90}"/>
    <cellStyle name="Normal 29 5 2 4" xfId="45204" xr:uid="{64476918-3881-46AC-9AF1-D20D4E8DAECA}"/>
    <cellStyle name="Normal 29 5 3" xfId="16025" xr:uid="{E6F6F810-A675-4A52-9C89-1125975F0B09}"/>
    <cellStyle name="Normal 29 5 4" xfId="26874" xr:uid="{E307F8CB-7C44-4FE1-AE73-4A51E8C559C3}"/>
    <cellStyle name="Normal 29 5 5" xfId="35655" xr:uid="{C3BD7792-DE1A-436E-89AE-A3B47A66E46D}"/>
    <cellStyle name="Normal 29 5 6" xfId="42148" xr:uid="{38A06CF1-2A78-40B4-9EB2-75D33F794C97}"/>
    <cellStyle name="Normal 29 6" xfId="4949" xr:uid="{75AD0129-2B7E-493F-92FC-97F9BC2304E9}"/>
    <cellStyle name="Normal 29 6 2" xfId="8005" xr:uid="{BE417B05-35B5-4ADD-8B4E-33972AF84B65}"/>
    <cellStyle name="Normal 29 6 2 2" xfId="19443" xr:uid="{10CF5AD5-6E6C-4C3B-AA98-13029B01F581}"/>
    <cellStyle name="Normal 29 6 2 3" xfId="30292" xr:uid="{7607D361-1FAF-4716-A14F-AA7C93C6DD4F}"/>
    <cellStyle name="Normal 29 6 2 4" xfId="45566" xr:uid="{B9ACC500-DB1C-4B26-A1E5-47CC577F1AD8}"/>
    <cellStyle name="Normal 29 6 3" xfId="16387" xr:uid="{5CBEEB3F-D8A8-4D95-8292-449C0C5F0358}"/>
    <cellStyle name="Normal 29 6 4" xfId="27236" xr:uid="{9B3DAE00-E540-40BA-BB9F-CB589C397629}"/>
    <cellStyle name="Normal 29 6 5" xfId="42510" xr:uid="{6E1A6816-00E4-4395-9E8B-B97E5C60AC8E}"/>
    <cellStyle name="Normal 29 7" xfId="5303" xr:uid="{18F8CEC9-11D4-45C5-8FAB-491593B79E1E}"/>
    <cellStyle name="Normal 29 7 2" xfId="16741" xr:uid="{409B6628-4E66-4BB5-B851-47455356AABD}"/>
    <cellStyle name="Normal 29 7 3" xfId="27590" xr:uid="{E114A3BD-4198-45D1-B068-96C7BE28131B}"/>
    <cellStyle name="Normal 29 7 4" xfId="42864" xr:uid="{60A3A71B-745B-4F24-A10F-18B325BEF65B}"/>
    <cellStyle name="Normal 29 8" xfId="8314" xr:uid="{E12E9063-292C-4C8A-8CAE-E238F26FC87D}"/>
    <cellStyle name="Normal 29 9" xfId="13685" xr:uid="{FF64F8D2-2921-4B2B-946B-A023E6D2CB5A}"/>
    <cellStyle name="Normal 3" xfId="49" xr:uid="{7268F7D6-58E7-40FF-BDC8-9D2E2F9E7E3F}"/>
    <cellStyle name="Normal 3 10" xfId="1998" xr:uid="{52F7219A-4ADF-4E7D-B829-2D44EF3F144B}"/>
    <cellStyle name="Normal 3 10 2" xfId="2672" xr:uid="{93D9786A-AC26-4758-A8CE-4536CB20A272}"/>
    <cellStyle name="Normal 3 10 2 2" xfId="3652" xr:uid="{24DC2845-99B2-4A83-AE1A-F495DFAAD088}"/>
    <cellStyle name="Normal 3 10 2 2 2" xfId="6890" xr:uid="{FD271D58-A5B6-4B98-A706-9987117BD316}"/>
    <cellStyle name="Normal 3 10 2 2 2 2" xfId="11724" xr:uid="{53B6E259-0995-4B57-BA2C-81B5A115B6FA}"/>
    <cellStyle name="Normal 3 10 2 2 2 2 2" xfId="22597" xr:uid="{C68AF81C-4B61-4EDD-9D98-5D11F6F59DD6}"/>
    <cellStyle name="Normal 3 10 2 2 2 2 3" xfId="39067" xr:uid="{EAEDCAC1-3177-4BAF-B207-83AA6499540A}"/>
    <cellStyle name="Normal 3 10 2 2 2 3" xfId="18328" xr:uid="{BFF91216-D319-47C9-83EA-6794D8103999}"/>
    <cellStyle name="Normal 3 10 2 2 2 4" xfId="29177" xr:uid="{4FFC0ED2-19ED-4646-8B0A-FA5BA3FA389F}"/>
    <cellStyle name="Normal 3 10 2 2 2 5" xfId="35099" xr:uid="{CF88A258-70EA-43BB-93A9-F843B6916D46}"/>
    <cellStyle name="Normal 3 10 2 2 2 6" xfId="44451" xr:uid="{3B226B8D-AAC2-4147-B978-45DDEBD1AFE0}"/>
    <cellStyle name="Normal 3 10 2 2 3" xfId="11725" xr:uid="{32BD2883-26FB-4ED3-9039-65F96862B3EC}"/>
    <cellStyle name="Normal 3 10 2 2 3 2" xfId="22598" xr:uid="{F1A822D4-C381-46D5-9336-BD8F7F5DD2AF}"/>
    <cellStyle name="Normal 3 10 2 2 3 3" xfId="37086" xr:uid="{856CB2CE-F02D-4219-8CB0-A7B00B64D857}"/>
    <cellStyle name="Normal 3 10 2 2 4" xfId="15272" xr:uid="{FF172CC1-B48C-4F77-91CE-6C2F4313C409}"/>
    <cellStyle name="Normal 3 10 2 2 5" xfId="26121" xr:uid="{080AE6A1-D591-45CD-B909-365596EC5FC5}"/>
    <cellStyle name="Normal 3 10 2 2 6" xfId="32271" xr:uid="{8944E0AB-F21B-4FBC-8357-ED0819EB99B7}"/>
    <cellStyle name="Normal 3 10 2 2 7" xfId="41395" xr:uid="{4594502E-B72F-44C1-A760-68C480064E2A}"/>
    <cellStyle name="Normal 3 10 2 3" xfId="5910" xr:uid="{F5E95663-AD48-47EB-A301-1EDBCEEE19AD}"/>
    <cellStyle name="Normal 3 10 2 3 2" xfId="11726" xr:uid="{DFB11C48-21F1-4357-8964-20DD890A16B9}"/>
    <cellStyle name="Normal 3 10 2 3 2 2" xfId="22599" xr:uid="{7ACFA74A-B74D-4296-AD07-863F701F2960}"/>
    <cellStyle name="Normal 3 10 2 3 2 3" xfId="39066" xr:uid="{D9BFDE73-5F24-487A-B84A-949C30E2F4C3}"/>
    <cellStyle name="Normal 3 10 2 3 3" xfId="17348" xr:uid="{E139C795-50EB-4510-BA4A-6993CC7AA5F4}"/>
    <cellStyle name="Normal 3 10 2 3 4" xfId="28197" xr:uid="{E956350C-8DA5-4A09-9672-534D1968F8FE}"/>
    <cellStyle name="Normal 3 10 2 3 5" xfId="35098" xr:uid="{96270967-E4D5-4AEB-A408-37ACE800D4BE}"/>
    <cellStyle name="Normal 3 10 2 3 6" xfId="43471" xr:uid="{B6935F51-40A8-450A-88DB-E1E32D39C770}"/>
    <cellStyle name="Normal 3 10 2 4" xfId="11727" xr:uid="{EABE9512-8AAE-48CF-A1B2-426A552B00E2}"/>
    <cellStyle name="Normal 3 10 2 4 2" xfId="22600" xr:uid="{F0595B4B-4788-4F71-AB88-7D49573550B5}"/>
    <cellStyle name="Normal 3 10 2 4 3" xfId="37085" xr:uid="{FEACF0AB-E65B-4AE0-8220-745388E5ACA6}"/>
    <cellStyle name="Normal 3 10 2 5" xfId="14292" xr:uid="{2C20550B-C463-438A-AB22-009DD22572BB}"/>
    <cellStyle name="Normal 3 10 2 6" xfId="25141" xr:uid="{4B7D1458-070F-4FBB-8962-EBA8AB1E31D1}"/>
    <cellStyle name="Normal 3 10 2 7" xfId="31291" xr:uid="{50E1AFB1-FAAB-46C6-BE6A-320283DBF41E}"/>
    <cellStyle name="Normal 3 10 2 8" xfId="40415" xr:uid="{391B5940-7C2A-43BA-8344-B875D19C9FD1}"/>
    <cellStyle name="Normal 3 10 3" xfId="3159" xr:uid="{F4C0D102-D596-49ED-A3DD-594151D51764}"/>
    <cellStyle name="Normal 3 10 3 2" xfId="6397" xr:uid="{DD4616EC-0E49-4C25-9D4A-D3CEAC3AF882}"/>
    <cellStyle name="Normal 3 10 3 2 2" xfId="11728" xr:uid="{1DACBF2A-13F9-4176-AB30-897FF6258386}"/>
    <cellStyle name="Normal 3 10 3 2 2 2" xfId="22601" xr:uid="{1CF5AB0E-CDFA-4956-865E-71B245C216CA}"/>
    <cellStyle name="Normal 3 10 3 2 2 3" xfId="39068" xr:uid="{17C8B401-6800-49F2-BBCC-BBDA9AC4477D}"/>
    <cellStyle name="Normal 3 10 3 2 3" xfId="17835" xr:uid="{FCC0ECCB-1992-4682-A0FF-1FBFB7B94CE7}"/>
    <cellStyle name="Normal 3 10 3 2 4" xfId="28684" xr:uid="{1F9485E6-2B97-43DC-B1C2-ED514348D744}"/>
    <cellStyle name="Normal 3 10 3 2 5" xfId="35100" xr:uid="{0812D8AD-BB9F-4763-AF40-840BCF7B0CBC}"/>
    <cellStyle name="Normal 3 10 3 2 6" xfId="43958" xr:uid="{191754E1-1EEE-46F3-A926-03D98EF214EC}"/>
    <cellStyle name="Normal 3 10 3 3" xfId="11729" xr:uid="{6ADC91AE-80AF-4110-8180-1CD481FA8C6F}"/>
    <cellStyle name="Normal 3 10 3 3 2" xfId="22602" xr:uid="{904BD02A-7CD3-44E6-9825-6DA82A65CBE6}"/>
    <cellStyle name="Normal 3 10 3 3 3" xfId="37087" xr:uid="{73FBEF95-340A-46E3-AB03-0A4548CCD291}"/>
    <cellStyle name="Normal 3 10 3 4" xfId="14779" xr:uid="{211E4909-9BEC-4EB5-A567-9D22FD3A7201}"/>
    <cellStyle name="Normal 3 10 3 5" xfId="25628" xr:uid="{5FF71C13-457A-4992-B1C6-9E3898C3F7EE}"/>
    <cellStyle name="Normal 3 10 3 6" xfId="31778" xr:uid="{F525F37E-9983-48D7-8254-B0BF4C6C4628}"/>
    <cellStyle name="Normal 3 10 3 7" xfId="40902" xr:uid="{48C30BA3-192B-473F-93FE-8FCB0B36265D}"/>
    <cellStyle name="Normal 3 10 4" xfId="4204" xr:uid="{626F09E7-6FC5-47F5-9E08-F89815ED8D42}"/>
    <cellStyle name="Normal 3 10 4 2" xfId="11730" xr:uid="{43E305B6-A419-43A4-83B7-579F80390FA9}"/>
    <cellStyle name="Normal 3 10 4 2 2" xfId="22603" xr:uid="{44C8D31C-4C55-4DEF-8C07-10B88A55AEFD}"/>
    <cellStyle name="Normal 3 10 4 2 3" xfId="38206" xr:uid="{BDE4F3EB-143A-44C8-9CC1-E91FF59DE2A9}"/>
    <cellStyle name="Normal 3 10 4 3" xfId="34243" xr:uid="{AE89E5BB-359F-4620-8E17-98098C012C76}"/>
    <cellStyle name="Normal 3 10 4 4" xfId="45799" xr:uid="{FF4E7A73-3DC0-4356-AC42-B72595664CA1}"/>
    <cellStyle name="Normal 3 10 5" xfId="5417" xr:uid="{AC3D6EB0-5DFB-419A-BEBB-E43D2C9FE255}"/>
    <cellStyle name="Normal 3 10 5 2" xfId="16855" xr:uid="{F7396EE5-537B-48DA-931A-13564C08F21F}"/>
    <cellStyle name="Normal 3 10 5 3" xfId="27704" xr:uid="{A3BA59E2-D784-46CE-8DAE-53D577EF344A}"/>
    <cellStyle name="Normal 3 10 5 4" xfId="36224" xr:uid="{00E83EC6-7B5A-4E20-9D13-3EA153D7364D}"/>
    <cellStyle name="Normal 3 10 5 5" xfId="42978" xr:uid="{94852C51-EF3E-4B99-8749-8F9123EAF5DB}"/>
    <cellStyle name="Normal 3 10 6" xfId="13799" xr:uid="{1DD410A6-BD7C-4BED-9A7F-ECA80A6BDFD6}"/>
    <cellStyle name="Normal 3 10 7" xfId="24648" xr:uid="{893C2C80-C694-4F39-94CA-D12337E46A61}"/>
    <cellStyle name="Normal 3 10 8" xfId="30808" xr:uid="{11CC8DD8-C4C3-41E4-B65C-CC3D872F7C8E}"/>
    <cellStyle name="Normal 3 10 9" xfId="39922" xr:uid="{8A3F38AC-D995-4C24-B38F-26DF5D930640}"/>
    <cellStyle name="Normal 3 11" xfId="1999" xr:uid="{DD3D8EE7-AF5D-4716-8548-B8F3F15BBD93}"/>
    <cellStyle name="Normal 3 11 2" xfId="2673" xr:uid="{0A76D9AC-C133-4D97-BC4F-7DAB990B9BE3}"/>
    <cellStyle name="Normal 3 11 2 2" xfId="3653" xr:uid="{DB936202-5CDD-40EB-9284-418213C84B06}"/>
    <cellStyle name="Normal 3 11 2 2 2" xfId="6891" xr:uid="{213A7873-B2D6-4F1C-888D-7A3FA5171BDA}"/>
    <cellStyle name="Normal 3 11 2 2 2 2" xfId="11731" xr:uid="{F8BE87CF-3998-45AD-BE9F-D1BAD5D9EB7E}"/>
    <cellStyle name="Normal 3 11 2 2 2 2 2" xfId="22604" xr:uid="{1D164617-8CD7-4D9E-A84F-5B0520C733F6}"/>
    <cellStyle name="Normal 3 11 2 2 2 2 3" xfId="39070" xr:uid="{26A15C01-9443-4AE5-A10D-A32D435675AB}"/>
    <cellStyle name="Normal 3 11 2 2 2 3" xfId="18329" xr:uid="{D4D1BF13-54A5-4C3E-8686-CA1AE5E6ADA0}"/>
    <cellStyle name="Normal 3 11 2 2 2 4" xfId="29178" xr:uid="{EA5BE4D7-821C-45A3-8F7C-F2FAF5FE3855}"/>
    <cellStyle name="Normal 3 11 2 2 2 5" xfId="35102" xr:uid="{46266322-9B6F-45B3-8BEF-3BB01EE48191}"/>
    <cellStyle name="Normal 3 11 2 2 2 6" xfId="44452" xr:uid="{D0E507F5-0B66-4D62-AD6F-6B703FCFEEF1}"/>
    <cellStyle name="Normal 3 11 2 2 3" xfId="11732" xr:uid="{929E805A-849A-4ACA-AD68-6A1BEBC261E0}"/>
    <cellStyle name="Normal 3 11 2 2 3 2" xfId="22605" xr:uid="{162186DF-FA7F-4FC8-B280-C3F0C90562F5}"/>
    <cellStyle name="Normal 3 11 2 2 3 3" xfId="37089" xr:uid="{2929C150-7870-4B4D-A89B-CA115BEFC8E9}"/>
    <cellStyle name="Normal 3 11 2 2 4" xfId="15273" xr:uid="{6D7F2EF3-970A-4B0C-8790-5909CB36B799}"/>
    <cellStyle name="Normal 3 11 2 2 5" xfId="26122" xr:uid="{38414AF6-7A9E-44E2-94C7-82E19D9CDF16}"/>
    <cellStyle name="Normal 3 11 2 2 6" xfId="32272" xr:uid="{639ACE35-6BF9-4C25-AD9A-A0332F3761C7}"/>
    <cellStyle name="Normal 3 11 2 2 7" xfId="41396" xr:uid="{DD95FDEA-B2F4-49B2-A200-C17C988DB3EF}"/>
    <cellStyle name="Normal 3 11 2 3" xfId="5911" xr:uid="{44C86623-27E8-4BA3-A6FD-CE2984D83F36}"/>
    <cellStyle name="Normal 3 11 2 3 2" xfId="11733" xr:uid="{218D1216-8FBF-4E91-896E-381A9F23CFCC}"/>
    <cellStyle name="Normal 3 11 2 3 2 2" xfId="22606" xr:uid="{4197C578-4319-4C84-B194-53F1669948E6}"/>
    <cellStyle name="Normal 3 11 2 3 2 3" xfId="39069" xr:uid="{CC0C9562-1D22-4C65-80EA-F11F5A55F1B6}"/>
    <cellStyle name="Normal 3 11 2 3 3" xfId="17349" xr:uid="{A1EA3BD3-8018-452D-9EAB-D564E6FED1D5}"/>
    <cellStyle name="Normal 3 11 2 3 4" xfId="28198" xr:uid="{8A07DBFF-23D4-479E-BA46-489D07660530}"/>
    <cellStyle name="Normal 3 11 2 3 5" xfId="35101" xr:uid="{7A07667D-FF70-4CD7-873B-B9E6012891BB}"/>
    <cellStyle name="Normal 3 11 2 3 6" xfId="43472" xr:uid="{9EBDBD64-5019-4405-84ED-A6783CAEC361}"/>
    <cellStyle name="Normal 3 11 2 4" xfId="11734" xr:uid="{55060286-01DA-41D2-86FD-FA7BB2CD31A3}"/>
    <cellStyle name="Normal 3 11 2 4 2" xfId="22607" xr:uid="{40C23293-37B3-46E5-9654-A9726C607F81}"/>
    <cellStyle name="Normal 3 11 2 4 3" xfId="37088" xr:uid="{15FDA9E0-B9AA-4FD5-AF80-22189144CDBC}"/>
    <cellStyle name="Normal 3 11 2 5" xfId="14293" xr:uid="{A1D82F38-904E-4D0E-B993-B76DC65DAF70}"/>
    <cellStyle name="Normal 3 11 2 6" xfId="25142" xr:uid="{3B564006-C8E1-4045-9997-B17FE25587F9}"/>
    <cellStyle name="Normal 3 11 2 7" xfId="31292" xr:uid="{8BF1C208-44E7-4320-B2D0-B50A0CD6998E}"/>
    <cellStyle name="Normal 3 11 2 8" xfId="40416" xr:uid="{56D552C7-563A-48C2-9850-177887F5BD93}"/>
    <cellStyle name="Normal 3 11 3" xfId="3160" xr:uid="{8D51D7B2-C313-41B7-A8BC-DFD87A0A15F1}"/>
    <cellStyle name="Normal 3 11 3 2" xfId="6398" xr:uid="{902DC5E5-96DB-49A9-9A8B-DA153C8F566B}"/>
    <cellStyle name="Normal 3 11 3 2 2" xfId="11735" xr:uid="{6CDAA732-EF9C-40A7-AD74-1A45E9820A76}"/>
    <cellStyle name="Normal 3 11 3 2 2 2" xfId="22608" xr:uid="{6118F6F5-5A7D-435A-9D9A-9868D8F2D440}"/>
    <cellStyle name="Normal 3 11 3 2 2 3" xfId="39071" xr:uid="{D0B648E0-B972-41DA-95B2-FFCE56EE092F}"/>
    <cellStyle name="Normal 3 11 3 2 3" xfId="17836" xr:uid="{E519BD4C-DEF6-4D67-9171-7031EA962529}"/>
    <cellStyle name="Normal 3 11 3 2 4" xfId="28685" xr:uid="{006E89B7-3FCF-43FD-B8E0-B8F611E30F72}"/>
    <cellStyle name="Normal 3 11 3 2 5" xfId="35103" xr:uid="{31217801-E6AD-474C-B36B-272EE277D1AA}"/>
    <cellStyle name="Normal 3 11 3 2 6" xfId="43959" xr:uid="{127143AB-2582-432F-9C51-E1C3CCC21455}"/>
    <cellStyle name="Normal 3 11 3 3" xfId="11736" xr:uid="{12784302-9C45-4F0A-B705-0660FFA6ED85}"/>
    <cellStyle name="Normal 3 11 3 3 2" xfId="22609" xr:uid="{133F093A-A25C-4FA7-BB05-1A7E4E4F2F11}"/>
    <cellStyle name="Normal 3 11 3 3 3" xfId="37090" xr:uid="{66119E26-790A-4DE3-8EB1-AC38CB8C6582}"/>
    <cellStyle name="Normal 3 11 3 4" xfId="14780" xr:uid="{9E9866AE-76CA-4870-8D46-0EF45DFE4E20}"/>
    <cellStyle name="Normal 3 11 3 5" xfId="25629" xr:uid="{65442C4E-366B-4449-9391-A93F3B34D899}"/>
    <cellStyle name="Normal 3 11 3 6" xfId="31779" xr:uid="{21E6CEA3-4F48-481C-905A-CCF620FEF4D1}"/>
    <cellStyle name="Normal 3 11 3 7" xfId="40903" xr:uid="{8C891C2D-04F0-40A6-8127-09B2EF3BED56}"/>
    <cellStyle name="Normal 3 11 4" xfId="4205" xr:uid="{107D8AEC-6A61-4377-A918-298C5C7536ED}"/>
    <cellStyle name="Normal 3 11 4 2" xfId="11737" xr:uid="{6440561E-2725-4768-94C1-99723A16D67D}"/>
    <cellStyle name="Normal 3 11 4 2 2" xfId="22610" xr:uid="{902473B2-804E-4CC5-BD18-828233B051BD}"/>
    <cellStyle name="Normal 3 11 4 2 3" xfId="38207" xr:uid="{17933F8E-3F11-4692-B48F-252154C43AB2}"/>
    <cellStyle name="Normal 3 11 4 3" xfId="34244" xr:uid="{CE7E6AAC-4D9B-4D94-960F-DD4AD48A5CF5}"/>
    <cellStyle name="Normal 3 11 4 4" xfId="45800" xr:uid="{71D9D86A-F1AB-4AB4-9802-A52A79E3ACD4}"/>
    <cellStyle name="Normal 3 11 5" xfId="5418" xr:uid="{5187C9FE-1C73-4B87-B3E5-616895E17474}"/>
    <cellStyle name="Normal 3 11 5 2" xfId="16856" xr:uid="{4C523508-11EE-42AD-B83D-70E83B7795E8}"/>
    <cellStyle name="Normal 3 11 5 3" xfId="27705" xr:uid="{172C9616-A971-458D-B6F3-C236BA223C4A}"/>
    <cellStyle name="Normal 3 11 5 4" xfId="36225" xr:uid="{F7ACE14B-FF34-4051-AC02-19517F389807}"/>
    <cellStyle name="Normal 3 11 5 5" xfId="42979" xr:uid="{13A918E0-F5E0-4081-A26C-8181AF8321A4}"/>
    <cellStyle name="Normal 3 11 6" xfId="13800" xr:uid="{425C4181-E53B-4A9D-9994-D3EB028FA7F4}"/>
    <cellStyle name="Normal 3 11 7" xfId="24649" xr:uid="{0375465C-6570-487B-AEF8-9DFF89C9E43C}"/>
    <cellStyle name="Normal 3 11 8" xfId="30809" xr:uid="{6AA3485A-D2DE-4EDC-9298-5E4248300436}"/>
    <cellStyle name="Normal 3 11 9" xfId="39923" xr:uid="{E674AFDF-7C6F-4CDA-BC57-191B79A8D0B9}"/>
    <cellStyle name="Normal 3 12" xfId="2000" xr:uid="{5076C5F3-CA05-4CBE-B336-7F6C54A4CE50}"/>
    <cellStyle name="Normal 3 12 2" xfId="2674" xr:uid="{99CB483F-AD13-4B13-B8FB-27CBEACB0B01}"/>
    <cellStyle name="Normal 3 12 2 2" xfId="3654" xr:uid="{20E18909-CDF0-44E6-A05D-120B2DA90D0D}"/>
    <cellStyle name="Normal 3 12 2 2 2" xfId="6892" xr:uid="{0EC60DD2-E237-4A19-9F79-13EC16BEC271}"/>
    <cellStyle name="Normal 3 12 2 2 2 2" xfId="11738" xr:uid="{14350A65-5DC3-45F9-8925-57AB02FAF7BB}"/>
    <cellStyle name="Normal 3 12 2 2 2 2 2" xfId="22611" xr:uid="{6B81D6FC-8FC4-49F5-B059-EFC1CCC9CC93}"/>
    <cellStyle name="Normal 3 12 2 2 2 2 3" xfId="39073" xr:uid="{EF5EB98C-1C21-41D5-B073-41F9073AF2F9}"/>
    <cellStyle name="Normal 3 12 2 2 2 3" xfId="18330" xr:uid="{A41CA187-565B-4BEF-A605-8BA3C5CDAF89}"/>
    <cellStyle name="Normal 3 12 2 2 2 4" xfId="29179" xr:uid="{326F97CD-602B-464F-9487-41356D1D86F6}"/>
    <cellStyle name="Normal 3 12 2 2 2 5" xfId="35105" xr:uid="{57BB10FE-B8C4-43EB-8B78-0B1F71FE0301}"/>
    <cellStyle name="Normal 3 12 2 2 2 6" xfId="44453" xr:uid="{452BB54F-95D7-4470-AB2A-B274FEB9C78C}"/>
    <cellStyle name="Normal 3 12 2 2 3" xfId="11739" xr:uid="{A1CB48A3-BB94-483D-AAB7-394B4EA335F7}"/>
    <cellStyle name="Normal 3 12 2 2 3 2" xfId="22612" xr:uid="{B908329D-F24B-4790-A68D-73AC995B9C85}"/>
    <cellStyle name="Normal 3 12 2 2 3 3" xfId="37092" xr:uid="{E3AD596F-A1C6-46A8-AA15-874A77699AD9}"/>
    <cellStyle name="Normal 3 12 2 2 4" xfId="15274" xr:uid="{705ACA2E-3CE6-4E5A-A055-C72F647C10EE}"/>
    <cellStyle name="Normal 3 12 2 2 5" xfId="26123" xr:uid="{20C10B66-532B-4406-A639-386FBD48546F}"/>
    <cellStyle name="Normal 3 12 2 2 6" xfId="32273" xr:uid="{59246444-8B36-43BC-9E3F-CBE25F62D889}"/>
    <cellStyle name="Normal 3 12 2 2 7" xfId="41397" xr:uid="{2AFF6811-E5A8-4FE4-8A23-B3877B50D87F}"/>
    <cellStyle name="Normal 3 12 2 3" xfId="5912" xr:uid="{9FB88AC6-3A33-45A0-AC6D-DE2D024684CD}"/>
    <cellStyle name="Normal 3 12 2 3 2" xfId="11740" xr:uid="{6ED97AB8-D881-4636-8B11-00EB1B68D688}"/>
    <cellStyle name="Normal 3 12 2 3 2 2" xfId="22613" xr:uid="{FD92A986-AEA9-4FA4-86F0-921CD691C239}"/>
    <cellStyle name="Normal 3 12 2 3 2 3" xfId="39072" xr:uid="{DA435BD4-EC36-41CA-AEC5-B434CDE8D139}"/>
    <cellStyle name="Normal 3 12 2 3 3" xfId="17350" xr:uid="{62971EF5-D573-4C14-98E0-52440FE94DE3}"/>
    <cellStyle name="Normal 3 12 2 3 4" xfId="28199" xr:uid="{40CDDF35-87B1-41C2-A31A-CCD78218D7C9}"/>
    <cellStyle name="Normal 3 12 2 3 5" xfId="35104" xr:uid="{3A447DC6-E40E-4318-A26C-1076478A0265}"/>
    <cellStyle name="Normal 3 12 2 3 6" xfId="43473" xr:uid="{D99D109A-41B1-49E8-90A0-5AE7DD751689}"/>
    <cellStyle name="Normal 3 12 2 4" xfId="11741" xr:uid="{B954B09F-8CF6-4278-8147-8D91882BF966}"/>
    <cellStyle name="Normal 3 12 2 4 2" xfId="22614" xr:uid="{BAD4E321-750A-4822-81FF-CF2D58F74917}"/>
    <cellStyle name="Normal 3 12 2 4 3" xfId="37091" xr:uid="{9D445EBF-CBB5-4821-85EF-7596622B6869}"/>
    <cellStyle name="Normal 3 12 2 5" xfId="14294" xr:uid="{281D073A-6BF2-4B4B-8758-D0FB8342425A}"/>
    <cellStyle name="Normal 3 12 2 6" xfId="25143" xr:uid="{A08F4E6F-ED96-489D-92FE-DB102B0D811F}"/>
    <cellStyle name="Normal 3 12 2 7" xfId="31293" xr:uid="{610B2785-C965-4091-81D5-1759334E1F8D}"/>
    <cellStyle name="Normal 3 12 2 8" xfId="40417" xr:uid="{4CC3B989-8253-4CEC-BB41-4C564EAB4F0F}"/>
    <cellStyle name="Normal 3 12 3" xfId="3161" xr:uid="{17006644-E0F7-41DE-B050-869BB5FEE3DD}"/>
    <cellStyle name="Normal 3 12 3 2" xfId="6399" xr:uid="{31EB72F2-1DF3-43B6-A233-D4D36F7F72C9}"/>
    <cellStyle name="Normal 3 12 3 2 2" xfId="11742" xr:uid="{1732FBF4-5E07-4A09-897E-DA68B06905AC}"/>
    <cellStyle name="Normal 3 12 3 2 2 2" xfId="22615" xr:uid="{D3CACCDB-6D58-4ACB-BA09-985C790ECD6A}"/>
    <cellStyle name="Normal 3 12 3 2 2 3" xfId="39074" xr:uid="{BCAC90A5-FE7D-40D3-AC55-5AA345B8FB83}"/>
    <cellStyle name="Normal 3 12 3 2 3" xfId="17837" xr:uid="{DF70BF20-9971-4385-A76A-5884618D25CF}"/>
    <cellStyle name="Normal 3 12 3 2 4" xfId="28686" xr:uid="{5C4CC79E-43F2-43E6-8798-1FD2CF7E628C}"/>
    <cellStyle name="Normal 3 12 3 2 5" xfId="35106" xr:uid="{C84B3DBB-7051-445F-8499-60237A620E93}"/>
    <cellStyle name="Normal 3 12 3 2 6" xfId="43960" xr:uid="{D142C8AC-7519-4C77-8DEB-CE2C22F28FF3}"/>
    <cellStyle name="Normal 3 12 3 3" xfId="11743" xr:uid="{D86AC8CA-C2E1-46AA-B154-9C4D3EE58BB7}"/>
    <cellStyle name="Normal 3 12 3 3 2" xfId="22616" xr:uid="{4EA7A658-C521-4206-8759-EF97F5BA4EE9}"/>
    <cellStyle name="Normal 3 12 3 3 3" xfId="37093" xr:uid="{A8B96CB8-4DE5-405D-BD3C-CF05A43BE2B1}"/>
    <cellStyle name="Normal 3 12 3 4" xfId="14781" xr:uid="{48292482-C57E-45B5-8387-1AC12A65B374}"/>
    <cellStyle name="Normal 3 12 3 5" xfId="25630" xr:uid="{84F3B332-A21C-458C-89FD-B77DF0D7F33A}"/>
    <cellStyle name="Normal 3 12 3 6" xfId="31780" xr:uid="{BA72F7A9-4BC7-470F-AC43-79BDCF5420A0}"/>
    <cellStyle name="Normal 3 12 3 7" xfId="40904" xr:uid="{3E493A93-4ACE-48C5-99A6-54DA8F4D3271}"/>
    <cellStyle name="Normal 3 12 4" xfId="4206" xr:uid="{625EA44C-F343-4622-A1D8-A156C50F367D}"/>
    <cellStyle name="Normal 3 12 4 2" xfId="11744" xr:uid="{933B5DCD-2B99-400B-BC50-4DB0A2F2CBC1}"/>
    <cellStyle name="Normal 3 12 4 2 2" xfId="22617" xr:uid="{4CCEF8DF-21C6-4F8B-BC77-529E537087E9}"/>
    <cellStyle name="Normal 3 12 4 2 3" xfId="38208" xr:uid="{4630C3F5-2F0B-4988-8EBA-4BB0DDBDA7FA}"/>
    <cellStyle name="Normal 3 12 4 3" xfId="34245" xr:uid="{028590DB-D5FE-42B5-B8AC-6DD80090EF39}"/>
    <cellStyle name="Normal 3 12 4 4" xfId="45801" xr:uid="{1C833BB1-C0C3-4DD8-B509-2998F29C1149}"/>
    <cellStyle name="Normal 3 12 5" xfId="5419" xr:uid="{ACC752BF-E73E-4F31-9068-9085568AA7DF}"/>
    <cellStyle name="Normal 3 12 5 2" xfId="16857" xr:uid="{E0D989C9-EF87-44DC-90CE-AFEB2111F32A}"/>
    <cellStyle name="Normal 3 12 5 3" xfId="27706" xr:uid="{9C6A7874-0206-4BB1-97CF-F13700A1D0E4}"/>
    <cellStyle name="Normal 3 12 5 4" xfId="36226" xr:uid="{4D457982-3BA4-49E7-B146-C959878F45F4}"/>
    <cellStyle name="Normal 3 12 5 5" xfId="42980" xr:uid="{9C604D12-136D-4F68-BB3D-72826A96D822}"/>
    <cellStyle name="Normal 3 12 6" xfId="13801" xr:uid="{C64C0875-0007-4967-AADC-A57A0682ADBB}"/>
    <cellStyle name="Normal 3 12 7" xfId="24650" xr:uid="{1DB7EC2D-3F58-430B-9041-585C87840BC8}"/>
    <cellStyle name="Normal 3 12 8" xfId="30810" xr:uid="{E0F9CE3A-6A64-45F1-8881-E210BA246472}"/>
    <cellStyle name="Normal 3 12 9" xfId="39924" xr:uid="{F4314284-8923-45A7-882A-3DA108775A1C}"/>
    <cellStyle name="Normal 3 13" xfId="2001" xr:uid="{1BCECE06-F027-495D-8A6B-AB8DAFC4F268}"/>
    <cellStyle name="Normal 3 13 2" xfId="2675" xr:uid="{EEA8ED8E-42D2-4D07-8170-80599130EFF4}"/>
    <cellStyle name="Normal 3 13 2 2" xfId="3655" xr:uid="{BE91C1EE-7DDA-4800-90B4-D1E125F674F7}"/>
    <cellStyle name="Normal 3 13 2 2 2" xfId="6893" xr:uid="{78AA96B0-850D-4986-BC55-7AE546842F3A}"/>
    <cellStyle name="Normal 3 13 2 2 2 2" xfId="11745" xr:uid="{05681A9B-B053-4E2C-9C5D-BDF2270B7D98}"/>
    <cellStyle name="Normal 3 13 2 2 2 2 2" xfId="22618" xr:uid="{C1A56C70-4724-4BE8-8D7F-B98196CA299A}"/>
    <cellStyle name="Normal 3 13 2 2 2 2 3" xfId="39076" xr:uid="{9638B3E4-6F3A-40A8-8FEB-9D92796137A8}"/>
    <cellStyle name="Normal 3 13 2 2 2 3" xfId="18331" xr:uid="{F7C338DB-6404-4F73-8272-A5B4CD5876FE}"/>
    <cellStyle name="Normal 3 13 2 2 2 4" xfId="29180" xr:uid="{26409B61-37C9-45F2-8D16-95BC661D0A66}"/>
    <cellStyle name="Normal 3 13 2 2 2 5" xfId="35108" xr:uid="{9D49F7FB-DC54-4490-9797-E44772D50A25}"/>
    <cellStyle name="Normal 3 13 2 2 2 6" xfId="44454" xr:uid="{908CF545-9CF9-4BE9-B39D-4F90D3D2C1DC}"/>
    <cellStyle name="Normal 3 13 2 2 3" xfId="11746" xr:uid="{8A8FBFD8-450D-4BBE-9B27-E75CE5975068}"/>
    <cellStyle name="Normal 3 13 2 2 3 2" xfId="22619" xr:uid="{3E25BFF9-2152-4C63-B45C-C05FBF114086}"/>
    <cellStyle name="Normal 3 13 2 2 3 3" xfId="37095" xr:uid="{71EB0FB7-20C1-4065-8094-AAD753BB10A3}"/>
    <cellStyle name="Normal 3 13 2 2 4" xfId="15275" xr:uid="{B3C0115D-2031-4481-AAD5-58D39775B6C6}"/>
    <cellStyle name="Normal 3 13 2 2 5" xfId="26124" xr:uid="{8F3F411C-27D1-44F7-84F7-8D6059410058}"/>
    <cellStyle name="Normal 3 13 2 2 6" xfId="32274" xr:uid="{EEBABADA-8EEE-4C05-88F5-8809BB55F090}"/>
    <cellStyle name="Normal 3 13 2 2 7" xfId="41398" xr:uid="{D8A02BCE-2EFE-48D9-9064-0EB810231DB0}"/>
    <cellStyle name="Normal 3 13 2 3" xfId="5913" xr:uid="{8EA10EA9-6530-4302-89D8-84C840D0E8A9}"/>
    <cellStyle name="Normal 3 13 2 3 2" xfId="11747" xr:uid="{1744A3C1-F39A-424D-8776-7797AA46D748}"/>
    <cellStyle name="Normal 3 13 2 3 2 2" xfId="22620" xr:uid="{D1E783EA-ED46-423C-81E5-4CF34B8B8EF2}"/>
    <cellStyle name="Normal 3 13 2 3 2 3" xfId="39075" xr:uid="{059D0ADD-11F4-4253-BC00-F131DBEF5E3C}"/>
    <cellStyle name="Normal 3 13 2 3 3" xfId="17351" xr:uid="{FEED119A-9FE6-4CCF-BB6F-04D9049C49F5}"/>
    <cellStyle name="Normal 3 13 2 3 4" xfId="28200" xr:uid="{19735F8D-B095-47E7-A46B-EA136D379850}"/>
    <cellStyle name="Normal 3 13 2 3 5" xfId="35107" xr:uid="{F89592E9-EC43-4D4A-A67B-2FDB9888BF98}"/>
    <cellStyle name="Normal 3 13 2 3 6" xfId="43474" xr:uid="{551A0ABB-4741-47B0-AC44-B45014A74A50}"/>
    <cellStyle name="Normal 3 13 2 4" xfId="11748" xr:uid="{FEFAF1FA-2BD2-4693-A236-849E1C79F581}"/>
    <cellStyle name="Normal 3 13 2 4 2" xfId="22621" xr:uid="{4AFE0D0B-869D-452A-A57E-64B5AB80153F}"/>
    <cellStyle name="Normal 3 13 2 4 3" xfId="37094" xr:uid="{19383C3E-57CA-49B2-91DC-3D6048C52261}"/>
    <cellStyle name="Normal 3 13 2 5" xfId="14295" xr:uid="{F578C79D-5AB4-4682-B3C6-981E2AB73415}"/>
    <cellStyle name="Normal 3 13 2 6" xfId="25144" xr:uid="{5DF96A1F-FFB1-4BF8-8A0D-67058B2D6E81}"/>
    <cellStyle name="Normal 3 13 2 7" xfId="31294" xr:uid="{6C75FDE6-6275-4263-96C3-05FF4449AFF9}"/>
    <cellStyle name="Normal 3 13 2 8" xfId="40418" xr:uid="{D76F3919-57C9-4E5B-AF87-DB4CFB0681A0}"/>
    <cellStyle name="Normal 3 13 3" xfId="3162" xr:uid="{FFFB9C38-6B82-4466-ADD1-421A6C234CA5}"/>
    <cellStyle name="Normal 3 13 3 2" xfId="6400" xr:uid="{44104AF9-3A7F-4A95-9AC7-32AA5E299C66}"/>
    <cellStyle name="Normal 3 13 3 2 2" xfId="11749" xr:uid="{2FB1397C-15FA-43F7-9484-C74D71694D19}"/>
    <cellStyle name="Normal 3 13 3 2 2 2" xfId="22622" xr:uid="{3017DCB9-38BB-43C4-BB20-76AA566BACE2}"/>
    <cellStyle name="Normal 3 13 3 2 2 3" xfId="39077" xr:uid="{0A7F6EE9-F1E4-478F-9C70-88655B7C1962}"/>
    <cellStyle name="Normal 3 13 3 2 3" xfId="17838" xr:uid="{D2E57A22-923A-4DC4-9E35-EE876C2FDF6E}"/>
    <cellStyle name="Normal 3 13 3 2 4" xfId="28687" xr:uid="{22A53487-20FF-4E1B-8981-9BF66947FA0A}"/>
    <cellStyle name="Normal 3 13 3 2 5" xfId="35109" xr:uid="{DBC4C36C-C347-48FB-B8E2-A6ECD50920A7}"/>
    <cellStyle name="Normal 3 13 3 2 6" xfId="43961" xr:uid="{01DD37CE-6A7B-43E2-801C-0DAB1C381EFC}"/>
    <cellStyle name="Normal 3 13 3 3" xfId="11750" xr:uid="{1868D81F-DBB8-42E8-85F8-EE94904A49E3}"/>
    <cellStyle name="Normal 3 13 3 3 2" xfId="22623" xr:uid="{5A1DF9F0-0A56-40AE-BFFE-523F2EC14664}"/>
    <cellStyle name="Normal 3 13 3 3 3" xfId="37096" xr:uid="{06716158-3D8D-4C63-83A1-FFE0B397045A}"/>
    <cellStyle name="Normal 3 13 3 4" xfId="14782" xr:uid="{1AC21486-0B30-4154-9A1F-2C6DE68DF7E0}"/>
    <cellStyle name="Normal 3 13 3 5" xfId="25631" xr:uid="{381E6B37-9204-49AC-B4EF-CC12ED917157}"/>
    <cellStyle name="Normal 3 13 3 6" xfId="31781" xr:uid="{C618C786-2FA6-4B31-AFAB-D347148A3267}"/>
    <cellStyle name="Normal 3 13 3 7" xfId="40905" xr:uid="{94FD0E1B-8930-401F-8C13-933C99662161}"/>
    <cellStyle name="Normal 3 13 4" xfId="4207" xr:uid="{61C479A7-77C1-4DB4-B638-BF5ED9632008}"/>
    <cellStyle name="Normal 3 13 4 2" xfId="11751" xr:uid="{C8EF57C1-2789-4224-8E63-B539A3726397}"/>
    <cellStyle name="Normal 3 13 4 2 2" xfId="22624" xr:uid="{345ADC63-DD37-4E2F-A5C6-8CF18CB0CC21}"/>
    <cellStyle name="Normal 3 13 4 2 3" xfId="38209" xr:uid="{653372E3-434A-4814-A7EC-D1B83BB25A97}"/>
    <cellStyle name="Normal 3 13 4 3" xfId="34246" xr:uid="{A3CD166A-7DCD-4C6F-AC86-7F1B44A8D786}"/>
    <cellStyle name="Normal 3 13 4 4" xfId="45802" xr:uid="{F04ECD25-B895-4AB7-BF16-A20D36FDFEEA}"/>
    <cellStyle name="Normal 3 13 5" xfId="5420" xr:uid="{88775024-A17F-44E9-9074-43C568A80F82}"/>
    <cellStyle name="Normal 3 13 5 2" xfId="16858" xr:uid="{BAE9A646-57EA-42A3-A9F5-2077D1851C98}"/>
    <cellStyle name="Normal 3 13 5 3" xfId="27707" xr:uid="{8AAC695A-B52D-440B-B220-DCFBF1CB9B55}"/>
    <cellStyle name="Normal 3 13 5 4" xfId="36227" xr:uid="{B6FD0766-0D65-4CB5-B86D-63F340EF1397}"/>
    <cellStyle name="Normal 3 13 5 5" xfId="42981" xr:uid="{BD7F0D1B-1A5B-4B01-9395-99EEC5DB1542}"/>
    <cellStyle name="Normal 3 13 6" xfId="13802" xr:uid="{FC12FCE0-BAD1-46B7-B400-B8E27348F02E}"/>
    <cellStyle name="Normal 3 13 7" xfId="24651" xr:uid="{D5B873FB-E5D3-4A98-888F-A3C53B3A33B7}"/>
    <cellStyle name="Normal 3 13 8" xfId="30752" xr:uid="{8AEECDE5-FFD2-4010-B400-5C8E3322211A}"/>
    <cellStyle name="Normal 3 13 9" xfId="39925" xr:uid="{ECC0808F-4C04-41E0-BBB3-535A0E9C92A4}"/>
    <cellStyle name="Normal 3 14" xfId="4208" xr:uid="{9C966F81-AF07-4A5B-9A32-D04420974060}"/>
    <cellStyle name="Normal 3 14 2" xfId="11752" xr:uid="{1A76006E-54E9-44FD-BDD2-FED0A9365654}"/>
    <cellStyle name="Normal 3 14 2 2" xfId="22625" xr:uid="{FFD3EC3E-9C8E-45B8-A1F0-BEC6952D2C6C}"/>
    <cellStyle name="Normal 3 14 2 3" xfId="33236" xr:uid="{9F08FE84-BFE7-4D67-919C-DE5663772866}"/>
    <cellStyle name="Normal 3 14 3" xfId="33235" xr:uid="{5512C8FD-6735-404F-BB17-6692D813D4F0}"/>
    <cellStyle name="Normal 3 14 4" xfId="45803" xr:uid="{3C9C01C5-E06E-4334-B117-EB201D46C728}"/>
    <cellStyle name="Normal 3 15" xfId="4209" xr:uid="{72F1D4AE-D7F6-4393-93E2-5A5D5CE35689}"/>
    <cellStyle name="Normal 3 16" xfId="4210" xr:uid="{D4F6A5E1-AD29-45D8-B288-A6FC8B16D4DA}"/>
    <cellStyle name="Normal 3 17" xfId="4211" xr:uid="{DD63B790-00B5-41E4-B6C6-566244BCB65F}"/>
    <cellStyle name="Normal 3 18" xfId="4212" xr:uid="{EE3E01DF-CBD2-4196-A5F5-9773930E1A57}"/>
    <cellStyle name="Normal 3 19" xfId="4213" xr:uid="{BF042535-3081-4668-A00F-D17F6A13C2D8}"/>
    <cellStyle name="Normal 3 2" xfId="77" xr:uid="{603792AA-72D5-404F-8733-6E3E5B6B1D18}"/>
    <cellStyle name="Normal 3 2 2" xfId="1022" xr:uid="{BD8FA9E1-6AD8-4D52-A7BF-CF066BC0EBB6}"/>
    <cellStyle name="Normal 3 2 2 2" xfId="8554" xr:uid="{64E92C27-C3AC-4BA7-83B1-724BA12DF3FC}"/>
    <cellStyle name="Normal 3 2 2 2 2" xfId="8713" xr:uid="{02E35B19-32CA-4D12-8696-4D13BC067F05}"/>
    <cellStyle name="Normal 3 2 2 2 2 2" xfId="19857" xr:uid="{955E915A-D987-43A8-B214-24AD32E392E4}"/>
    <cellStyle name="Normal 3 2 2 2 3" xfId="8911" xr:uid="{7C381C8F-969A-4341-8043-9A6EF73B6ACB}"/>
    <cellStyle name="Normal 3 2 2 2 3 2" xfId="20055" xr:uid="{579C00E9-EEB9-4DB1-A606-988E09B63B74}"/>
    <cellStyle name="Normal 3 2 2 2 4" xfId="19699" xr:uid="{03F19F15-3A7F-4857-A6DC-27D0B4176D25}"/>
    <cellStyle name="Normal 3 2 2 3" xfId="8634" xr:uid="{1774F178-C0E2-44DC-889D-2847293908AE}"/>
    <cellStyle name="Normal 3 2 2 3 2" xfId="19778" xr:uid="{D727CC42-396F-494B-8EF6-78D5A5B767D2}"/>
    <cellStyle name="Normal 3 2 2 4" xfId="8832" xr:uid="{60C2B326-9007-4DDB-A80C-8AAB7D7BDCF5}"/>
    <cellStyle name="Normal 3 2 2 4 2" xfId="19976" xr:uid="{4EB7CDC4-6D28-462B-8D69-3700B0C65FDB}"/>
    <cellStyle name="Normal 3 2 2 5" xfId="8474" xr:uid="{8E46BB3A-B3D1-4DFE-A897-AA41A1B1B59C}"/>
    <cellStyle name="Normal 3 2 2 5 2" xfId="19620" xr:uid="{9A7365A0-E651-42A0-8604-2F5F2077F4E5}"/>
    <cellStyle name="Normal 3 2 3" xfId="1023" xr:uid="{9735E8BA-F567-4435-B9EE-C699CDE2B316}"/>
    <cellStyle name="Normal 3 2 3 2" xfId="8673" xr:uid="{41495AC9-3F03-4B69-9AD2-A99EF754A700}"/>
    <cellStyle name="Normal 3 2 3 2 2" xfId="19817" xr:uid="{1A171761-0D42-48F1-857A-8538C88ADEBA}"/>
    <cellStyle name="Normal 3 2 3 3" xfId="8871" xr:uid="{898D0B77-D144-43A7-B1F2-4CFA919A5509}"/>
    <cellStyle name="Normal 3 2 3 3 2" xfId="20015" xr:uid="{52BDDB1D-E20E-407A-95B4-7DB9EBE853DD}"/>
    <cellStyle name="Normal 3 2 3 4" xfId="8513" xr:uid="{2C3D96A2-806C-4BCB-AC86-54A06E79B5E9}"/>
    <cellStyle name="Normal 3 2 3 4 2" xfId="19659" xr:uid="{5CB219A5-2CB0-4E6F-973D-9D59D5A9D44A}"/>
    <cellStyle name="Normal 3 2 4" xfId="8752" xr:uid="{E5406342-83E5-40EE-B28D-87165DA6FF12}"/>
    <cellStyle name="Normal 3 2 4 2" xfId="8950" xr:uid="{D14FD3CF-596C-461C-AFD9-FD25897E751A}"/>
    <cellStyle name="Normal 3 2 4 2 2" xfId="20094" xr:uid="{CE8E6C22-89B5-47AA-AA56-2C48DAC62EC8}"/>
    <cellStyle name="Normal 3 2 4 3" xfId="19896" xr:uid="{D4D53690-17F9-4020-95A1-CA9256ADC454}"/>
    <cellStyle name="Normal 3 2 5" xfId="8593" xr:uid="{21B19E9E-1D2A-495E-95AB-3A2DFAB39650}"/>
    <cellStyle name="Normal 3 2 5 2" xfId="19738" xr:uid="{8ABF1B58-8DAA-442B-B191-3DAC7E8CC483}"/>
    <cellStyle name="Normal 3 2 6" xfId="8791" xr:uid="{7CE8DA45-62C9-4E59-9DE4-FA0B24E09311}"/>
    <cellStyle name="Normal 3 2 6 2" xfId="19935" xr:uid="{2F8ACFE2-0307-46DF-BD4F-EBF1C561B8F5}"/>
    <cellStyle name="Normal 3 2 7" xfId="8433" xr:uid="{8B30BF5E-57F3-436D-ADC6-4BD0D47E1CEC}"/>
    <cellStyle name="Normal 3 2 7 2" xfId="19580" xr:uid="{26B74C93-4EB9-42DA-9E9E-E37768F3CC54}"/>
    <cellStyle name="Normal 3 2 8" xfId="1021" xr:uid="{3DD82840-E209-4DA8-B375-6C78284B5038}"/>
    <cellStyle name="Normal 3 20" xfId="4214" xr:uid="{7DE7AA63-42FD-4259-B333-BC32F0D7EEFC}"/>
    <cellStyle name="Normal 3 21" xfId="4215" xr:uid="{48456823-DF3D-4247-B8AD-94FD81947D4E}"/>
    <cellStyle name="Normal 3 22" xfId="4216" xr:uid="{9CE84B4B-7D5D-4BA7-89B1-0F3E22230BDC}"/>
    <cellStyle name="Normal 3 23" xfId="4217" xr:uid="{56D3FF2A-7E88-40A1-9C90-9C953480EA12}"/>
    <cellStyle name="Normal 3 3" xfId="98" xr:uid="{761E204A-1B2D-42E8-B735-7CF1667A1B04}"/>
    <cellStyle name="Normal 3 3 2" xfId="8487" xr:uid="{CD5A1687-F80F-4E56-AACD-FFD14ED20F5A}"/>
    <cellStyle name="Normal 3 3 2 2" xfId="8567" xr:uid="{DFFE436E-40F5-420F-9D66-D8E64637E191}"/>
    <cellStyle name="Normal 3 3 2 2 2" xfId="8726" xr:uid="{AA527A99-435B-4145-B259-4B4AF367E0CA}"/>
    <cellStyle name="Normal 3 3 2 2 2 2" xfId="19870" xr:uid="{EA92A290-D101-4F76-8032-BB3EE397300D}"/>
    <cellStyle name="Normal 3 3 2 2 3" xfId="8924" xr:uid="{82AB156B-E2D4-4372-8117-6CB639BB40CC}"/>
    <cellStyle name="Normal 3 3 2 2 3 2" xfId="20068" xr:uid="{7B631252-3A72-489F-B95D-B369F61E7888}"/>
    <cellStyle name="Normal 3 3 2 2 4" xfId="19712" xr:uid="{88F68CC4-C80C-43AA-AD6E-007BFCD365E3}"/>
    <cellStyle name="Normal 3 3 2 3" xfId="8647" xr:uid="{9E0E77ED-9056-4A31-912F-C78E1BAE56C4}"/>
    <cellStyle name="Normal 3 3 2 3 2" xfId="19791" xr:uid="{389EF4DF-60AC-498C-A407-DD056E63D154}"/>
    <cellStyle name="Normal 3 3 2 4" xfId="8845" xr:uid="{15260E4F-4A86-4056-8CCE-50CA29850B9A}"/>
    <cellStyle name="Normal 3 3 2 4 2" xfId="19989" xr:uid="{5C440673-69EF-440F-A285-FE6172ACA2C7}"/>
    <cellStyle name="Normal 3 3 2 5" xfId="19633" xr:uid="{E5962575-2BA2-4C46-914B-9557ACCB2CDD}"/>
    <cellStyle name="Normal 3 3 3" xfId="8526" xr:uid="{1D755849-9C0C-4647-AAF7-1ED925890CA8}"/>
    <cellStyle name="Normal 3 3 3 2" xfId="8686" xr:uid="{AEF72CDC-5636-4314-ADF9-3C8ADA87B0C8}"/>
    <cellStyle name="Normal 3 3 3 2 2" xfId="19830" xr:uid="{C6AAF5EE-0EC6-410C-8A6D-6977837201F2}"/>
    <cellStyle name="Normal 3 3 3 3" xfId="8884" xr:uid="{2706EE85-60E4-41F9-B3D6-0E1A2FDED8E7}"/>
    <cellStyle name="Normal 3 3 3 3 2" xfId="20028" xr:uid="{27EE6993-FF9F-4F35-9A23-898C8C147A38}"/>
    <cellStyle name="Normal 3 3 3 4" xfId="19672" xr:uid="{1058C43C-6F89-494C-86D5-44DE237070A4}"/>
    <cellStyle name="Normal 3 3 4" xfId="8765" xr:uid="{3120DB3B-0D9C-4D86-959B-0238208C34AB}"/>
    <cellStyle name="Normal 3 3 4 2" xfId="8963" xr:uid="{95A971B0-CAA5-4057-8288-2F3F165E2F28}"/>
    <cellStyle name="Normal 3 3 4 2 2" xfId="20107" xr:uid="{29BCDD20-006B-4D03-9F95-DDDB384034C2}"/>
    <cellStyle name="Normal 3 3 4 3" xfId="19909" xr:uid="{A6A1DFB5-EA81-4A24-BADB-B87BEA2F4FEB}"/>
    <cellStyle name="Normal 3 3 5" xfId="8606" xr:uid="{DCEF387A-5A8C-4D53-BA26-93B60971EC4B}"/>
    <cellStyle name="Normal 3 3 5 2" xfId="19751" xr:uid="{9DE8151F-D422-4E37-B1FF-E6963E22FCFB}"/>
    <cellStyle name="Normal 3 3 6" xfId="8804" xr:uid="{6459FB3C-6E4E-4C02-8C19-22610D1E7389}"/>
    <cellStyle name="Normal 3 3 6 2" xfId="19948" xr:uid="{166BC2F8-40CC-4F30-B61A-B03B3C9C36C9}"/>
    <cellStyle name="Normal 3 3 7" xfId="8446" xr:uid="{2F66AEDF-4D11-491D-96D3-E2F0DFD8B266}"/>
    <cellStyle name="Normal 3 3 7 2" xfId="19593" xr:uid="{32DD9DD3-464A-4008-8E01-168FAE131109}"/>
    <cellStyle name="Normal 3 3 8" xfId="1024" xr:uid="{71A80E08-B796-4300-86C6-8A4B76E03852}"/>
    <cellStyle name="Normal 3 4" xfId="1025" xr:uid="{6753ED51-E0D4-4AF3-BB8A-D1578D10E34F}"/>
    <cellStyle name="Normal 3 4 2" xfId="8461" xr:uid="{3DA4F5A0-BCCE-4FAC-B8B4-7CDFD801D6F3}"/>
    <cellStyle name="Normal 3 4 2 2" xfId="8541" xr:uid="{50AF91BA-EF2C-4F93-AA69-DBEAC90AD32F}"/>
    <cellStyle name="Normal 3 4 2 2 2" xfId="8700" xr:uid="{476DC93E-5ADF-45A1-96DC-D2E91EF03D93}"/>
    <cellStyle name="Normal 3 4 2 2 2 2" xfId="19844" xr:uid="{9126061F-EC99-493D-A8D4-FA7E6DBA510F}"/>
    <cellStyle name="Normal 3 4 2 2 3" xfId="8898" xr:uid="{BC4E02E7-A7E3-417B-8E04-DAF833833E85}"/>
    <cellStyle name="Normal 3 4 2 2 3 2" xfId="20042" xr:uid="{26CFC2F3-1AD7-4FD5-A312-1E70D317BC92}"/>
    <cellStyle name="Normal 3 4 2 2 4" xfId="19686" xr:uid="{04BFCF8B-6EFF-4DC6-B880-7B74EB1540E4}"/>
    <cellStyle name="Normal 3 4 2 3" xfId="8621" xr:uid="{5F7539F4-90F4-4732-9506-B27E1D89517D}"/>
    <cellStyle name="Normal 3 4 2 3 2" xfId="19765" xr:uid="{5A1F82B1-8D63-4C07-AD8D-D3F4F57BA399}"/>
    <cellStyle name="Normal 3 4 2 4" xfId="8819" xr:uid="{C9A35C4F-1FCB-41F3-838B-72300120F88D}"/>
    <cellStyle name="Normal 3 4 2 4 2" xfId="19963" xr:uid="{14EA5112-7CFF-43B1-8513-ACB1FA00EEC3}"/>
    <cellStyle name="Normal 3 4 2 5" xfId="19607" xr:uid="{6AEBF618-594B-47D9-8EDF-A403476EB906}"/>
    <cellStyle name="Normal 3 4 3" xfId="8500" xr:uid="{59CB0A2F-7F77-41DE-95FE-9FFFBABF2506}"/>
    <cellStyle name="Normal 3 4 3 2" xfId="8660" xr:uid="{2959AC67-041E-4370-8D75-BF307A88EACF}"/>
    <cellStyle name="Normal 3 4 3 2 2" xfId="19804" xr:uid="{2B08EEF2-5B40-4428-9B2D-E12A7152BDDA}"/>
    <cellStyle name="Normal 3 4 3 3" xfId="8858" xr:uid="{D10675E1-00A9-44E1-A840-7029FC74CB4E}"/>
    <cellStyle name="Normal 3 4 3 3 2" xfId="20002" xr:uid="{17D2B74A-5D04-4AA1-8B9C-B8666FE621ED}"/>
    <cellStyle name="Normal 3 4 3 4" xfId="19646" xr:uid="{C4B11EDC-DB10-466E-9418-4E3234347542}"/>
    <cellStyle name="Normal 3 4 4" xfId="8580" xr:uid="{4E0A712F-72A2-444C-8CE2-8DAC9274F459}"/>
    <cellStyle name="Normal 3 4 4 2" xfId="19725" xr:uid="{56F8156E-D3EF-4D7E-B3ED-13BD381554BF}"/>
    <cellStyle name="Normal 3 4 5" xfId="8778" xr:uid="{D84612B4-5DBA-4D08-AAEB-2B1B01EE76F4}"/>
    <cellStyle name="Normal 3 4 5 2" xfId="19922" xr:uid="{F59C5949-5759-4C7D-BBBC-D73C943060F7}"/>
    <cellStyle name="Normal 3 4 6" xfId="8395" xr:uid="{F9C35403-B7AF-4F8F-B47F-F1C376DE4976}"/>
    <cellStyle name="Normal 3 4 6 2" xfId="19567" xr:uid="{A0935327-8855-4A01-BEE1-3618869A6588}"/>
    <cellStyle name="Normal 3 5" xfId="1026" xr:uid="{B418D157-3450-4075-9BE9-CC4007A86303}"/>
    <cellStyle name="Normal 3 5 2" xfId="8937" xr:uid="{789A62DC-8980-4168-BE24-3066C1692201}"/>
    <cellStyle name="Normal 3 5 2 2" xfId="20081" xr:uid="{2F919061-04ED-49D7-8190-10F778E1C4BA}"/>
    <cellStyle name="Normal 3 5 3" xfId="8739" xr:uid="{FA7E0E0A-5DA6-4F65-83B4-E85DC72D5FFB}"/>
    <cellStyle name="Normal 3 5 3 2" xfId="19883" xr:uid="{7B4BB00B-69F1-47D9-8F86-79B851BFC238}"/>
    <cellStyle name="Normal 3 6" xfId="1027" xr:uid="{ED92A8FE-61E8-459F-88C1-EB8C49897DD2}"/>
    <cellStyle name="Normal 3 7" xfId="1028" xr:uid="{D40D88BB-9EF0-4086-81F3-21F72F311922}"/>
    <cellStyle name="Normal 3 8" xfId="2002" xr:uid="{40080544-9FA8-4A02-85FA-1926DA509767}"/>
    <cellStyle name="Normal 3 8 2" xfId="2676" xr:uid="{C72F0204-3CC3-4351-AF92-7E348AE52D08}"/>
    <cellStyle name="Normal 3 8 2 2" xfId="3656" xr:uid="{482A8A3A-3045-4E5C-AFED-F2FCD483A181}"/>
    <cellStyle name="Normal 3 8 2 2 2" xfId="6894" xr:uid="{CABE1D0A-2641-46AB-BD4B-533341A245FF}"/>
    <cellStyle name="Normal 3 8 2 2 2 2" xfId="11753" xr:uid="{E587D86F-1C74-4651-A5E3-616E1FF484FA}"/>
    <cellStyle name="Normal 3 8 2 2 2 2 2" xfId="22626" xr:uid="{C5C6A5E9-D137-43C9-BC62-F1B3D128A25A}"/>
    <cellStyle name="Normal 3 8 2 2 2 2 3" xfId="39079" xr:uid="{868BCC09-B4EB-4122-BE6F-47CF091A97C6}"/>
    <cellStyle name="Normal 3 8 2 2 2 3" xfId="18332" xr:uid="{E5400D13-E6BB-40FE-A0C0-6B11978774A6}"/>
    <cellStyle name="Normal 3 8 2 2 2 4" xfId="29181" xr:uid="{59B8F62A-8D82-43F0-9132-BD09E780E9F0}"/>
    <cellStyle name="Normal 3 8 2 2 2 5" xfId="35111" xr:uid="{FDCE1B52-67D1-4A1D-B6A7-76A8661AF238}"/>
    <cellStyle name="Normal 3 8 2 2 2 6" xfId="44455" xr:uid="{32A36BEE-5C58-42C1-A41B-A74B5E4E5D26}"/>
    <cellStyle name="Normal 3 8 2 2 3" xfId="11754" xr:uid="{83AA69FD-6D8D-4407-8C2C-D927C3B9A4B8}"/>
    <cellStyle name="Normal 3 8 2 2 3 2" xfId="22627" xr:uid="{3176A7C1-2F88-4DBC-881C-62836E427A4F}"/>
    <cellStyle name="Normal 3 8 2 2 3 3" xfId="37098" xr:uid="{772F4DFA-1C33-4645-93E9-23F51E31D4D1}"/>
    <cellStyle name="Normal 3 8 2 2 4" xfId="15276" xr:uid="{F46FD886-F9AA-45AE-B781-B96F04971C63}"/>
    <cellStyle name="Normal 3 8 2 2 5" xfId="26125" xr:uid="{11A6CEE2-11BD-4F71-879B-DD71982A9FD0}"/>
    <cellStyle name="Normal 3 8 2 2 6" xfId="32275" xr:uid="{035020AE-369C-4260-9290-02BB2F969CB2}"/>
    <cellStyle name="Normal 3 8 2 2 7" xfId="41399" xr:uid="{B5CE89A5-7845-4E65-86B0-A369C1DFDDF1}"/>
    <cellStyle name="Normal 3 8 2 3" xfId="5914" xr:uid="{EB9CDD9D-9150-4827-8F3F-B2097709AC12}"/>
    <cellStyle name="Normal 3 8 2 3 2" xfId="11755" xr:uid="{B00D29CF-1D97-4BD0-BBC9-3434BE186B8E}"/>
    <cellStyle name="Normal 3 8 2 3 2 2" xfId="22628" xr:uid="{DE60DCB6-2553-413A-B43B-D4223ED3B5B8}"/>
    <cellStyle name="Normal 3 8 2 3 2 3" xfId="39078" xr:uid="{516B5A81-1A6A-4AA1-96D5-589DC5F8189F}"/>
    <cellStyle name="Normal 3 8 2 3 3" xfId="17352" xr:uid="{DC4F09F2-2037-44E2-8B8F-10FE581A6141}"/>
    <cellStyle name="Normal 3 8 2 3 4" xfId="28201" xr:uid="{BB6D0FDA-325D-48C2-B89F-1378712EA393}"/>
    <cellStyle name="Normal 3 8 2 3 5" xfId="35110" xr:uid="{CC8BA055-C58D-4DFE-8F0E-1423B3D22BFC}"/>
    <cellStyle name="Normal 3 8 2 3 6" xfId="43475" xr:uid="{FBD07082-87A4-4B19-A3E9-FDD4CEF968F4}"/>
    <cellStyle name="Normal 3 8 2 4" xfId="11756" xr:uid="{59758C0A-C8D9-4D75-97A9-2460220EFBE8}"/>
    <cellStyle name="Normal 3 8 2 4 2" xfId="22629" xr:uid="{E4C6B075-34D5-4D49-B918-F7E00D226BF0}"/>
    <cellStyle name="Normal 3 8 2 4 3" xfId="37097" xr:uid="{C76CEDB9-667F-4F8C-9B4A-D375B743E31F}"/>
    <cellStyle name="Normal 3 8 2 5" xfId="14296" xr:uid="{E6B8C5D8-86E3-40B4-A771-B622511CE414}"/>
    <cellStyle name="Normal 3 8 2 6" xfId="25145" xr:uid="{461779C5-E3E4-4475-80A7-7701F4FF38EE}"/>
    <cellStyle name="Normal 3 8 2 7" xfId="31295" xr:uid="{203B917E-E237-4D30-B6D8-DCB6FAE34BC6}"/>
    <cellStyle name="Normal 3 8 2 8" xfId="40419" xr:uid="{EAB086C4-960E-4031-8C60-BD54129DADBA}"/>
    <cellStyle name="Normal 3 8 3" xfId="3163" xr:uid="{C85F8376-010C-47E0-8D7F-E02CD2C5657E}"/>
    <cellStyle name="Normal 3 8 3 2" xfId="6401" xr:uid="{7826F487-4787-49E1-8A7A-644DD52D4E16}"/>
    <cellStyle name="Normal 3 8 3 2 2" xfId="11757" xr:uid="{72FB6581-E7D6-4FC9-82F2-73435879A3C2}"/>
    <cellStyle name="Normal 3 8 3 2 2 2" xfId="22630" xr:uid="{FB6A6513-8B49-48D9-A073-20078DF09D43}"/>
    <cellStyle name="Normal 3 8 3 2 2 3" xfId="39080" xr:uid="{00D05A85-CCBD-45BB-A538-2A7E26E5CF86}"/>
    <cellStyle name="Normal 3 8 3 2 3" xfId="17839" xr:uid="{3284DD7B-44F0-46E7-B491-B7B6C2DBFEE8}"/>
    <cellStyle name="Normal 3 8 3 2 4" xfId="28688" xr:uid="{6D59E14A-96A4-47BB-8750-37132E686EA6}"/>
    <cellStyle name="Normal 3 8 3 2 5" xfId="35112" xr:uid="{F9C15FBC-836F-492E-BBD3-5E64FD4275B4}"/>
    <cellStyle name="Normal 3 8 3 2 6" xfId="43962" xr:uid="{4FC6A789-495E-45A3-8D29-86CDBAF2EBD0}"/>
    <cellStyle name="Normal 3 8 3 3" xfId="11758" xr:uid="{186C0875-145C-4BA6-8D02-0629B7245FDF}"/>
    <cellStyle name="Normal 3 8 3 3 2" xfId="22631" xr:uid="{6FA5ADA9-19BF-4543-962F-206C9483F705}"/>
    <cellStyle name="Normal 3 8 3 3 3" xfId="37099" xr:uid="{BF983361-D00D-4E97-9467-319956A83230}"/>
    <cellStyle name="Normal 3 8 3 4" xfId="14783" xr:uid="{FADB7C12-869C-47A0-B5B9-9D8448138C04}"/>
    <cellStyle name="Normal 3 8 3 5" xfId="25632" xr:uid="{B6D3B9A4-A778-4D86-860F-181D9DEFCCDE}"/>
    <cellStyle name="Normal 3 8 3 6" xfId="31782" xr:uid="{DA9B4769-B799-4E76-B0A0-E7AAE79B37CE}"/>
    <cellStyle name="Normal 3 8 3 7" xfId="40906" xr:uid="{9B2847C8-C28B-4B14-9FC7-7BCFBE92798E}"/>
    <cellStyle name="Normal 3 8 4" xfId="4218" xr:uid="{C7AECF58-01CD-4F00-92CA-607FB18B6FB0}"/>
    <cellStyle name="Normal 3 8 4 2" xfId="11759" xr:uid="{3EBEF597-286B-4A30-BF8A-9E664B36B1FA}"/>
    <cellStyle name="Normal 3 8 4 2 2" xfId="22632" xr:uid="{065731B7-4B3A-4781-A572-2CB5484AB522}"/>
    <cellStyle name="Normal 3 8 4 2 3" xfId="38210" xr:uid="{3092A26D-E3E7-40B1-8FDE-486413AA07FE}"/>
    <cellStyle name="Normal 3 8 4 3" xfId="34247" xr:uid="{DF08D2DD-5249-4013-AB8F-5C40B8ED9AF3}"/>
    <cellStyle name="Normal 3 8 4 4" xfId="45804" xr:uid="{9E0E4211-A559-4C04-B9E5-83EE82B6CAAF}"/>
    <cellStyle name="Normal 3 8 5" xfId="5421" xr:uid="{C9D0684F-276F-4363-80A4-9777D614CF2B}"/>
    <cellStyle name="Normal 3 8 5 2" xfId="16859" xr:uid="{FCAFBA40-9CD7-459F-A9AF-045E14605E87}"/>
    <cellStyle name="Normal 3 8 5 3" xfId="27708" xr:uid="{2443749A-51AA-493C-B67F-E0CC83C5DD9A}"/>
    <cellStyle name="Normal 3 8 5 4" xfId="36228" xr:uid="{DC66C737-6F61-4FBB-8390-FDE5600CE161}"/>
    <cellStyle name="Normal 3 8 5 5" xfId="42982" xr:uid="{F2D74E89-4C9C-427D-91A3-BD3428E87590}"/>
    <cellStyle name="Normal 3 8 6" xfId="13803" xr:uid="{80B44528-FE15-48CC-BCF9-CB9FF1235CAA}"/>
    <cellStyle name="Normal 3 8 7" xfId="24652" xr:uid="{ABDC1720-8F22-4D96-96A7-93E506451F8F}"/>
    <cellStyle name="Normal 3 8 8" xfId="30811" xr:uid="{3E3BF9CE-6123-4619-B2E3-67C558C25CB1}"/>
    <cellStyle name="Normal 3 8 9" xfId="39926" xr:uid="{71AB53DA-CA28-40D1-AA04-E7C71B6B36A7}"/>
    <cellStyle name="Normal 3 9" xfId="2003" xr:uid="{C026B9A0-A34E-4E8E-9244-3F0CC107493D}"/>
    <cellStyle name="Normal 3 9 2" xfId="2677" xr:uid="{CB709D48-A926-4A9B-A56F-FF4EA979ED37}"/>
    <cellStyle name="Normal 3 9 2 2" xfId="3657" xr:uid="{1C0FBF85-F376-4577-9428-6F42144F2C9E}"/>
    <cellStyle name="Normal 3 9 2 2 2" xfId="6895" xr:uid="{C2059058-E5F6-4467-A964-EA9A64CE16D3}"/>
    <cellStyle name="Normal 3 9 2 2 2 2" xfId="11760" xr:uid="{7E8EFFEE-B152-4AD5-8021-70C6A828BF07}"/>
    <cellStyle name="Normal 3 9 2 2 2 2 2" xfId="22633" xr:uid="{193FAED3-9D26-4950-AF5F-26917F8DF9C3}"/>
    <cellStyle name="Normal 3 9 2 2 2 2 3" xfId="39082" xr:uid="{9F48EAE3-58F2-4CFC-B92F-CD0C2D7D6285}"/>
    <cellStyle name="Normal 3 9 2 2 2 3" xfId="18333" xr:uid="{FF21B32C-FEBD-4C02-934B-FC2CC4D7B1A1}"/>
    <cellStyle name="Normal 3 9 2 2 2 4" xfId="29182" xr:uid="{C0523FF9-39AA-4406-A4EA-1FC23331C49B}"/>
    <cellStyle name="Normal 3 9 2 2 2 5" xfId="35114" xr:uid="{1FB32A06-B3B6-4A52-8F1C-534F81E24830}"/>
    <cellStyle name="Normal 3 9 2 2 2 6" xfId="44456" xr:uid="{4EEA033F-F163-46D8-B0B8-5EE8B33363B7}"/>
    <cellStyle name="Normal 3 9 2 2 3" xfId="11761" xr:uid="{C4B1935E-97B9-4998-936E-D1C85C05AD57}"/>
    <cellStyle name="Normal 3 9 2 2 3 2" xfId="22634" xr:uid="{73909AC6-4F54-4082-A315-2B99AA36B075}"/>
    <cellStyle name="Normal 3 9 2 2 3 3" xfId="37101" xr:uid="{8306CB90-9EF9-4178-BB9B-DC960810CC18}"/>
    <cellStyle name="Normal 3 9 2 2 4" xfId="15277" xr:uid="{A256D89B-1B2C-4984-96CF-865918546EE9}"/>
    <cellStyle name="Normal 3 9 2 2 5" xfId="26126" xr:uid="{26AB9308-FCBB-4AC9-AD14-BF4DE0F35201}"/>
    <cellStyle name="Normal 3 9 2 2 6" xfId="32276" xr:uid="{C76978FD-91A8-4A2F-B9A0-C5220E369372}"/>
    <cellStyle name="Normal 3 9 2 2 7" xfId="41400" xr:uid="{AA808BE1-0207-4A9E-8030-FD58C20B9F11}"/>
    <cellStyle name="Normal 3 9 2 3" xfId="5915" xr:uid="{4754A17B-25ED-444B-9E5F-E3185D773EF3}"/>
    <cellStyle name="Normal 3 9 2 3 2" xfId="11762" xr:uid="{64647901-0D1C-40F4-A775-ED19103CF47C}"/>
    <cellStyle name="Normal 3 9 2 3 2 2" xfId="22635" xr:uid="{D046CDE7-3920-446E-AB1C-E4E3BA0F5942}"/>
    <cellStyle name="Normal 3 9 2 3 2 3" xfId="39081" xr:uid="{51A18FD7-6848-42C3-A542-929742B9010E}"/>
    <cellStyle name="Normal 3 9 2 3 3" xfId="17353" xr:uid="{68A2602F-2577-444E-A77D-9C2EC405310A}"/>
    <cellStyle name="Normal 3 9 2 3 4" xfId="28202" xr:uid="{6057DD3A-DDC3-4470-8D9F-0445133A7493}"/>
    <cellStyle name="Normal 3 9 2 3 5" xfId="35113" xr:uid="{87B6218C-88F2-4BC2-9E86-B48FBCE52866}"/>
    <cellStyle name="Normal 3 9 2 3 6" xfId="43476" xr:uid="{43DA9491-6A80-4E1B-BC7A-DFB4DCF89B34}"/>
    <cellStyle name="Normal 3 9 2 4" xfId="11763" xr:uid="{AEF6EA14-9F76-4A08-BD10-B54CE71B3FA5}"/>
    <cellStyle name="Normal 3 9 2 4 2" xfId="22636" xr:uid="{28766DFF-B095-4F66-AD45-7CD92DDF13A7}"/>
    <cellStyle name="Normal 3 9 2 4 3" xfId="37100" xr:uid="{733BDE6C-507C-40FE-B54D-562429A391C8}"/>
    <cellStyle name="Normal 3 9 2 5" xfId="14297" xr:uid="{6451EBC8-5196-4F1B-AC4E-E1DDE23662B2}"/>
    <cellStyle name="Normal 3 9 2 6" xfId="25146" xr:uid="{FE511D25-B830-4E7C-8203-39E9E27F1F4A}"/>
    <cellStyle name="Normal 3 9 2 7" xfId="31296" xr:uid="{859ACE99-EB88-45FD-82DB-36795A9B5E0D}"/>
    <cellStyle name="Normal 3 9 2 8" xfId="40420" xr:uid="{CFB673EE-5D95-4D19-8842-3A8A7ED217E8}"/>
    <cellStyle name="Normal 3 9 3" xfId="3164" xr:uid="{96891B62-D014-44C0-AA11-B7C3C2EAB4D6}"/>
    <cellStyle name="Normal 3 9 3 2" xfId="6402" xr:uid="{7E1C0087-F902-46CA-8B6B-541F198416EE}"/>
    <cellStyle name="Normal 3 9 3 2 2" xfId="11764" xr:uid="{6849EA51-82C0-44B9-94DF-C72F67C425F6}"/>
    <cellStyle name="Normal 3 9 3 2 2 2" xfId="22637" xr:uid="{83D5F37E-C3F5-49E2-97CA-23E6388E072A}"/>
    <cellStyle name="Normal 3 9 3 2 2 3" xfId="39083" xr:uid="{62B9E1C3-63B1-4373-B404-82E7702CF8D0}"/>
    <cellStyle name="Normal 3 9 3 2 3" xfId="17840" xr:uid="{2C0339D4-02A8-4A4D-ADC8-C6DB131639A7}"/>
    <cellStyle name="Normal 3 9 3 2 4" xfId="28689" xr:uid="{F590F72F-8D95-4D7A-995D-3A0853EF89FB}"/>
    <cellStyle name="Normal 3 9 3 2 5" xfId="35115" xr:uid="{AA627F55-0ED7-4A53-99D9-51CFAEBBFCE7}"/>
    <cellStyle name="Normal 3 9 3 2 6" xfId="43963" xr:uid="{A0455647-C0D6-4BA0-8BC7-D4D7E473DC01}"/>
    <cellStyle name="Normal 3 9 3 3" xfId="11765" xr:uid="{C75A4370-6BE8-456D-B554-DD5B8B1737DE}"/>
    <cellStyle name="Normal 3 9 3 3 2" xfId="22638" xr:uid="{3F8B07F7-8449-404A-905C-6AEBA38B2B51}"/>
    <cellStyle name="Normal 3 9 3 3 3" xfId="37102" xr:uid="{AC145A41-BAD5-4728-833D-B9C8A5F93AE9}"/>
    <cellStyle name="Normal 3 9 3 4" xfId="14784" xr:uid="{CE0AE369-7B60-483F-819E-3B756144D30D}"/>
    <cellStyle name="Normal 3 9 3 5" xfId="25633" xr:uid="{10BA1CA2-6820-47A7-B4CD-F77913103F38}"/>
    <cellStyle name="Normal 3 9 3 6" xfId="31783" xr:uid="{F9615182-4216-4D34-805E-E180C8D68762}"/>
    <cellStyle name="Normal 3 9 3 7" xfId="40907" xr:uid="{5A94E9D8-A42C-43FD-BEB4-F68B68B8C9C3}"/>
    <cellStyle name="Normal 3 9 4" xfId="4219" xr:uid="{B37A7A63-965B-4288-A938-2CBC4EBF8E73}"/>
    <cellStyle name="Normal 3 9 4 2" xfId="11766" xr:uid="{C141AD5F-9C04-4B91-A592-F600E6BB8002}"/>
    <cellStyle name="Normal 3 9 4 2 2" xfId="22639" xr:uid="{3EA3D543-BAC0-4AA6-A383-1720C8F59EE6}"/>
    <cellStyle name="Normal 3 9 4 2 3" xfId="38211" xr:uid="{712E636D-4E64-46D0-87D2-9C9454452048}"/>
    <cellStyle name="Normal 3 9 4 3" xfId="34248" xr:uid="{0C7E3078-F6E0-4AE4-A537-3C7010853A5A}"/>
    <cellStyle name="Normal 3 9 4 4" xfId="45805" xr:uid="{5075B604-A672-4DBF-A073-F894561D6C33}"/>
    <cellStyle name="Normal 3 9 5" xfId="5422" xr:uid="{C16236C4-F41E-4FB8-A382-B9C0661B6666}"/>
    <cellStyle name="Normal 3 9 5 2" xfId="16860" xr:uid="{6DE4A053-2C0E-4E18-B998-088531B80104}"/>
    <cellStyle name="Normal 3 9 5 3" xfId="27709" xr:uid="{08DAAC00-FCF1-4D09-BE0B-B1990B0A5C00}"/>
    <cellStyle name="Normal 3 9 5 4" xfId="36229" xr:uid="{B5DAD0D6-8CFB-4918-B12C-E9D5FBF20319}"/>
    <cellStyle name="Normal 3 9 5 5" xfId="42983" xr:uid="{90752644-499D-47C0-B885-80A01CB2BDC3}"/>
    <cellStyle name="Normal 3 9 6" xfId="13804" xr:uid="{1BFE8156-5700-4C14-863C-10AB88EF0ED6}"/>
    <cellStyle name="Normal 3 9 7" xfId="24653" xr:uid="{33FD1040-6488-4BCD-AE4A-D305EB9A7CCA}"/>
    <cellStyle name="Normal 3 9 8" xfId="30812" xr:uid="{85AEF057-D156-432D-9E09-E0B291B1ADE9}"/>
    <cellStyle name="Normal 3 9 9" xfId="39927" xr:uid="{4ED8DA4C-FA51-44DD-BA57-9CD4EDA23E97}"/>
    <cellStyle name="Normal 30" xfId="1029" xr:uid="{6EF57A94-2BD8-4E01-8306-6295A33276F2}"/>
    <cellStyle name="Normal 30 10" xfId="24535" xr:uid="{3407539A-64C3-46D3-BAB0-0F0F8EFCB6E1}"/>
    <cellStyle name="Normal 30 11" xfId="30722" xr:uid="{7AE8EFD6-B9AA-4032-A0B5-78189B715E55}"/>
    <cellStyle name="Normal 30 12" xfId="39809" xr:uid="{314A15D9-30E4-41BE-BB4F-2B44F5F45390}"/>
    <cellStyle name="Normal 30 2" xfId="2558" xr:uid="{3C8670EA-F902-4A5F-985A-A1CE4D260B28}"/>
    <cellStyle name="Normal 30 2 2" xfId="3539" xr:uid="{643DC0C0-05A2-405F-A7A9-07B1C3F725DB}"/>
    <cellStyle name="Normal 30 2 2 2" xfId="6777" xr:uid="{863BFE36-D73B-4D40-B830-62E76CC5DD02}"/>
    <cellStyle name="Normal 30 2 2 2 2" xfId="11767" xr:uid="{29594791-EA13-44F5-867B-A97497D7C3B9}"/>
    <cellStyle name="Normal 30 2 2 2 2 2" xfId="22640" xr:uid="{20196A69-C795-496E-A976-9C1E2FC81BAA}"/>
    <cellStyle name="Normal 30 2 2 2 2 3" xfId="39084" xr:uid="{A0FA3427-3004-4614-BBEB-9362FA927859}"/>
    <cellStyle name="Normal 30 2 2 2 3" xfId="18215" xr:uid="{F9151CAA-F69E-48CD-8AAB-1EA2DF587384}"/>
    <cellStyle name="Normal 30 2 2 2 4" xfId="29064" xr:uid="{99D361D6-F648-41A8-9906-E9B7EDCCC4D0}"/>
    <cellStyle name="Normal 30 2 2 2 5" xfId="35116" xr:uid="{5DE2E942-1DB4-4387-8B1B-945475AA9B8C}"/>
    <cellStyle name="Normal 30 2 2 2 6" xfId="44338" xr:uid="{8DDFEA3E-0562-4DBD-AFB5-746D99316621}"/>
    <cellStyle name="Normal 30 2 2 3" xfId="11768" xr:uid="{82866903-A7F5-42FF-AC23-303560819403}"/>
    <cellStyle name="Normal 30 2 2 3 2" xfId="22641" xr:uid="{F495DE63-0C75-4AFD-93E0-507B0B429086}"/>
    <cellStyle name="Normal 30 2 2 3 3" xfId="37103" xr:uid="{E733F44A-23F7-4793-9522-EADD3D4B68A2}"/>
    <cellStyle name="Normal 30 2 2 4" xfId="15159" xr:uid="{96822222-29E7-4194-ACF2-91D8524CB182}"/>
    <cellStyle name="Normal 30 2 2 5" xfId="26008" xr:uid="{0970EBFD-EF7F-4AC6-93A8-35832A2674ED}"/>
    <cellStyle name="Normal 30 2 2 6" xfId="32158" xr:uid="{5CF73B52-11D5-414D-AB8D-F6AA681D2038}"/>
    <cellStyle name="Normal 30 2 2 7" xfId="41282" xr:uid="{C9900CDB-786C-4399-9CF0-7981DF379C1A}"/>
    <cellStyle name="Normal 30 2 3" xfId="5797" xr:uid="{B967356F-9243-4A98-8EF2-B2BD1A866ED5}"/>
    <cellStyle name="Normal 30 2 3 2" xfId="11769" xr:uid="{08FE0FD7-FB66-4B86-9C38-B837AE842BB1}"/>
    <cellStyle name="Normal 30 2 3 2 2" xfId="22642" xr:uid="{87F35F2A-CE33-4D79-8AED-1254011A76ED}"/>
    <cellStyle name="Normal 30 2 3 2 3" xfId="38212" xr:uid="{7751E792-06CD-40B0-A934-4B52DEE117E2}"/>
    <cellStyle name="Normal 30 2 3 3" xfId="17235" xr:uid="{089B5EF4-D135-4786-B99B-962CA9CDEF7C}"/>
    <cellStyle name="Normal 30 2 3 4" xfId="28084" xr:uid="{DB5EA37D-D3B3-4F48-89EE-3572AD9DD185}"/>
    <cellStyle name="Normal 30 2 3 5" xfId="34249" xr:uid="{38C920C2-9535-4144-9C37-01F9D702F6F8}"/>
    <cellStyle name="Normal 30 2 3 6" xfId="43358" xr:uid="{C748F0A3-B2BE-43CA-9F23-19C92AF97ADF}"/>
    <cellStyle name="Normal 30 2 4" xfId="11770" xr:uid="{7FD78C68-AC51-4EAF-BC94-4A66466E55A0}"/>
    <cellStyle name="Normal 30 2 4 2" xfId="22643" xr:uid="{3916D952-70AF-4260-B3A8-3A6A7F363A88}"/>
    <cellStyle name="Normal 30 2 4 3" xfId="36230" xr:uid="{0FBA11AA-03BA-41DD-AFB6-FD5CB24210F2}"/>
    <cellStyle name="Normal 30 2 5" xfId="14179" xr:uid="{B2C61C1D-AA35-4FC3-BA7E-2C26D13F3B4F}"/>
    <cellStyle name="Normal 30 2 6" xfId="25028" xr:uid="{F8107731-60A7-43B2-A3AA-FE1342434F95}"/>
    <cellStyle name="Normal 30 2 7" xfId="31178" xr:uid="{25C47869-CE33-4CD5-93A4-A5737E276FA2}"/>
    <cellStyle name="Normal 30 2 8" xfId="40302" xr:uid="{FD3D7E60-C24D-4B23-BCC0-25B7329C6082}"/>
    <cellStyle name="Normal 30 3" xfId="3046" xr:uid="{2A3B0FC0-BBB2-4575-901B-4C8CC4738C4E}"/>
    <cellStyle name="Normal 30 3 2" xfId="6284" xr:uid="{FD1F3BD9-63A8-4408-8141-EF778A5D0E3F}"/>
    <cellStyle name="Normal 30 3 2 2" xfId="11771" xr:uid="{2E8B8D74-1C36-4CC6-99CA-0EA634A62DB8}"/>
    <cellStyle name="Normal 30 3 2 2 2" xfId="22644" xr:uid="{D940DF3A-F992-4E87-A395-201AD82C8EF4}"/>
    <cellStyle name="Normal 30 3 2 2 3" xfId="39085" xr:uid="{F7079FEA-4B0E-4E18-A9BF-7E6EBDD2E0C1}"/>
    <cellStyle name="Normal 30 3 2 3" xfId="17722" xr:uid="{60D9CE1F-C109-4B01-8069-13F4DD44C0E3}"/>
    <cellStyle name="Normal 30 3 2 4" xfId="28571" xr:uid="{992FAAD9-4CFB-44C3-83B5-02E113AA9B79}"/>
    <cellStyle name="Normal 30 3 2 5" xfId="35117" xr:uid="{592F617A-D26F-444B-85E9-09CAD6FD09DA}"/>
    <cellStyle name="Normal 30 3 2 6" xfId="43845" xr:uid="{A3453DF6-4CC1-4C98-8D16-A870672B2CEC}"/>
    <cellStyle name="Normal 30 3 3" xfId="11772" xr:uid="{B084BA87-CDC8-43EC-9291-92930F8A14F3}"/>
    <cellStyle name="Normal 30 3 3 2" xfId="22645" xr:uid="{127295CF-ADBA-4AF8-B613-7FEF977A6A25}"/>
    <cellStyle name="Normal 30 3 3 3" xfId="37104" xr:uid="{05B8EAE7-F31E-4916-8CAF-D89D324D0198}"/>
    <cellStyle name="Normal 30 3 4" xfId="14666" xr:uid="{0C7E2052-2B63-49A5-94C2-6DABDF529404}"/>
    <cellStyle name="Normal 30 3 5" xfId="25515" xr:uid="{E11B020D-4A81-445F-9E7C-FCC6FD8E7BDC}"/>
    <cellStyle name="Normal 30 3 6" xfId="31665" xr:uid="{0799E89A-46C7-435C-ACFD-DB47852D2CFD}"/>
    <cellStyle name="Normal 30 3 7" xfId="40789" xr:uid="{5A49F7F6-6D67-46AC-AEC7-D83FFF6C0D56}"/>
    <cellStyle name="Normal 30 4" xfId="4044" xr:uid="{AF786FDF-FBCA-46FF-BE3A-1A6FD12F26BA}"/>
    <cellStyle name="Normal 30 4 2" xfId="7279" xr:uid="{99D4560E-278F-4F42-A803-8AF0E7E62F22}"/>
    <cellStyle name="Normal 30 4 2 2" xfId="18717" xr:uid="{18811F51-B649-41FE-8134-25AF69EA8FA6}"/>
    <cellStyle name="Normal 30 4 2 3" xfId="29566" xr:uid="{6A4487A6-CD09-4B58-94B1-ADF844554FEA}"/>
    <cellStyle name="Normal 30 4 2 4" xfId="37829" xr:uid="{79918C25-6DD1-478A-B28C-90310FAD8821}"/>
    <cellStyle name="Normal 30 4 2 5" xfId="44840" xr:uid="{6F391E9C-14A6-47DB-80A9-2220C635A3DD}"/>
    <cellStyle name="Normal 30 4 3" xfId="15661" xr:uid="{722DAA18-418A-4B8E-B3F4-A6A4E42B3AE6}"/>
    <cellStyle name="Normal 30 4 4" xfId="26510" xr:uid="{3D038465-55EF-4F69-A320-C96B0B5CBE88}"/>
    <cellStyle name="Normal 30 4 5" xfId="33237" xr:uid="{B9EC6470-A526-4CFD-9BD5-C42E713F1FB1}"/>
    <cellStyle name="Normal 30 4 6" xfId="41784" xr:uid="{B805BD38-FF4B-47D4-B897-4D7E56697F89}"/>
    <cellStyle name="Normal 30 5" xfId="4588" xr:uid="{177BA946-4AB8-4EA0-91BD-03A3BEFEDEF5}"/>
    <cellStyle name="Normal 30 5 2" xfId="7644" xr:uid="{30D8C914-8A16-4ED0-BBAD-DB16B494747C}"/>
    <cellStyle name="Normal 30 5 2 2" xfId="19082" xr:uid="{AA9278BE-0FE3-468E-B818-8D73A8B07762}"/>
    <cellStyle name="Normal 30 5 2 3" xfId="29931" xr:uid="{38F5588B-EF51-4A81-B33D-1740CB7294C1}"/>
    <cellStyle name="Normal 30 5 2 4" xfId="45205" xr:uid="{B4A7020E-F20E-40F2-906C-A9AB4B0133FE}"/>
    <cellStyle name="Normal 30 5 3" xfId="16026" xr:uid="{F6658575-1A92-4957-A6BB-430273A98F82}"/>
    <cellStyle name="Normal 30 5 4" xfId="26875" xr:uid="{496FD40C-F192-49DD-BF4F-5380CC636F16}"/>
    <cellStyle name="Normal 30 5 5" xfId="35846" xr:uid="{950A2B9F-883A-4598-AB12-AB5B163B83BC}"/>
    <cellStyle name="Normal 30 5 6" xfId="42149" xr:uid="{E658E431-AE32-4339-95C7-B29DF32F7CCC}"/>
    <cellStyle name="Normal 30 6" xfId="4950" xr:uid="{AFA8A63A-1C7B-4AAD-8C7B-2E8287BC6F8E}"/>
    <cellStyle name="Normal 30 6 2" xfId="8006" xr:uid="{DD245696-6912-4709-8D82-A9F6FBAB17F7}"/>
    <cellStyle name="Normal 30 6 2 2" xfId="19444" xr:uid="{F0C51751-2BD0-4659-9845-F5D51B2D7EB4}"/>
    <cellStyle name="Normal 30 6 2 3" xfId="30293" xr:uid="{055EEBFA-C4B2-4F69-B215-AC759261BEB2}"/>
    <cellStyle name="Normal 30 6 2 4" xfId="45567" xr:uid="{35ADAB03-F4A7-4233-B201-35ABF0E7D2BE}"/>
    <cellStyle name="Normal 30 6 3" xfId="16388" xr:uid="{B1EA0CE2-C28E-4C93-A2E6-C7C343A5C62B}"/>
    <cellStyle name="Normal 30 6 4" xfId="27237" xr:uid="{00690323-F244-4631-BE05-7FB410984836}"/>
    <cellStyle name="Normal 30 6 5" xfId="42511" xr:uid="{49522359-73C4-421E-B083-3B7DE5717BF8}"/>
    <cellStyle name="Normal 30 7" xfId="5304" xr:uid="{D2D298E4-4C0B-46F9-BD1C-209D2CA83189}"/>
    <cellStyle name="Normal 30 7 2" xfId="16742" xr:uid="{36AE4B1B-B950-43BA-9586-0A94840D5979}"/>
    <cellStyle name="Normal 30 7 3" xfId="27591" xr:uid="{18B1D266-9B00-49CF-9748-EA51CDB15185}"/>
    <cellStyle name="Normal 30 7 4" xfId="42865" xr:uid="{C5610997-7CC6-4C03-9437-3D357A5A23D0}"/>
    <cellStyle name="Normal 30 8" xfId="8317" xr:uid="{D63AA9A6-37BF-4E22-A16A-79AF2E4FFD17}"/>
    <cellStyle name="Normal 30 9" xfId="13686" xr:uid="{98A7378F-1064-499E-8301-7F124723BA7F}"/>
    <cellStyle name="Normal 31" xfId="1030" xr:uid="{D361A794-7541-4618-91B6-537C0CEBA8A3}"/>
    <cellStyle name="Normal 31 2" xfId="4220" xr:uid="{B29D203C-523A-45AB-B925-BE037E78038C}"/>
    <cellStyle name="Normal 32" xfId="1031" xr:uid="{A4CF4D5A-BF97-456C-9F42-A1C59D6D7781}"/>
    <cellStyle name="Normal 32 2" xfId="2004" xr:uid="{BD4A8695-7047-4202-9BCD-AA2876D14BF1}"/>
    <cellStyle name="Normal 32 3" xfId="4045" xr:uid="{8BE089B3-F5A3-4A98-99B6-0AFC025CA6C1}"/>
    <cellStyle name="Normal 32 3 2" xfId="7280" xr:uid="{445CCE40-4892-47B2-B058-385F43F46534}"/>
    <cellStyle name="Normal 32 3 2 2" xfId="18718" xr:uid="{31CE89DC-8B5F-4702-91D3-D723F5F85689}"/>
    <cellStyle name="Normal 32 3 2 3" xfId="29567" xr:uid="{EB18D15B-719D-41F0-A183-FE6D210AF886}"/>
    <cellStyle name="Normal 32 3 2 4" xfId="44841" xr:uid="{221C314B-B9B8-4A36-9DA0-8653F723C4CE}"/>
    <cellStyle name="Normal 32 3 3" xfId="15662" xr:uid="{B14BFB49-A6F6-4CCD-87D5-1D9AE0E81FE8}"/>
    <cellStyle name="Normal 32 3 4" xfId="26511" xr:uid="{283AE1C4-E53A-4AB5-B68E-910281E55B7D}"/>
    <cellStyle name="Normal 32 3 5" xfId="32410" xr:uid="{DAF99770-BA03-4981-A1F1-4BCDB4DAFD07}"/>
    <cellStyle name="Normal 32 3 6" xfId="41785" xr:uid="{6D9B6FD4-63A5-4702-A783-DB35085CBB6B}"/>
    <cellStyle name="Normal 32 3 7" xfId="45806" xr:uid="{BD4CB435-5B4C-467A-9123-39FD57407364}"/>
    <cellStyle name="Normal 32 4" xfId="4589" xr:uid="{B6B70A59-F5AE-4834-8267-FFA367437A08}"/>
    <cellStyle name="Normal 32 4 2" xfId="7645" xr:uid="{CEEEE23C-DC2D-420D-A990-722F9E0600BE}"/>
    <cellStyle name="Normal 32 4 2 2" xfId="19083" xr:uid="{97DC4C0F-65A3-430C-9263-73ABEE907DB3}"/>
    <cellStyle name="Normal 32 4 2 3" xfId="29932" xr:uid="{429A6006-DCF8-4CD6-9288-0DE25A5B5D90}"/>
    <cellStyle name="Normal 32 4 2 4" xfId="45206" xr:uid="{52FA31AB-CBC2-4A10-9048-A052A72E5C06}"/>
    <cellStyle name="Normal 32 4 3" xfId="16027" xr:uid="{F6D57E5C-ACBC-4D80-8113-682A2DAA200F}"/>
    <cellStyle name="Normal 32 4 4" xfId="26876" xr:uid="{ED65D0C6-45B3-411C-B4C3-66082BE5989B}"/>
    <cellStyle name="Normal 32 4 5" xfId="32411" xr:uid="{8E5EC941-22AD-44F0-954C-FFD12726965F}"/>
    <cellStyle name="Normal 32 4 6" xfId="42150" xr:uid="{0630795F-19B7-4AF7-A5E3-3D34397BEE2A}"/>
    <cellStyle name="Normal 32 5" xfId="4951" xr:uid="{FEAA58D0-6BBD-4D41-8A70-A7F00CBB4076}"/>
    <cellStyle name="Normal 32 5 2" xfId="8007" xr:uid="{564CCB65-30A9-46C4-9A68-F7EEDD75B9C8}"/>
    <cellStyle name="Normal 32 5 2 2" xfId="19445" xr:uid="{FA203DF1-D212-4D3A-9114-98622A1C5C46}"/>
    <cellStyle name="Normal 32 5 2 3" xfId="30294" xr:uid="{7383A1C6-A4AC-4D86-A9C0-32DA106096BF}"/>
    <cellStyle name="Normal 32 5 2 4" xfId="45568" xr:uid="{955A5F06-9024-42E8-B2C9-8206AE2EA1FF}"/>
    <cellStyle name="Normal 32 5 3" xfId="16389" xr:uid="{93884232-D2C1-4610-8D61-C8801D11A0AA}"/>
    <cellStyle name="Normal 32 5 4" xfId="27238" xr:uid="{E47B47CF-1C24-4D9E-9A4B-8322C2811291}"/>
    <cellStyle name="Normal 32 5 5" xfId="33238" xr:uid="{B9B1C561-D051-4031-A86D-C697AA8152A6}"/>
    <cellStyle name="Normal 32 5 6" xfId="42512" xr:uid="{F5FA65BB-56FE-43B1-9A3D-997792A24A33}"/>
    <cellStyle name="Normal 33" xfId="1032" xr:uid="{7732D9D2-ABE8-44D5-9F4F-D37E1CB45CA5}"/>
    <cellStyle name="Normal 33 2" xfId="8322" xr:uid="{1B946361-F187-4386-9F28-FDA6E4546F5E}"/>
    <cellStyle name="Normal 34" xfId="1401" xr:uid="{9B0E5B57-6D9E-4A1D-B2E9-3089F56647ED}"/>
    <cellStyle name="Normal 34 2" xfId="2623" xr:uid="{D9E86F34-D3F1-43F8-BC99-250584A1ABBE}"/>
    <cellStyle name="Normal 34 2 2" xfId="8236" xr:uid="{20C3F250-A679-4C2C-82D3-CF40742B32D3}"/>
    <cellStyle name="Normal 34 2 2 2" xfId="11773" xr:uid="{B63FB2E1-7864-4D55-8338-1AED2F9C2FFB}"/>
    <cellStyle name="Normal 34 2 2 2 2" xfId="22646" xr:uid="{C083417D-7EF3-4249-80D0-F35002E5560D}"/>
    <cellStyle name="Normal 34 2 2 2 3" xfId="38213" xr:uid="{FF742830-671F-49B5-A5A4-674BFC3B41FD}"/>
    <cellStyle name="Normal 34 2 2 3" xfId="19547" xr:uid="{E85F9159-3087-4551-9ABC-FEF16198F05F}"/>
    <cellStyle name="Normal 34 2 2 4" xfId="30396" xr:uid="{7E945850-BA71-455B-94C4-5DA8823B0E67}"/>
    <cellStyle name="Normal 34 2 2 5" xfId="32412" xr:uid="{5E3484DF-93C1-40D2-B5F6-5FEB58FCBF9A}"/>
    <cellStyle name="Normal 34 2 2 6" xfId="45670" xr:uid="{CA1C0184-D1A2-4DAF-A572-49317235A9C7}"/>
    <cellStyle name="Normal 34 2 3" xfId="11774" xr:uid="{9DC628F0-90D6-4529-8300-4EAF20B32292}"/>
    <cellStyle name="Normal 34 2 3 2" xfId="22647" xr:uid="{2615FF6D-B39E-4BB4-9565-D0AFD44FBB35}"/>
    <cellStyle name="Normal 34 2 3 3" xfId="36231" xr:uid="{0B65DECC-FED9-462D-8A33-6CCEE5C1FDC7}"/>
    <cellStyle name="Normal 34 3" xfId="4046" xr:uid="{A91E3AB4-5A5D-43D5-A2C5-DED6853AB96A}"/>
    <cellStyle name="Normal 34 3 2" xfId="7281" xr:uid="{9C42182D-B6B8-445C-ACBE-4623E949D257}"/>
    <cellStyle name="Normal 34 3 2 2" xfId="18719" xr:uid="{6DE3117A-5D29-434F-B4E5-A4FA0614665A}"/>
    <cellStyle name="Normal 34 3 2 3" xfId="29568" xr:uid="{C6BD0168-A7D9-4ACE-876E-EBAB773D892F}"/>
    <cellStyle name="Normal 34 3 2 4" xfId="33239" xr:uid="{F2803C6E-8A8E-43B4-8AFF-D296DE43BFA1}"/>
    <cellStyle name="Normal 34 3 2 5" xfId="44842" xr:uid="{C8C82D83-84F0-4D44-AED3-5EE513DAB07C}"/>
    <cellStyle name="Normal 34 3 3" xfId="15663" xr:uid="{C49AD720-22A1-46FC-8D49-9EFA490D7EED}"/>
    <cellStyle name="Normal 34 3 4" xfId="26512" xr:uid="{7CA4D765-2CA2-45FD-AB2E-A8C5CCF18C39}"/>
    <cellStyle name="Normal 34 3 5" xfId="30907" xr:uid="{EEFEED08-1C4E-430D-A648-0F6B9D970EF4}"/>
    <cellStyle name="Normal 34 3 6" xfId="41786" xr:uid="{E2D85B95-583B-418F-BDF6-8E1ACA7A72BB}"/>
    <cellStyle name="Normal 34 4" xfId="4590" xr:uid="{30E7E283-392E-4AD2-A02F-353AEDBCC370}"/>
    <cellStyle name="Normal 34 4 2" xfId="7646" xr:uid="{F92AF577-FD4C-44E0-89D5-CD7E1A6BF09B}"/>
    <cellStyle name="Normal 34 4 2 2" xfId="19084" xr:uid="{FB1C32FB-2CBF-4DEB-93D4-9F9EC82D9EE0}"/>
    <cellStyle name="Normal 34 4 2 3" xfId="29933" xr:uid="{8BEFBCA1-3306-40B6-9811-2230497EFDC6}"/>
    <cellStyle name="Normal 34 4 2 4" xfId="45207" xr:uid="{8073CE4D-7873-4BCA-B604-4CB533442E8D}"/>
    <cellStyle name="Normal 34 4 3" xfId="16028" xr:uid="{B5A1B624-7F53-459B-BB81-D0EBA8342E68}"/>
    <cellStyle name="Normal 34 4 4" xfId="26877" xr:uid="{C4BA43C0-6070-468E-A265-7C6DADD1FEE0}"/>
    <cellStyle name="Normal 34 4 5" xfId="32413" xr:uid="{A442D81E-BC77-4C21-B5F7-0B5B5D1AFED9}"/>
    <cellStyle name="Normal 34 4 6" xfId="42151" xr:uid="{B52AAC65-BF7D-44B3-AE28-036CF399FBEB}"/>
    <cellStyle name="Normal 34 5" xfId="4952" xr:uid="{7ED5D715-3159-4370-AF75-6FB84175FED7}"/>
    <cellStyle name="Normal 34 5 2" xfId="8008" xr:uid="{BB57D1AC-5505-4133-984E-68F895DDD7D5}"/>
    <cellStyle name="Normal 34 5 2 2" xfId="19446" xr:uid="{580DD5DF-793A-4CC7-A38C-DE7AD7F20F43}"/>
    <cellStyle name="Normal 34 5 2 3" xfId="30295" xr:uid="{663EE710-4113-49BE-9146-34B8B0189210}"/>
    <cellStyle name="Normal 34 5 2 4" xfId="45569" xr:uid="{7786E6CF-E471-4D35-8221-992A637D4BC9}"/>
    <cellStyle name="Normal 34 5 3" xfId="16390" xr:uid="{19F05DAE-15B9-4ABA-A437-B060CC66FC5A}"/>
    <cellStyle name="Normal 34 5 4" xfId="27239" xr:uid="{DEEB7D7B-7465-4A5D-8130-BCDA606030AD}"/>
    <cellStyle name="Normal 34 5 5" xfId="33240" xr:uid="{6706011F-1268-46D5-A78D-BEA8EE76EA07}"/>
    <cellStyle name="Normal 34 5 6" xfId="42513" xr:uid="{6728C76D-3A52-4C9B-916C-7840252D1F5C}"/>
    <cellStyle name="Normal 34 6" xfId="11775" xr:uid="{488AE9E1-044D-4C1E-A32D-1BD9E64CA5F3}"/>
    <cellStyle name="Normal 34 7" xfId="30753" xr:uid="{C023DA6E-60EA-46AA-9C9B-53A2823FC568}"/>
    <cellStyle name="Normal 35" xfId="1402" xr:uid="{6D80BF6D-78A8-47A0-9EAA-4C5C32671F92}"/>
    <cellStyle name="Normal 35 2" xfId="2624" xr:uid="{19122738-309A-4C6C-8559-9DCBF84D9C20}"/>
    <cellStyle name="Normal 35 2 2" xfId="3604" xr:uid="{A3E932F8-1864-4C23-AF81-2695C825FE94}"/>
    <cellStyle name="Normal 35 2 2 2" xfId="6842" xr:uid="{FB406685-8B1B-4429-82E3-22B4F8C689CF}"/>
    <cellStyle name="Normal 35 2 2 2 2" xfId="11776" xr:uid="{323D2B8D-A09A-4CE8-815A-6663C2DFD39C}"/>
    <cellStyle name="Normal 35 2 2 2 2 2" xfId="22648" xr:uid="{2EC94ED0-A9E7-47F0-A06E-2DB30D833AEF}"/>
    <cellStyle name="Normal 35 2 2 2 2 3" xfId="39087" xr:uid="{92BFC5D8-887B-48ED-8CF2-E1C4604B6024}"/>
    <cellStyle name="Normal 35 2 2 2 3" xfId="18280" xr:uid="{F81C1FE2-DB7B-4DD1-9A3E-4F3CEC2DDE15}"/>
    <cellStyle name="Normal 35 2 2 2 4" xfId="29129" xr:uid="{94DAAB29-7787-4F39-92F8-6AD262E85ABC}"/>
    <cellStyle name="Normal 35 2 2 2 5" xfId="35119" xr:uid="{B0D5D369-B43E-4AC1-98C9-1C53B6A458A1}"/>
    <cellStyle name="Normal 35 2 2 2 6" xfId="44403" xr:uid="{F80DF433-EC1E-40C0-B6D2-961E0C8B8F40}"/>
    <cellStyle name="Normal 35 2 2 3" xfId="11777" xr:uid="{2796BE8C-CDE6-4ACD-8FBE-82AF63B80F55}"/>
    <cellStyle name="Normal 35 2 2 3 2" xfId="22649" xr:uid="{D3059298-76D1-4EA7-B231-F43ED46D6D58}"/>
    <cellStyle name="Normal 35 2 2 3 3" xfId="37106" xr:uid="{A949DCA8-9CC0-4048-BB5A-6CBAD3245728}"/>
    <cellStyle name="Normal 35 2 2 4" xfId="15224" xr:uid="{C406521E-B409-4884-B27D-DF70C18B9C5B}"/>
    <cellStyle name="Normal 35 2 2 5" xfId="26073" xr:uid="{E735C2DC-AA0B-41F9-8361-5C8729FD8FA9}"/>
    <cellStyle name="Normal 35 2 2 6" xfId="32223" xr:uid="{5499C566-488A-4BBF-82B8-561F80EFB7EE}"/>
    <cellStyle name="Normal 35 2 2 7" xfId="41347" xr:uid="{699A5AB9-BBE2-4659-8B95-47B8B75B141F}"/>
    <cellStyle name="Normal 35 2 3" xfId="5862" xr:uid="{C12D4B8A-3233-45B7-9712-E8652104C5B7}"/>
    <cellStyle name="Normal 35 2 3 2" xfId="11778" xr:uid="{766F0BC2-FEF0-4896-A193-E6662BD6AC9F}"/>
    <cellStyle name="Normal 35 2 3 2 2" xfId="22650" xr:uid="{C56234C6-F013-4509-A10F-332011B4A6D2}"/>
    <cellStyle name="Normal 35 2 3 2 3" xfId="39086" xr:uid="{4C8C19AC-52DD-4413-B73A-D5EF11FBE592}"/>
    <cellStyle name="Normal 35 2 3 3" xfId="17300" xr:uid="{770AFF76-F76D-4FA8-849E-4A7DE97C0395}"/>
    <cellStyle name="Normal 35 2 3 4" xfId="28149" xr:uid="{89F66521-DE7A-4004-AD6D-CBBDA062486A}"/>
    <cellStyle name="Normal 35 2 3 5" xfId="35118" xr:uid="{9D62E8CE-2C9C-4AAD-877B-D6B11DB0F48F}"/>
    <cellStyle name="Normal 35 2 3 6" xfId="43423" xr:uid="{D33D6E9A-5C14-4010-A242-3D4048E2B13E}"/>
    <cellStyle name="Normal 35 2 4" xfId="11779" xr:uid="{A783E216-D7DD-42C4-95E8-805A8E0BABC5}"/>
    <cellStyle name="Normal 35 2 4 2" xfId="22651" xr:uid="{8025757F-6964-4D46-94B9-37832106CDDC}"/>
    <cellStyle name="Normal 35 2 4 3" xfId="37105" xr:uid="{499A25C9-374A-4526-A92D-7FD14967FAC5}"/>
    <cellStyle name="Normal 35 2 5" xfId="14244" xr:uid="{C54F0E72-47CA-465A-B6FE-CDBF223AF898}"/>
    <cellStyle name="Normal 35 2 6" xfId="25093" xr:uid="{F0988E77-0967-40FA-AE64-3EF5CC5A14B7}"/>
    <cellStyle name="Normal 35 2 7" xfId="31243" xr:uid="{B72031ED-DFDC-4D32-835D-BB978ED510CB}"/>
    <cellStyle name="Normal 35 2 8" xfId="40367" xr:uid="{224BA936-CAB7-493A-B294-6694622EDB1C}"/>
    <cellStyle name="Normal 35 3" xfId="3111" xr:uid="{DFDACCF0-AF5F-4B61-9F2C-BAAD4B6C9134}"/>
    <cellStyle name="Normal 35 3 2" xfId="6349" xr:uid="{AC9EB9AE-7623-4E3B-82DA-C59EC3AD197E}"/>
    <cellStyle name="Normal 35 3 2 2" xfId="11780" xr:uid="{5AEFD573-CB58-44CE-A040-ECB77CAC365C}"/>
    <cellStyle name="Normal 35 3 2 2 2" xfId="22652" xr:uid="{74FC8E25-6323-43F1-8AA2-C3B4558BBC86}"/>
    <cellStyle name="Normal 35 3 2 2 3" xfId="39088" xr:uid="{DCD00E1B-99ED-469F-AF50-0640DAC5FAEA}"/>
    <cellStyle name="Normal 35 3 2 3" xfId="17787" xr:uid="{66654C88-EBCA-4337-AA33-E20A34E36ACE}"/>
    <cellStyle name="Normal 35 3 2 4" xfId="28636" xr:uid="{D875DD94-952D-4D37-A8E1-B9FFFE425D73}"/>
    <cellStyle name="Normal 35 3 2 5" xfId="35120" xr:uid="{BE5A278A-25AC-4033-BA04-4F8A5E4B6456}"/>
    <cellStyle name="Normal 35 3 2 6" xfId="43910" xr:uid="{07DAEEFA-C10A-42FA-A263-7383289748A9}"/>
    <cellStyle name="Normal 35 3 3" xfId="11781" xr:uid="{01B617B2-22C8-4C33-A0E7-210AF566B91D}"/>
    <cellStyle name="Normal 35 3 3 2" xfId="22653" xr:uid="{042D34C3-360B-44DC-909F-B76700422ABF}"/>
    <cellStyle name="Normal 35 3 3 3" xfId="37107" xr:uid="{609ACB08-8F5D-4070-841B-DBD6FC9FBE5F}"/>
    <cellStyle name="Normal 35 3 4" xfId="14731" xr:uid="{A0C50988-5899-411B-BE8E-93D89D3584D0}"/>
    <cellStyle name="Normal 35 3 5" xfId="25580" xr:uid="{D0DBC78B-81EC-4E31-A9B8-D7257CDABF51}"/>
    <cellStyle name="Normal 35 3 6" xfId="31730" xr:uid="{30EF0902-9120-4431-BA22-FA309619D621}"/>
    <cellStyle name="Normal 35 3 7" xfId="40854" xr:uid="{CF1AEA2A-2803-4924-97D0-FEC35EF3F923}"/>
    <cellStyle name="Normal 35 4" xfId="4047" xr:uid="{3D045873-9A7A-4657-9601-36E0F49CCF8D}"/>
    <cellStyle name="Normal 35 4 2" xfId="11782" xr:uid="{1DAFB4C2-AD41-4AE3-87BC-30FA61A5A500}"/>
    <cellStyle name="Normal 35 4 2 2" xfId="11783" xr:uid="{1C8DC72B-F25B-49FD-97D4-67B5B594AB0C}"/>
    <cellStyle name="Normal 35 4 2 2 2" xfId="22655" xr:uid="{B75C9681-3453-47AC-9672-BDF467AD20DC}"/>
    <cellStyle name="Normal 35 4 2 2 3" xfId="39527" xr:uid="{64F49953-2E8A-4D4B-8056-5ED2E9FE1CDB}"/>
    <cellStyle name="Normal 35 4 2 3" xfId="22654" xr:uid="{8203643D-931B-4A27-9AED-1E0196FC5FB9}"/>
    <cellStyle name="Normal 35 4 2 4" xfId="35558" xr:uid="{167877B0-B43C-4172-B03D-BA7DEBA123CF}"/>
    <cellStyle name="Normal 35 4 3" xfId="11784" xr:uid="{1A4A3CA4-EF92-4218-9A77-730D30AE2950}"/>
    <cellStyle name="Normal 35 4 3 2" xfId="22656" xr:uid="{BCD8CE15-EA79-42D6-95FF-468A1437D377}"/>
    <cellStyle name="Normal 35 4 3 3" xfId="37547" xr:uid="{A2705276-728C-4A3B-8D7B-6F2D5FB2926F}"/>
    <cellStyle name="Normal 35 4 4" xfId="30908" xr:uid="{F4839955-1583-457A-8FC3-6BDA0099C461}"/>
    <cellStyle name="Normal 35 4 5" xfId="45807" xr:uid="{B797D52A-45D5-429F-8773-CE2EF505FE75}"/>
    <cellStyle name="Normal 35 5" xfId="5369" xr:uid="{02A84EB8-0312-4BEE-9D7E-29159B47786A}"/>
    <cellStyle name="Normal 35 5 2" xfId="11785" xr:uid="{D1B90425-0463-49C7-A9F1-18FEE66ABC3E}"/>
    <cellStyle name="Normal 35 5 2 2" xfId="22657" xr:uid="{63D26D88-0D35-465D-8645-C8EC29E361DA}"/>
    <cellStyle name="Normal 35 5 2 3" xfId="38214" xr:uid="{D910A051-7331-4BEB-826B-5529539392AD}"/>
    <cellStyle name="Normal 35 5 3" xfId="16807" xr:uid="{B5E64C4F-1E2C-4A15-A979-94238574F532}"/>
    <cellStyle name="Normal 35 5 4" xfId="27656" xr:uid="{9C4F72A1-7E0C-4D84-9DB1-77B1F95CFED0}"/>
    <cellStyle name="Normal 35 5 5" xfId="34250" xr:uid="{4018C2B6-C318-4EFC-A8CB-258540B621F7}"/>
    <cellStyle name="Normal 35 5 6" xfId="42930" xr:uid="{92B91BD9-2E1F-4DBB-B7D2-020F782C0D7D}"/>
    <cellStyle name="Normal 35 6" xfId="11786" xr:uid="{0D1A93DC-0084-40AE-9C0B-5F946113FCAB}"/>
    <cellStyle name="Normal 35 6 2" xfId="22658" xr:uid="{1216373A-575C-4C77-B256-7A8F40B9257E}"/>
    <cellStyle name="Normal 35 6 3" xfId="36232" xr:uid="{F8B93D7E-403B-4323-B6F3-25F654675635}"/>
    <cellStyle name="Normal 35 7" xfId="13751" xr:uid="{B5E93ED7-1612-420C-A85F-2BFAE4D0CE78}"/>
    <cellStyle name="Normal 35 8" xfId="24600" xr:uid="{DD5A762F-AD0A-458A-8F40-B7BBE2EAAA01}"/>
    <cellStyle name="Normal 35 9" xfId="39874" xr:uid="{DB8F03E1-D277-45C7-9B2B-443C1DE566E8}"/>
    <cellStyle name="Normal 36" xfId="2005" xr:uid="{EFE63F77-0718-4450-8BBA-887239E1B465}"/>
    <cellStyle name="Normal 36 10" xfId="13805" xr:uid="{C94D9C3B-9025-40D0-9EBD-6E9E8C1F16FB}"/>
    <cellStyle name="Normal 36 11" xfId="24654" xr:uid="{BAD70BFA-8E5C-45BD-BFAA-3334549B25ED}"/>
    <cellStyle name="Normal 36 12" xfId="30754" xr:uid="{0836D0B7-5239-4639-80F9-BA1CBB928C76}"/>
    <cellStyle name="Normal 36 13" xfId="39928" xr:uid="{7C85FC99-D349-4D18-99EC-21EE359C49F9}"/>
    <cellStyle name="Normal 36 2" xfId="2006" xr:uid="{14327B62-4528-4346-BE6E-69207E32BABC}"/>
    <cellStyle name="Normal 36 2 2" xfId="2679" xr:uid="{03A1F212-0B94-4CEF-BEEB-E5DB67A9BD84}"/>
    <cellStyle name="Normal 36 2 2 2" xfId="3659" xr:uid="{BC9BD9BB-F08E-42AF-9E50-B322FA62B4A8}"/>
    <cellStyle name="Normal 36 2 2 2 2" xfId="6897" xr:uid="{F4414B64-9FAC-4A29-94F3-3B084EF6B927}"/>
    <cellStyle name="Normal 36 2 2 2 2 2" xfId="11787" xr:uid="{551074C8-CB95-466F-81F8-95C5A34ADC18}"/>
    <cellStyle name="Normal 36 2 2 2 2 2 2" xfId="22659" xr:uid="{EF0D80DA-74F3-46BD-A29E-D488132579E7}"/>
    <cellStyle name="Normal 36 2 2 2 2 2 3" xfId="39089" xr:uid="{C7BAE7DF-6625-405F-9098-E69F4CCA4795}"/>
    <cellStyle name="Normal 36 2 2 2 2 3" xfId="18335" xr:uid="{B465628B-EEAA-445B-AFE1-FD9403A25E06}"/>
    <cellStyle name="Normal 36 2 2 2 2 4" xfId="29184" xr:uid="{ADD30043-5EEF-4CA8-8EB7-4EECD409CF43}"/>
    <cellStyle name="Normal 36 2 2 2 2 5" xfId="35121" xr:uid="{1C2A2ECB-3407-4C81-A3B9-F062703B9C9B}"/>
    <cellStyle name="Normal 36 2 2 2 2 6" xfId="44458" xr:uid="{CF2F19C4-0952-41EB-8A16-0F16E27766D6}"/>
    <cellStyle name="Normal 36 2 2 2 3" xfId="11788" xr:uid="{E50AB042-D810-4827-90EE-CC410B7DEB5C}"/>
    <cellStyle name="Normal 36 2 2 2 3 2" xfId="22660" xr:uid="{A429DD29-0AE6-4204-A109-2F770EC7A296}"/>
    <cellStyle name="Normal 36 2 2 2 3 3" xfId="37108" xr:uid="{32852105-A10B-4421-99B4-0DC406F78E27}"/>
    <cellStyle name="Normal 36 2 2 2 4" xfId="15279" xr:uid="{B8C27D25-7E4F-4F2E-9887-286951231F95}"/>
    <cellStyle name="Normal 36 2 2 2 5" xfId="26128" xr:uid="{F37F3596-68A2-4C11-9835-FA0DF839C7F7}"/>
    <cellStyle name="Normal 36 2 2 2 6" xfId="32278" xr:uid="{9C53395E-A353-4809-885A-782040DEE714}"/>
    <cellStyle name="Normal 36 2 2 2 7" xfId="41402" xr:uid="{F79E89FE-4AAB-4A56-9AAB-021D1269381B}"/>
    <cellStyle name="Normal 36 2 2 3" xfId="5917" xr:uid="{610C7951-BBC0-45CF-B111-35554D81B140}"/>
    <cellStyle name="Normal 36 2 2 3 2" xfId="11789" xr:uid="{392ED8DF-B96E-4017-8E39-B5A7BB2F10FF}"/>
    <cellStyle name="Normal 36 2 2 3 2 2" xfId="22661" xr:uid="{39B14BA5-77CD-4EBE-9457-959A6A910CEE}"/>
    <cellStyle name="Normal 36 2 2 3 2 3" xfId="38217" xr:uid="{B1B84D06-09C9-4876-8807-F9218786431C}"/>
    <cellStyle name="Normal 36 2 2 3 3" xfId="17355" xr:uid="{F3E37876-E2F3-40D7-9AAB-0926E57822BC}"/>
    <cellStyle name="Normal 36 2 2 3 4" xfId="28204" xr:uid="{4E425124-0F24-4A5A-8FD6-52C44584D860}"/>
    <cellStyle name="Normal 36 2 2 3 5" xfId="34253" xr:uid="{0A61C8DB-553F-4C7D-B25E-45E8208B96FD}"/>
    <cellStyle name="Normal 36 2 2 3 6" xfId="43478" xr:uid="{CCF0BE1C-46D7-4FA4-882A-F783ABA049A1}"/>
    <cellStyle name="Normal 36 2 2 4" xfId="11790" xr:uid="{D09870D1-28D9-42E3-9AAE-A04636C3FBB1}"/>
    <cellStyle name="Normal 36 2 2 4 2" xfId="22662" xr:uid="{5DB68976-43A1-4C18-BF19-083B4DDC0A01}"/>
    <cellStyle name="Normal 36 2 2 4 3" xfId="36235" xr:uid="{192EE1FE-911C-4E13-94EA-CD98B994DF2A}"/>
    <cellStyle name="Normal 36 2 2 5" xfId="14299" xr:uid="{948EBF3A-D1D2-4031-A4BF-1168DDA1F551}"/>
    <cellStyle name="Normal 36 2 2 6" xfId="25148" xr:uid="{209B4DAC-0FB0-4ECA-A692-A379A952627F}"/>
    <cellStyle name="Normal 36 2 2 7" xfId="31298" xr:uid="{F7D599BF-96EF-4D53-B928-3CB73596B40A}"/>
    <cellStyle name="Normal 36 2 2 8" xfId="40422" xr:uid="{C00FD20D-A18B-44CD-877E-2352660EC140}"/>
    <cellStyle name="Normal 36 2 3" xfId="3166" xr:uid="{EBB4D183-475D-4718-AD84-67D83A4689F7}"/>
    <cellStyle name="Normal 36 2 3 2" xfId="6404" xr:uid="{260C4D95-32EB-46A0-989C-335534418076}"/>
    <cellStyle name="Normal 36 2 3 2 2" xfId="11791" xr:uid="{76E02BBD-4F1C-42DC-BB2A-1FECB2F56089}"/>
    <cellStyle name="Normal 36 2 3 2 2 2" xfId="22663" xr:uid="{B3D5BF35-1FE8-42E1-B5A3-92C1DD9CE50B}"/>
    <cellStyle name="Normal 36 2 3 2 2 3" xfId="39090" xr:uid="{E2724863-7243-401C-B3F8-914D13B472F1}"/>
    <cellStyle name="Normal 36 2 3 2 3" xfId="17842" xr:uid="{B8227AC3-0B88-43E0-A6A2-1C4D5EDEFB0E}"/>
    <cellStyle name="Normal 36 2 3 2 4" xfId="28691" xr:uid="{2A0DDE32-B0BE-4DEA-98D1-7C972F5EB7B8}"/>
    <cellStyle name="Normal 36 2 3 2 5" xfId="35122" xr:uid="{748D09B5-1EB3-43B0-B76F-F4595A67C534}"/>
    <cellStyle name="Normal 36 2 3 2 6" xfId="43965" xr:uid="{505EED45-5E5D-4D97-8976-05B79C6705B3}"/>
    <cellStyle name="Normal 36 2 3 3" xfId="11792" xr:uid="{15C42942-AB41-46B3-A365-518BFF5ACCE9}"/>
    <cellStyle name="Normal 36 2 3 3 2" xfId="22664" xr:uid="{1D42A9F6-33B9-40FB-973F-4C91FE9357B1}"/>
    <cellStyle name="Normal 36 2 3 3 3" xfId="37109" xr:uid="{F4549118-2A5B-464B-973D-97DC08F94519}"/>
    <cellStyle name="Normal 36 2 3 4" xfId="14786" xr:uid="{CDE4F6A7-1C14-4652-8019-2BC0C4D98469}"/>
    <cellStyle name="Normal 36 2 3 5" xfId="25635" xr:uid="{725B54FE-53EE-4833-B486-8C4BF169153A}"/>
    <cellStyle name="Normal 36 2 3 6" xfId="31785" xr:uid="{1609CB62-409C-4A12-A370-2C7D750BEBB3}"/>
    <cellStyle name="Normal 36 2 3 7" xfId="40909" xr:uid="{41760E78-BCF1-4139-AF5B-8D68E6E50CC2}"/>
    <cellStyle name="Normal 36 2 4" xfId="5424" xr:uid="{886C4694-DE36-4EDB-A101-E6B605161E4C}"/>
    <cellStyle name="Normal 36 2 4 2" xfId="11793" xr:uid="{6E6FA067-5126-4E59-B127-3AF3622B28F7}"/>
    <cellStyle name="Normal 36 2 4 2 2" xfId="22665" xr:uid="{8EE58E1A-AEBF-4E27-ADAD-F6128E13E296}"/>
    <cellStyle name="Normal 36 2 4 2 3" xfId="38216" xr:uid="{ADCBA4F7-5024-4DD6-98A2-BDCCAE1AF9C1}"/>
    <cellStyle name="Normal 36 2 4 3" xfId="16862" xr:uid="{0BD65022-40F5-4C7D-8EF0-58007DA64C74}"/>
    <cellStyle name="Normal 36 2 4 4" xfId="27711" xr:uid="{587F6A11-4E83-4B09-A16E-656F297EAFC5}"/>
    <cellStyle name="Normal 36 2 4 5" xfId="34252" xr:uid="{1890EB0F-1320-4295-B1A9-ADBBDA29E49E}"/>
    <cellStyle name="Normal 36 2 4 6" xfId="42985" xr:uid="{0B482D38-E753-43D1-9804-CEF68E50026F}"/>
    <cellStyle name="Normal 36 2 5" xfId="11794" xr:uid="{5C2316FE-72FF-4483-8A6B-1BAD3D62ECA8}"/>
    <cellStyle name="Normal 36 2 5 2" xfId="22666" xr:uid="{6337CF3C-C4BD-4587-BE95-135DBB4BA46C}"/>
    <cellStyle name="Normal 36 2 5 3" xfId="36234" xr:uid="{52DFE91A-7867-4194-B541-26E1DFA7F01A}"/>
    <cellStyle name="Normal 36 2 6" xfId="13806" xr:uid="{183FC7D7-ADAD-4A2D-88D8-C0B7DCC5771A}"/>
    <cellStyle name="Normal 36 2 7" xfId="24655" xr:uid="{C9E1F0FF-12A3-4CCE-9A9A-0D2FFD3116CD}"/>
    <cellStyle name="Normal 36 2 8" xfId="30755" xr:uid="{09C90546-3540-4422-B555-AE2125654D86}"/>
    <cellStyle name="Normal 36 2 9" xfId="39929" xr:uid="{DB7141A4-1F6E-4868-9E39-4DE5DF32FD60}"/>
    <cellStyle name="Normal 36 3" xfId="2678" xr:uid="{8123CEFD-EB45-4E8B-A1B7-7A8FCA60DDAA}"/>
    <cellStyle name="Normal 36 3 2" xfId="3658" xr:uid="{8AF77677-8728-4D29-8F33-193A3E15FC4E}"/>
    <cellStyle name="Normal 36 3 2 2" xfId="6896" xr:uid="{2EA2487E-224E-47CD-A328-25396E595EA9}"/>
    <cellStyle name="Normal 36 3 2 2 2" xfId="11795" xr:uid="{C12E0DC4-EC5A-436A-884D-D1D058DA16E0}"/>
    <cellStyle name="Normal 36 3 2 2 2 2" xfId="22667" xr:uid="{AA3B4730-FE09-43D6-926D-E33E6F990843}"/>
    <cellStyle name="Normal 36 3 2 2 2 3" xfId="39091" xr:uid="{E3CE8185-74C1-4B8D-85E0-4D5FD1CF6BC2}"/>
    <cellStyle name="Normal 36 3 2 2 3" xfId="18334" xr:uid="{246C699A-5606-4372-883F-FF2AE154BEFA}"/>
    <cellStyle name="Normal 36 3 2 2 4" xfId="29183" xr:uid="{CD43D7DD-B374-480A-BA4E-B83E10EA1B96}"/>
    <cellStyle name="Normal 36 3 2 2 5" xfId="35123" xr:uid="{51F114CE-95E8-4C37-8242-038BC354DD31}"/>
    <cellStyle name="Normal 36 3 2 2 6" xfId="44457" xr:uid="{8C016337-76A6-45C8-9742-AB5B8FEA3E82}"/>
    <cellStyle name="Normal 36 3 2 3" xfId="11796" xr:uid="{651AF3AC-B985-46FF-B38C-F623ABBC25F0}"/>
    <cellStyle name="Normal 36 3 2 3 2" xfId="22668" xr:uid="{66DF261B-F639-4E94-8724-AEBD15936B6E}"/>
    <cellStyle name="Normal 36 3 2 3 3" xfId="37110" xr:uid="{429AA3A3-DAE1-44DF-9A77-783A4E7715C2}"/>
    <cellStyle name="Normal 36 3 2 4" xfId="15278" xr:uid="{C53A96F8-066B-4AA1-8257-7352F4C2FBA0}"/>
    <cellStyle name="Normal 36 3 2 5" xfId="26127" xr:uid="{2800C1FC-9370-45DB-B960-FFED3837A879}"/>
    <cellStyle name="Normal 36 3 2 6" xfId="32277" xr:uid="{1894A1BD-D077-48C7-B0D4-50D7C10FC419}"/>
    <cellStyle name="Normal 36 3 2 7" xfId="41401" xr:uid="{2AABC0C4-E2F4-4226-8EAA-211CDC37233F}"/>
    <cellStyle name="Normal 36 3 3" xfId="5916" xr:uid="{7EAFCC7D-4EA8-4DEA-9594-3B385B3313B7}"/>
    <cellStyle name="Normal 36 3 3 2" xfId="11797" xr:uid="{07540B77-75E4-4B0E-B029-FDC7272E2082}"/>
    <cellStyle name="Normal 36 3 3 2 2" xfId="22669" xr:uid="{1B10CF89-5CB3-4ECA-8082-AC801790D34B}"/>
    <cellStyle name="Normal 36 3 3 2 3" xfId="38218" xr:uid="{2E197E3A-83AB-4294-A252-E82CB484497E}"/>
    <cellStyle name="Normal 36 3 3 3" xfId="17354" xr:uid="{DB4ADC31-84DE-4EA4-A912-98BD58F5FAAC}"/>
    <cellStyle name="Normal 36 3 3 4" xfId="28203" xr:uid="{D5C3B76D-1C56-4F95-A3DC-047CA9309D68}"/>
    <cellStyle name="Normal 36 3 3 5" xfId="34254" xr:uid="{765A2F94-F50D-4852-9BA0-F042CD972F66}"/>
    <cellStyle name="Normal 36 3 3 6" xfId="43477" xr:uid="{F1DD96F3-AE39-4DC7-BA84-6E54A0CB37B0}"/>
    <cellStyle name="Normal 36 3 4" xfId="11798" xr:uid="{E7D58F2D-12D4-47C2-97C8-D77F6023CF49}"/>
    <cellStyle name="Normal 36 3 4 2" xfId="22670" xr:uid="{600C8264-E6A3-4F40-B8F5-9CAF1B6970CD}"/>
    <cellStyle name="Normal 36 3 4 3" xfId="36236" xr:uid="{77338930-7ECC-437D-828E-F541973FC0A3}"/>
    <cellStyle name="Normal 36 3 5" xfId="14298" xr:uid="{D020903C-4F81-4808-8FA6-CB526A2F65F2}"/>
    <cellStyle name="Normal 36 3 6" xfId="25147" xr:uid="{A87567B9-6E1F-4BA8-88B0-918460DF7B24}"/>
    <cellStyle name="Normal 36 3 7" xfId="31297" xr:uid="{0F859E70-7ABC-40FA-8624-9A8910F2A6FB}"/>
    <cellStyle name="Normal 36 3 8" xfId="40421" xr:uid="{669C8191-02D3-44D5-9E6C-848CA7E223EA}"/>
    <cellStyle name="Normal 36 4" xfId="3165" xr:uid="{84C1E395-3EFD-47FC-AE2C-B017E9D42DC0}"/>
    <cellStyle name="Normal 36 4 2" xfId="6403" xr:uid="{3235321C-652D-458D-8DF2-DEE733A0247A}"/>
    <cellStyle name="Normal 36 4 2 2" xfId="11799" xr:uid="{6BAB5DFC-43E0-4CDA-B65D-8A4086D75967}"/>
    <cellStyle name="Normal 36 4 2 2 2" xfId="22671" xr:uid="{654CD307-E75F-4C8A-937D-C8770EEC3D0F}"/>
    <cellStyle name="Normal 36 4 2 2 3" xfId="39092" xr:uid="{AF74C5F8-AAA0-4E5C-AB14-583CC24B3CDC}"/>
    <cellStyle name="Normal 36 4 2 3" xfId="11800" xr:uid="{930AB151-F913-44AB-B808-9E813CF93628}"/>
    <cellStyle name="Normal 36 4 2 3 2" xfId="22672" xr:uid="{374D603A-7244-4E54-9F09-CBC8DE867ACD}"/>
    <cellStyle name="Normal 36 4 2 3 3" xfId="35124" xr:uid="{0A35BF9D-EFDF-48CA-B02C-4B649419DB54}"/>
    <cellStyle name="Normal 36 4 2 4" xfId="17841" xr:uid="{D202A586-9010-4764-AD91-72A3743C0032}"/>
    <cellStyle name="Normal 36 4 2 5" xfId="28690" xr:uid="{A718FE9B-5BC6-439B-AECD-0291430B4874}"/>
    <cellStyle name="Normal 36 4 2 6" xfId="33241" xr:uid="{EAE83B1A-1309-4E78-B671-833FF5192D71}"/>
    <cellStyle name="Normal 36 4 2 7" xfId="43964" xr:uid="{0121C4D2-6682-429F-A1D9-FCAB28BFFFA5}"/>
    <cellStyle name="Normal 36 4 3" xfId="11801" xr:uid="{E17290AE-C114-439C-B00C-9D74B212D6CD}"/>
    <cellStyle name="Normal 36 4 3 2" xfId="22673" xr:uid="{8306395A-A1C2-4EE8-BEE8-26C69BF90899}"/>
    <cellStyle name="Normal 36 4 3 3" xfId="37111" xr:uid="{DDB95227-AAF6-437C-80B0-46C8493F4C14}"/>
    <cellStyle name="Normal 36 4 4" xfId="14785" xr:uid="{585D592B-C4D8-496F-87A4-C447EC43E136}"/>
    <cellStyle name="Normal 36 4 5" xfId="25634" xr:uid="{6E2802E0-C31C-4012-B1F0-243DD97C2BEB}"/>
    <cellStyle name="Normal 36 4 6" xfId="31784" xr:uid="{2CA01052-0DFB-4982-92E4-E7BF1F11A04B}"/>
    <cellStyle name="Normal 36 4 7" xfId="40908" xr:uid="{857263B7-E03F-4949-9A5F-E02AACA08AC4}"/>
    <cellStyle name="Normal 36 5" xfId="4048" xr:uid="{2D1502DC-6B6B-432E-8F41-EC53CE7144E3}"/>
    <cellStyle name="Normal 36 5 2" xfId="7282" xr:uid="{C823A7CE-F25D-4311-9F06-64642F8D7CCE}"/>
    <cellStyle name="Normal 36 5 2 2" xfId="18720" xr:uid="{00B1F349-D6C2-4AB0-98BF-63C2FFA5DF1A}"/>
    <cellStyle name="Normal 36 5 2 3" xfId="29569" xr:uid="{98D6DA47-6D76-4A0D-BF00-5E482CCC91E8}"/>
    <cellStyle name="Normal 36 5 2 4" xfId="38215" xr:uid="{A4D7736F-C1DA-4158-8610-F2FDABF8C483}"/>
    <cellStyle name="Normal 36 5 2 5" xfId="44843" xr:uid="{C62AE267-D803-4B92-9BAE-60EB5AC0FA1E}"/>
    <cellStyle name="Normal 36 5 3" xfId="11802" xr:uid="{CB275DCF-2EF9-412C-B6EA-F84FEE9F7956}"/>
    <cellStyle name="Normal 36 5 3 2" xfId="22674" xr:uid="{475F4E12-B805-4E55-A1BF-AFA5DF997719}"/>
    <cellStyle name="Normal 36 5 3 3" xfId="34251" xr:uid="{4930583D-29C8-437C-8DB7-D1248EC07F23}"/>
    <cellStyle name="Normal 36 5 4" xfId="15664" xr:uid="{481C366F-9DB9-484D-80FD-3C3585C3943B}"/>
    <cellStyle name="Normal 36 5 5" xfId="26513" xr:uid="{CC7A52EE-827E-4BE5-BFCE-64FD07C0798E}"/>
    <cellStyle name="Normal 36 5 6" xfId="33242" xr:uid="{F96778CD-169E-4AD4-BA3E-6E37C030F66A}"/>
    <cellStyle name="Normal 36 5 7" xfId="41787" xr:uid="{740E816A-7457-4A1B-93A0-5FD241FB5F63}"/>
    <cellStyle name="Normal 36 6" xfId="4591" xr:uid="{E0125F54-E295-4245-BEEE-EC17FA3EABF9}"/>
    <cellStyle name="Normal 36 6 2" xfId="7647" xr:uid="{CB5EF603-61C1-47C8-BBDF-ECDEE341CD1F}"/>
    <cellStyle name="Normal 36 6 2 2" xfId="19085" xr:uid="{4E74624E-6FC4-4D92-B700-C1EE09A071D9}"/>
    <cellStyle name="Normal 36 6 2 3" xfId="29934" xr:uid="{E773F19A-F28B-45FE-BE15-42D32C1FDA93}"/>
    <cellStyle name="Normal 36 6 2 4" xfId="45208" xr:uid="{8AC213A4-CC25-4893-B306-5E733C9F04D6}"/>
    <cellStyle name="Normal 36 6 3" xfId="16029" xr:uid="{882F218E-802B-4775-BA2E-4A4AA08766CC}"/>
    <cellStyle name="Normal 36 6 4" xfId="26878" xr:uid="{3F14292E-D3BB-46F3-AE5D-96E232327573}"/>
    <cellStyle name="Normal 36 6 5" xfId="36233" xr:uid="{1801531D-039E-494C-8840-D8123BE53415}"/>
    <cellStyle name="Normal 36 6 6" xfId="42152" xr:uid="{57461233-8E62-4E67-A8AF-3B68EBEFC1DC}"/>
    <cellStyle name="Normal 36 7" xfId="4953" xr:uid="{2549C0C4-91D4-4276-A55E-E9B56D9F0AEB}"/>
    <cellStyle name="Normal 36 7 2" xfId="8009" xr:uid="{CEC85958-4FEC-4B0F-8353-0F91429D4097}"/>
    <cellStyle name="Normal 36 7 2 2" xfId="19447" xr:uid="{F0A64F72-A534-4EC4-A887-82555938C9E6}"/>
    <cellStyle name="Normal 36 7 2 3" xfId="30296" xr:uid="{C1B6B1A6-F387-40F4-BEB4-0AC10A83D31A}"/>
    <cellStyle name="Normal 36 7 2 4" xfId="45570" xr:uid="{18414894-74D6-4F4D-8308-A0A4A9605098}"/>
    <cellStyle name="Normal 36 7 3" xfId="16391" xr:uid="{3816A5CB-FCAB-4974-8348-BE63A9726223}"/>
    <cellStyle name="Normal 36 7 4" xfId="27240" xr:uid="{288D1975-AF65-474E-A198-D6D27DB9C6DB}"/>
    <cellStyle name="Normal 36 7 5" xfId="42514" xr:uid="{0A4470E1-388F-49F0-BB90-43C3264F0C5F}"/>
    <cellStyle name="Normal 36 8" xfId="5423" xr:uid="{82C08D9F-B452-45D2-AE8A-1935417F42EB}"/>
    <cellStyle name="Normal 36 8 2" xfId="16861" xr:uid="{7A9FAAFA-9B5C-403F-90B0-DEE8E1DCA4F8}"/>
    <cellStyle name="Normal 36 8 3" xfId="27710" xr:uid="{F75FC7AE-45F7-4E5E-8410-95A3DB86C148}"/>
    <cellStyle name="Normal 36 8 4" xfId="42984" xr:uid="{6F6D3DC2-5136-43BD-B724-46B99E735FD3}"/>
    <cellStyle name="Normal 36 9" xfId="8318" xr:uid="{C77D09D6-FE81-4815-BC6F-DB0DC8252629}"/>
    <cellStyle name="Normal 37" xfId="2007" xr:uid="{024B22E7-3B25-4FD7-A3BE-1AE3F683ABBC}"/>
    <cellStyle name="Normal 37 2" xfId="2680" xr:uid="{155A5274-C186-43D8-81F3-83FF7AFEB1C7}"/>
    <cellStyle name="Normal 37 2 2" xfId="3660" xr:uid="{6D774A7B-35A0-48F0-92F8-66F189A1CFC7}"/>
    <cellStyle name="Normal 37 2 2 2" xfId="6898" xr:uid="{7CB39432-4B98-474E-896B-BCC1DFB45E44}"/>
    <cellStyle name="Normal 37 2 2 2 2" xfId="11803" xr:uid="{9DB6692A-B9D1-4AD8-BA0B-62D48759FB77}"/>
    <cellStyle name="Normal 37 2 2 2 2 2" xfId="22675" xr:uid="{2CD98AE9-1FA0-4887-B896-9661A9A95631}"/>
    <cellStyle name="Normal 37 2 2 2 2 3" xfId="39094" xr:uid="{F4BA9B3D-7FE0-4B8F-A885-66771EA97686}"/>
    <cellStyle name="Normal 37 2 2 2 3" xfId="18336" xr:uid="{51F9A0DB-36C2-4D34-91AB-20AC7B1F6883}"/>
    <cellStyle name="Normal 37 2 2 2 4" xfId="29185" xr:uid="{F7D69491-5418-4905-A98D-A82B6904C993}"/>
    <cellStyle name="Normal 37 2 2 2 5" xfId="35126" xr:uid="{E159B4DA-51A7-4290-BF50-E4AC9EF616BB}"/>
    <cellStyle name="Normal 37 2 2 2 6" xfId="44459" xr:uid="{C616BA78-7983-4403-9E4A-E9B440FA333B}"/>
    <cellStyle name="Normal 37 2 2 3" xfId="11804" xr:uid="{97CD914D-377E-4C2E-AC47-751EB41EB76D}"/>
    <cellStyle name="Normal 37 2 2 3 2" xfId="22676" xr:uid="{0187895D-BFB6-43C2-8408-DD28FC754F92}"/>
    <cellStyle name="Normal 37 2 2 3 3" xfId="37113" xr:uid="{59C18313-49CF-40A1-AA8A-8B270B414F4D}"/>
    <cellStyle name="Normal 37 2 2 4" xfId="15280" xr:uid="{433CE88B-51DF-4E41-9AFA-58D5A99DF3B3}"/>
    <cellStyle name="Normal 37 2 2 5" xfId="26129" xr:uid="{2DA739E2-A783-4966-A803-75382E9CAE5D}"/>
    <cellStyle name="Normal 37 2 2 6" xfId="32279" xr:uid="{CDDB79CE-DB9E-45A1-88AE-3811791D0E86}"/>
    <cellStyle name="Normal 37 2 2 7" xfId="41403" xr:uid="{FDD38E8E-2284-474A-A6E5-F3895DE34B0F}"/>
    <cellStyle name="Normal 37 2 3" xfId="5918" xr:uid="{13A22643-05AC-4508-8DDF-787DDAFA99EB}"/>
    <cellStyle name="Normal 37 2 3 2" xfId="11805" xr:uid="{73EB03E4-AE99-4CD1-BE56-B41DA24CB45E}"/>
    <cellStyle name="Normal 37 2 3 2 2" xfId="22677" xr:uid="{7EDE2417-3F30-4073-A23D-59734B64B3C3}"/>
    <cellStyle name="Normal 37 2 3 2 3" xfId="39093" xr:uid="{30B3DBEE-34E5-44C6-AF45-2DB6DF9A7000}"/>
    <cellStyle name="Normal 37 2 3 3" xfId="17356" xr:uid="{FAFFCBF0-6BE6-40E3-A86D-7171E647AAC9}"/>
    <cellStyle name="Normal 37 2 3 4" xfId="28205" xr:uid="{9CB5AB00-9089-4982-A9C7-9E5F2C685113}"/>
    <cellStyle name="Normal 37 2 3 5" xfId="35125" xr:uid="{1599005E-9D79-4A2C-A862-916DF5C17E39}"/>
    <cellStyle name="Normal 37 2 3 6" xfId="43479" xr:uid="{5EEAAB24-A6A5-42EC-B50D-F9A673D838AF}"/>
    <cellStyle name="Normal 37 2 4" xfId="11806" xr:uid="{53706B80-D301-44D4-B738-FE9BD0AC4FED}"/>
    <cellStyle name="Normal 37 2 4 2" xfId="22678" xr:uid="{CCFAE536-E3E6-49F4-AB9A-F702B6E98242}"/>
    <cellStyle name="Normal 37 2 4 3" xfId="37112" xr:uid="{A746F024-1B43-4821-89FC-331BF8FB4531}"/>
    <cellStyle name="Normal 37 2 5" xfId="14300" xr:uid="{424C99DA-2425-42C8-BD0C-0E903CF1568B}"/>
    <cellStyle name="Normal 37 2 6" xfId="25149" xr:uid="{1F30854F-D632-422A-A347-E430ABCF9AA2}"/>
    <cellStyle name="Normal 37 2 7" xfId="31299" xr:uid="{9750C609-D0C5-4461-8C5C-D0354389929A}"/>
    <cellStyle name="Normal 37 2 8" xfId="40423" xr:uid="{C8AADA96-2183-4684-8923-A3AE6E2FB5C3}"/>
    <cellStyle name="Normal 37 3" xfId="3167" xr:uid="{3BD95B42-6E08-411B-9B0D-02D19AB3EAFA}"/>
    <cellStyle name="Normal 37 3 2" xfId="6405" xr:uid="{180572EA-BBB9-4552-8355-E35FDD586986}"/>
    <cellStyle name="Normal 37 3 2 2" xfId="11807" xr:uid="{946EE8BF-8D5D-4BB6-91AC-6B99B9E252A6}"/>
    <cellStyle name="Normal 37 3 2 2 2" xfId="22679" xr:uid="{3B8ACA6A-1D9D-4943-8A2F-35DA0A732141}"/>
    <cellStyle name="Normal 37 3 2 2 3" xfId="39095" xr:uid="{EDC64127-07BA-49A7-A0BE-51825FEB6BC9}"/>
    <cellStyle name="Normal 37 3 2 3" xfId="17843" xr:uid="{0C0AB42C-B504-46A3-BC61-8DD873256D8B}"/>
    <cellStyle name="Normal 37 3 2 4" xfId="28692" xr:uid="{490A4AC5-D381-4B29-97D3-00952BD6E5DD}"/>
    <cellStyle name="Normal 37 3 2 5" xfId="35127" xr:uid="{60A2E4FE-5EC2-4EB9-89B3-2E52440B6A0D}"/>
    <cellStyle name="Normal 37 3 2 6" xfId="43966" xr:uid="{A9F5C012-D522-451C-B40D-0B7B7F68C856}"/>
    <cellStyle name="Normal 37 3 3" xfId="11808" xr:uid="{935AFDA7-DBAC-490B-9673-460E4884482F}"/>
    <cellStyle name="Normal 37 3 3 2" xfId="22680" xr:uid="{08F17E51-10AD-4603-A33B-630B0CBEE675}"/>
    <cellStyle name="Normal 37 3 3 3" xfId="37114" xr:uid="{281F3A60-32EE-4DC4-94E3-AD196BBE50C2}"/>
    <cellStyle name="Normal 37 3 4" xfId="14787" xr:uid="{500ED10D-E5CC-4401-87A0-ABEC1BFDF3BD}"/>
    <cellStyle name="Normal 37 3 5" xfId="25636" xr:uid="{0C6CBEFD-605A-41DD-93D1-81263E6E3CF2}"/>
    <cellStyle name="Normal 37 3 6" xfId="31786" xr:uid="{079C120F-36C6-464D-A55C-7C6AF1B74C55}"/>
    <cellStyle name="Normal 37 3 7" xfId="40910" xr:uid="{D391D6D8-4860-4D06-8803-6587A25D53C6}"/>
    <cellStyle name="Normal 37 4" xfId="5425" xr:uid="{3FB29B6A-2CC5-484A-A8C4-9B663B9D5CD5}"/>
    <cellStyle name="Normal 37 4 2" xfId="11809" xr:uid="{731EDE2A-7DDF-4FF4-A23A-6947D04DD6CC}"/>
    <cellStyle name="Normal 37 4 2 2" xfId="22681" xr:uid="{4D86EBC3-834B-45AB-9564-A0F164AF6901}"/>
    <cellStyle name="Normal 37 4 2 3" xfId="38219" xr:uid="{D02490FE-D9D6-484B-BFCE-E01B1B116507}"/>
    <cellStyle name="Normal 37 4 3" xfId="16863" xr:uid="{02371409-276D-4109-8670-F8F1DFC1FC50}"/>
    <cellStyle name="Normal 37 4 4" xfId="27712" xr:uid="{531437C0-1C6C-42AB-96A1-C067E4C4B57B}"/>
    <cellStyle name="Normal 37 4 5" xfId="34255" xr:uid="{9363E89D-6F2D-48C5-B851-10EA047A76DA}"/>
    <cellStyle name="Normal 37 4 6" xfId="42986" xr:uid="{2A63DFC3-C906-4755-9FC2-2F4381BF5A50}"/>
    <cellStyle name="Normal 37 5" xfId="8319" xr:uid="{CA948D32-DD71-44FD-8D55-1DA69ECB0C2F}"/>
    <cellStyle name="Normal 37 5 2" xfId="36237" xr:uid="{68B27897-7A3A-4FEF-B8D8-A1F8C02F17E0}"/>
    <cellStyle name="Normal 37 5 3" xfId="45808" xr:uid="{D8EF119F-9711-4B35-83C5-B90952FA9DBA}"/>
    <cellStyle name="Normal 37 6" xfId="13807" xr:uid="{1D49351A-D11B-4FE8-9AA6-A30C3C4E632E}"/>
    <cellStyle name="Normal 37 7" xfId="24656" xr:uid="{B839FC56-1E9D-40AD-94DA-3C98CFFD7298}"/>
    <cellStyle name="Normal 37 8" xfId="30756" xr:uid="{8335FDEC-FE85-4B00-B1B0-80B925B3C2DC}"/>
    <cellStyle name="Normal 37 9" xfId="39930" xr:uid="{70DE0D39-3633-4201-9639-F6FC501CEAB7}"/>
    <cellStyle name="Normal 38" xfId="2008" xr:uid="{B4313F11-EF9C-4688-A641-86BF99B3ECBA}"/>
    <cellStyle name="Normal 38 2" xfId="2681" xr:uid="{0E7CFB02-28E8-40E4-A681-E3B8ED8BF771}"/>
    <cellStyle name="Normal 38 2 2" xfId="3661" xr:uid="{0AC92391-B252-4B11-8539-84DABB5944AF}"/>
    <cellStyle name="Normal 38 2 2 2" xfId="6899" xr:uid="{91D4AEFC-E7DD-4829-9CB4-613B788971CA}"/>
    <cellStyle name="Normal 38 2 2 2 2" xfId="11810" xr:uid="{ECFA6EF3-59DF-4451-9207-A0ECBD689C28}"/>
    <cellStyle name="Normal 38 2 2 2 2 2" xfId="22682" xr:uid="{CCE24B1C-592A-46B1-9957-4BE29FCDBAF8}"/>
    <cellStyle name="Normal 38 2 2 2 2 3" xfId="39097" xr:uid="{3A6B47C4-9DE6-43BE-81BD-24A35A68CCD3}"/>
    <cellStyle name="Normal 38 2 2 2 3" xfId="18337" xr:uid="{1A1A8BB0-7CC8-4621-88ED-31A9F9B4B3A1}"/>
    <cellStyle name="Normal 38 2 2 2 4" xfId="29186" xr:uid="{9A44DD3A-66EF-4C82-B8DE-9AC4E20C535F}"/>
    <cellStyle name="Normal 38 2 2 2 5" xfId="35129" xr:uid="{150E5652-39B4-4E35-9A30-ED8A81BA8147}"/>
    <cellStyle name="Normal 38 2 2 2 6" xfId="44460" xr:uid="{3C8D83BE-BF0C-4CC9-93FA-A315BA6AC3B9}"/>
    <cellStyle name="Normal 38 2 2 3" xfId="11811" xr:uid="{3F67E02A-6606-41D7-B3FF-39D418C36A98}"/>
    <cellStyle name="Normal 38 2 2 3 2" xfId="22683" xr:uid="{89B2EA16-EC10-4DA5-9EFA-79F2CA4CB0A2}"/>
    <cellStyle name="Normal 38 2 2 3 3" xfId="37116" xr:uid="{C8D73023-5725-4B9F-99A0-47BAEE532B22}"/>
    <cellStyle name="Normal 38 2 2 4" xfId="15281" xr:uid="{66648928-90D5-466A-8BE0-8BB848C38E57}"/>
    <cellStyle name="Normal 38 2 2 5" xfId="26130" xr:uid="{EA2FF5F1-8961-42E9-A33E-018294EA38C5}"/>
    <cellStyle name="Normal 38 2 2 6" xfId="32280" xr:uid="{DA655F5B-6DBC-43E6-9308-6EBEAC3E6667}"/>
    <cellStyle name="Normal 38 2 2 7" xfId="41404" xr:uid="{1C7B8977-A5ED-4867-A5C7-E1A7BF163FB5}"/>
    <cellStyle name="Normal 38 2 3" xfId="5919" xr:uid="{02E7BF91-078F-4A48-9F3E-7707E5BC7619}"/>
    <cellStyle name="Normal 38 2 3 2" xfId="11812" xr:uid="{B1EF834F-E5B2-40C5-AD14-2576D8D172A8}"/>
    <cellStyle name="Normal 38 2 3 2 2" xfId="22684" xr:uid="{57AF71BE-B99F-4468-84C3-259640202FF9}"/>
    <cellStyle name="Normal 38 2 3 2 3" xfId="39096" xr:uid="{93049D50-138F-4E35-A36B-639601E8F997}"/>
    <cellStyle name="Normal 38 2 3 3" xfId="17357" xr:uid="{BA398B2A-E47A-42DC-B7EB-CD30EA6EDF75}"/>
    <cellStyle name="Normal 38 2 3 4" xfId="28206" xr:uid="{E1E59379-A979-4BF0-8DCF-EA8D327D27E3}"/>
    <cellStyle name="Normal 38 2 3 5" xfId="35128" xr:uid="{9A4CD92E-917B-4DA4-8690-DCFC23714071}"/>
    <cellStyle name="Normal 38 2 3 6" xfId="43480" xr:uid="{F0051B17-B56C-4624-B280-3B0E0C01910F}"/>
    <cellStyle name="Normal 38 2 4" xfId="11813" xr:uid="{E959C297-EDB2-42EF-B3AC-A69C80F53B26}"/>
    <cellStyle name="Normal 38 2 4 2" xfId="22685" xr:uid="{C1C6DD7D-0501-4E31-8C3A-0136F410ADB0}"/>
    <cellStyle name="Normal 38 2 4 3" xfId="37115" xr:uid="{326C340F-EB7C-4216-A9EB-927907DDDC44}"/>
    <cellStyle name="Normal 38 2 5" xfId="14301" xr:uid="{BC46DB59-5810-4976-A4C4-3BFF0016CFC9}"/>
    <cellStyle name="Normal 38 2 6" xfId="25150" xr:uid="{A0212343-EE64-45C6-91BF-5F014D33DF73}"/>
    <cellStyle name="Normal 38 2 7" xfId="31300" xr:uid="{9FD08C02-D0E0-41EF-A9DD-EB9FBB30A9A8}"/>
    <cellStyle name="Normal 38 2 8" xfId="40424" xr:uid="{3B8658AF-722D-42C6-B0ED-EA3CFFCDAC38}"/>
    <cellStyle name="Normal 38 3" xfId="3168" xr:uid="{E3C34D8F-CC2A-4E13-8740-617D8A148D9F}"/>
    <cellStyle name="Normal 38 3 2" xfId="6406" xr:uid="{5D889789-3A05-4450-BF64-D8B07CB7DBCC}"/>
    <cellStyle name="Normal 38 3 2 2" xfId="11814" xr:uid="{23E99850-0E0E-4E02-9F53-31884858DFAC}"/>
    <cellStyle name="Normal 38 3 2 2 2" xfId="22686" xr:uid="{36C53ABE-8E2A-4D2E-80E4-2D34CAA15BC0}"/>
    <cellStyle name="Normal 38 3 2 2 3" xfId="39098" xr:uid="{E94C3A73-0B60-458C-A299-30D8184945A2}"/>
    <cellStyle name="Normal 38 3 2 3" xfId="17844" xr:uid="{9835B362-DF4E-4F66-9A3B-62B73716051A}"/>
    <cellStyle name="Normal 38 3 2 4" xfId="28693" xr:uid="{2A97F117-2B06-495C-83C1-A55A4C3388C7}"/>
    <cellStyle name="Normal 38 3 2 5" xfId="35130" xr:uid="{4136FDD2-2236-4131-AC21-B48C0B0512BE}"/>
    <cellStyle name="Normal 38 3 2 6" xfId="43967" xr:uid="{5F4EB64A-38CD-4DB6-A604-308B3AE20EF5}"/>
    <cellStyle name="Normal 38 3 3" xfId="11815" xr:uid="{96F7F93B-A4D4-467E-9EAE-3558B2AA1EDB}"/>
    <cellStyle name="Normal 38 3 3 2" xfId="22687" xr:uid="{53111A36-A1EE-4E51-9A37-B8745145794B}"/>
    <cellStyle name="Normal 38 3 3 3" xfId="37117" xr:uid="{686A4DE5-26A4-476C-BEAE-7D8EBEDC579A}"/>
    <cellStyle name="Normal 38 3 4" xfId="14788" xr:uid="{0074DAC9-4A3D-4E0F-A65F-559B4B263AB3}"/>
    <cellStyle name="Normal 38 3 5" xfId="25637" xr:uid="{AF29D4E9-C07D-4DEE-B068-FB64578169A4}"/>
    <cellStyle name="Normal 38 3 6" xfId="31787" xr:uid="{2C13F0AA-4CAC-4054-9914-1CC40C87E537}"/>
    <cellStyle name="Normal 38 3 7" xfId="40911" xr:uid="{30FE5071-D4A0-4736-8775-D127C234DA64}"/>
    <cellStyle name="Normal 38 4" xfId="5426" xr:uid="{803B914F-CF08-4B77-869A-D440AFCA405F}"/>
    <cellStyle name="Normal 38 4 2" xfId="11816" xr:uid="{6F49DA00-A157-4180-B524-B909DE01BB0D}"/>
    <cellStyle name="Normal 38 4 2 2" xfId="22688" xr:uid="{5D403A32-6D27-4BCC-9777-652300BD86BD}"/>
    <cellStyle name="Normal 38 4 2 3" xfId="38220" xr:uid="{EA46C56C-67C3-46F5-A67F-5DBE75617B43}"/>
    <cellStyle name="Normal 38 4 3" xfId="16864" xr:uid="{730B3414-0DDC-409C-9F5E-B919772A2E38}"/>
    <cellStyle name="Normal 38 4 4" xfId="27713" xr:uid="{FCECD9A4-D807-4C2A-9DF1-83C2443B5D9D}"/>
    <cellStyle name="Normal 38 4 5" xfId="34256" xr:uid="{627573FB-F62B-4142-A4EA-BA8D63A63D63}"/>
    <cellStyle name="Normal 38 4 6" xfId="42987" xr:uid="{9F038F3B-414E-4A9E-B728-6C64E93B07AE}"/>
    <cellStyle name="Normal 38 5" xfId="8320" xr:uid="{B6F7BD7F-15B3-4301-996B-20B242652220}"/>
    <cellStyle name="Normal 38 5 2" xfId="36238" xr:uid="{EB77B298-5918-4740-B75A-3448DC61728B}"/>
    <cellStyle name="Normal 38 5 3" xfId="45809" xr:uid="{3222B5F1-CB3A-4923-B439-CF93EACE6FC3}"/>
    <cellStyle name="Normal 38 6" xfId="13808" xr:uid="{DB7002CB-EC02-4C83-AD12-997AC5807312}"/>
    <cellStyle name="Normal 38 7" xfId="24657" xr:uid="{3D88D21D-3D3E-4DE1-B3FB-6B074F06A022}"/>
    <cellStyle name="Normal 38 8" xfId="30765" xr:uid="{9FDF0E9F-15C5-4A27-8704-434CE774FD5E}"/>
    <cellStyle name="Normal 38 9" xfId="39931" xr:uid="{442C9BF3-6BDA-4E0C-9798-83014A0E9320}"/>
    <cellStyle name="Normal 39" xfId="2009" xr:uid="{EB792E58-CC10-45BF-82A4-03E12D4EAB5D}"/>
    <cellStyle name="Normal 39 2" xfId="2682" xr:uid="{7D99DC94-5607-4666-B05A-B5788DCFF854}"/>
    <cellStyle name="Normal 39 2 2" xfId="3662" xr:uid="{6722A057-F4C4-4338-A99D-DD397ED56EFF}"/>
    <cellStyle name="Normal 39 2 2 2" xfId="6900" xr:uid="{21B0BBF2-F62A-4C7C-B7F1-797E2BF32CA6}"/>
    <cellStyle name="Normal 39 2 2 2 2" xfId="11817" xr:uid="{21B5AF51-4D05-4876-96CB-CADF3A08AC11}"/>
    <cellStyle name="Normal 39 2 2 2 2 2" xfId="22689" xr:uid="{EC546BD6-48A4-41ED-9B9A-3E1E71F577C6}"/>
    <cellStyle name="Normal 39 2 2 2 2 3" xfId="39100" xr:uid="{626D9A1A-8A3A-4D04-B4D9-1F32C6434129}"/>
    <cellStyle name="Normal 39 2 2 2 3" xfId="18338" xr:uid="{B65C72A1-9F07-4F8D-95D9-E62DD1574165}"/>
    <cellStyle name="Normal 39 2 2 2 4" xfId="29187" xr:uid="{6820203C-B7FC-4E27-B258-D81B6FE31DC1}"/>
    <cellStyle name="Normal 39 2 2 2 5" xfId="35132" xr:uid="{5652ED23-4EF3-4511-AB61-C2CB9EEB885D}"/>
    <cellStyle name="Normal 39 2 2 2 6" xfId="44461" xr:uid="{BC3152A4-53C0-4C2B-A9B8-D7205AB7FB0A}"/>
    <cellStyle name="Normal 39 2 2 3" xfId="11818" xr:uid="{4AB8FAA4-C9F9-42DE-A0BA-D216CEE05638}"/>
    <cellStyle name="Normal 39 2 2 3 2" xfId="22690" xr:uid="{F71940C5-817F-4911-935D-40D4B990C9C3}"/>
    <cellStyle name="Normal 39 2 2 3 3" xfId="37119" xr:uid="{31FCA80E-E5D0-421B-9645-609846701174}"/>
    <cellStyle name="Normal 39 2 2 4" xfId="15282" xr:uid="{C11621ED-BA22-44C9-864D-3797ED61D022}"/>
    <cellStyle name="Normal 39 2 2 5" xfId="26131" xr:uid="{F966C508-5654-447C-9BC1-0001A3D59D12}"/>
    <cellStyle name="Normal 39 2 2 6" xfId="32281" xr:uid="{96A3D0E7-76E9-4D47-9A45-77E36DA85491}"/>
    <cellStyle name="Normal 39 2 2 7" xfId="41405" xr:uid="{688CE93E-2113-46B1-84FB-2D2615234144}"/>
    <cellStyle name="Normal 39 2 3" xfId="5920" xr:uid="{AFB49C42-7A18-4BC4-A79C-423A81A04E1B}"/>
    <cellStyle name="Normal 39 2 3 2" xfId="11819" xr:uid="{FE7BBC94-A1E1-437E-BA62-80321693679A}"/>
    <cellStyle name="Normal 39 2 3 2 2" xfId="22691" xr:uid="{0B3A505F-C1D4-4D2B-B3D8-93E48EA55CCC}"/>
    <cellStyle name="Normal 39 2 3 2 3" xfId="39099" xr:uid="{6AB22F1F-CEB5-494D-9FB4-035BAF100087}"/>
    <cellStyle name="Normal 39 2 3 3" xfId="17358" xr:uid="{309BA30C-4CDA-4B62-8338-010AEDDB5CAE}"/>
    <cellStyle name="Normal 39 2 3 4" xfId="28207" xr:uid="{539249F6-5980-4EEA-9432-8A3A683B6FA4}"/>
    <cellStyle name="Normal 39 2 3 5" xfId="35131" xr:uid="{84EE9915-1443-4FA2-AC91-E18B3E9DEC58}"/>
    <cellStyle name="Normal 39 2 3 6" xfId="43481" xr:uid="{81AD02CB-6A59-4E76-AC08-0C0645C167F3}"/>
    <cellStyle name="Normal 39 2 4" xfId="11820" xr:uid="{5FEDF751-A6F5-4CAA-8749-0A67632472B3}"/>
    <cellStyle name="Normal 39 2 4 2" xfId="22692" xr:uid="{2B44F9FB-F04D-48B4-A7CE-CFB705955741}"/>
    <cellStyle name="Normal 39 2 4 3" xfId="37118" xr:uid="{BCF153AA-91D5-4DAE-9738-9E615FFF3337}"/>
    <cellStyle name="Normal 39 2 5" xfId="14302" xr:uid="{355962C8-9A55-42B9-B1A4-CE246F6E6EBA}"/>
    <cellStyle name="Normal 39 2 6" xfId="25151" xr:uid="{48F1B919-2BB9-4C49-8D9D-C3F03A457753}"/>
    <cellStyle name="Normal 39 2 7" xfId="31301" xr:uid="{A0F736A6-0FC0-41CE-979E-71C371F46A34}"/>
    <cellStyle name="Normal 39 2 8" xfId="40425" xr:uid="{3C910708-4D8E-4124-AF12-128E8F226AF4}"/>
    <cellStyle name="Normal 39 3" xfId="3169" xr:uid="{0489AF2A-A8DF-4F53-871B-42CB2E984E02}"/>
    <cellStyle name="Normal 39 3 2" xfId="6407" xr:uid="{6EF02046-8C8E-48EA-9CCD-E2307AECC7B5}"/>
    <cellStyle name="Normal 39 3 2 2" xfId="11821" xr:uid="{9211604C-A1C1-469E-998E-26C1CA006AC9}"/>
    <cellStyle name="Normal 39 3 2 2 2" xfId="22693" xr:uid="{AEA5D7AF-0201-4EC6-9273-F57C4D281484}"/>
    <cellStyle name="Normal 39 3 2 2 3" xfId="39101" xr:uid="{9A1570DF-895A-430C-925C-FD95CA33602A}"/>
    <cellStyle name="Normal 39 3 2 3" xfId="17845" xr:uid="{F26A23FF-98E7-4311-90AA-705C1A9D88BE}"/>
    <cellStyle name="Normal 39 3 2 4" xfId="28694" xr:uid="{FA28BA56-3E0D-44AA-8E9F-16D99DF820A0}"/>
    <cellStyle name="Normal 39 3 2 5" xfId="35133" xr:uid="{CD3DF043-D4D5-4647-AE71-1E8473C9ADD5}"/>
    <cellStyle name="Normal 39 3 2 6" xfId="43968" xr:uid="{260A0D85-798D-4383-BA66-96154B092D94}"/>
    <cellStyle name="Normal 39 3 3" xfId="11822" xr:uid="{27641DD7-B93C-4220-8EC5-489EAA613980}"/>
    <cellStyle name="Normal 39 3 3 2" xfId="22694" xr:uid="{D9C17AAD-A50C-4A8D-8F66-F6F6A065341D}"/>
    <cellStyle name="Normal 39 3 3 3" xfId="37120" xr:uid="{3CE35D71-E541-4497-8518-3EA2B7893B21}"/>
    <cellStyle name="Normal 39 3 4" xfId="14789" xr:uid="{F09E2205-0DC5-402F-9A94-3C10A6C64C10}"/>
    <cellStyle name="Normal 39 3 5" xfId="25638" xr:uid="{FFD151F2-2B9E-4F29-8F69-1EE38C79E4B2}"/>
    <cellStyle name="Normal 39 3 6" xfId="31788" xr:uid="{DCB4B1F7-5D83-4889-912A-BE713C282BD9}"/>
    <cellStyle name="Normal 39 3 7" xfId="40912" xr:uid="{F0A10D17-A910-474B-BF17-61745EA6D20E}"/>
    <cellStyle name="Normal 39 4" xfId="5427" xr:uid="{BAC62640-E431-4951-B682-51F8B19D33E5}"/>
    <cellStyle name="Normal 39 4 2" xfId="11823" xr:uid="{7E49E107-E931-49C4-9F90-300CDDE9E994}"/>
    <cellStyle name="Normal 39 4 2 2" xfId="22695" xr:uid="{5489986C-94FD-45E1-AFD0-0F4715F7ED8E}"/>
    <cellStyle name="Normal 39 4 2 3" xfId="38221" xr:uid="{D309AE64-B961-4C74-96DD-A2544582F10A}"/>
    <cellStyle name="Normal 39 4 3" xfId="16865" xr:uid="{E2E5F171-C5B7-4910-97CD-6D651DE787A6}"/>
    <cellStyle name="Normal 39 4 4" xfId="27714" xr:uid="{29138117-4E6E-404F-9733-A5028670EC2F}"/>
    <cellStyle name="Normal 39 4 5" xfId="34257" xr:uid="{0A78C7D4-A584-4C02-8FBD-C9AB8B2BCEB1}"/>
    <cellStyle name="Normal 39 4 6" xfId="42988" xr:uid="{D2C19C8A-1D93-4B20-B955-A737E5C9AFE4}"/>
    <cellStyle name="Normal 39 5" xfId="8321" xr:uid="{5A4C444B-0BFE-4CDB-AEDF-FE23FC24DA8C}"/>
    <cellStyle name="Normal 39 5 2" xfId="36239" xr:uid="{B0DEB758-55B4-4B5B-8A3F-1820C10E204B}"/>
    <cellStyle name="Normal 39 5 3" xfId="45810" xr:uid="{A45F3C02-671C-448D-A102-453FCE0A43DF}"/>
    <cellStyle name="Normal 39 6" xfId="13809" xr:uid="{FED618CF-88DA-41E0-BEC1-A187AC19BD81}"/>
    <cellStyle name="Normal 39 7" xfId="24658" xr:uid="{ABEF360D-B874-49A9-BDE9-7731B826E52E}"/>
    <cellStyle name="Normal 39 8" xfId="30757" xr:uid="{567704EB-8C98-44DE-BAF6-843A19F28FDC}"/>
    <cellStyle name="Normal 39 9" xfId="39932" xr:uid="{6840CB1B-64D8-433D-BC0D-4ADDB8BE0A96}"/>
    <cellStyle name="Normal 4" xfId="1033" xr:uid="{D2FDFE0D-670B-427C-A06B-D99E1E44BEF2}"/>
    <cellStyle name="Normal 4 10" xfId="4221" xr:uid="{8D1B9E39-0C8D-452D-A5C2-C1CE10D25896}"/>
    <cellStyle name="Normal 4 2" xfId="99" xr:uid="{1F4E0515-7EA0-498D-87DB-7B20AE054A0A}"/>
    <cellStyle name="Normal 4 2 10" xfId="4049" xr:uid="{DBAFC1E1-4C63-4190-AE16-FE6573EDF68F}"/>
    <cellStyle name="Normal 4 2 11" xfId="1034" xr:uid="{164460EA-CA27-4A49-9153-D1489877667E}"/>
    <cellStyle name="Normal 4 2 12" xfId="45909" xr:uid="{B7B235FC-B87F-456F-8D35-5503D80C504C}"/>
    <cellStyle name="Normal 4 2 2" xfId="1035" xr:uid="{B825F0E9-0EEE-4D67-BE98-364803D29821}"/>
    <cellStyle name="Normal 4 2 2 2" xfId="1036" xr:uid="{025AB204-AF2E-4D16-93AB-D0090BC2C29F}"/>
    <cellStyle name="Normal 4 2 2 2 2" xfId="1037" xr:uid="{6AA08AB5-43D4-476D-AFD1-4E544C20D4FA}"/>
    <cellStyle name="Normal 4 2 2 2 3" xfId="1038" xr:uid="{D62184B7-0CDF-4F20-B76A-D83E5C142769}"/>
    <cellStyle name="Normal 4 2 2 2 4" xfId="1039" xr:uid="{9FC56888-FEB7-44BB-A3C9-7B69BCA0DDE7}"/>
    <cellStyle name="Normal 4 2 2 2 5" xfId="1040" xr:uid="{078FF280-A79F-44EE-BBA1-E3D5E26CC04D}"/>
    <cellStyle name="Normal 4 2 2 2 6" xfId="4050" xr:uid="{A35144EF-A43F-4A22-B6A1-CC8E0CC387A0}"/>
    <cellStyle name="Normal 4 2 2 3" xfId="1041" xr:uid="{765C63C6-F96A-410E-9291-11F9A1A4C9BF}"/>
    <cellStyle name="Normal 4 2 2 4" xfId="1042" xr:uid="{947E1453-142C-4E06-8513-37D8306B3A4C}"/>
    <cellStyle name="Normal 4 2 2 5" xfId="1043" xr:uid="{63F3F9AE-3F81-4BA2-A02D-A277E0A09878}"/>
    <cellStyle name="Normal 4 2 2 6" xfId="1044" xr:uid="{249F3923-B342-4D89-9A36-2945ACC39269}"/>
    <cellStyle name="Normal 4 2 2 7" xfId="1045" xr:uid="{C815B72C-0656-4A33-A1DA-FA2B7A356515}"/>
    <cellStyle name="Normal 4 2 2 8" xfId="1046" xr:uid="{B2E48814-467D-422A-894F-C24AC2AD4438}"/>
    <cellStyle name="Normal 4 2 2 9" xfId="1047" xr:uid="{BBC48C6A-BA7B-406C-829F-4104A3B62006}"/>
    <cellStyle name="Normal 4 2 3" xfId="1048" xr:uid="{BD10B99E-832E-4170-B6D8-4CBC813E30EC}"/>
    <cellStyle name="Normal 4 2 4" xfId="1049" xr:uid="{4C6F4F58-CFB5-4183-B8EE-83D529216F47}"/>
    <cellStyle name="Normal 4 2 5" xfId="1050" xr:uid="{BECAAD60-5098-4724-8970-2DC702C25EBE}"/>
    <cellStyle name="Normal 4 2 6" xfId="1051" xr:uid="{39CA291D-2E8F-43DC-B0C0-0BE048EB1E7E}"/>
    <cellStyle name="Normal 4 2 7" xfId="1052" xr:uid="{F48476C6-590F-45AC-A9B4-A9CE4F9AAA6D}"/>
    <cellStyle name="Normal 4 2 8" xfId="1053" xr:uid="{03E9FBC4-EE9D-403B-B3FF-06172BB33DCA}"/>
    <cellStyle name="Normal 4 2 9" xfId="1054" xr:uid="{08F320ED-71D0-4B32-907A-33DBFB70B4CA}"/>
    <cellStyle name="Normal 4 3" xfId="1055" xr:uid="{03BF14BA-4F91-4F88-B3A0-66AAB5883364}"/>
    <cellStyle name="Normal 4 4" xfId="1056" xr:uid="{574EA8EB-F452-496D-A989-2F1B3E6CCB9C}"/>
    <cellStyle name="Normal 4 5" xfId="1057" xr:uid="{46CE9888-E947-45E1-9ACD-D56BFAC9C1E9}"/>
    <cellStyle name="Normal 4 6" xfId="1058" xr:uid="{D8177BD8-7784-432E-8C00-282F76CD0249}"/>
    <cellStyle name="Normal 4 7" xfId="1059" xr:uid="{D2416C11-D8B2-4D47-BAC6-63E8F0EAB6F8}"/>
    <cellStyle name="Normal 4 8" xfId="2010" xr:uid="{02A559BF-1351-4D60-B427-4D72C2077EDF}"/>
    <cellStyle name="Normal 4 8 2" xfId="2683" xr:uid="{58BAB8EE-E61F-42B5-AA55-D663833B5A3E}"/>
    <cellStyle name="Normal 4 8 2 2" xfId="3663" xr:uid="{5F7A3D13-E037-480D-A96F-A273D4929D1C}"/>
    <cellStyle name="Normal 4 8 2 2 2" xfId="6901" xr:uid="{82428B56-1DE7-42DB-AF2B-C2A0FDFBE5FA}"/>
    <cellStyle name="Normal 4 8 2 2 2 2" xfId="11824" xr:uid="{CB4627C8-6BD3-4850-8E2C-9E41C8B5EFF4}"/>
    <cellStyle name="Normal 4 8 2 2 2 2 2" xfId="22696" xr:uid="{15372611-5BD0-4880-BB4A-1642DB760A8C}"/>
    <cellStyle name="Normal 4 8 2 2 2 2 3" xfId="39103" xr:uid="{B14F809E-4DCD-4CC3-BC9D-D4FF5EB859D0}"/>
    <cellStyle name="Normal 4 8 2 2 2 3" xfId="18339" xr:uid="{FB2EB9F0-6050-495B-AC8E-3E831367AED5}"/>
    <cellStyle name="Normal 4 8 2 2 2 4" xfId="29188" xr:uid="{E0257708-08BD-43C9-8A95-6E0F6AF584DA}"/>
    <cellStyle name="Normal 4 8 2 2 2 5" xfId="35135" xr:uid="{706F4543-3173-46EA-86CE-8CCD410A50EB}"/>
    <cellStyle name="Normal 4 8 2 2 2 6" xfId="44462" xr:uid="{E85B195E-DBD5-40F5-BF77-F67257647642}"/>
    <cellStyle name="Normal 4 8 2 2 3" xfId="11825" xr:uid="{303BA6B7-0A17-4CA8-8556-DB976D375749}"/>
    <cellStyle name="Normal 4 8 2 2 3 2" xfId="22697" xr:uid="{D2E93017-D827-4F3D-A9A6-5FB200DC3F28}"/>
    <cellStyle name="Normal 4 8 2 2 3 3" xfId="37122" xr:uid="{DBC43D53-1EE3-4407-9A33-012B3AEAF4D5}"/>
    <cellStyle name="Normal 4 8 2 2 4" xfId="15283" xr:uid="{E4868074-16CA-4DD3-BF42-46288C83AA1C}"/>
    <cellStyle name="Normal 4 8 2 2 5" xfId="26132" xr:uid="{07289D5B-8816-47D6-9453-CD76111EB0F5}"/>
    <cellStyle name="Normal 4 8 2 2 6" xfId="32282" xr:uid="{EF8AACA2-996F-4188-9A34-9BDF77750658}"/>
    <cellStyle name="Normal 4 8 2 2 7" xfId="41406" xr:uid="{2E677B93-C476-4A38-B26D-6CA0ED33FE95}"/>
    <cellStyle name="Normal 4 8 2 3" xfId="5921" xr:uid="{16064C25-E4A2-4E19-B8EF-BEFEF65384B0}"/>
    <cellStyle name="Normal 4 8 2 3 2" xfId="11826" xr:uid="{6400357B-E77A-4F27-B03C-37286620E473}"/>
    <cellStyle name="Normal 4 8 2 3 2 2" xfId="22698" xr:uid="{BD5C50FA-28D3-4A14-9202-3907BE1CFAAC}"/>
    <cellStyle name="Normal 4 8 2 3 2 3" xfId="39102" xr:uid="{C0B2E9E9-5514-4B40-9E19-CEF802CECC3A}"/>
    <cellStyle name="Normal 4 8 2 3 3" xfId="17359" xr:uid="{AEAD83AB-C892-49AF-9125-9684E3C7A1A6}"/>
    <cellStyle name="Normal 4 8 2 3 4" xfId="28208" xr:uid="{79477E47-4470-4D38-B9AC-5A088A4AF708}"/>
    <cellStyle name="Normal 4 8 2 3 5" xfId="35134" xr:uid="{B11F963F-847D-4A8A-89E2-DB7F3F7FD580}"/>
    <cellStyle name="Normal 4 8 2 3 6" xfId="43482" xr:uid="{2F67EF0F-B1FD-4762-82FF-A15561387A4A}"/>
    <cellStyle name="Normal 4 8 2 4" xfId="11827" xr:uid="{AB397CF4-5789-487D-9EEB-D4D8074238CA}"/>
    <cellStyle name="Normal 4 8 2 4 2" xfId="22699" xr:uid="{2B0987BB-CF81-4805-8F34-413DA6E29CEF}"/>
    <cellStyle name="Normal 4 8 2 4 3" xfId="37121" xr:uid="{8ACDF6E2-2383-427D-BA98-76D669187A30}"/>
    <cellStyle name="Normal 4 8 2 5" xfId="14303" xr:uid="{CAE0F4B3-115A-446B-BE30-78589FA570A2}"/>
    <cellStyle name="Normal 4 8 2 6" xfId="25152" xr:uid="{5B146D39-8C7D-461F-B90A-2A9CCE16425A}"/>
    <cellStyle name="Normal 4 8 2 7" xfId="31302" xr:uid="{D1D983C9-8EE5-4A1F-8165-CC21AE57BA0C}"/>
    <cellStyle name="Normal 4 8 2 8" xfId="40426" xr:uid="{D188AD40-20C4-4245-B10E-607108BF67D2}"/>
    <cellStyle name="Normal 4 8 3" xfId="3170" xr:uid="{C871F2E2-E82D-459D-B787-A3A49CF93F93}"/>
    <cellStyle name="Normal 4 8 3 2" xfId="6408" xr:uid="{C1638222-53C6-4079-9AD5-5093BFA34323}"/>
    <cellStyle name="Normal 4 8 3 2 2" xfId="11828" xr:uid="{857FEF51-A328-4DFB-B503-EAED4E4040A4}"/>
    <cellStyle name="Normal 4 8 3 2 2 2" xfId="22700" xr:uid="{3AA23E04-328E-4DB0-B3C6-1DAD5F9ED0FD}"/>
    <cellStyle name="Normal 4 8 3 2 2 3" xfId="39104" xr:uid="{78A6D36F-20A2-4B85-9FD9-7F849159381D}"/>
    <cellStyle name="Normal 4 8 3 2 3" xfId="17846" xr:uid="{54D1E94C-FEF3-4A1D-BF39-8C0CED777056}"/>
    <cellStyle name="Normal 4 8 3 2 4" xfId="28695" xr:uid="{F07C0850-AAC1-4C3B-A2B2-2DA9A12549EA}"/>
    <cellStyle name="Normal 4 8 3 2 5" xfId="35136" xr:uid="{0010CBB7-A829-4D90-93B8-42528985AB4A}"/>
    <cellStyle name="Normal 4 8 3 2 6" xfId="43969" xr:uid="{083034F4-2CC3-4262-8988-EC2C20B7164D}"/>
    <cellStyle name="Normal 4 8 3 3" xfId="11829" xr:uid="{7C3DA721-7970-4B51-809E-75D8DBEC7F17}"/>
    <cellStyle name="Normal 4 8 3 3 2" xfId="22701" xr:uid="{3E4AA91C-4112-49A4-8B21-B6B17A7D932B}"/>
    <cellStyle name="Normal 4 8 3 3 3" xfId="37123" xr:uid="{EB8CB99A-5A7B-4FED-A13B-C4F8FE05DB3A}"/>
    <cellStyle name="Normal 4 8 3 4" xfId="14790" xr:uid="{392DA7F5-1D6F-4402-8F1C-6A3AC1E63CE0}"/>
    <cellStyle name="Normal 4 8 3 5" xfId="25639" xr:uid="{3FB85A25-D018-4592-AC4A-1DB5D12D45D8}"/>
    <cellStyle name="Normal 4 8 3 6" xfId="31789" xr:uid="{7E9A2B64-74A2-44E8-8FC3-ADCA319441AB}"/>
    <cellStyle name="Normal 4 8 3 7" xfId="40913" xr:uid="{E69FD416-5A03-4412-9E8A-2E753C5845E3}"/>
    <cellStyle name="Normal 4 8 4" xfId="4222" xr:uid="{D5CE1670-78FE-4ECA-A687-3CEAB9380EBD}"/>
    <cellStyle name="Normal 4 8 4 2" xfId="11830" xr:uid="{EE5C9ABB-7A57-4014-A973-839F801FF847}"/>
    <cellStyle name="Normal 4 8 4 2 2" xfId="22702" xr:uid="{449AA176-B8E5-41D0-A0CB-0036838225B3}"/>
    <cellStyle name="Normal 4 8 4 2 3" xfId="38222" xr:uid="{F87FA951-E021-44C3-88F1-5714F7D78D4E}"/>
    <cellStyle name="Normal 4 8 4 3" xfId="34258" xr:uid="{4C5944E7-552F-4AFC-AF99-59ABEB1AB03F}"/>
    <cellStyle name="Normal 4 8 4 4" xfId="45811" xr:uid="{A00BC836-455D-49AC-BE79-5A4C7891BC8C}"/>
    <cellStyle name="Normal 4 8 5" xfId="5428" xr:uid="{B943B149-3120-483C-98B4-F87FD143EC45}"/>
    <cellStyle name="Normal 4 8 5 2" xfId="16866" xr:uid="{DEE1C3D0-8B3E-4590-856F-489878E07055}"/>
    <cellStyle name="Normal 4 8 5 3" xfId="27715" xr:uid="{7B113E8B-7AE9-49E0-BD2F-DE16E7D1E724}"/>
    <cellStyle name="Normal 4 8 5 4" xfId="36240" xr:uid="{4114588A-8283-4182-A3ED-9B3F33640430}"/>
    <cellStyle name="Normal 4 8 5 5" xfId="42989" xr:uid="{68559D83-44BB-4835-AB24-AF86ABC56E23}"/>
    <cellStyle name="Normal 4 8 6" xfId="13810" xr:uid="{CE820D84-0616-43FC-B986-B4B8755D0CA1}"/>
    <cellStyle name="Normal 4 8 7" xfId="24659" xr:uid="{C646C1C0-3CAD-4449-939F-D1A877249BB5}"/>
    <cellStyle name="Normal 4 8 8" xfId="30758" xr:uid="{2124A153-71C7-4C70-8CB1-20AE2AFD7D1E}"/>
    <cellStyle name="Normal 4 8 9" xfId="39933" xr:uid="{D8010C29-857C-441E-95D7-C9A0E7B572E5}"/>
    <cellStyle name="Normal 4 9" xfId="4223" xr:uid="{96ABA0F9-49CF-438C-86B1-48AF0C0762FE}"/>
    <cellStyle name="Normal 40" xfId="2011" xr:uid="{23F9D205-31CB-456C-A99A-5CEA2450FA9A}"/>
    <cellStyle name="Normal 40 2" xfId="8237" xr:uid="{4B881816-308B-42B0-AFD7-690F8112B1F2}"/>
    <cellStyle name="Normal 41" xfId="2012" xr:uid="{757E6334-2AF1-463C-8A70-B75384E744C1}"/>
    <cellStyle name="Normal 42" xfId="2013" xr:uid="{7690DD78-4A4F-4F96-8663-8893978A5F5D}"/>
    <cellStyle name="Normal 43" xfId="2014" xr:uid="{F539539E-C348-4A94-AFBB-F7E59807B755}"/>
    <cellStyle name="Normal 44" xfId="2015" xr:uid="{874C87B5-7B3B-456D-BC2C-2A2D7CEBCDDD}"/>
    <cellStyle name="Normal 45" xfId="2016" xr:uid="{ED7586F1-3F48-45DB-9F44-DDA52461CE26}"/>
    <cellStyle name="Normal 45 2" xfId="8238" xr:uid="{196698FA-2AB6-469D-ACDE-FFF5A6192EB1}"/>
    <cellStyle name="Normal 46" xfId="2017" xr:uid="{B7675062-49AB-4C9B-9BC5-88060A49470E}"/>
    <cellStyle name="Normal 46 2" xfId="8239" xr:uid="{E40155CE-DFA5-4CA1-BD96-474EA271502E}"/>
    <cellStyle name="Normal 47" xfId="2018" xr:uid="{F096667A-D75D-49DC-B353-96E0FC68E802}"/>
    <cellStyle name="Normal 47 2" xfId="8240" xr:uid="{491467E0-D962-4DAE-B300-406F77766EA8}"/>
    <cellStyle name="Normal 48" xfId="2019" xr:uid="{88BC97A1-ED03-4B18-A59F-A7563E7E8FA8}"/>
    <cellStyle name="Normal 48 2" xfId="8241" xr:uid="{AAED815C-4B7F-4EB3-9F2F-0DA0943FE366}"/>
    <cellStyle name="Normal 49" xfId="2020" xr:uid="{FBDF1EB5-0EE7-46C0-A22C-C0D47273DC56}"/>
    <cellStyle name="Normal 49 2" xfId="8242" xr:uid="{9F7D4945-27AA-49E2-8C3E-7A325FB1F9B4}"/>
    <cellStyle name="Normal 5" xfId="1060" xr:uid="{FBB78B1D-EABE-4F8C-9310-13CEF24CA8F3}"/>
    <cellStyle name="Normal 5 10" xfId="1061" xr:uid="{DB1BFD41-E5BF-43D4-BB21-462AB4C2A4CA}"/>
    <cellStyle name="Normal 5 10 10" xfId="30723" xr:uid="{87E8AB93-C5E8-4782-ABD1-86C8E61CF609}"/>
    <cellStyle name="Normal 5 10 11" xfId="39811" xr:uid="{42E436E2-493A-4D90-BE47-242E89EFD322}"/>
    <cellStyle name="Normal 5 10 2" xfId="2560" xr:uid="{D5A8C88F-5077-4F23-B176-242DDE8E099A}"/>
    <cellStyle name="Normal 5 10 2 2" xfId="3541" xr:uid="{B1EB7075-9737-4815-8A10-4A7BB53870E0}"/>
    <cellStyle name="Normal 5 10 2 2 2" xfId="6779" xr:uid="{B1386652-C4E4-4606-9FD9-144DD0BF9E43}"/>
    <cellStyle name="Normal 5 10 2 2 2 2" xfId="11831" xr:uid="{D4EED83F-EFBC-4698-B6FC-B539EDEF2257}"/>
    <cellStyle name="Normal 5 10 2 2 2 2 2" xfId="22703" xr:uid="{CDA086E7-F88A-4A18-82D7-A847340CEF3B}"/>
    <cellStyle name="Normal 5 10 2 2 2 2 3" xfId="39105" xr:uid="{E415CCBB-EC65-4F5A-A80D-099C3146FD8A}"/>
    <cellStyle name="Normal 5 10 2 2 2 3" xfId="18217" xr:uid="{150AA2E0-C3B6-4B6E-80B3-884FB0FD2EA2}"/>
    <cellStyle name="Normal 5 10 2 2 2 4" xfId="29066" xr:uid="{2F894458-D03A-42AD-A5F3-644D9D8873CD}"/>
    <cellStyle name="Normal 5 10 2 2 2 5" xfId="35137" xr:uid="{B4159931-9FD4-48F1-BDC1-A72A11398AA8}"/>
    <cellStyle name="Normal 5 10 2 2 2 6" xfId="44340" xr:uid="{11E7E8F6-8DE7-4061-B821-EC321D80A8C3}"/>
    <cellStyle name="Normal 5 10 2 2 3" xfId="11832" xr:uid="{126D950D-0380-49A8-B36C-6F4BE4B5EDF1}"/>
    <cellStyle name="Normal 5 10 2 2 3 2" xfId="22704" xr:uid="{9E165734-35EF-4382-8420-23C80F4101CD}"/>
    <cellStyle name="Normal 5 10 2 2 3 3" xfId="37124" xr:uid="{C7811094-0867-4EC0-9FFD-085827749DA1}"/>
    <cellStyle name="Normal 5 10 2 2 4" xfId="15161" xr:uid="{D728A515-1855-46F6-BAB9-2BA065959A33}"/>
    <cellStyle name="Normal 5 10 2 2 5" xfId="26010" xr:uid="{FF46A59C-1BEA-4DFA-9F52-CA743221E73F}"/>
    <cellStyle name="Normal 5 10 2 2 6" xfId="32160" xr:uid="{58C72815-6A3D-4E57-AAD3-922E3BBFB810}"/>
    <cellStyle name="Normal 5 10 2 2 7" xfId="41284" xr:uid="{56A1D0BA-4914-40A8-BEB9-D91DEDD9BC7B}"/>
    <cellStyle name="Normal 5 10 2 3" xfId="5799" xr:uid="{72FBF88A-1B52-47AB-BFFA-2EE932764786}"/>
    <cellStyle name="Normal 5 10 2 3 2" xfId="11833" xr:uid="{2D31B137-415A-45EE-8A6A-98BA1486F227}"/>
    <cellStyle name="Normal 5 10 2 3 2 2" xfId="22705" xr:uid="{2778985A-E219-4325-BF16-64C17FF678BD}"/>
    <cellStyle name="Normal 5 10 2 3 2 3" xfId="38223" xr:uid="{A5562D3F-D109-4BF6-A4A9-021E7FE6DEC3}"/>
    <cellStyle name="Normal 5 10 2 3 3" xfId="17237" xr:uid="{4FA3936B-557F-4A83-B78F-B4D00919590F}"/>
    <cellStyle name="Normal 5 10 2 3 4" xfId="28086" xr:uid="{DD5F719B-A42E-4D3C-AE4F-08E11863072C}"/>
    <cellStyle name="Normal 5 10 2 3 5" xfId="34259" xr:uid="{41AB880F-FE47-43C9-9FEC-7E746D244FEB}"/>
    <cellStyle name="Normal 5 10 2 3 6" xfId="43360" xr:uid="{E033CC6F-436F-4D12-AC10-E91CB50DB0C2}"/>
    <cellStyle name="Normal 5 10 2 4" xfId="11834" xr:uid="{AAE3CA38-1B69-464B-BF66-A1EF6C983159}"/>
    <cellStyle name="Normal 5 10 2 4 2" xfId="22706" xr:uid="{880B5007-6463-4AD5-9851-825BD2629010}"/>
    <cellStyle name="Normal 5 10 2 4 3" xfId="36241" xr:uid="{C79B36B2-8C2B-4453-9E64-6C1C1D7ED314}"/>
    <cellStyle name="Normal 5 10 2 5" xfId="14181" xr:uid="{D17BB37F-67EE-4B61-8599-B604B9809961}"/>
    <cellStyle name="Normal 5 10 2 6" xfId="25030" xr:uid="{4D4FA894-01A5-4157-B84F-1C13B3358712}"/>
    <cellStyle name="Normal 5 10 2 7" xfId="31180" xr:uid="{72689774-C1CC-4679-A698-92A96AD0B89E}"/>
    <cellStyle name="Normal 5 10 2 8" xfId="40304" xr:uid="{DFAE377D-F161-4D42-830E-2FBCD2FD55E3}"/>
    <cellStyle name="Normal 5 10 3" xfId="3048" xr:uid="{4AA08933-3799-4359-894A-D605A3B5A2F5}"/>
    <cellStyle name="Normal 5 10 3 2" xfId="6286" xr:uid="{6928F68A-0A4C-4BB0-8636-71AD23AE4871}"/>
    <cellStyle name="Normal 5 10 3 2 2" xfId="11835" xr:uid="{DE97723E-9D46-4D4E-BB5A-FA9C85BB7F14}"/>
    <cellStyle name="Normal 5 10 3 2 2 2" xfId="22707" xr:uid="{83A1505C-8DA3-4638-83F0-071D5441EE7F}"/>
    <cellStyle name="Normal 5 10 3 2 2 3" xfId="39106" xr:uid="{590342B6-8832-460D-A958-14298AB982EF}"/>
    <cellStyle name="Normal 5 10 3 2 3" xfId="17724" xr:uid="{BF35DC9C-E908-492B-B4E2-0318B517E97B}"/>
    <cellStyle name="Normal 5 10 3 2 4" xfId="28573" xr:uid="{FF350334-8FBE-498E-9D1B-987CC9EB471B}"/>
    <cellStyle name="Normal 5 10 3 2 5" xfId="35138" xr:uid="{7B80F662-1C08-41B0-A1DD-AEAEB4877AFD}"/>
    <cellStyle name="Normal 5 10 3 2 6" xfId="43847" xr:uid="{C244B081-9340-42C6-A2F2-7F7E3B75AC2E}"/>
    <cellStyle name="Normal 5 10 3 3" xfId="11836" xr:uid="{B3E74EBB-4E18-472C-9DC8-8C741DBE511D}"/>
    <cellStyle name="Normal 5 10 3 3 2" xfId="22708" xr:uid="{EF69CC3C-3D38-44A3-9225-1DF5F47535DC}"/>
    <cellStyle name="Normal 5 10 3 3 3" xfId="37125" xr:uid="{B4452264-3394-4CEB-ADAF-4A6549BA03F5}"/>
    <cellStyle name="Normal 5 10 3 4" xfId="14668" xr:uid="{A092B3EE-659C-4F31-82B7-C337CDBBEF9D}"/>
    <cellStyle name="Normal 5 10 3 5" xfId="25517" xr:uid="{6EBE62D9-C09A-4F58-821E-50C76AEC7212}"/>
    <cellStyle name="Normal 5 10 3 6" xfId="31667" xr:uid="{B60EF940-85AB-428C-89FC-C610DD0E356D}"/>
    <cellStyle name="Normal 5 10 3 7" xfId="40791" xr:uid="{154DA8E1-EC88-424A-8EE2-9CE044603853}"/>
    <cellStyle name="Normal 5 10 4" xfId="4052" xr:uid="{42FB4216-E9A9-4B3B-BA79-CECE133F85B4}"/>
    <cellStyle name="Normal 5 10 4 2" xfId="7284" xr:uid="{8E4817C0-836C-47E8-80C4-0251D63C4D90}"/>
    <cellStyle name="Normal 5 10 4 2 2" xfId="18722" xr:uid="{F9494F0B-17BA-4D2E-B988-EFEE054D9CF4}"/>
    <cellStyle name="Normal 5 10 4 2 3" xfId="29571" xr:uid="{3EBB8915-FF32-4CE7-92C4-8AFFB3954816}"/>
    <cellStyle name="Normal 5 10 4 2 4" xfId="37830" xr:uid="{47ADBAC5-C9E0-4F64-BB75-AAD15178FFD8}"/>
    <cellStyle name="Normal 5 10 4 2 5" xfId="44845" xr:uid="{058FB4FE-44FC-4A3C-958C-3C5AC18A948E}"/>
    <cellStyle name="Normal 5 10 4 3" xfId="15666" xr:uid="{57DD2F32-6FA4-4211-BD54-2C9D5358D822}"/>
    <cellStyle name="Normal 5 10 4 4" xfId="26515" xr:uid="{3F3CE96C-FCFF-4B9A-BAE5-378443D18996}"/>
    <cellStyle name="Normal 5 10 4 5" xfId="33243" xr:uid="{349E24F0-EB98-474A-AC22-65987962C859}"/>
    <cellStyle name="Normal 5 10 4 6" xfId="41789" xr:uid="{1A39F227-6186-4BA9-A07F-BF0BB92E07BB}"/>
    <cellStyle name="Normal 5 10 5" xfId="4593" xr:uid="{5567F6C8-26FA-40D8-B638-8580A7B2F71B}"/>
    <cellStyle name="Normal 5 10 5 2" xfId="7649" xr:uid="{AE32D558-7DD6-40F6-9627-03F271794E6C}"/>
    <cellStyle name="Normal 5 10 5 2 2" xfId="19087" xr:uid="{BB8D0FAD-6447-429B-A1E4-1003846BC2EC}"/>
    <cellStyle name="Normal 5 10 5 2 3" xfId="29936" xr:uid="{372A5741-0AC8-41BB-95C0-DC186015F53A}"/>
    <cellStyle name="Normal 5 10 5 2 4" xfId="45210" xr:uid="{FCA99BE8-8514-4BFE-AB4C-6BB92421FA2D}"/>
    <cellStyle name="Normal 5 10 5 3" xfId="16031" xr:uid="{5FD5FF6A-8979-4A1C-BDB8-5CA97AEECC28}"/>
    <cellStyle name="Normal 5 10 5 4" xfId="26880" xr:uid="{5DD8FDF6-779D-4BDF-B2F8-8031262E8239}"/>
    <cellStyle name="Normal 5 10 5 5" xfId="35847" xr:uid="{E35E31CB-A9AB-45F8-B285-CD03337B1395}"/>
    <cellStyle name="Normal 5 10 5 6" xfId="42154" xr:uid="{CECA4AF1-71F7-4B43-8321-8CC5A6FB5DFA}"/>
    <cellStyle name="Normal 5 10 6" xfId="4955" xr:uid="{4275CD5B-49B7-4ADF-A556-65FAD104496D}"/>
    <cellStyle name="Normal 5 10 6 2" xfId="8011" xr:uid="{08E39D00-C97F-4B42-A5A1-6EFDFB3DDCE2}"/>
    <cellStyle name="Normal 5 10 6 2 2" xfId="19449" xr:uid="{4E94E1DE-CE42-4ED7-BA5A-0FE9CCF85F68}"/>
    <cellStyle name="Normal 5 10 6 2 3" xfId="30298" xr:uid="{1BD7D9AF-37C9-404B-914E-6DF167D1585B}"/>
    <cellStyle name="Normal 5 10 6 2 4" xfId="45572" xr:uid="{44D7AC37-C4D8-4EB0-BE37-3BBA836B0660}"/>
    <cellStyle name="Normal 5 10 6 3" xfId="16393" xr:uid="{33E1C4AE-24E1-41D7-B222-C81A3F423AA5}"/>
    <cellStyle name="Normal 5 10 6 4" xfId="27242" xr:uid="{903CB440-4441-43ED-8DF5-8B189A85F699}"/>
    <cellStyle name="Normal 5 10 6 5" xfId="42516" xr:uid="{B9869971-C57E-4480-BBC7-950D80A190AA}"/>
    <cellStyle name="Normal 5 10 7" xfId="5306" xr:uid="{28F6A228-1A17-4D9D-9FCD-AFCBEDD9BAFF}"/>
    <cellStyle name="Normal 5 10 7 2" xfId="16744" xr:uid="{0C93FBD2-A94A-4AEF-8476-095D76FCC0F0}"/>
    <cellStyle name="Normal 5 10 7 3" xfId="27593" xr:uid="{E1339B4B-31B1-4EA7-A820-A26983852BA1}"/>
    <cellStyle name="Normal 5 10 7 4" xfId="42867" xr:uid="{D8A90894-6DF2-4CA7-AE78-C81E469478DD}"/>
    <cellStyle name="Normal 5 10 8" xfId="13688" xr:uid="{29EAF6D0-3774-4230-B17F-990B7279CF03}"/>
    <cellStyle name="Normal 5 10 9" xfId="24537" xr:uid="{F8FA52EB-274E-4240-9816-2116B1901206}"/>
    <cellStyle name="Normal 5 11" xfId="1062" xr:uid="{A0B4B111-FCE4-4FA0-B1C9-1CF59224C31C}"/>
    <cellStyle name="Normal 5 11 10" xfId="30724" xr:uid="{C7B56B7F-866A-4CCF-8F48-9368A8FD0413}"/>
    <cellStyle name="Normal 5 11 11" xfId="39812" xr:uid="{1DBB9E99-AFA8-4E83-B5A6-D9ED89487C16}"/>
    <cellStyle name="Normal 5 11 2" xfId="2561" xr:uid="{F2AF64D9-0810-4585-B920-1CFBBE1E5122}"/>
    <cellStyle name="Normal 5 11 2 2" xfId="3542" xr:uid="{D41E3472-601E-42F5-B0D9-7A0F27B071EF}"/>
    <cellStyle name="Normal 5 11 2 2 2" xfId="6780" xr:uid="{32DFC024-C919-434D-B673-A2D1A128E8CE}"/>
    <cellStyle name="Normal 5 11 2 2 2 2" xfId="11837" xr:uid="{12B0983D-9021-4BC3-B599-DA9EE335C459}"/>
    <cellStyle name="Normal 5 11 2 2 2 2 2" xfId="22709" xr:uid="{5BD2C5AC-4AA7-459F-84B2-4D0A558EF87D}"/>
    <cellStyle name="Normal 5 11 2 2 2 2 3" xfId="39107" xr:uid="{86148FE9-95DF-4DBB-8A1A-B1C3F2A569A5}"/>
    <cellStyle name="Normal 5 11 2 2 2 3" xfId="18218" xr:uid="{F8FC053C-FBC8-4F6C-9B1A-043568055F87}"/>
    <cellStyle name="Normal 5 11 2 2 2 4" xfId="29067" xr:uid="{EC46208F-5A7A-4AB0-AD3C-03BFDE60034E}"/>
    <cellStyle name="Normal 5 11 2 2 2 5" xfId="35139" xr:uid="{01864C1C-D6E3-47CA-89D7-8EE02D2A7E50}"/>
    <cellStyle name="Normal 5 11 2 2 2 6" xfId="44341" xr:uid="{FAD3C831-5CA7-400A-BE25-FDD49A3CEF8A}"/>
    <cellStyle name="Normal 5 11 2 2 3" xfId="11838" xr:uid="{DE73B13D-7F29-492F-B635-E8FA2C77DD54}"/>
    <cellStyle name="Normal 5 11 2 2 3 2" xfId="22710" xr:uid="{D65624FE-3241-431A-A755-5E5011F3BCAD}"/>
    <cellStyle name="Normal 5 11 2 2 3 3" xfId="37126" xr:uid="{050260B5-B6CB-4152-B053-91A3A71AE6B9}"/>
    <cellStyle name="Normal 5 11 2 2 4" xfId="15162" xr:uid="{59E975D3-72FA-462D-B243-A5B79750957E}"/>
    <cellStyle name="Normal 5 11 2 2 5" xfId="26011" xr:uid="{E1D6D41E-4006-497D-AE4D-238E43023805}"/>
    <cellStyle name="Normal 5 11 2 2 6" xfId="32161" xr:uid="{EABDAFF9-6063-43A5-952A-E2D29161E0D8}"/>
    <cellStyle name="Normal 5 11 2 2 7" xfId="41285" xr:uid="{D3D5917E-CB42-4516-AE9E-C20EEAF81D13}"/>
    <cellStyle name="Normal 5 11 2 3" xfId="5800" xr:uid="{92724C76-0EF9-41E7-B6EB-FD933D5F9CA7}"/>
    <cellStyle name="Normal 5 11 2 3 2" xfId="11839" xr:uid="{9AA1C887-46C0-4126-8476-31A9734EFD0D}"/>
    <cellStyle name="Normal 5 11 2 3 2 2" xfId="22711" xr:uid="{9A06B841-EDC3-4422-BC9B-DCC88730BCD5}"/>
    <cellStyle name="Normal 5 11 2 3 2 3" xfId="38224" xr:uid="{EB0E24FE-CDE5-47F1-8F6B-AEFFE67497B0}"/>
    <cellStyle name="Normal 5 11 2 3 3" xfId="17238" xr:uid="{7E154245-6C9F-4D20-8877-822E424D8A28}"/>
    <cellStyle name="Normal 5 11 2 3 4" xfId="28087" xr:uid="{237EED88-49CA-4DC5-AA1F-2CF5E230A1DC}"/>
    <cellStyle name="Normal 5 11 2 3 5" xfId="34260" xr:uid="{9DC89E32-99D6-4A60-8997-325F2BDADEFE}"/>
    <cellStyle name="Normal 5 11 2 3 6" xfId="43361" xr:uid="{92643F3F-54C5-4619-8760-5EDB95C63C48}"/>
    <cellStyle name="Normal 5 11 2 4" xfId="11840" xr:uid="{7DB1A427-451C-410C-A56B-CCC485BEF3C4}"/>
    <cellStyle name="Normal 5 11 2 4 2" xfId="22712" xr:uid="{E595A753-F989-49E6-8CA8-392BEB16EECF}"/>
    <cellStyle name="Normal 5 11 2 4 3" xfId="36242" xr:uid="{D0E3F6F4-6EE4-4B68-BB2E-E1A91FF099AD}"/>
    <cellStyle name="Normal 5 11 2 5" xfId="14182" xr:uid="{8FA20ABB-F15B-4E16-992D-0078C16A1885}"/>
    <cellStyle name="Normal 5 11 2 6" xfId="25031" xr:uid="{5A3410D2-A3EB-4A04-974F-6F26939E4617}"/>
    <cellStyle name="Normal 5 11 2 7" xfId="31181" xr:uid="{99CD1150-495B-4D70-90F7-890A9761365F}"/>
    <cellStyle name="Normal 5 11 2 8" xfId="40305" xr:uid="{8E938921-5205-49E5-8424-D6AEE52737EF}"/>
    <cellStyle name="Normal 5 11 3" xfId="3049" xr:uid="{E2BD5B95-9AB5-4888-9784-3BE1CBE08EAB}"/>
    <cellStyle name="Normal 5 11 3 2" xfId="6287" xr:uid="{0B4CC1AC-A1D2-42C8-A221-56D97F18148F}"/>
    <cellStyle name="Normal 5 11 3 2 2" xfId="11841" xr:uid="{06DDAC74-FF9D-47B4-AA80-2B47588B0865}"/>
    <cellStyle name="Normal 5 11 3 2 2 2" xfId="22713" xr:uid="{981EE603-13D3-48C7-B117-3EF23F3D669A}"/>
    <cellStyle name="Normal 5 11 3 2 2 3" xfId="39108" xr:uid="{77941735-CC62-4EA1-8476-4D8ABD2DF914}"/>
    <cellStyle name="Normal 5 11 3 2 3" xfId="17725" xr:uid="{C4EA3DEB-2950-4B6F-8F36-2D25A704BE45}"/>
    <cellStyle name="Normal 5 11 3 2 4" xfId="28574" xr:uid="{47C0C47B-0B94-4A2D-8869-4B460BED9CB6}"/>
    <cellStyle name="Normal 5 11 3 2 5" xfId="35140" xr:uid="{9EBBE919-8CD7-4FFE-9D4C-4FF9C33E87BF}"/>
    <cellStyle name="Normal 5 11 3 2 6" xfId="43848" xr:uid="{F4A3DB2B-3DBB-402C-B851-EAD166999472}"/>
    <cellStyle name="Normal 5 11 3 3" xfId="11842" xr:uid="{DC0AEE33-E48B-46AD-9DF1-B2DFF57F66C2}"/>
    <cellStyle name="Normal 5 11 3 3 2" xfId="22714" xr:uid="{C768E777-B85B-4ECA-86CB-CC9AF2E705BD}"/>
    <cellStyle name="Normal 5 11 3 3 3" xfId="37127" xr:uid="{091E929D-7E0A-414E-AA51-F9B7B350E4F5}"/>
    <cellStyle name="Normal 5 11 3 4" xfId="14669" xr:uid="{8B56F734-0A03-4444-9B7B-65D72B828169}"/>
    <cellStyle name="Normal 5 11 3 5" xfId="25518" xr:uid="{25D027A7-D358-435B-84F6-C69F72DA667E}"/>
    <cellStyle name="Normal 5 11 3 6" xfId="31668" xr:uid="{0568B829-A96B-4BF1-8E5F-5FB7EE8DDDF0}"/>
    <cellStyle name="Normal 5 11 3 7" xfId="40792" xr:uid="{C3ACF17E-2A51-45B1-8EBA-D702CD3D1BC8}"/>
    <cellStyle name="Normal 5 11 4" xfId="4053" xr:uid="{1DFAC6DB-4EFF-4584-8D4E-26362BC6E0A0}"/>
    <cellStyle name="Normal 5 11 4 2" xfId="7285" xr:uid="{3DBAC7DD-3255-4EBE-85CB-FEA1AFB76341}"/>
    <cellStyle name="Normal 5 11 4 2 2" xfId="18723" xr:uid="{335FCF96-32A9-4B1C-AB15-4A7DD9176693}"/>
    <cellStyle name="Normal 5 11 4 2 3" xfId="29572" xr:uid="{CA7B5C49-69AD-48C0-BDE7-B7F96C1ADD3E}"/>
    <cellStyle name="Normal 5 11 4 2 4" xfId="37831" xr:uid="{6609A156-7D17-46E9-BCB6-7B6FCA525C13}"/>
    <cellStyle name="Normal 5 11 4 2 5" xfId="44846" xr:uid="{662B1436-ABA2-4562-8244-9253E7C9B6F9}"/>
    <cellStyle name="Normal 5 11 4 3" xfId="15667" xr:uid="{5BEF192C-0891-4C7F-B586-A30360A4C057}"/>
    <cellStyle name="Normal 5 11 4 4" xfId="26516" xr:uid="{1DD62D74-9AFB-4BC1-81E3-8C13ACB5E13A}"/>
    <cellStyle name="Normal 5 11 4 5" xfId="33244" xr:uid="{AB7A50D8-CD41-4D56-BB32-BA9C32359107}"/>
    <cellStyle name="Normal 5 11 4 6" xfId="41790" xr:uid="{AF900BA2-B3E6-4199-A7B9-35470AC1A310}"/>
    <cellStyle name="Normal 5 11 5" xfId="4594" xr:uid="{C78E2085-92C1-431D-9A8D-F4B0AF7CFB76}"/>
    <cellStyle name="Normal 5 11 5 2" xfId="7650" xr:uid="{DB2B0EC1-F23D-48F6-A364-526676167E63}"/>
    <cellStyle name="Normal 5 11 5 2 2" xfId="19088" xr:uid="{D7C8C7BB-0B16-4B17-976E-13F8358EB435}"/>
    <cellStyle name="Normal 5 11 5 2 3" xfId="29937" xr:uid="{0F58EDAD-599A-4271-8EFA-7FC8202BC903}"/>
    <cellStyle name="Normal 5 11 5 2 4" xfId="45211" xr:uid="{13285F0B-580C-42B5-A0D8-9967848861BE}"/>
    <cellStyle name="Normal 5 11 5 3" xfId="16032" xr:uid="{56AA3CB6-08BF-4979-A8B6-1D0201852D80}"/>
    <cellStyle name="Normal 5 11 5 4" xfId="26881" xr:uid="{5003E240-50B7-441D-A740-A7EF30E96547}"/>
    <cellStyle name="Normal 5 11 5 5" xfId="35848" xr:uid="{936B58D9-D1EF-4698-A9FD-76C1EF4C01C8}"/>
    <cellStyle name="Normal 5 11 5 6" xfId="42155" xr:uid="{A1C591C6-39EC-4DA2-B3A2-8961281F9249}"/>
    <cellStyle name="Normal 5 11 6" xfId="4956" xr:uid="{12D3E3E8-D670-4051-8282-2F83F648987C}"/>
    <cellStyle name="Normal 5 11 6 2" xfId="8012" xr:uid="{B2E85E21-237C-4FF6-80B6-E8D0F24CC5CC}"/>
    <cellStyle name="Normal 5 11 6 2 2" xfId="19450" xr:uid="{194DE535-AB8D-4425-8795-1A4F7B902BF7}"/>
    <cellStyle name="Normal 5 11 6 2 3" xfId="30299" xr:uid="{FAFD1FDC-175A-47A8-9909-D28476E4A262}"/>
    <cellStyle name="Normal 5 11 6 2 4" xfId="45573" xr:uid="{9EDD5E9C-1C2A-4404-9A22-A55B4E3B8BE5}"/>
    <cellStyle name="Normal 5 11 6 3" xfId="16394" xr:uid="{842092AA-4FB5-4822-A55F-7B6E126AF6A8}"/>
    <cellStyle name="Normal 5 11 6 4" xfId="27243" xr:uid="{99CCA3A0-AE01-464B-992C-386D5E68B1E4}"/>
    <cellStyle name="Normal 5 11 6 5" xfId="42517" xr:uid="{3ADECE9B-A5C9-4CDB-894F-035F95B1FE3B}"/>
    <cellStyle name="Normal 5 11 7" xfId="5307" xr:uid="{7476F512-F8DE-4F4F-9E46-7F74781C1549}"/>
    <cellStyle name="Normal 5 11 7 2" xfId="16745" xr:uid="{79D1E84E-08CD-4D48-B024-952F95F4B60E}"/>
    <cellStyle name="Normal 5 11 7 3" xfId="27594" xr:uid="{4DC46CA1-2B54-409F-92AA-E0D283E799C7}"/>
    <cellStyle name="Normal 5 11 7 4" xfId="42868" xr:uid="{8BB59D9C-656B-4B44-B718-43EFC3D286B4}"/>
    <cellStyle name="Normal 5 11 8" xfId="13689" xr:uid="{DC4E7B3B-A24E-4530-AC44-EBD04F80FE3D}"/>
    <cellStyle name="Normal 5 11 9" xfId="24538" xr:uid="{8C3CFAF8-0406-426E-936E-9B83C129907A}"/>
    <cellStyle name="Normal 5 12" xfId="1063" xr:uid="{24A85E25-1756-452A-970A-C74E247C3432}"/>
    <cellStyle name="Normal 5 12 10" xfId="30725" xr:uid="{469491B0-B082-44A4-AF7E-2D113027FC19}"/>
    <cellStyle name="Normal 5 12 11" xfId="39813" xr:uid="{719AE2DE-B99E-4127-A254-D51E20114A0E}"/>
    <cellStyle name="Normal 5 12 2" xfId="2562" xr:uid="{3E61C2C1-701F-43F8-A72F-B06FF543129E}"/>
    <cellStyle name="Normal 5 12 2 2" xfId="3543" xr:uid="{992E8363-5651-4325-BD72-915650F33CBA}"/>
    <cellStyle name="Normal 5 12 2 2 2" xfId="6781" xr:uid="{3CD3A448-DD00-45A6-BBCB-31351F779FDE}"/>
    <cellStyle name="Normal 5 12 2 2 2 2" xfId="11843" xr:uid="{0ABF7EE8-FCED-46B8-9984-015C790AA388}"/>
    <cellStyle name="Normal 5 12 2 2 2 2 2" xfId="22715" xr:uid="{790561F1-CC14-4CEF-836A-9E66907B4125}"/>
    <cellStyle name="Normal 5 12 2 2 2 2 3" xfId="39109" xr:uid="{42CDD22A-C9A7-4847-9B4D-30B026596B21}"/>
    <cellStyle name="Normal 5 12 2 2 2 3" xfId="18219" xr:uid="{AEBF13FD-7A14-4C7F-9133-E8B6FDDF900C}"/>
    <cellStyle name="Normal 5 12 2 2 2 4" xfId="29068" xr:uid="{BB117FFB-B54D-4643-92C7-E69D337F758B}"/>
    <cellStyle name="Normal 5 12 2 2 2 5" xfId="35141" xr:uid="{D830B602-9555-4F2A-A291-8D3A1454E9D5}"/>
    <cellStyle name="Normal 5 12 2 2 2 6" xfId="44342" xr:uid="{51B2D140-8957-4553-B51C-2869E4EF57C9}"/>
    <cellStyle name="Normal 5 12 2 2 3" xfId="11844" xr:uid="{F8B154AD-EE76-4C33-A5C0-73C968B1B032}"/>
    <cellStyle name="Normal 5 12 2 2 3 2" xfId="22716" xr:uid="{B38601DF-99FF-4BE9-AEAB-259EBD6897A0}"/>
    <cellStyle name="Normal 5 12 2 2 3 3" xfId="37128" xr:uid="{4F67F1F6-51F9-4B23-A8A9-CEEB17F00EE5}"/>
    <cellStyle name="Normal 5 12 2 2 4" xfId="15163" xr:uid="{9F2998A6-8858-444F-8DF6-5BB66BF5AF2C}"/>
    <cellStyle name="Normal 5 12 2 2 5" xfId="26012" xr:uid="{E6CF6334-57C7-4E61-8E41-9BA7737EF654}"/>
    <cellStyle name="Normal 5 12 2 2 6" xfId="32162" xr:uid="{C053FE9E-4E56-4A47-92E2-F88AF270E4F6}"/>
    <cellStyle name="Normal 5 12 2 2 7" xfId="41286" xr:uid="{7386BC12-7E71-4FA4-A419-583E1FFB7FC3}"/>
    <cellStyle name="Normal 5 12 2 3" xfId="5801" xr:uid="{CBF79BA5-187B-4F6D-AE6E-498906FCC297}"/>
    <cellStyle name="Normal 5 12 2 3 2" xfId="11845" xr:uid="{F39E4CC5-73E1-468F-9A0C-362462367728}"/>
    <cellStyle name="Normal 5 12 2 3 2 2" xfId="22717" xr:uid="{D7555E4E-060D-4EAD-88C7-C3F467F07C1F}"/>
    <cellStyle name="Normal 5 12 2 3 2 3" xfId="38225" xr:uid="{D39F9C38-AC97-48DF-BD2A-42FCD743AF1B}"/>
    <cellStyle name="Normal 5 12 2 3 3" xfId="17239" xr:uid="{0A3944D2-92BF-406D-A86D-7020509B97B6}"/>
    <cellStyle name="Normal 5 12 2 3 4" xfId="28088" xr:uid="{1226E82C-E48C-4B0E-B446-26FA3CC0F930}"/>
    <cellStyle name="Normal 5 12 2 3 5" xfId="34261" xr:uid="{CEBF42A5-2119-475D-8C18-CC3C53EF2B95}"/>
    <cellStyle name="Normal 5 12 2 3 6" xfId="43362" xr:uid="{2E7C6B22-23DC-49B3-956A-9FD2C10CDDE4}"/>
    <cellStyle name="Normal 5 12 2 4" xfId="11846" xr:uid="{F08A74E3-F2D4-457E-AE2A-E1504D6FC92B}"/>
    <cellStyle name="Normal 5 12 2 4 2" xfId="22718" xr:uid="{620C2CF0-2B6B-4F26-9A78-A2346C0A6AE0}"/>
    <cellStyle name="Normal 5 12 2 4 3" xfId="36243" xr:uid="{663CBD4B-4AFA-4B33-9C15-EB8F74AA74FA}"/>
    <cellStyle name="Normal 5 12 2 5" xfId="14183" xr:uid="{A73B7290-A252-408C-8C9E-9D985D8127B5}"/>
    <cellStyle name="Normal 5 12 2 6" xfId="25032" xr:uid="{000B6D37-3BBA-4B13-8FD6-AC474DD19F01}"/>
    <cellStyle name="Normal 5 12 2 7" xfId="31182" xr:uid="{BC103AF3-D18C-4128-9C16-98695A546763}"/>
    <cellStyle name="Normal 5 12 2 8" xfId="40306" xr:uid="{1328A877-EA72-4706-B648-914641706508}"/>
    <cellStyle name="Normal 5 12 3" xfId="3050" xr:uid="{9F0DCEAE-ECC7-4A09-9C67-09578F5029E9}"/>
    <cellStyle name="Normal 5 12 3 2" xfId="6288" xr:uid="{4AED65BF-6438-4521-BE96-E68269211E07}"/>
    <cellStyle name="Normal 5 12 3 2 2" xfId="11847" xr:uid="{EF786CFD-FA50-4182-92A3-75576B5BBA26}"/>
    <cellStyle name="Normal 5 12 3 2 2 2" xfId="22719" xr:uid="{800ADC32-0122-48FF-A298-A83695B8CA18}"/>
    <cellStyle name="Normal 5 12 3 2 2 3" xfId="39110" xr:uid="{21E8849B-55E1-4E91-A6CD-8BC7976678DF}"/>
    <cellStyle name="Normal 5 12 3 2 3" xfId="17726" xr:uid="{F67DB3D4-F8B4-47FB-9C80-8D36E623F1F5}"/>
    <cellStyle name="Normal 5 12 3 2 4" xfId="28575" xr:uid="{85AC6321-F7FD-4F37-9866-DB29566DC135}"/>
    <cellStyle name="Normal 5 12 3 2 5" xfId="35142" xr:uid="{7A8165D1-A802-4347-86A6-8CF8E8119206}"/>
    <cellStyle name="Normal 5 12 3 2 6" xfId="43849" xr:uid="{799F443A-C41D-4BDA-807B-38DEA921FBCD}"/>
    <cellStyle name="Normal 5 12 3 3" xfId="11848" xr:uid="{3175DA97-01B6-46D0-815F-3F0FA0B707D9}"/>
    <cellStyle name="Normal 5 12 3 3 2" xfId="22720" xr:uid="{BB45D794-A1BF-4D8B-9D27-B79C1E97DD9D}"/>
    <cellStyle name="Normal 5 12 3 3 3" xfId="37129" xr:uid="{47AE99DB-44F5-464E-BF7A-63806C1D8DF6}"/>
    <cellStyle name="Normal 5 12 3 4" xfId="14670" xr:uid="{5752625B-1BA9-4C2C-B30B-039E26D243CA}"/>
    <cellStyle name="Normal 5 12 3 5" xfId="25519" xr:uid="{0007F48C-954A-4581-9E08-737870B34CAD}"/>
    <cellStyle name="Normal 5 12 3 6" xfId="31669" xr:uid="{1AB10070-1FC3-4419-9F95-28589D0D9410}"/>
    <cellStyle name="Normal 5 12 3 7" xfId="40793" xr:uid="{1BD72518-45A6-4CE5-8DE7-E3CA5982A4F9}"/>
    <cellStyle name="Normal 5 12 4" xfId="4054" xr:uid="{0F52D3F5-ADE2-4E7E-97E4-89DDFA13C969}"/>
    <cellStyle name="Normal 5 12 4 2" xfId="7286" xr:uid="{CB16C76C-434E-4B32-9DB1-706B70A59603}"/>
    <cellStyle name="Normal 5 12 4 2 2" xfId="18724" xr:uid="{EB605128-4C0A-4A2F-A77A-BAD9EE13D49F}"/>
    <cellStyle name="Normal 5 12 4 2 3" xfId="29573" xr:uid="{CF23F2F2-E4D5-43D3-A15C-37F91766449E}"/>
    <cellStyle name="Normal 5 12 4 2 4" xfId="37832" xr:uid="{0E882ABD-318A-423D-8CBD-242E1CCAE339}"/>
    <cellStyle name="Normal 5 12 4 2 5" xfId="44847" xr:uid="{6B11C6B2-E4A2-4FF9-AD74-576AF5175C0A}"/>
    <cellStyle name="Normal 5 12 4 3" xfId="15668" xr:uid="{4A307D8E-1AC6-4F09-A8A7-1440A3BA6385}"/>
    <cellStyle name="Normal 5 12 4 4" xfId="26517" xr:uid="{B077BADA-2803-476E-9BF6-251AF6F168C9}"/>
    <cellStyle name="Normal 5 12 4 5" xfId="33245" xr:uid="{62ABE038-EC47-4466-A459-F94CCB54BF21}"/>
    <cellStyle name="Normal 5 12 4 6" xfId="41791" xr:uid="{35BC2B2C-3461-45D8-A63C-03194541534B}"/>
    <cellStyle name="Normal 5 12 5" xfId="4595" xr:uid="{3EA7B9AC-0E24-447E-B62E-24EB3123EB08}"/>
    <cellStyle name="Normal 5 12 5 2" xfId="7651" xr:uid="{1EA44A37-1C11-4D6C-84BE-62BB39AE0B68}"/>
    <cellStyle name="Normal 5 12 5 2 2" xfId="19089" xr:uid="{975174F7-ECD0-4642-8634-BEBF3357C60C}"/>
    <cellStyle name="Normal 5 12 5 2 3" xfId="29938" xr:uid="{2B75F510-8914-4D92-B1BC-6DF1021B66CC}"/>
    <cellStyle name="Normal 5 12 5 2 4" xfId="45212" xr:uid="{B45C62B9-9A58-485C-A833-84A096449E01}"/>
    <cellStyle name="Normal 5 12 5 3" xfId="16033" xr:uid="{F825B25C-DE0E-48AC-94EC-9C0979C7AF7E}"/>
    <cellStyle name="Normal 5 12 5 4" xfId="26882" xr:uid="{A797661B-931F-43BE-A801-9A9F13FAC297}"/>
    <cellStyle name="Normal 5 12 5 5" xfId="35849" xr:uid="{B8C5C8C1-E6ED-4791-BF01-405B10AB2E5D}"/>
    <cellStyle name="Normal 5 12 5 6" xfId="42156" xr:uid="{7318DB5E-10AB-4737-8271-9649B121BD05}"/>
    <cellStyle name="Normal 5 12 6" xfId="4957" xr:uid="{D7BA8287-530C-4958-9120-0F80BF13ECBA}"/>
    <cellStyle name="Normal 5 12 6 2" xfId="8013" xr:uid="{04ACB651-4894-4D7F-BCED-1A1281B6E91A}"/>
    <cellStyle name="Normal 5 12 6 2 2" xfId="19451" xr:uid="{E2816050-FDE1-4B98-B9E1-0F80A41BCFF2}"/>
    <cellStyle name="Normal 5 12 6 2 3" xfId="30300" xr:uid="{10EAF670-19D8-4E45-B8B6-EC1BB4FE5A76}"/>
    <cellStyle name="Normal 5 12 6 2 4" xfId="45574" xr:uid="{5A6A55BD-7DCD-43C4-9A9F-8058DBDB4D1C}"/>
    <cellStyle name="Normal 5 12 6 3" xfId="16395" xr:uid="{4B5D17A8-25CA-4FD0-8FAB-BCEA8FE05E4F}"/>
    <cellStyle name="Normal 5 12 6 4" xfId="27244" xr:uid="{B033D299-CF6C-4AFE-9F49-C08B362E451E}"/>
    <cellStyle name="Normal 5 12 6 5" xfId="42518" xr:uid="{2002E206-8AF3-40DA-B1C1-A38D5639931A}"/>
    <cellStyle name="Normal 5 12 7" xfId="5308" xr:uid="{14B2908C-C776-4AD9-8A84-2947E837BE7F}"/>
    <cellStyle name="Normal 5 12 7 2" xfId="16746" xr:uid="{70012C67-249F-4743-B642-F1980C5CAC2E}"/>
    <cellStyle name="Normal 5 12 7 3" xfId="27595" xr:uid="{E1A1064A-07F2-4DD6-B5CE-C8978B683A61}"/>
    <cellStyle name="Normal 5 12 7 4" xfId="42869" xr:uid="{E38FDE7C-C775-4398-AE53-043DE4DD3C29}"/>
    <cellStyle name="Normal 5 12 8" xfId="13690" xr:uid="{9AE3E8C6-C797-4C08-A904-3524A97016D1}"/>
    <cellStyle name="Normal 5 12 9" xfId="24539" xr:uid="{B7A72DDD-925A-4613-8154-BF3675FE9C46}"/>
    <cellStyle name="Normal 5 13" xfId="1064" xr:uid="{FF1FC219-8239-4720-9566-4DE887A8FC6E}"/>
    <cellStyle name="Normal 5 13 2" xfId="8243" xr:uid="{BCC858FB-8CC8-4E52-9E70-6FA9CC8DEB28}"/>
    <cellStyle name="Normal 5 14" xfId="2021" xr:uid="{CEDFC614-0FE4-4A2C-BCF3-D9D400998AEB}"/>
    <cellStyle name="Normal 5 14 2" xfId="2684" xr:uid="{FC51E39F-4A51-49C8-982E-5DDB3C885968}"/>
    <cellStyle name="Normal 5 14 2 2" xfId="3664" xr:uid="{36CE7F81-9DFD-4648-8009-3EEC6491708D}"/>
    <cellStyle name="Normal 5 14 2 2 2" xfId="6902" xr:uid="{DD93F968-71DA-484A-A6B0-D4EA0CD4107A}"/>
    <cellStyle name="Normal 5 14 2 2 2 2" xfId="11849" xr:uid="{42421FA8-2535-41B4-9DBA-425C384073A7}"/>
    <cellStyle name="Normal 5 14 2 2 2 2 2" xfId="22721" xr:uid="{F9D8910E-B5FA-4AF6-9BEC-842744473885}"/>
    <cellStyle name="Normal 5 14 2 2 2 2 3" xfId="39112" xr:uid="{74C07E5A-34F6-487C-8D66-EEE414B8584B}"/>
    <cellStyle name="Normal 5 14 2 2 2 3" xfId="18340" xr:uid="{56D056A1-6C1C-49E7-ADA1-588CEF15CB3B}"/>
    <cellStyle name="Normal 5 14 2 2 2 4" xfId="29189" xr:uid="{D7D12458-9F8C-4E24-A35F-1EC3A8D46E0D}"/>
    <cellStyle name="Normal 5 14 2 2 2 5" xfId="35144" xr:uid="{A9DBB83E-6903-44E0-9FB2-F7A329B77F88}"/>
    <cellStyle name="Normal 5 14 2 2 2 6" xfId="44463" xr:uid="{0CF382D6-DE70-4A8D-AD72-189A61E0DD81}"/>
    <cellStyle name="Normal 5 14 2 2 3" xfId="11850" xr:uid="{30E26DB4-75C8-4138-9741-C867C67A96BF}"/>
    <cellStyle name="Normal 5 14 2 2 3 2" xfId="22722" xr:uid="{EEC94D59-C9D5-4A47-9120-076B7C18B6A9}"/>
    <cellStyle name="Normal 5 14 2 2 3 3" xfId="37131" xr:uid="{318946B0-087A-4334-B1AA-442F033666E7}"/>
    <cellStyle name="Normal 5 14 2 2 4" xfId="15284" xr:uid="{067FCEFD-D5AD-47AB-8E24-2EB1D0CC3D83}"/>
    <cellStyle name="Normal 5 14 2 2 5" xfId="26133" xr:uid="{840293A0-7F02-4965-B177-7A8DFD84FE25}"/>
    <cellStyle name="Normal 5 14 2 2 6" xfId="32283" xr:uid="{4B26FDB7-9810-47C7-94CD-6262CF129D80}"/>
    <cellStyle name="Normal 5 14 2 2 7" xfId="41407" xr:uid="{6A1AD284-9B99-4114-9E3A-9115A137E1A5}"/>
    <cellStyle name="Normal 5 14 2 3" xfId="5922" xr:uid="{97E89004-B285-4BEF-93B4-71805E3BAD86}"/>
    <cellStyle name="Normal 5 14 2 3 2" xfId="11851" xr:uid="{462EAACD-504D-4677-9887-9169195FDE91}"/>
    <cellStyle name="Normal 5 14 2 3 2 2" xfId="22723" xr:uid="{3A265781-A705-48DA-9A77-5C2350FCA27A}"/>
    <cellStyle name="Normal 5 14 2 3 2 3" xfId="39111" xr:uid="{F2F973AE-3C7F-4B9A-8F74-F07F1BAE56D3}"/>
    <cellStyle name="Normal 5 14 2 3 3" xfId="17360" xr:uid="{9EDFF159-7C52-45F5-97EA-1D9D7535A7BC}"/>
    <cellStyle name="Normal 5 14 2 3 4" xfId="28209" xr:uid="{F0B6F21B-5583-42FB-8B13-BD8453997249}"/>
    <cellStyle name="Normal 5 14 2 3 5" xfId="35143" xr:uid="{879799DA-6EF6-4D90-85C3-B13A1B8E6520}"/>
    <cellStyle name="Normal 5 14 2 3 6" xfId="43483" xr:uid="{A374AA28-24B2-473E-B316-0240C990D846}"/>
    <cellStyle name="Normal 5 14 2 4" xfId="11852" xr:uid="{5C47E84C-C2D9-432E-8229-6A9D3985C45E}"/>
    <cellStyle name="Normal 5 14 2 4 2" xfId="22724" xr:uid="{E0021B63-3240-4589-920A-CE7404607D25}"/>
    <cellStyle name="Normal 5 14 2 4 3" xfId="37130" xr:uid="{D839A2DA-D161-4089-861B-B02C7BE10857}"/>
    <cellStyle name="Normal 5 14 2 5" xfId="14304" xr:uid="{4AD732E3-D935-4773-B543-62889835F735}"/>
    <cellStyle name="Normal 5 14 2 6" xfId="25153" xr:uid="{394411C2-7F61-4A40-9DC8-1008637BC431}"/>
    <cellStyle name="Normal 5 14 2 7" xfId="31303" xr:uid="{B4BC05ED-D49B-491C-B345-FBAB6EDC52DB}"/>
    <cellStyle name="Normal 5 14 2 8" xfId="40427" xr:uid="{D199A8CB-6082-4D2F-A0D9-7109DB5DFF56}"/>
    <cellStyle name="Normal 5 14 3" xfId="3171" xr:uid="{71B59F91-9C6D-43AB-A28C-0779044940B3}"/>
    <cellStyle name="Normal 5 14 3 2" xfId="6409" xr:uid="{267D464B-0E05-49EC-9B93-85579F678FCD}"/>
    <cellStyle name="Normal 5 14 3 2 2" xfId="11853" xr:uid="{3F16AC2D-0E0D-4963-A8C9-1116279BFEBE}"/>
    <cellStyle name="Normal 5 14 3 2 2 2" xfId="22725" xr:uid="{19893C61-BD38-460D-AE16-EC70AC47345D}"/>
    <cellStyle name="Normal 5 14 3 2 2 3" xfId="39113" xr:uid="{BD5B3562-4F82-4709-AEC3-FBEC3CF8ED40}"/>
    <cellStyle name="Normal 5 14 3 2 3" xfId="17847" xr:uid="{B96CF1A8-3A59-4A78-9D70-AE3D59DCC655}"/>
    <cellStyle name="Normal 5 14 3 2 4" xfId="28696" xr:uid="{612875A6-8E16-42A1-B575-0196BA75DAFE}"/>
    <cellStyle name="Normal 5 14 3 2 5" xfId="35145" xr:uid="{F05F04CD-CBEA-464B-A889-1DCF8B2F7492}"/>
    <cellStyle name="Normal 5 14 3 2 6" xfId="43970" xr:uid="{B4950393-A1B1-41D3-A98B-617EF13AC831}"/>
    <cellStyle name="Normal 5 14 3 3" xfId="11854" xr:uid="{12B4E0FE-8483-4918-8639-4A19640C2C05}"/>
    <cellStyle name="Normal 5 14 3 3 2" xfId="22726" xr:uid="{2F67E2CE-52D4-493E-9FE3-484C6BE7C556}"/>
    <cellStyle name="Normal 5 14 3 3 3" xfId="37132" xr:uid="{B1070F58-0D78-451B-B750-F0D289FDFA3A}"/>
    <cellStyle name="Normal 5 14 3 4" xfId="14791" xr:uid="{19FB8A44-60ED-416A-A23C-75952F7304C6}"/>
    <cellStyle name="Normal 5 14 3 5" xfId="25640" xr:uid="{50C9EE3E-F2A9-4C36-B75D-CCA66F45C3F7}"/>
    <cellStyle name="Normal 5 14 3 6" xfId="31790" xr:uid="{1C49B5C3-1FAA-4720-A88C-9AB765CBA0F1}"/>
    <cellStyle name="Normal 5 14 3 7" xfId="40914" xr:uid="{D9BE342D-210C-413A-86EB-7F53AD87AAC1}"/>
    <cellStyle name="Normal 5 14 4" xfId="5429" xr:uid="{1AE97101-25F0-43DF-8765-2FC788882D38}"/>
    <cellStyle name="Normal 5 14 4 2" xfId="11855" xr:uid="{42F7976C-E311-4681-B47A-9F4735CEF7F5}"/>
    <cellStyle name="Normal 5 14 4 2 2" xfId="22727" xr:uid="{51A62091-51A1-4170-B42F-DFC689DB1E16}"/>
    <cellStyle name="Normal 5 14 4 2 3" xfId="38226" xr:uid="{DC17A523-B101-4BB3-A944-778FAD390248}"/>
    <cellStyle name="Normal 5 14 4 3" xfId="16867" xr:uid="{155D1F15-A10C-4B8B-A624-008A055796E9}"/>
    <cellStyle name="Normal 5 14 4 4" xfId="27716" xr:uid="{0B877F8F-AF60-4677-81D6-464FC889BFF3}"/>
    <cellStyle name="Normal 5 14 4 5" xfId="33246" xr:uid="{7D4CA2D9-46E2-48D6-A9EE-BD12E37EEB6F}"/>
    <cellStyle name="Normal 5 14 4 6" xfId="42990" xr:uid="{541D5B68-0AC1-4D71-907B-4769A935FEDF}"/>
    <cellStyle name="Normal 5 14 5" xfId="11856" xr:uid="{73A34B4E-FF2C-42E5-B58A-CAC14332C4E1}"/>
    <cellStyle name="Normal 5 14 5 2" xfId="22728" xr:uid="{597932ED-C5FE-4FAA-9FE9-4D694B6FF7C4}"/>
    <cellStyle name="Normal 5 14 5 3" xfId="36244" xr:uid="{AD562EDD-E268-4BF0-834E-D191042F5AED}"/>
    <cellStyle name="Normal 5 14 6" xfId="13811" xr:uid="{B2FF2B46-F90C-4473-A647-4627820FEF76}"/>
    <cellStyle name="Normal 5 14 7" xfId="24660" xr:uid="{6FA6C712-9511-4098-9D75-EE1A297D3BCD}"/>
    <cellStyle name="Normal 5 14 8" xfId="30813" xr:uid="{A3FC894B-E56C-49CB-B1FB-FC54D12741BE}"/>
    <cellStyle name="Normal 5 14 9" xfId="39934" xr:uid="{98102500-1850-42EC-A43F-9EFB65EE60F7}"/>
    <cellStyle name="Normal 5 15" xfId="2022" xr:uid="{2CCC3AB9-4CF8-4FAC-BE18-F60D4236D60E}"/>
    <cellStyle name="Normal 5 15 2" xfId="2685" xr:uid="{E356CCFC-DCD9-4241-AD28-C0C084BC4FC1}"/>
    <cellStyle name="Normal 5 15 2 2" xfId="3665" xr:uid="{922183CA-AFA8-411E-9046-CF2416696C6E}"/>
    <cellStyle name="Normal 5 15 2 2 2" xfId="6903" xr:uid="{236D05CC-C95C-40EB-B1D5-58B077BEAE8D}"/>
    <cellStyle name="Normal 5 15 2 2 2 2" xfId="11857" xr:uid="{DA31CA94-7C14-4927-B33A-60D460CD987B}"/>
    <cellStyle name="Normal 5 15 2 2 2 2 2" xfId="22729" xr:uid="{B2442EF3-1305-4891-A1E8-0686D78E727F}"/>
    <cellStyle name="Normal 5 15 2 2 2 2 3" xfId="39115" xr:uid="{070C2805-F2D2-48D3-BBBF-C4273D184D32}"/>
    <cellStyle name="Normal 5 15 2 2 2 3" xfId="18341" xr:uid="{83E658E6-6A15-4232-AECB-6ACC020A50F0}"/>
    <cellStyle name="Normal 5 15 2 2 2 4" xfId="29190" xr:uid="{629058E0-8D86-45C0-9FE5-46EFC3057A0C}"/>
    <cellStyle name="Normal 5 15 2 2 2 5" xfId="35147" xr:uid="{886F9528-7FCE-48E5-8D21-881FE7CA19D0}"/>
    <cellStyle name="Normal 5 15 2 2 2 6" xfId="44464" xr:uid="{547220E7-3165-4A3C-A452-183EAEFE22DB}"/>
    <cellStyle name="Normal 5 15 2 2 3" xfId="11858" xr:uid="{EBA03E1C-E1BE-432A-84B5-88F4E383B88A}"/>
    <cellStyle name="Normal 5 15 2 2 3 2" xfId="22730" xr:uid="{E845D647-DB7A-4DD9-8D32-103F74ABFF66}"/>
    <cellStyle name="Normal 5 15 2 2 3 3" xfId="37134" xr:uid="{27AE6A04-ACF8-439E-B155-8C665F3A7CA7}"/>
    <cellStyle name="Normal 5 15 2 2 4" xfId="15285" xr:uid="{69EA2C7A-6FE8-450F-A11E-A399ED21D7FF}"/>
    <cellStyle name="Normal 5 15 2 2 5" xfId="26134" xr:uid="{B5AC8E53-C075-4D2C-ADC8-701AB9EAF34E}"/>
    <cellStyle name="Normal 5 15 2 2 6" xfId="32284" xr:uid="{D840099A-8134-4A2E-A5F3-8371EF5C92CB}"/>
    <cellStyle name="Normal 5 15 2 2 7" xfId="41408" xr:uid="{A7FB3BDC-67BB-4799-B52E-EBEEA5E25CBB}"/>
    <cellStyle name="Normal 5 15 2 3" xfId="5923" xr:uid="{414BD3F4-B562-4B42-8EBE-87540A8C32B6}"/>
    <cellStyle name="Normal 5 15 2 3 2" xfId="11859" xr:uid="{D4AA57BD-CFD2-4BF3-B175-94EF8EF6B3D3}"/>
    <cellStyle name="Normal 5 15 2 3 2 2" xfId="22731" xr:uid="{C9999CD9-FDA7-4460-995B-DC2621CB7AC8}"/>
    <cellStyle name="Normal 5 15 2 3 2 3" xfId="39114" xr:uid="{358FC83C-BF05-4215-B454-AE2AD8E5E643}"/>
    <cellStyle name="Normal 5 15 2 3 3" xfId="17361" xr:uid="{50A8DFF6-7018-4025-939E-7A2EF8972AF1}"/>
    <cellStyle name="Normal 5 15 2 3 4" xfId="28210" xr:uid="{1153D389-D871-4854-AA77-7E900C396553}"/>
    <cellStyle name="Normal 5 15 2 3 5" xfId="35146" xr:uid="{FD09EB74-AFE4-4887-A98B-67EE4EBE5A47}"/>
    <cellStyle name="Normal 5 15 2 3 6" xfId="43484" xr:uid="{566E863A-8F00-403D-8F46-89666272B4D8}"/>
    <cellStyle name="Normal 5 15 2 4" xfId="11860" xr:uid="{E8FF072D-54A0-4732-A5D6-829F50BD51F6}"/>
    <cellStyle name="Normal 5 15 2 4 2" xfId="22732" xr:uid="{E2252FDA-516D-4051-8D1D-DFD0C7234206}"/>
    <cellStyle name="Normal 5 15 2 4 3" xfId="37133" xr:uid="{A15DD49B-CA8A-4E63-A753-847325BB2CE8}"/>
    <cellStyle name="Normal 5 15 2 5" xfId="14305" xr:uid="{22DC0239-3F6A-400E-8107-0B18D3B10619}"/>
    <cellStyle name="Normal 5 15 2 6" xfId="25154" xr:uid="{946929C9-72C6-4CA6-B577-1BBF5122FEA4}"/>
    <cellStyle name="Normal 5 15 2 7" xfId="31304" xr:uid="{B083CF43-6392-4E91-A25C-0F74E1B22A4D}"/>
    <cellStyle name="Normal 5 15 2 8" xfId="40428" xr:uid="{DF9FAF27-805E-44FB-AF46-1BEF2E6539B1}"/>
    <cellStyle name="Normal 5 15 3" xfId="3172" xr:uid="{3FC898D1-1B40-42E0-9231-5EC5B8FCBC56}"/>
    <cellStyle name="Normal 5 15 3 2" xfId="6410" xr:uid="{02CFF0AE-FA5A-4690-9165-8D522F627911}"/>
    <cellStyle name="Normal 5 15 3 2 2" xfId="11861" xr:uid="{3745035A-3985-4382-9CD6-343313282F98}"/>
    <cellStyle name="Normal 5 15 3 2 2 2" xfId="22733" xr:uid="{4D44C91D-F9BC-4EC2-B250-CED2B476B095}"/>
    <cellStyle name="Normal 5 15 3 2 2 3" xfId="39116" xr:uid="{42BEA66E-56CA-4E53-8185-47A2B689B9CB}"/>
    <cellStyle name="Normal 5 15 3 2 3" xfId="17848" xr:uid="{7C93B810-38E9-4EC7-AE7D-D115ECA25C1D}"/>
    <cellStyle name="Normal 5 15 3 2 4" xfId="28697" xr:uid="{02882F57-A527-40C0-A072-FF0895B8FD84}"/>
    <cellStyle name="Normal 5 15 3 2 5" xfId="35148" xr:uid="{BBC7EF37-B36B-4E34-825A-68894993A248}"/>
    <cellStyle name="Normal 5 15 3 2 6" xfId="43971" xr:uid="{8E782A42-C33C-4DFB-9C1D-678E4AA265B9}"/>
    <cellStyle name="Normal 5 15 3 3" xfId="11862" xr:uid="{42398006-8CC0-43CC-B1C6-128DB4B8EEA1}"/>
    <cellStyle name="Normal 5 15 3 3 2" xfId="22734" xr:uid="{E8D9CC6D-33F6-406A-8F76-3EDC885C42A0}"/>
    <cellStyle name="Normal 5 15 3 3 3" xfId="37135" xr:uid="{5938B92E-414E-4E71-A1D2-8236BFF18A47}"/>
    <cellStyle name="Normal 5 15 3 4" xfId="14792" xr:uid="{806DAD1F-99DE-413F-8A5E-6432C8AD24CC}"/>
    <cellStyle name="Normal 5 15 3 5" xfId="25641" xr:uid="{20138609-7A33-4A77-856A-0E805DC92DCF}"/>
    <cellStyle name="Normal 5 15 3 6" xfId="31791" xr:uid="{21583EE1-FB08-4F6B-8D7E-FA0F437C592A}"/>
    <cellStyle name="Normal 5 15 3 7" xfId="40915" xr:uid="{CE13A88D-99AD-4F51-BFE6-2E7F39F45497}"/>
    <cellStyle name="Normal 5 15 4" xfId="5430" xr:uid="{B8917C31-D48D-4944-80A0-2C9849B418EE}"/>
    <cellStyle name="Normal 5 15 4 2" xfId="11863" xr:uid="{D45B46AE-F5C9-4637-9B9A-4C6B16F04007}"/>
    <cellStyle name="Normal 5 15 4 2 2" xfId="22735" xr:uid="{A3A67937-BDE3-492C-974C-D287055242C6}"/>
    <cellStyle name="Normal 5 15 4 2 3" xfId="38227" xr:uid="{E5C74301-12FF-4A09-A92E-6E78B33EDE69}"/>
    <cellStyle name="Normal 5 15 4 3" xfId="16868" xr:uid="{6C4CB398-64E5-4BA7-8E2C-E7FA7E5F92C2}"/>
    <cellStyle name="Normal 5 15 4 4" xfId="27717" xr:uid="{937F2E69-69DE-41B9-A023-201D5ADA3DE3}"/>
    <cellStyle name="Normal 5 15 4 5" xfId="34262" xr:uid="{B5E5D1C9-AF80-47BD-89A6-69564D540124}"/>
    <cellStyle name="Normal 5 15 4 6" xfId="42991" xr:uid="{61D698FB-0726-4A37-895B-7F87FF47539C}"/>
    <cellStyle name="Normal 5 15 5" xfId="11864" xr:uid="{B002376A-DC1D-41BF-9F79-6950A0A7A7E3}"/>
    <cellStyle name="Normal 5 15 5 2" xfId="22736" xr:uid="{E4D68782-666D-47A7-9EE7-D4000AD24A65}"/>
    <cellStyle name="Normal 5 15 5 3" xfId="36245" xr:uid="{8B487D07-9BD9-453D-AD1F-51519D8C0BC0}"/>
    <cellStyle name="Normal 5 15 6" xfId="13812" xr:uid="{FF828552-9530-4844-BE5D-92B1490ACDDE}"/>
    <cellStyle name="Normal 5 15 7" xfId="24661" xr:uid="{D5D479CE-4ADF-46C3-AF8A-3A6E0B73A1C0}"/>
    <cellStyle name="Normal 5 15 8" xfId="30814" xr:uid="{5773A997-82BA-43F1-A290-49A5E3DED85B}"/>
    <cellStyle name="Normal 5 15 9" xfId="39935" xr:uid="{9E3699E0-5264-430F-8C05-4AB7037F8E4D}"/>
    <cellStyle name="Normal 5 16" xfId="2023" xr:uid="{8004F8A3-A8D5-475A-B6F0-42F2414C5751}"/>
    <cellStyle name="Normal 5 16 2" xfId="2686" xr:uid="{1066B3C3-4863-481E-89F9-D25E1713E422}"/>
    <cellStyle name="Normal 5 16 2 2" xfId="3666" xr:uid="{1050724F-5E1F-428B-B684-7BCF39560E74}"/>
    <cellStyle name="Normal 5 16 2 2 2" xfId="6904" xr:uid="{25841C08-434D-42D4-953D-E6AE31954561}"/>
    <cellStyle name="Normal 5 16 2 2 2 2" xfId="11865" xr:uid="{6727B3C1-E0D1-4BC0-8EA9-BA6955E5C0A3}"/>
    <cellStyle name="Normal 5 16 2 2 2 2 2" xfId="22737" xr:uid="{455714F9-2557-43F1-8E96-AB0686830002}"/>
    <cellStyle name="Normal 5 16 2 2 2 2 3" xfId="39118" xr:uid="{101F3A8F-92C9-4B8B-8ABE-182C5FB7150B}"/>
    <cellStyle name="Normal 5 16 2 2 2 3" xfId="18342" xr:uid="{0DBA4BBF-4FEE-45CC-AB13-ED0AB8E20DBB}"/>
    <cellStyle name="Normal 5 16 2 2 2 4" xfId="29191" xr:uid="{1A6B76D1-E4EE-4B64-A264-2FFBEE2F36A1}"/>
    <cellStyle name="Normal 5 16 2 2 2 5" xfId="35150" xr:uid="{CA87014D-0087-4EA9-9C7E-22C42EEC88D5}"/>
    <cellStyle name="Normal 5 16 2 2 2 6" xfId="44465" xr:uid="{D18FDB2B-3A23-4B38-8E6D-1E4ABBA5B8F2}"/>
    <cellStyle name="Normal 5 16 2 2 3" xfId="11866" xr:uid="{ED87292E-A993-4611-91F6-F1508518F729}"/>
    <cellStyle name="Normal 5 16 2 2 3 2" xfId="22738" xr:uid="{D7F0AF5D-9E0D-4EC5-9CD3-7232A040D9FE}"/>
    <cellStyle name="Normal 5 16 2 2 3 3" xfId="37137" xr:uid="{F641B60A-AC23-4266-BAEB-A373F1952B78}"/>
    <cellStyle name="Normal 5 16 2 2 4" xfId="15286" xr:uid="{F15B9C18-25C9-4696-8D11-8DC3E83CCB19}"/>
    <cellStyle name="Normal 5 16 2 2 5" xfId="26135" xr:uid="{66BEBDD3-7F54-44BA-B361-1AD0663ADA2A}"/>
    <cellStyle name="Normal 5 16 2 2 6" xfId="32285" xr:uid="{B15E7BD2-A7E0-41C6-A97A-10D174379CC5}"/>
    <cellStyle name="Normal 5 16 2 2 7" xfId="41409" xr:uid="{CC0254DA-AD39-45DC-9533-B6A33490C42C}"/>
    <cellStyle name="Normal 5 16 2 3" xfId="5924" xr:uid="{7562317F-78B0-4034-AC19-C9AD6076447D}"/>
    <cellStyle name="Normal 5 16 2 3 2" xfId="11867" xr:uid="{8075B002-2D85-4F99-B64C-224AEE22C242}"/>
    <cellStyle name="Normal 5 16 2 3 2 2" xfId="22739" xr:uid="{EDD99A31-B8B5-478A-8274-E79DBBD9BC79}"/>
    <cellStyle name="Normal 5 16 2 3 2 3" xfId="39117" xr:uid="{74536DCF-BD99-4B83-B40F-1A5F9D67DEC4}"/>
    <cellStyle name="Normal 5 16 2 3 3" xfId="17362" xr:uid="{CA8284C3-8953-4EB8-9A63-D0AEB6B59BE9}"/>
    <cellStyle name="Normal 5 16 2 3 4" xfId="28211" xr:uid="{91A9A69C-4533-4971-8B2F-319C34C2BBE0}"/>
    <cellStyle name="Normal 5 16 2 3 5" xfId="35149" xr:uid="{BF18A302-F3DE-4706-BC7E-DA53A2C62010}"/>
    <cellStyle name="Normal 5 16 2 3 6" xfId="43485" xr:uid="{1B6BE908-9175-44B6-ABFA-78CB445ECBF4}"/>
    <cellStyle name="Normal 5 16 2 4" xfId="11868" xr:uid="{A40392C0-E7CC-411C-8F26-7CE1FEB3EC1B}"/>
    <cellStyle name="Normal 5 16 2 4 2" xfId="22740" xr:uid="{0F59A780-E361-4510-B0EE-552991957213}"/>
    <cellStyle name="Normal 5 16 2 4 3" xfId="37136" xr:uid="{AC43E35A-D142-493C-94C3-E5A05628C92C}"/>
    <cellStyle name="Normal 5 16 2 5" xfId="14306" xr:uid="{A081EEE2-8BF6-4F11-BA3F-31AA360F3A1E}"/>
    <cellStyle name="Normal 5 16 2 6" xfId="25155" xr:uid="{D2A66172-F1DC-4E98-BCE8-BC2C7102A7ED}"/>
    <cellStyle name="Normal 5 16 2 7" xfId="31305" xr:uid="{F1BCC921-289F-4F0E-9193-030182894368}"/>
    <cellStyle name="Normal 5 16 2 8" xfId="40429" xr:uid="{EF6E76A4-B924-420A-8EAE-002BD01818B9}"/>
    <cellStyle name="Normal 5 16 3" xfId="3173" xr:uid="{9DEDB801-9A6D-484C-860E-058A926C3211}"/>
    <cellStyle name="Normal 5 16 3 2" xfId="6411" xr:uid="{81F5A2C3-6169-4DE4-8455-557FE7AC69BE}"/>
    <cellStyle name="Normal 5 16 3 2 2" xfId="11869" xr:uid="{E0B77564-26EB-440A-BB93-4FBE80D77403}"/>
    <cellStyle name="Normal 5 16 3 2 2 2" xfId="22741" xr:uid="{4B8D6AE9-BFB5-4E56-BC6F-2F123313B96A}"/>
    <cellStyle name="Normal 5 16 3 2 2 3" xfId="39119" xr:uid="{F1022940-320C-4CA4-A358-5C6E5BA8178C}"/>
    <cellStyle name="Normal 5 16 3 2 3" xfId="17849" xr:uid="{B6F12DE1-B804-4C07-B2D1-F4879142DF72}"/>
    <cellStyle name="Normal 5 16 3 2 4" xfId="28698" xr:uid="{302BE736-44A1-4E4B-9758-884E39C7AE30}"/>
    <cellStyle name="Normal 5 16 3 2 5" xfId="35151" xr:uid="{6FB0E808-FE9B-4D04-B215-B22A54452D49}"/>
    <cellStyle name="Normal 5 16 3 2 6" xfId="43972" xr:uid="{288726C9-7F43-4154-9C42-7020DF1BD215}"/>
    <cellStyle name="Normal 5 16 3 3" xfId="11870" xr:uid="{ABE4A17E-7E96-45FA-9B35-8FFBE6D8E9D1}"/>
    <cellStyle name="Normal 5 16 3 3 2" xfId="22742" xr:uid="{E7A49AF9-3F8B-4841-B479-0D350E4A6FCD}"/>
    <cellStyle name="Normal 5 16 3 3 3" xfId="37138" xr:uid="{62B8D9B5-C1CB-4389-AD18-6EA8B41B26BB}"/>
    <cellStyle name="Normal 5 16 3 4" xfId="14793" xr:uid="{D56AC8EC-3AEA-435A-99E3-BF6C79F2014E}"/>
    <cellStyle name="Normal 5 16 3 5" xfId="25642" xr:uid="{8F144C4D-CAF3-4D38-8D83-A91229D8F2F6}"/>
    <cellStyle name="Normal 5 16 3 6" xfId="31792" xr:uid="{74D6E4F1-EE5B-400E-85BC-7E6277D2CD40}"/>
    <cellStyle name="Normal 5 16 3 7" xfId="40916" xr:uid="{795F94ED-6865-409E-9595-60EA86B995CC}"/>
    <cellStyle name="Normal 5 16 4" xfId="5431" xr:uid="{37AEC86F-31E6-40C8-AFDD-C00E370E2E16}"/>
    <cellStyle name="Normal 5 16 4 2" xfId="11871" xr:uid="{39C63A95-7124-4C66-8F4F-2C19C48EFCDB}"/>
    <cellStyle name="Normal 5 16 4 2 2" xfId="22743" xr:uid="{C8B2024A-DC3C-4B69-A8AF-995443829BB1}"/>
    <cellStyle name="Normal 5 16 4 2 3" xfId="38228" xr:uid="{BB246B71-C88A-42FA-B0F5-C791B2160A09}"/>
    <cellStyle name="Normal 5 16 4 3" xfId="16869" xr:uid="{7F20A371-8B21-48AC-AFE5-F127F09C4306}"/>
    <cellStyle name="Normal 5 16 4 4" xfId="27718" xr:uid="{CC67E154-A274-4F80-9D06-26AD7416ABFE}"/>
    <cellStyle name="Normal 5 16 4 5" xfId="34263" xr:uid="{DCE41259-A04D-42B8-9903-2032268685BB}"/>
    <cellStyle name="Normal 5 16 4 6" xfId="42992" xr:uid="{39B87B67-C1B5-4CAB-81D9-C1D65447BD9E}"/>
    <cellStyle name="Normal 5 16 5" xfId="11872" xr:uid="{26B2EA48-3EE1-49E5-A538-3270F972267E}"/>
    <cellStyle name="Normal 5 16 5 2" xfId="22744" xr:uid="{4B666EFD-BE9C-434E-B101-8DE5D3371E1A}"/>
    <cellStyle name="Normal 5 16 5 3" xfId="36246" xr:uid="{AC07C33F-A183-4076-8850-DFF013B31D12}"/>
    <cellStyle name="Normal 5 16 6" xfId="13813" xr:uid="{3DC3E0F5-50B7-40D0-9961-B9AA9372742F}"/>
    <cellStyle name="Normal 5 16 7" xfId="24662" xr:uid="{2519C76C-A736-48C5-8581-62F5849721E0}"/>
    <cellStyle name="Normal 5 16 8" xfId="30815" xr:uid="{613C8289-843F-4B91-AEFC-BDA207BA99EF}"/>
    <cellStyle name="Normal 5 16 9" xfId="39936" xr:uid="{39383C11-AEE8-4609-86A6-D4DC51853C09}"/>
    <cellStyle name="Normal 5 17" xfId="2024" xr:uid="{D9B34C81-2430-4507-B45F-6A978FC7D18D}"/>
    <cellStyle name="Normal 5 17 2" xfId="2687" xr:uid="{80D8D424-D7B6-4BFA-9DFA-BC27E49B8D5B}"/>
    <cellStyle name="Normal 5 17 2 2" xfId="3667" xr:uid="{16DD100C-C448-4FE9-A9F4-F65EE23CBB4E}"/>
    <cellStyle name="Normal 5 17 2 2 2" xfId="6905" xr:uid="{A2BAC116-1691-487C-8608-615B5D38239D}"/>
    <cellStyle name="Normal 5 17 2 2 2 2" xfId="11873" xr:uid="{FF6E54FB-636C-4319-8319-2AEA1F80E504}"/>
    <cellStyle name="Normal 5 17 2 2 2 2 2" xfId="22745" xr:uid="{CB43520E-08A2-47A0-944E-5068D3DF00EC}"/>
    <cellStyle name="Normal 5 17 2 2 2 2 3" xfId="39121" xr:uid="{DD37F366-85EB-486C-BADD-E5F026CF32FD}"/>
    <cellStyle name="Normal 5 17 2 2 2 3" xfId="18343" xr:uid="{7586B422-A93C-4A0A-8095-97CE3CD6C668}"/>
    <cellStyle name="Normal 5 17 2 2 2 4" xfId="29192" xr:uid="{DA97E3FA-596D-47BE-8D85-5122DAD61075}"/>
    <cellStyle name="Normal 5 17 2 2 2 5" xfId="35153" xr:uid="{22E9B930-50D7-418F-90BC-26CB60E44C2F}"/>
    <cellStyle name="Normal 5 17 2 2 2 6" xfId="44466" xr:uid="{2D5EBFFB-22A5-43B0-863F-5917639651D9}"/>
    <cellStyle name="Normal 5 17 2 2 3" xfId="11874" xr:uid="{2C33BFE3-6BED-4A7B-970E-38E03530EB5A}"/>
    <cellStyle name="Normal 5 17 2 2 3 2" xfId="22746" xr:uid="{85148747-56D6-49E1-8B03-ED1D75EEF1B5}"/>
    <cellStyle name="Normal 5 17 2 2 3 3" xfId="37140" xr:uid="{3B702C25-3BC4-423A-BD90-9F7ED7145CD2}"/>
    <cellStyle name="Normal 5 17 2 2 4" xfId="15287" xr:uid="{5F974B2C-3035-49E4-B490-F7E764A21F65}"/>
    <cellStyle name="Normal 5 17 2 2 5" xfId="26136" xr:uid="{849F2446-AB47-4804-9FE1-1FF6062EDCDF}"/>
    <cellStyle name="Normal 5 17 2 2 6" xfId="32286" xr:uid="{B49DC301-CA64-4531-9912-4AF94DBBF351}"/>
    <cellStyle name="Normal 5 17 2 2 7" xfId="41410" xr:uid="{26D6DEF0-2B2C-45DB-83F9-2A7C0C21C9E4}"/>
    <cellStyle name="Normal 5 17 2 3" xfId="5925" xr:uid="{B9C7EAAD-947E-4C8F-9B5D-B85359268E4E}"/>
    <cellStyle name="Normal 5 17 2 3 2" xfId="11875" xr:uid="{84D09343-F45E-4A45-993D-E58EF350E100}"/>
    <cellStyle name="Normal 5 17 2 3 2 2" xfId="22747" xr:uid="{75E2F91F-8FBE-460E-BBBC-33B6C9C44365}"/>
    <cellStyle name="Normal 5 17 2 3 2 3" xfId="39120" xr:uid="{804C4112-A69B-4859-989E-9B49528FA392}"/>
    <cellStyle name="Normal 5 17 2 3 3" xfId="17363" xr:uid="{769AB05E-FB0C-43DA-B303-B4C3EE054F50}"/>
    <cellStyle name="Normal 5 17 2 3 4" xfId="28212" xr:uid="{AD89D9E8-1450-489D-B9A2-5A7736AF8771}"/>
    <cellStyle name="Normal 5 17 2 3 5" xfId="35152" xr:uid="{39535AFB-2EA0-47E9-B964-23872ADEB1C4}"/>
    <cellStyle name="Normal 5 17 2 3 6" xfId="43486" xr:uid="{3500F3AE-A245-41D3-B5FC-8BAF129EE06F}"/>
    <cellStyle name="Normal 5 17 2 4" xfId="11876" xr:uid="{5C770747-712D-4F38-A6EC-E916ACE90B0A}"/>
    <cellStyle name="Normal 5 17 2 4 2" xfId="22748" xr:uid="{DAE52DC8-3CF5-43FD-825A-A97CAAA2150A}"/>
    <cellStyle name="Normal 5 17 2 4 3" xfId="37139" xr:uid="{82B8C059-F6EF-44E0-8A44-254462258218}"/>
    <cellStyle name="Normal 5 17 2 5" xfId="14307" xr:uid="{3ED5E4DE-EED9-4CE6-AF7A-368B7992F25C}"/>
    <cellStyle name="Normal 5 17 2 6" xfId="25156" xr:uid="{F4E5A817-268B-4ECE-AB9B-7D5BD7B98475}"/>
    <cellStyle name="Normal 5 17 2 7" xfId="31306" xr:uid="{12E534CC-FAF8-476B-B90B-FC22107734E0}"/>
    <cellStyle name="Normal 5 17 2 8" xfId="40430" xr:uid="{08C72303-4502-4090-A3E1-A4CC5858EF30}"/>
    <cellStyle name="Normal 5 17 3" xfId="3174" xr:uid="{87DFE7B9-D15E-40AD-AD90-EE678595B8E6}"/>
    <cellStyle name="Normal 5 17 3 2" xfId="6412" xr:uid="{9B7C8053-A092-4F98-B5F2-592DA063BED2}"/>
    <cellStyle name="Normal 5 17 3 2 2" xfId="11877" xr:uid="{54EC6649-1262-4B69-B965-66481B7F84B4}"/>
    <cellStyle name="Normal 5 17 3 2 2 2" xfId="22749" xr:uid="{339CA8FC-E462-45D3-989A-E2FFDDDA52CC}"/>
    <cellStyle name="Normal 5 17 3 2 2 3" xfId="39122" xr:uid="{B9898F30-585A-4D29-83C6-354CA8948A88}"/>
    <cellStyle name="Normal 5 17 3 2 3" xfId="17850" xr:uid="{4DB29C75-C0AA-47E0-91FC-124FBC123ABF}"/>
    <cellStyle name="Normal 5 17 3 2 4" xfId="28699" xr:uid="{F7B64B8D-B306-4C1D-B7FB-4C39EA61E1E7}"/>
    <cellStyle name="Normal 5 17 3 2 5" xfId="35154" xr:uid="{FED8F48A-F2AD-4DB1-A46C-C47F8627ED3E}"/>
    <cellStyle name="Normal 5 17 3 2 6" xfId="43973" xr:uid="{162C6452-BBED-46C8-884E-351A4248B5A7}"/>
    <cellStyle name="Normal 5 17 3 3" xfId="11878" xr:uid="{E1392B4B-C98D-4A11-ADAD-2B7B0FA260FC}"/>
    <cellStyle name="Normal 5 17 3 3 2" xfId="22750" xr:uid="{B0C1FDC3-539A-4C92-9AE1-B03B63B3E80A}"/>
    <cellStyle name="Normal 5 17 3 3 3" xfId="37141" xr:uid="{2F821523-38B3-4893-8C23-94198B0B23EB}"/>
    <cellStyle name="Normal 5 17 3 4" xfId="14794" xr:uid="{5953C09D-92CD-42BB-BE7B-56FA28595D71}"/>
    <cellStyle name="Normal 5 17 3 5" xfId="25643" xr:uid="{E45ABC15-68B5-4BC3-84FF-BF444B3BC8CF}"/>
    <cellStyle name="Normal 5 17 3 6" xfId="31793" xr:uid="{949C5F4E-68B3-446A-90E8-32C68DA51849}"/>
    <cellStyle name="Normal 5 17 3 7" xfId="40917" xr:uid="{EC022EC1-BB21-4825-8A43-C9BD7ABFA607}"/>
    <cellStyle name="Normal 5 17 4" xfId="5432" xr:uid="{B5226EA6-01A0-4787-8256-524F7F23728B}"/>
    <cellStyle name="Normal 5 17 4 2" xfId="11879" xr:uid="{AD875D2C-FE0F-4837-BE23-F826F742976B}"/>
    <cellStyle name="Normal 5 17 4 2 2" xfId="22751" xr:uid="{B35AAC87-05AC-43C5-AF2E-6CDC98B99869}"/>
    <cellStyle name="Normal 5 17 4 2 3" xfId="38229" xr:uid="{B18D8B42-2F8A-4F52-B5AF-C14186483651}"/>
    <cellStyle name="Normal 5 17 4 3" xfId="16870" xr:uid="{F248EA5F-8CD7-4F1D-A399-E4D46262F811}"/>
    <cellStyle name="Normal 5 17 4 4" xfId="27719" xr:uid="{598991AA-B7AF-4B5F-BE4F-76F8D002C340}"/>
    <cellStyle name="Normal 5 17 4 5" xfId="34264" xr:uid="{CF880F4F-E3EC-41D1-B7CC-8B369A173010}"/>
    <cellStyle name="Normal 5 17 4 6" xfId="42993" xr:uid="{DF51A147-8C8C-4C3D-87D4-DF606815FB97}"/>
    <cellStyle name="Normal 5 17 5" xfId="11880" xr:uid="{0E159690-6709-4E92-90E8-5BE4491C65D7}"/>
    <cellStyle name="Normal 5 17 5 2" xfId="22752" xr:uid="{D58FFF5D-C962-45E0-9ED2-DB068BA9EB1E}"/>
    <cellStyle name="Normal 5 17 5 3" xfId="36247" xr:uid="{F4C8E7BE-909B-4732-97E9-8C0FCDA796E0}"/>
    <cellStyle name="Normal 5 17 6" xfId="13814" xr:uid="{381487A9-39BD-4AA2-BDE1-35E013F46166}"/>
    <cellStyle name="Normal 5 17 7" xfId="24663" xr:uid="{AA1473D7-0F97-43A3-9282-C068128EC46B}"/>
    <cellStyle name="Normal 5 17 8" xfId="30816" xr:uid="{294A3CF3-6149-468D-897B-6BEE50CF3174}"/>
    <cellStyle name="Normal 5 17 9" xfId="39937" xr:uid="{BB0433DE-B7E2-450F-B2C0-60241C73D2BD}"/>
    <cellStyle name="Normal 5 18" xfId="2025" xr:uid="{76219549-8796-424D-A064-BE689654290D}"/>
    <cellStyle name="Normal 5 18 2" xfId="2688" xr:uid="{E589C2BA-15B0-44AE-A054-42BBE83ED477}"/>
    <cellStyle name="Normal 5 18 2 2" xfId="3668" xr:uid="{A2C0026C-FF1C-49F2-947A-C5E3771EC5A1}"/>
    <cellStyle name="Normal 5 18 2 2 2" xfId="6906" xr:uid="{619896AF-1FFD-4B7E-90CB-6415852881D9}"/>
    <cellStyle name="Normal 5 18 2 2 2 2" xfId="11881" xr:uid="{86FABA3C-6F57-4D79-9099-3FF96DF8DAD6}"/>
    <cellStyle name="Normal 5 18 2 2 2 2 2" xfId="22753" xr:uid="{DA6F381A-BA2B-4B36-8A5F-2EE9B0EA3CAB}"/>
    <cellStyle name="Normal 5 18 2 2 2 2 3" xfId="39124" xr:uid="{CC19647D-39EB-4CB0-91C2-A9B38D90A571}"/>
    <cellStyle name="Normal 5 18 2 2 2 3" xfId="18344" xr:uid="{4CF1361E-A4BF-4E72-AC55-1871E9910A5E}"/>
    <cellStyle name="Normal 5 18 2 2 2 4" xfId="29193" xr:uid="{AFA56B42-7AD5-4620-A7EE-6CB5597B27B9}"/>
    <cellStyle name="Normal 5 18 2 2 2 5" xfId="35156" xr:uid="{4F38E9D7-A2A3-4626-8448-A4D399E0E7D3}"/>
    <cellStyle name="Normal 5 18 2 2 2 6" xfId="44467" xr:uid="{88AD1540-EC3D-4416-BD3A-F910BFEE8569}"/>
    <cellStyle name="Normal 5 18 2 2 3" xfId="11882" xr:uid="{60028164-52F3-4C14-B424-C6C7EA9806DF}"/>
    <cellStyle name="Normal 5 18 2 2 3 2" xfId="22754" xr:uid="{F0500EB5-42A3-4C65-8C8B-D09A155811F6}"/>
    <cellStyle name="Normal 5 18 2 2 3 3" xfId="37143" xr:uid="{5D3C4A45-D6F1-40CF-96E5-E19164BD3624}"/>
    <cellStyle name="Normal 5 18 2 2 4" xfId="15288" xr:uid="{494827CF-28FD-4349-BFA9-7CDCA6A1E855}"/>
    <cellStyle name="Normal 5 18 2 2 5" xfId="26137" xr:uid="{0B5C06FB-8F4C-4CD9-AEA6-63A49B72A9D5}"/>
    <cellStyle name="Normal 5 18 2 2 6" xfId="32287" xr:uid="{483B5976-E5D0-4BB5-AFC2-6A9F5264295E}"/>
    <cellStyle name="Normal 5 18 2 2 7" xfId="41411" xr:uid="{7759D7C0-CFE3-4651-A69D-2C10B7744868}"/>
    <cellStyle name="Normal 5 18 2 3" xfId="5926" xr:uid="{DB56A9FB-579F-452F-8922-700B6B764032}"/>
    <cellStyle name="Normal 5 18 2 3 2" xfId="11883" xr:uid="{7B2FB9AE-6C9C-4337-8D4B-370B8BE4CF3B}"/>
    <cellStyle name="Normal 5 18 2 3 2 2" xfId="22755" xr:uid="{95654F59-2F39-4BAC-8DFD-0DF73B4E201A}"/>
    <cellStyle name="Normal 5 18 2 3 2 3" xfId="39123" xr:uid="{1F59E8BA-2C2B-468D-AEA8-821A09BCF3DA}"/>
    <cellStyle name="Normal 5 18 2 3 3" xfId="17364" xr:uid="{B1470A15-129C-4730-BC3F-A0F567B09F11}"/>
    <cellStyle name="Normal 5 18 2 3 4" xfId="28213" xr:uid="{66C0EB00-480D-48EE-B3A1-07CD5BBF2214}"/>
    <cellStyle name="Normal 5 18 2 3 5" xfId="35155" xr:uid="{AC4ED887-E30F-408C-B2D7-65EECFB71774}"/>
    <cellStyle name="Normal 5 18 2 3 6" xfId="43487" xr:uid="{D41C7D16-E2F9-4F8F-8A4A-796153DD04C5}"/>
    <cellStyle name="Normal 5 18 2 4" xfId="11884" xr:uid="{904EF3B4-A1F4-4328-B7B7-891E0238EE94}"/>
    <cellStyle name="Normal 5 18 2 4 2" xfId="22756" xr:uid="{7E2BC854-0FE3-4F50-A7D7-EB655888293F}"/>
    <cellStyle name="Normal 5 18 2 4 3" xfId="37142" xr:uid="{C5CE23E2-58BF-4357-8FA5-DA9CE0133787}"/>
    <cellStyle name="Normal 5 18 2 5" xfId="14308" xr:uid="{ED0DE250-2FD5-46DE-8FC0-8876A1C63A2C}"/>
    <cellStyle name="Normal 5 18 2 6" xfId="25157" xr:uid="{796DAFC7-FFF1-4DE5-A96B-56D9AADFBDC9}"/>
    <cellStyle name="Normal 5 18 2 7" xfId="31307" xr:uid="{7B09DC41-CB6C-4D6C-8B62-62A2B244152A}"/>
    <cellStyle name="Normal 5 18 2 8" xfId="40431" xr:uid="{522F5223-F3A7-46B4-A861-11D83277565E}"/>
    <cellStyle name="Normal 5 18 3" xfId="3175" xr:uid="{C82F7CC7-796B-4F6C-9E34-43C761CF5A17}"/>
    <cellStyle name="Normal 5 18 3 2" xfId="6413" xr:uid="{B2B0BF38-92D7-4774-AD5F-6ECDAEFB8A63}"/>
    <cellStyle name="Normal 5 18 3 2 2" xfId="11885" xr:uid="{8B98DAFF-0C78-47CC-A83C-70BC5885BF25}"/>
    <cellStyle name="Normal 5 18 3 2 2 2" xfId="22757" xr:uid="{3928AFD8-9FF5-4A4A-B845-6300DEAC144C}"/>
    <cellStyle name="Normal 5 18 3 2 2 3" xfId="39125" xr:uid="{E07219AA-CFEA-44AA-9997-5C014695F184}"/>
    <cellStyle name="Normal 5 18 3 2 3" xfId="17851" xr:uid="{15D07B2D-8510-4CAC-844F-39F0207A5B2B}"/>
    <cellStyle name="Normal 5 18 3 2 4" xfId="28700" xr:uid="{86E6F814-776A-4195-BD5F-9990D7C8A266}"/>
    <cellStyle name="Normal 5 18 3 2 5" xfId="35157" xr:uid="{9B636254-5283-44E0-8E73-5716BA5DF932}"/>
    <cellStyle name="Normal 5 18 3 2 6" xfId="43974" xr:uid="{ED303AF8-3F17-43D5-BD76-90FB975AEAB2}"/>
    <cellStyle name="Normal 5 18 3 3" xfId="11886" xr:uid="{CDEA41F7-9C49-4CD4-AA2C-EF8323A2358D}"/>
    <cellStyle name="Normal 5 18 3 3 2" xfId="22758" xr:uid="{4C1C1973-993C-4F9B-B3AF-29A59AF050C2}"/>
    <cellStyle name="Normal 5 18 3 3 3" xfId="37144" xr:uid="{CB39D71E-1559-40C6-9CEF-C305367D25FC}"/>
    <cellStyle name="Normal 5 18 3 4" xfId="14795" xr:uid="{C2819CCB-D681-4B4F-ADA1-4B99427F09F6}"/>
    <cellStyle name="Normal 5 18 3 5" xfId="25644" xr:uid="{B6D8E475-07BF-4691-A028-5E65A70F496C}"/>
    <cellStyle name="Normal 5 18 3 6" xfId="31794" xr:uid="{8A2F91C7-9ADC-48B6-B536-837CAA55C0A6}"/>
    <cellStyle name="Normal 5 18 3 7" xfId="40918" xr:uid="{B49A4447-0201-459A-99F8-3347D99018DE}"/>
    <cellStyle name="Normal 5 18 4" xfId="5433" xr:uid="{90FC9CFE-FB38-471F-BB79-76996C35B61A}"/>
    <cellStyle name="Normal 5 18 4 2" xfId="11887" xr:uid="{47DE6033-AAB1-4431-B3B6-F11A01384CAE}"/>
    <cellStyle name="Normal 5 18 4 2 2" xfId="22759" xr:uid="{35695C62-4BDE-4105-9EE9-A93EE92D5081}"/>
    <cellStyle name="Normal 5 18 4 2 3" xfId="38230" xr:uid="{AE8567CA-8A5A-4A38-8973-C093BC918299}"/>
    <cellStyle name="Normal 5 18 4 3" xfId="16871" xr:uid="{82E6394B-8418-424A-BA88-F5304970F906}"/>
    <cellStyle name="Normal 5 18 4 4" xfId="27720" xr:uid="{29EDFF5B-7CBD-4F28-98C8-2F5439227EF6}"/>
    <cellStyle name="Normal 5 18 4 5" xfId="34265" xr:uid="{EA4BD9DA-F566-43F5-91A8-A372A8D1F896}"/>
    <cellStyle name="Normal 5 18 4 6" xfId="42994" xr:uid="{993EE161-F5B9-4436-80B5-9D81E8EDE937}"/>
    <cellStyle name="Normal 5 18 5" xfId="11888" xr:uid="{CD339B54-07D4-4169-9DB1-CC0561DA18D9}"/>
    <cellStyle name="Normal 5 18 5 2" xfId="22760" xr:uid="{CD194F9D-917A-44FB-B067-94B8850CD9EF}"/>
    <cellStyle name="Normal 5 18 5 3" xfId="36248" xr:uid="{CB6A6908-9D2B-49CE-A6F6-70C627DA4BEE}"/>
    <cellStyle name="Normal 5 18 6" xfId="13815" xr:uid="{A5EB1B7F-DF8D-4FE9-8E18-F2686B99937E}"/>
    <cellStyle name="Normal 5 18 7" xfId="24664" xr:uid="{7DE48C37-D92C-4AD4-A1BB-A01DC3C6EACC}"/>
    <cellStyle name="Normal 5 18 8" xfId="30817" xr:uid="{3FD8F647-D605-4E95-BEE8-F7957BEEBE77}"/>
    <cellStyle name="Normal 5 18 9" xfId="39938" xr:uid="{0A9EC153-1A69-41BF-BB88-8F3BECA0F2D0}"/>
    <cellStyle name="Normal 5 19" xfId="2026" xr:uid="{36C2AFE1-3541-4CA5-9F1B-203B81CCD390}"/>
    <cellStyle name="Normal 5 19 2" xfId="2689" xr:uid="{07DF03E0-D6DD-4BA2-9EF3-F4085D7EBD10}"/>
    <cellStyle name="Normal 5 19 2 2" xfId="3669" xr:uid="{D142E615-B5D3-42CC-B838-29FF38AEC335}"/>
    <cellStyle name="Normal 5 19 2 2 2" xfId="6907" xr:uid="{1AEDE735-737E-4937-946F-A56B3717AA1D}"/>
    <cellStyle name="Normal 5 19 2 2 2 2" xfId="11889" xr:uid="{74F84963-D1F2-4938-B2DC-81D8DE6B811E}"/>
    <cellStyle name="Normal 5 19 2 2 2 2 2" xfId="22761" xr:uid="{E37461E5-CA99-4002-AE64-AFBA2ED47266}"/>
    <cellStyle name="Normal 5 19 2 2 2 2 3" xfId="39127" xr:uid="{ABBF28F3-D233-4CBE-95BC-3EE88C6FF96C}"/>
    <cellStyle name="Normal 5 19 2 2 2 3" xfId="18345" xr:uid="{11917E35-835C-4835-A581-82A5AC7D65EE}"/>
    <cellStyle name="Normal 5 19 2 2 2 4" xfId="29194" xr:uid="{FA76C66C-4FC9-4B10-867E-DF960C68CAC7}"/>
    <cellStyle name="Normal 5 19 2 2 2 5" xfId="35159" xr:uid="{6F2452FA-5A52-4B28-8F3D-61812CD15BE7}"/>
    <cellStyle name="Normal 5 19 2 2 2 6" xfId="44468" xr:uid="{8044A88C-C3CC-4454-981A-D82B081FBE0B}"/>
    <cellStyle name="Normal 5 19 2 2 3" xfId="11890" xr:uid="{440D9B0A-1D4F-46C9-9A81-26597B9F51D9}"/>
    <cellStyle name="Normal 5 19 2 2 3 2" xfId="22762" xr:uid="{7E3B9433-34CD-40BE-9ABD-C53FA0DE92FF}"/>
    <cellStyle name="Normal 5 19 2 2 3 3" xfId="37146" xr:uid="{BBFA9D45-42D4-4AC7-9F32-300004CD1291}"/>
    <cellStyle name="Normal 5 19 2 2 4" xfId="15289" xr:uid="{058BD094-71E2-4307-BD7D-B468A14A89C2}"/>
    <cellStyle name="Normal 5 19 2 2 5" xfId="26138" xr:uid="{1ECD1E8A-4A99-4083-A588-ABC326E1EF40}"/>
    <cellStyle name="Normal 5 19 2 2 6" xfId="32288" xr:uid="{5A6918AA-53B6-4571-95DE-5F275EA4F7F1}"/>
    <cellStyle name="Normal 5 19 2 2 7" xfId="41412" xr:uid="{26A664E3-8FF2-4E39-803B-995D74901D67}"/>
    <cellStyle name="Normal 5 19 2 3" xfId="5927" xr:uid="{95E65AFB-4602-498F-AC71-4BE286C4DA6E}"/>
    <cellStyle name="Normal 5 19 2 3 2" xfId="11891" xr:uid="{4F224923-3E9B-4831-879C-257F2A65E441}"/>
    <cellStyle name="Normal 5 19 2 3 2 2" xfId="22763" xr:uid="{C7949DFF-CF22-425A-9EB0-968E89F51662}"/>
    <cellStyle name="Normal 5 19 2 3 2 3" xfId="39126" xr:uid="{0D39CC2C-2CC7-4F96-B958-E16239DBFCAA}"/>
    <cellStyle name="Normal 5 19 2 3 3" xfId="17365" xr:uid="{FC01D9D4-3C4E-413E-A028-369D48E904E9}"/>
    <cellStyle name="Normal 5 19 2 3 4" xfId="28214" xr:uid="{5C3995A8-7E47-48D5-BB10-708B95C51DFE}"/>
    <cellStyle name="Normal 5 19 2 3 5" xfId="35158" xr:uid="{7984276D-0122-42F9-ACE7-0BF1A4E9177E}"/>
    <cellStyle name="Normal 5 19 2 3 6" xfId="43488" xr:uid="{3F3761A0-AA92-487E-91B6-9FC9AD34DE2D}"/>
    <cellStyle name="Normal 5 19 2 4" xfId="11892" xr:uid="{05D5CF4A-45C6-4F5E-BA60-A876268AE50E}"/>
    <cellStyle name="Normal 5 19 2 4 2" xfId="22764" xr:uid="{FA31D03E-BEA6-4964-ABD3-AEAF45B2EE02}"/>
    <cellStyle name="Normal 5 19 2 4 3" xfId="37145" xr:uid="{23F55D27-DE16-4DF0-A4B7-5D2E5ECF1605}"/>
    <cellStyle name="Normal 5 19 2 5" xfId="14309" xr:uid="{6808AD02-6711-421A-BFF3-81DB44CA4226}"/>
    <cellStyle name="Normal 5 19 2 6" xfId="25158" xr:uid="{9941C472-14CD-4457-AFFE-E744C37B2AA4}"/>
    <cellStyle name="Normal 5 19 2 7" xfId="31308" xr:uid="{20099732-C72F-4E6A-A168-4A046301D74E}"/>
    <cellStyle name="Normal 5 19 2 8" xfId="40432" xr:uid="{1C062366-C577-489E-B425-355CD4DE594A}"/>
    <cellStyle name="Normal 5 19 3" xfId="3176" xr:uid="{E8475C1F-ABBC-4DC1-8A8C-AF8593894FD8}"/>
    <cellStyle name="Normal 5 19 3 2" xfId="6414" xr:uid="{120CBE8E-B3A9-4D8A-84AA-685DFF12F49D}"/>
    <cellStyle name="Normal 5 19 3 2 2" xfId="11893" xr:uid="{D6F4B0D7-3CA2-4927-9251-2B60F1BE2DAD}"/>
    <cellStyle name="Normal 5 19 3 2 2 2" xfId="22765" xr:uid="{C25E677C-7C90-4447-A2E8-31C0540EBFFC}"/>
    <cellStyle name="Normal 5 19 3 2 2 3" xfId="39128" xr:uid="{CBCF535D-139F-4ACC-9601-C0A1C99FF21B}"/>
    <cellStyle name="Normal 5 19 3 2 3" xfId="17852" xr:uid="{6221CD2F-8C03-4FE0-8764-0CA64FCA1A3E}"/>
    <cellStyle name="Normal 5 19 3 2 4" xfId="28701" xr:uid="{59DED69E-C8B2-4239-99B3-F6D12D7AA85A}"/>
    <cellStyle name="Normal 5 19 3 2 5" xfId="35160" xr:uid="{AF0C4A2B-692A-480B-997A-0C7F1DF5DA90}"/>
    <cellStyle name="Normal 5 19 3 2 6" xfId="43975" xr:uid="{FE3F39B5-1CAE-4B1D-86FC-5FF63D3B5BA6}"/>
    <cellStyle name="Normal 5 19 3 3" xfId="11894" xr:uid="{01609F37-3B60-4C3F-B175-0939BED66CBA}"/>
    <cellStyle name="Normal 5 19 3 3 2" xfId="22766" xr:uid="{C44335A1-8F4E-4236-A69F-04E37D5001B6}"/>
    <cellStyle name="Normal 5 19 3 3 3" xfId="37147" xr:uid="{97C282BA-9D5E-4ECA-BC96-3F012F4D55F8}"/>
    <cellStyle name="Normal 5 19 3 4" xfId="14796" xr:uid="{4A424F18-C7E6-4B88-8950-D3E2FE22C626}"/>
    <cellStyle name="Normal 5 19 3 5" xfId="25645" xr:uid="{6265101C-7B0C-47BB-8D55-32CE9A4EE3C3}"/>
    <cellStyle name="Normal 5 19 3 6" xfId="31795" xr:uid="{37C4F7F0-5B18-48AA-8EBF-5B7039FAB52C}"/>
    <cellStyle name="Normal 5 19 3 7" xfId="40919" xr:uid="{78D222C1-7B0F-4E05-BFF2-38FB1115A57B}"/>
    <cellStyle name="Normal 5 19 4" xfId="5434" xr:uid="{B34021C6-AEB8-4D52-A66D-0F4885E1F4F7}"/>
    <cellStyle name="Normal 5 19 4 2" xfId="11895" xr:uid="{FA481D2B-4840-49C3-947D-01CF24E71426}"/>
    <cellStyle name="Normal 5 19 4 2 2" xfId="22767" xr:uid="{008048D4-F20E-4ECC-831E-257BEAA6E0C4}"/>
    <cellStyle name="Normal 5 19 4 2 3" xfId="38231" xr:uid="{2F972569-6FE9-45D6-AFB2-DA473BDA58C9}"/>
    <cellStyle name="Normal 5 19 4 3" xfId="16872" xr:uid="{93031F74-3D62-47CB-972D-1152D67CB86E}"/>
    <cellStyle name="Normal 5 19 4 4" xfId="27721" xr:uid="{C6D16C6F-F8C8-4592-B9A8-9C11C0CE03F3}"/>
    <cellStyle name="Normal 5 19 4 5" xfId="34266" xr:uid="{75F74EDB-60CC-4306-85A5-4F03DCF1BDA6}"/>
    <cellStyle name="Normal 5 19 4 6" xfId="42995" xr:uid="{8CA5AB47-CCBA-4173-828A-2436F237C7FB}"/>
    <cellStyle name="Normal 5 19 5" xfId="11896" xr:uid="{71444468-74C4-4E45-9C39-2F90673B476F}"/>
    <cellStyle name="Normal 5 19 5 2" xfId="22768" xr:uid="{DE280DAE-1B97-4791-BEAC-DD956A7140D8}"/>
    <cellStyle name="Normal 5 19 5 3" xfId="36249" xr:uid="{BCCD0763-6A30-4744-81E4-B136E3C1AD82}"/>
    <cellStyle name="Normal 5 19 6" xfId="13816" xr:uid="{C80933B0-7851-4445-86D7-4738E690A6BF}"/>
    <cellStyle name="Normal 5 19 7" xfId="24665" xr:uid="{70F3CBCD-B908-4D4B-86FB-0E5B008BC9BA}"/>
    <cellStyle name="Normal 5 19 8" xfId="30818" xr:uid="{BE21611D-FB2A-47CF-8C8F-54813156FFEE}"/>
    <cellStyle name="Normal 5 19 9" xfId="39939" xr:uid="{1C37B277-4568-4240-96DF-439FB4124416}"/>
    <cellStyle name="Normal 5 2" xfId="1065" xr:uid="{67D03F0B-4C6C-4764-A686-77949D68535B}"/>
    <cellStyle name="Normal 5 2 10" xfId="1066" xr:uid="{0D9BFDF8-A560-41FE-B0BD-0DE2DDDAE7BA}"/>
    <cellStyle name="Normal 5 2 11" xfId="2027" xr:uid="{9E414673-1DEF-472E-B213-07F7BDE48068}"/>
    <cellStyle name="Normal 5 2 12" xfId="2028" xr:uid="{E4F25FFA-1D81-4421-96E4-0F16ECDD3A46}"/>
    <cellStyle name="Normal 5 2 12 2" xfId="2690" xr:uid="{EF757AFE-757B-49EF-8440-0E8D7BCD8AA0}"/>
    <cellStyle name="Normal 5 2 12 2 2" xfId="3670" xr:uid="{4BCA13E0-59FF-459B-9982-3E5BCB49F608}"/>
    <cellStyle name="Normal 5 2 12 2 2 2" xfId="6908" xr:uid="{4696085C-E41E-4D0D-B2D2-4AC5CCA6D7E4}"/>
    <cellStyle name="Normal 5 2 12 2 2 2 2" xfId="11897" xr:uid="{4A93BBF7-E775-4005-92B3-45D7BF433DEA}"/>
    <cellStyle name="Normal 5 2 12 2 2 2 2 2" xfId="22769" xr:uid="{39E5C7D7-2A01-4DB0-B2CB-BB9112AE3F28}"/>
    <cellStyle name="Normal 5 2 12 2 2 2 2 3" xfId="39130" xr:uid="{11676145-FF00-4D76-B427-C926003B0DC9}"/>
    <cellStyle name="Normal 5 2 12 2 2 2 3" xfId="18346" xr:uid="{8D29F0CB-DD9D-47EE-8514-7D4667B23BDA}"/>
    <cellStyle name="Normal 5 2 12 2 2 2 4" xfId="29195" xr:uid="{5B6FBAE4-E8F7-4F23-BD4C-60F6D2B88B79}"/>
    <cellStyle name="Normal 5 2 12 2 2 2 5" xfId="35162" xr:uid="{EF47B5EB-32CD-41B3-B68F-0C0A6EF931CD}"/>
    <cellStyle name="Normal 5 2 12 2 2 2 6" xfId="44469" xr:uid="{5995B50F-5A66-4221-ABFD-D0B63824F88D}"/>
    <cellStyle name="Normal 5 2 12 2 2 3" xfId="11898" xr:uid="{9FBD1C2B-1B8C-40E6-85AB-644EB1403ABC}"/>
    <cellStyle name="Normal 5 2 12 2 2 3 2" xfId="22770" xr:uid="{11D6143B-632E-4DFC-98F5-EAE5A3E23952}"/>
    <cellStyle name="Normal 5 2 12 2 2 3 3" xfId="37149" xr:uid="{97DAC8F5-3B16-485A-B86A-3A7FB9D030DE}"/>
    <cellStyle name="Normal 5 2 12 2 2 4" xfId="15290" xr:uid="{0CFB3A64-9B88-455E-911B-58EFD62DA936}"/>
    <cellStyle name="Normal 5 2 12 2 2 5" xfId="26139" xr:uid="{0CF239E2-529D-44C5-B30F-6D086748A575}"/>
    <cellStyle name="Normal 5 2 12 2 2 6" xfId="32289" xr:uid="{D718DA29-FEC4-4CC8-8343-0998E85ADAFA}"/>
    <cellStyle name="Normal 5 2 12 2 2 7" xfId="41413" xr:uid="{D54C7914-3254-4A8F-B80B-A812C0484298}"/>
    <cellStyle name="Normal 5 2 12 2 3" xfId="5928" xr:uid="{59DE0DCA-38AA-46C2-B889-933A67519843}"/>
    <cellStyle name="Normal 5 2 12 2 3 2" xfId="11899" xr:uid="{CE9E35D6-A973-4C95-AE6F-B66DB85D3A81}"/>
    <cellStyle name="Normal 5 2 12 2 3 2 2" xfId="22771" xr:uid="{CB556916-3C65-471B-9B55-1E9E25501687}"/>
    <cellStyle name="Normal 5 2 12 2 3 2 3" xfId="39129" xr:uid="{7970B6FE-A8BF-4FA5-8051-40B7B00C6E32}"/>
    <cellStyle name="Normal 5 2 12 2 3 3" xfId="17366" xr:uid="{87599E7E-7B31-4FC9-9FB0-3861FB2DB94F}"/>
    <cellStyle name="Normal 5 2 12 2 3 4" xfId="28215" xr:uid="{449EE744-305F-4DD5-967E-ED074DD4244A}"/>
    <cellStyle name="Normal 5 2 12 2 3 5" xfId="35161" xr:uid="{B0DB83F6-58A0-4EB1-AFD2-F2918C865A9F}"/>
    <cellStyle name="Normal 5 2 12 2 3 6" xfId="43489" xr:uid="{28F119F1-68AD-4696-B6FD-2571E7A3DFCF}"/>
    <cellStyle name="Normal 5 2 12 2 4" xfId="11900" xr:uid="{4FB836FB-6E39-4148-B892-8868F886F7F8}"/>
    <cellStyle name="Normal 5 2 12 2 4 2" xfId="22772" xr:uid="{0C5D1E7C-4DBB-43D5-87D0-F2FCA93F60D1}"/>
    <cellStyle name="Normal 5 2 12 2 4 3" xfId="37148" xr:uid="{A7574DE9-0A2D-4E67-B6A4-23A442F60AF7}"/>
    <cellStyle name="Normal 5 2 12 2 5" xfId="14310" xr:uid="{4CCE7FF0-9A50-43BB-93A3-11668BC286AA}"/>
    <cellStyle name="Normal 5 2 12 2 6" xfId="25159" xr:uid="{AFBC8C00-BFD3-4643-A2F1-3A4B7FACF483}"/>
    <cellStyle name="Normal 5 2 12 2 7" xfId="31309" xr:uid="{923699E0-130A-4E96-8C81-E9D2C57273BA}"/>
    <cellStyle name="Normal 5 2 12 2 8" xfId="40433" xr:uid="{3050DF20-93B9-4383-8DE3-5E0B9835C0BE}"/>
    <cellStyle name="Normal 5 2 12 3" xfId="3177" xr:uid="{7AEAE0B3-3816-434E-AAD6-2FACFB5356E3}"/>
    <cellStyle name="Normal 5 2 12 3 2" xfId="6415" xr:uid="{95F0E79A-2788-45BC-89D6-4B1CD5B9129E}"/>
    <cellStyle name="Normal 5 2 12 3 2 2" xfId="11901" xr:uid="{E774845E-B98D-428D-8F1C-44F77241E220}"/>
    <cellStyle name="Normal 5 2 12 3 2 2 2" xfId="22773" xr:uid="{8F75F773-6B95-4423-B5AA-119CC9557486}"/>
    <cellStyle name="Normal 5 2 12 3 2 2 3" xfId="39131" xr:uid="{03319088-4670-4D61-8082-C096F4366731}"/>
    <cellStyle name="Normal 5 2 12 3 2 3" xfId="17853" xr:uid="{87114FC2-34CC-4D3B-B83F-A4947F563AD0}"/>
    <cellStyle name="Normal 5 2 12 3 2 4" xfId="28702" xr:uid="{E64EDCC3-9C7F-4EE3-B108-EA290F9AF12F}"/>
    <cellStyle name="Normal 5 2 12 3 2 5" xfId="35163" xr:uid="{5CDB4B62-B335-4875-B736-929FBD53E2E7}"/>
    <cellStyle name="Normal 5 2 12 3 2 6" xfId="43976" xr:uid="{51B6B9ED-BCD2-455B-98A9-C0E91E1A13E8}"/>
    <cellStyle name="Normal 5 2 12 3 3" xfId="11902" xr:uid="{5E84A124-7A53-4688-9BE0-ABBDD2634040}"/>
    <cellStyle name="Normal 5 2 12 3 3 2" xfId="22774" xr:uid="{2506BC2C-1BA2-4BCF-BE39-CDA81FF56F4E}"/>
    <cellStyle name="Normal 5 2 12 3 3 3" xfId="37150" xr:uid="{FE07FBB7-BA1E-4F04-B723-7694A312DA52}"/>
    <cellStyle name="Normal 5 2 12 3 4" xfId="14797" xr:uid="{057CBAC1-E8CE-49FA-8838-0B3F29226C13}"/>
    <cellStyle name="Normal 5 2 12 3 5" xfId="25646" xr:uid="{2422C0D7-7170-40CD-87DE-7F741C2123DA}"/>
    <cellStyle name="Normal 5 2 12 3 6" xfId="31796" xr:uid="{B60DFB56-EB76-4822-91BB-C52EEF20AC5B}"/>
    <cellStyle name="Normal 5 2 12 3 7" xfId="40920" xr:uid="{7ED15BB8-76B5-4629-B4DC-399014A84149}"/>
    <cellStyle name="Normal 5 2 12 4" xfId="5435" xr:uid="{03D9D0B8-3ADC-4CC6-A3F2-9932C546532D}"/>
    <cellStyle name="Normal 5 2 12 4 2" xfId="11903" xr:uid="{94F07272-C573-419B-B8EA-D50A8DC3692C}"/>
    <cellStyle name="Normal 5 2 12 4 2 2" xfId="22775" xr:uid="{7101739F-E9CE-4F53-A03B-90218C3D671C}"/>
    <cellStyle name="Normal 5 2 12 4 2 3" xfId="38232" xr:uid="{B5197A50-7057-4164-B438-D100DA59C30D}"/>
    <cellStyle name="Normal 5 2 12 4 3" xfId="16873" xr:uid="{492FFF3D-6C8E-4200-968C-683A64E37201}"/>
    <cellStyle name="Normal 5 2 12 4 4" xfId="27722" xr:uid="{A36F431F-1B1D-437C-B483-13BAFC19AB7F}"/>
    <cellStyle name="Normal 5 2 12 4 5" xfId="34267" xr:uid="{A65C5A9B-46F6-47AD-9C07-E2475E819C70}"/>
    <cellStyle name="Normal 5 2 12 4 6" xfId="42996" xr:uid="{602EE73C-C71D-4B89-92B2-543D6A9EA6DA}"/>
    <cellStyle name="Normal 5 2 12 5" xfId="11904" xr:uid="{C05B0E90-D59F-4E6E-A02C-C4DA09A92E1F}"/>
    <cellStyle name="Normal 5 2 12 5 2" xfId="22776" xr:uid="{158B7283-F25B-45F6-913F-5AEA09452AEC}"/>
    <cellStyle name="Normal 5 2 12 5 3" xfId="36250" xr:uid="{3F3F114A-9AC9-40D2-9002-A4E14B78A81B}"/>
    <cellStyle name="Normal 5 2 12 6" xfId="13817" xr:uid="{41D58F04-ED18-4231-86B4-3BB74B7D0013}"/>
    <cellStyle name="Normal 5 2 12 7" xfId="24666" xr:uid="{D272E3C5-D544-4A18-A445-B2E3EFF17208}"/>
    <cellStyle name="Normal 5 2 12 8" xfId="30819" xr:uid="{967CF6A8-60F7-4AF8-8D4E-522FA33C1E92}"/>
    <cellStyle name="Normal 5 2 12 9" xfId="39940" xr:uid="{96FF2E2C-DE6C-4ED7-AEAB-301891412FCC}"/>
    <cellStyle name="Normal 5 2 13" xfId="2029" xr:uid="{A37F0F55-FEB4-424B-9931-BB75F72B07D2}"/>
    <cellStyle name="Normal 5 2 13 2" xfId="2691" xr:uid="{D4D04BE9-48AE-49BD-828A-28134DA16C01}"/>
    <cellStyle name="Normal 5 2 13 2 2" xfId="3671" xr:uid="{71AAB170-A1E4-42AD-B004-6CF2A6576ACE}"/>
    <cellStyle name="Normal 5 2 13 2 2 2" xfId="6909" xr:uid="{6483025D-AADC-4E43-9CAC-CEE8F90A413D}"/>
    <cellStyle name="Normal 5 2 13 2 2 2 2" xfId="11905" xr:uid="{C32C2413-B065-4370-B7A6-8B3B535AEBF8}"/>
    <cellStyle name="Normal 5 2 13 2 2 2 2 2" xfId="22777" xr:uid="{6FE6CE43-4C9E-46A1-849A-C0F020009ABB}"/>
    <cellStyle name="Normal 5 2 13 2 2 2 2 3" xfId="39133" xr:uid="{6B894707-CEAC-408F-B754-71436C20EB82}"/>
    <cellStyle name="Normal 5 2 13 2 2 2 3" xfId="18347" xr:uid="{A2F73CC1-28FC-482F-BD76-882C7181BA6E}"/>
    <cellStyle name="Normal 5 2 13 2 2 2 4" xfId="29196" xr:uid="{1C0E6BCA-9F08-46B2-AAFB-EE38C7A6F1C5}"/>
    <cellStyle name="Normal 5 2 13 2 2 2 5" xfId="35165" xr:uid="{5201A963-9BAA-4CF1-A020-3C148D1ED50D}"/>
    <cellStyle name="Normal 5 2 13 2 2 2 6" xfId="44470" xr:uid="{B1332B99-1901-4D56-86F8-9A9087131817}"/>
    <cellStyle name="Normal 5 2 13 2 2 3" xfId="11906" xr:uid="{5615C14F-28F8-4BE6-8FF6-0C6A4989D996}"/>
    <cellStyle name="Normal 5 2 13 2 2 3 2" xfId="22778" xr:uid="{97C3B783-8463-4C7A-A871-78C936692518}"/>
    <cellStyle name="Normal 5 2 13 2 2 3 3" xfId="37152" xr:uid="{F32CDDBE-3DBF-4520-9653-2C72E19E3545}"/>
    <cellStyle name="Normal 5 2 13 2 2 4" xfId="15291" xr:uid="{038903EF-8027-43E1-B67D-83268F1D5F86}"/>
    <cellStyle name="Normal 5 2 13 2 2 5" xfId="26140" xr:uid="{25F5D280-A937-4EEC-871C-80CAA06555B5}"/>
    <cellStyle name="Normal 5 2 13 2 2 6" xfId="32290" xr:uid="{D87BAFEE-65F2-44A6-AC99-0656203C3C1A}"/>
    <cellStyle name="Normal 5 2 13 2 2 7" xfId="41414" xr:uid="{77A53BF7-E009-4087-9C0B-62266141E56C}"/>
    <cellStyle name="Normal 5 2 13 2 3" xfId="5929" xr:uid="{F33B2245-B114-475C-BE02-EF664EE9F108}"/>
    <cellStyle name="Normal 5 2 13 2 3 2" xfId="11907" xr:uid="{5C897CC7-CB85-41F4-BEFB-9A509A57EFE3}"/>
    <cellStyle name="Normal 5 2 13 2 3 2 2" xfId="22779" xr:uid="{8047E53E-A492-4124-9EFF-812EB0EF3A8D}"/>
    <cellStyle name="Normal 5 2 13 2 3 2 3" xfId="39132" xr:uid="{DB5DFCC3-074B-407D-A106-F60A444142E6}"/>
    <cellStyle name="Normal 5 2 13 2 3 3" xfId="17367" xr:uid="{B794B5D5-7F2A-468E-9D2C-73D490BA288B}"/>
    <cellStyle name="Normal 5 2 13 2 3 4" xfId="28216" xr:uid="{793BF267-6512-420A-A2BE-756E1F564AB4}"/>
    <cellStyle name="Normal 5 2 13 2 3 5" xfId="35164" xr:uid="{8E767DFE-2535-4E31-9425-E41012B04C81}"/>
    <cellStyle name="Normal 5 2 13 2 3 6" xfId="43490" xr:uid="{E906AA81-E7A5-48BB-821A-AB14D0D6E1EC}"/>
    <cellStyle name="Normal 5 2 13 2 4" xfId="11908" xr:uid="{FD6E2CA5-1DF4-417E-831A-7CFC1D6D08AB}"/>
    <cellStyle name="Normal 5 2 13 2 4 2" xfId="22780" xr:uid="{EF0381C4-CFFD-4544-A210-14EF1DFD6BA1}"/>
    <cellStyle name="Normal 5 2 13 2 4 3" xfId="37151" xr:uid="{BB70C0B5-778B-4F7A-8D59-B2BAD768E390}"/>
    <cellStyle name="Normal 5 2 13 2 5" xfId="14311" xr:uid="{32BFE83A-6F3E-4D20-B062-5B3F84AE736E}"/>
    <cellStyle name="Normal 5 2 13 2 6" xfId="25160" xr:uid="{B585521C-D99A-4872-8AED-381E64205DB4}"/>
    <cellStyle name="Normal 5 2 13 2 7" xfId="31310" xr:uid="{810A521B-DF5C-4C58-BA68-ACDA2365C7E5}"/>
    <cellStyle name="Normal 5 2 13 2 8" xfId="40434" xr:uid="{D4EB06C9-5656-4657-A384-2B3932C01451}"/>
    <cellStyle name="Normal 5 2 13 3" xfId="3178" xr:uid="{D55AF453-FBDF-46E4-AFD5-0AB051C8FEC4}"/>
    <cellStyle name="Normal 5 2 13 3 2" xfId="6416" xr:uid="{5BA914FF-C197-4955-B09A-C0D859384BB6}"/>
    <cellStyle name="Normal 5 2 13 3 2 2" xfId="11909" xr:uid="{D8F57E61-69C3-4081-BB53-D910FCD83435}"/>
    <cellStyle name="Normal 5 2 13 3 2 2 2" xfId="22781" xr:uid="{08CECADC-9F74-47C9-9B85-DC43FECF79D8}"/>
    <cellStyle name="Normal 5 2 13 3 2 2 3" xfId="39134" xr:uid="{4BBEA3B8-B7FB-451E-B8AA-178916F2AC21}"/>
    <cellStyle name="Normal 5 2 13 3 2 3" xfId="17854" xr:uid="{C9525118-34F5-434F-BB61-9EA0C5C334C5}"/>
    <cellStyle name="Normal 5 2 13 3 2 4" xfId="28703" xr:uid="{69E671CE-5A91-43BF-B1F8-CD782A16A56B}"/>
    <cellStyle name="Normal 5 2 13 3 2 5" xfId="35166" xr:uid="{2AFBDD3B-6A10-4383-9DF3-B9B889305328}"/>
    <cellStyle name="Normal 5 2 13 3 2 6" xfId="43977" xr:uid="{AE9E7D86-5148-4DFE-B212-21DEA8BF2D34}"/>
    <cellStyle name="Normal 5 2 13 3 3" xfId="11910" xr:uid="{BBFF3E09-B9A6-43FC-8B14-7F7C2F62820C}"/>
    <cellStyle name="Normal 5 2 13 3 3 2" xfId="22782" xr:uid="{24DE7BE8-ECC0-4EFB-92DB-67F0762A6989}"/>
    <cellStyle name="Normal 5 2 13 3 3 3" xfId="37153" xr:uid="{1E0043A1-D134-45A0-B694-41FEA2BCFFF9}"/>
    <cellStyle name="Normal 5 2 13 3 4" xfId="14798" xr:uid="{A271D26E-430D-4CD8-8327-F254F8F9A073}"/>
    <cellStyle name="Normal 5 2 13 3 5" xfId="25647" xr:uid="{EACF6904-9D63-41D4-ABCA-8146CEBB5ACD}"/>
    <cellStyle name="Normal 5 2 13 3 6" xfId="31797" xr:uid="{D893EFB6-0509-4237-8883-28D79E5D9D74}"/>
    <cellStyle name="Normal 5 2 13 3 7" xfId="40921" xr:uid="{B22ABAEC-A31D-4A0C-AE7E-751D1745B80F}"/>
    <cellStyle name="Normal 5 2 13 4" xfId="5436" xr:uid="{D936D40E-8FEF-4D90-BF33-16A11615636A}"/>
    <cellStyle name="Normal 5 2 13 4 2" xfId="11911" xr:uid="{B97A9376-511A-4BB8-BA3F-D7EB1BB83C7D}"/>
    <cellStyle name="Normal 5 2 13 4 2 2" xfId="22783" xr:uid="{4A4D409E-1B4E-478C-99EC-DF8A92AD032F}"/>
    <cellStyle name="Normal 5 2 13 4 2 3" xfId="38233" xr:uid="{8AFCFD57-B147-480C-AFE1-0B81EE65318E}"/>
    <cellStyle name="Normal 5 2 13 4 3" xfId="16874" xr:uid="{A4315652-4960-4D7E-8513-ED1CD542E21B}"/>
    <cellStyle name="Normal 5 2 13 4 4" xfId="27723" xr:uid="{480CE34E-4391-4462-BDE3-91FAAE6ACBF9}"/>
    <cellStyle name="Normal 5 2 13 4 5" xfId="34268" xr:uid="{77A043CA-6731-4D31-8ACD-BB21185124D1}"/>
    <cellStyle name="Normal 5 2 13 4 6" xfId="42997" xr:uid="{19D05704-273A-4DC8-A9E8-28A58616A705}"/>
    <cellStyle name="Normal 5 2 13 5" xfId="11912" xr:uid="{0D11DCDF-8430-486F-90EB-0CFCE3C123A3}"/>
    <cellStyle name="Normal 5 2 13 5 2" xfId="22784" xr:uid="{CB1A2FEB-A608-4807-AEBD-D7DC70B667C9}"/>
    <cellStyle name="Normal 5 2 13 5 3" xfId="36251" xr:uid="{1BA6B171-090B-4995-8C83-FD8F4C62CC6E}"/>
    <cellStyle name="Normal 5 2 13 6" xfId="13818" xr:uid="{1986B5E2-A34D-48C7-B09A-BB27962E3BE7}"/>
    <cellStyle name="Normal 5 2 13 7" xfId="24667" xr:uid="{6B6A5A81-1833-4256-86DB-AFA454ADB9F7}"/>
    <cellStyle name="Normal 5 2 13 8" xfId="30820" xr:uid="{824F2A1F-D38E-49FF-84F3-0388B8D8E9EB}"/>
    <cellStyle name="Normal 5 2 13 9" xfId="39941" xr:uid="{C3B3D376-D648-4F78-A4A9-22EDA84A6C34}"/>
    <cellStyle name="Normal 5 2 14" xfId="2030" xr:uid="{5F26A17D-CE16-41D1-837C-BAB801D57274}"/>
    <cellStyle name="Normal 5 2 14 2" xfId="2692" xr:uid="{34F747E7-A863-443A-9A10-17C8D864FD89}"/>
    <cellStyle name="Normal 5 2 14 2 2" xfId="3672" xr:uid="{D7BFFA9E-B961-4447-9DB0-15A2BF931BB3}"/>
    <cellStyle name="Normal 5 2 14 2 2 2" xfId="6910" xr:uid="{2E4B420B-10BA-4AE8-9BA2-94F777CE71BB}"/>
    <cellStyle name="Normal 5 2 14 2 2 2 2" xfId="11913" xr:uid="{6C13B925-0047-47F6-8017-31AFCAB2CB63}"/>
    <cellStyle name="Normal 5 2 14 2 2 2 2 2" xfId="22785" xr:uid="{364BA5D1-E6CD-4EF5-8993-24C3C2BF40A7}"/>
    <cellStyle name="Normal 5 2 14 2 2 2 2 3" xfId="39136" xr:uid="{6F821C79-6855-4272-9394-BCC0034DBC13}"/>
    <cellStyle name="Normal 5 2 14 2 2 2 3" xfId="18348" xr:uid="{A8BADDB0-0FCB-417D-A228-8197AAF805EF}"/>
    <cellStyle name="Normal 5 2 14 2 2 2 4" xfId="29197" xr:uid="{7FB9D3DF-4C0E-4FF0-B31F-59E8FE5DCDB2}"/>
    <cellStyle name="Normal 5 2 14 2 2 2 5" xfId="35168" xr:uid="{80520A4F-5EEA-48AD-803F-CBD611B41787}"/>
    <cellStyle name="Normal 5 2 14 2 2 2 6" xfId="44471" xr:uid="{1E51DB02-1BBD-415E-9899-051C8798C6EB}"/>
    <cellStyle name="Normal 5 2 14 2 2 3" xfId="11914" xr:uid="{F1D8C18D-F0F0-434A-BE73-82CE42053F01}"/>
    <cellStyle name="Normal 5 2 14 2 2 3 2" xfId="22786" xr:uid="{EE680676-29EB-4A1F-B8CE-511DC2838826}"/>
    <cellStyle name="Normal 5 2 14 2 2 3 3" xfId="37155" xr:uid="{E9C5EF00-3301-488C-8707-37F6FB51697C}"/>
    <cellStyle name="Normal 5 2 14 2 2 4" xfId="15292" xr:uid="{0DA927EE-BBC3-448D-B239-6413511F44AA}"/>
    <cellStyle name="Normal 5 2 14 2 2 5" xfId="26141" xr:uid="{ABF49B6D-3F4B-4C58-B7C7-01AE2630F200}"/>
    <cellStyle name="Normal 5 2 14 2 2 6" xfId="32291" xr:uid="{0732452E-60D5-4571-B32D-FDB550055DFD}"/>
    <cellStyle name="Normal 5 2 14 2 2 7" xfId="41415" xr:uid="{801A2A2F-B23C-4DB7-AE1D-201763B2F9C2}"/>
    <cellStyle name="Normal 5 2 14 2 3" xfId="5930" xr:uid="{D1FE07BB-BBCF-4473-B880-3BD03985E52C}"/>
    <cellStyle name="Normal 5 2 14 2 3 2" xfId="11915" xr:uid="{9BFAC479-CE77-49AD-A6EA-E09365F0FDE6}"/>
    <cellStyle name="Normal 5 2 14 2 3 2 2" xfId="22787" xr:uid="{450A340F-B003-49D6-9A31-A93CDB35CB53}"/>
    <cellStyle name="Normal 5 2 14 2 3 2 3" xfId="39135" xr:uid="{148BBDBF-DD7C-4A9F-B1F0-4ACC56316CD0}"/>
    <cellStyle name="Normal 5 2 14 2 3 3" xfId="17368" xr:uid="{391853D2-9064-46AE-82FC-B639E0D09295}"/>
    <cellStyle name="Normal 5 2 14 2 3 4" xfId="28217" xr:uid="{068D6D92-A65D-4BD8-A23D-D0D65674729D}"/>
    <cellStyle name="Normal 5 2 14 2 3 5" xfId="35167" xr:uid="{A97F7530-2B95-42D7-BE86-99358EA1CBA2}"/>
    <cellStyle name="Normal 5 2 14 2 3 6" xfId="43491" xr:uid="{24BCDF3F-D733-4F79-A768-03E4978F04B7}"/>
    <cellStyle name="Normal 5 2 14 2 4" xfId="11916" xr:uid="{63CD2FF5-85CD-4780-A21E-26E79B1AACE9}"/>
    <cellStyle name="Normal 5 2 14 2 4 2" xfId="22788" xr:uid="{E98157E3-DD10-45D0-89B1-1CEFEADA7B70}"/>
    <cellStyle name="Normal 5 2 14 2 4 3" xfId="37154" xr:uid="{C234A64C-A4EA-42ED-B5E9-6C9889CE5190}"/>
    <cellStyle name="Normal 5 2 14 2 5" xfId="14312" xr:uid="{7B262AF4-5941-4139-B815-797B1A00D645}"/>
    <cellStyle name="Normal 5 2 14 2 6" xfId="25161" xr:uid="{94BC8C9B-DF95-4A59-BE2C-974DE49DEAFA}"/>
    <cellStyle name="Normal 5 2 14 2 7" xfId="31311" xr:uid="{0AC0071E-1085-434C-A38E-82B3CE564E19}"/>
    <cellStyle name="Normal 5 2 14 2 8" xfId="40435" xr:uid="{A3809DBE-C5CB-44FC-8A8B-D11AAEEF01CD}"/>
    <cellStyle name="Normal 5 2 14 3" xfId="3179" xr:uid="{81519AB9-84A9-4431-9D14-8D581AC07273}"/>
    <cellStyle name="Normal 5 2 14 3 2" xfId="6417" xr:uid="{A1E6A5B2-EA53-467A-A4B2-ED15540B932C}"/>
    <cellStyle name="Normal 5 2 14 3 2 2" xfId="11917" xr:uid="{82163564-2541-484E-8B1E-97A178E3B184}"/>
    <cellStyle name="Normal 5 2 14 3 2 2 2" xfId="22789" xr:uid="{1724329E-0213-4AEE-8B4D-0B8D58992BF2}"/>
    <cellStyle name="Normal 5 2 14 3 2 2 3" xfId="39137" xr:uid="{9D8E1FA4-8680-45D0-BC3C-B6FD1149C7CC}"/>
    <cellStyle name="Normal 5 2 14 3 2 3" xfId="17855" xr:uid="{CB2176E2-9B8A-4718-BC26-648C4F62A5E1}"/>
    <cellStyle name="Normal 5 2 14 3 2 4" xfId="28704" xr:uid="{811D87C1-A8D1-45DB-AB35-C78590E50CA0}"/>
    <cellStyle name="Normal 5 2 14 3 2 5" xfId="35169" xr:uid="{4286E12F-B147-4442-BA05-E7A6C25DA6C3}"/>
    <cellStyle name="Normal 5 2 14 3 2 6" xfId="43978" xr:uid="{F229BAAE-9CBE-4F97-9B46-1A1FA1A0AEAC}"/>
    <cellStyle name="Normal 5 2 14 3 3" xfId="11918" xr:uid="{0CF443DC-F772-487C-96D7-2A7C21260BF1}"/>
    <cellStyle name="Normal 5 2 14 3 3 2" xfId="22790" xr:uid="{8BF6489F-E49F-4F04-A09E-281FD0B4B72D}"/>
    <cellStyle name="Normal 5 2 14 3 3 3" xfId="37156" xr:uid="{E8ECA34D-B07A-4045-B057-151960AF8A16}"/>
    <cellStyle name="Normal 5 2 14 3 4" xfId="14799" xr:uid="{705D8639-4234-4766-B1FA-1EC9391FE690}"/>
    <cellStyle name="Normal 5 2 14 3 5" xfId="25648" xr:uid="{F81B2A1C-A495-41E8-A4EA-1923B53A4477}"/>
    <cellStyle name="Normal 5 2 14 3 6" xfId="31798" xr:uid="{3BE43DAF-4564-44E3-9C82-7954BFC1A7E0}"/>
    <cellStyle name="Normal 5 2 14 3 7" xfId="40922" xr:uid="{A5525F51-F95F-4DFA-8DD1-F3D4FCB23B2F}"/>
    <cellStyle name="Normal 5 2 14 4" xfId="5437" xr:uid="{358ED43A-3D68-4D6C-A1CF-C608AFA57A61}"/>
    <cellStyle name="Normal 5 2 14 4 2" xfId="11919" xr:uid="{A0D926B2-F34B-484C-AE85-50BC31FAB9A3}"/>
    <cellStyle name="Normal 5 2 14 4 2 2" xfId="22791" xr:uid="{6C259689-6ECB-45BA-93B5-B673AB27519F}"/>
    <cellStyle name="Normal 5 2 14 4 2 3" xfId="38234" xr:uid="{D5255927-5390-4271-ABBF-7EF55B0ABB37}"/>
    <cellStyle name="Normal 5 2 14 4 3" xfId="16875" xr:uid="{7081CC63-AC93-4EA6-833D-4B11688B8B27}"/>
    <cellStyle name="Normal 5 2 14 4 4" xfId="27724" xr:uid="{D6191BAA-B1AD-4212-8078-8F5841E97C0E}"/>
    <cellStyle name="Normal 5 2 14 4 5" xfId="34269" xr:uid="{E9644723-7D25-4EA6-B815-6ECF368A7AD8}"/>
    <cellStyle name="Normal 5 2 14 4 6" xfId="42998" xr:uid="{356CF678-46CD-4B39-B31F-D6B55BFD0720}"/>
    <cellStyle name="Normal 5 2 14 5" xfId="11920" xr:uid="{AA545CB4-0896-451D-ADCD-23B22B516049}"/>
    <cellStyle name="Normal 5 2 14 5 2" xfId="22792" xr:uid="{4F332B2D-BE88-48FA-A8A2-DEEE60A50A51}"/>
    <cellStyle name="Normal 5 2 14 5 3" xfId="36252" xr:uid="{79578189-98C0-413A-99BC-07AC9BD20B45}"/>
    <cellStyle name="Normal 5 2 14 6" xfId="13819" xr:uid="{0CC3E630-D9E2-45EF-958C-E5912BD8EB57}"/>
    <cellStyle name="Normal 5 2 14 7" xfId="24668" xr:uid="{1EFBC747-8A54-4C0A-A5A3-468B2AF0F2CE}"/>
    <cellStyle name="Normal 5 2 14 8" xfId="30821" xr:uid="{29C4356B-EB71-4120-A707-1558095E7A16}"/>
    <cellStyle name="Normal 5 2 14 9" xfId="39942" xr:uid="{D5A4A14D-2D99-49BF-9818-7E6B6C54EEDC}"/>
    <cellStyle name="Normal 5 2 15" xfId="2031" xr:uid="{77AEE605-E541-402A-9295-63BA0A8EE8E6}"/>
    <cellStyle name="Normal 5 2 15 2" xfId="2693" xr:uid="{7E2220EA-FF1B-4F38-B8EA-E0462EC56BB9}"/>
    <cellStyle name="Normal 5 2 15 2 2" xfId="3673" xr:uid="{D1CE9316-8530-41D4-A1B5-2CE856810F78}"/>
    <cellStyle name="Normal 5 2 15 2 2 2" xfId="6911" xr:uid="{6A2B1324-8568-4A8F-BB50-734419E218AB}"/>
    <cellStyle name="Normal 5 2 15 2 2 2 2" xfId="11921" xr:uid="{2206DA27-839D-4C3D-916D-B812EB7815E3}"/>
    <cellStyle name="Normal 5 2 15 2 2 2 2 2" xfId="22793" xr:uid="{6FC0D2E6-BD2B-4FF9-A8E2-A214C85CBCB4}"/>
    <cellStyle name="Normal 5 2 15 2 2 2 2 3" xfId="39139" xr:uid="{341E158A-EFE9-4B32-ABD6-10E70F312A88}"/>
    <cellStyle name="Normal 5 2 15 2 2 2 3" xfId="18349" xr:uid="{A5E523EE-DEF6-447E-B44C-FFF880DA7A93}"/>
    <cellStyle name="Normal 5 2 15 2 2 2 4" xfId="29198" xr:uid="{C3C16144-D6F3-44AB-A6E0-6D148F99D9F2}"/>
    <cellStyle name="Normal 5 2 15 2 2 2 5" xfId="35171" xr:uid="{EF2DFEDC-BA5E-412D-9872-B0C8E47BFCDC}"/>
    <cellStyle name="Normal 5 2 15 2 2 2 6" xfId="44472" xr:uid="{7602AC17-6181-44D5-B33E-821F80BB59E7}"/>
    <cellStyle name="Normal 5 2 15 2 2 3" xfId="11922" xr:uid="{94EC72CF-3D5A-4810-90BC-E362049FD91E}"/>
    <cellStyle name="Normal 5 2 15 2 2 3 2" xfId="22794" xr:uid="{1248CC83-744A-43CB-B14B-4FC95735E999}"/>
    <cellStyle name="Normal 5 2 15 2 2 3 3" xfId="37158" xr:uid="{38C9B5E0-2BE3-41B3-B4A1-59D03AB48601}"/>
    <cellStyle name="Normal 5 2 15 2 2 4" xfId="15293" xr:uid="{67A9B060-4FEC-4287-97BF-B9106D562882}"/>
    <cellStyle name="Normal 5 2 15 2 2 5" xfId="26142" xr:uid="{8BE72330-673C-4FBC-807C-2789D61DCE80}"/>
    <cellStyle name="Normal 5 2 15 2 2 6" xfId="32292" xr:uid="{74509B78-0954-4F25-822E-D2C9C3574448}"/>
    <cellStyle name="Normal 5 2 15 2 2 7" xfId="41416" xr:uid="{6DABD46E-AC21-4385-81A4-8B1792175AF8}"/>
    <cellStyle name="Normal 5 2 15 2 3" xfId="5931" xr:uid="{33A87091-A3A2-4096-94C3-CF91BB3270F9}"/>
    <cellStyle name="Normal 5 2 15 2 3 2" xfId="11923" xr:uid="{15960039-7E50-4BCE-8A49-BDB7DB88CCC0}"/>
    <cellStyle name="Normal 5 2 15 2 3 2 2" xfId="22795" xr:uid="{065DF43D-A9AE-4160-8425-F34F87D714D0}"/>
    <cellStyle name="Normal 5 2 15 2 3 2 3" xfId="39138" xr:uid="{27F8DFCB-4E72-4ABB-B052-C6AD12E8D948}"/>
    <cellStyle name="Normal 5 2 15 2 3 3" xfId="17369" xr:uid="{5652AD79-29C2-45EA-ADE8-B63DAA3E518F}"/>
    <cellStyle name="Normal 5 2 15 2 3 4" xfId="28218" xr:uid="{48D7F071-609B-43ED-9B63-37D3D5A4D34F}"/>
    <cellStyle name="Normal 5 2 15 2 3 5" xfId="35170" xr:uid="{DAB1104D-D9AC-4D87-94CF-C3CCE2C27C2D}"/>
    <cellStyle name="Normal 5 2 15 2 3 6" xfId="43492" xr:uid="{6867A782-6EFA-42E6-8501-1D26B0ABB4E9}"/>
    <cellStyle name="Normal 5 2 15 2 4" xfId="11924" xr:uid="{9E3CB01F-4E86-4E60-B60C-2BDDAA575FA5}"/>
    <cellStyle name="Normal 5 2 15 2 4 2" xfId="22796" xr:uid="{FF350A69-066C-4BC9-9D81-FF2A816BB60B}"/>
    <cellStyle name="Normal 5 2 15 2 4 3" xfId="37157" xr:uid="{29B9ABA8-DACC-493B-AAD5-D68231D0EED6}"/>
    <cellStyle name="Normal 5 2 15 2 5" xfId="14313" xr:uid="{C30EDE3B-AFE1-49A4-8A15-8979382F240B}"/>
    <cellStyle name="Normal 5 2 15 2 6" xfId="25162" xr:uid="{40C7507A-1C20-4403-A8F6-7597310EEBB0}"/>
    <cellStyle name="Normal 5 2 15 2 7" xfId="31312" xr:uid="{61C8B217-FE6B-4F49-A664-F56A37CE31D9}"/>
    <cellStyle name="Normal 5 2 15 2 8" xfId="40436" xr:uid="{EDFF39B1-0373-4C90-BA50-82E72994FCC5}"/>
    <cellStyle name="Normal 5 2 15 3" xfId="3180" xr:uid="{0D299238-1683-4F70-A0E7-F17B62DA8BF2}"/>
    <cellStyle name="Normal 5 2 15 3 2" xfId="6418" xr:uid="{9D1B7702-EA38-4A2D-86BF-1491625398A1}"/>
    <cellStyle name="Normal 5 2 15 3 2 2" xfId="11925" xr:uid="{6D88CA3F-776C-42A0-BCC4-DABD0FAB1334}"/>
    <cellStyle name="Normal 5 2 15 3 2 2 2" xfId="22797" xr:uid="{F115A71A-3A36-4024-9326-9F3BA684ABD5}"/>
    <cellStyle name="Normal 5 2 15 3 2 2 3" xfId="39140" xr:uid="{C6BBD99F-1324-4DFC-8B3E-5CE275D626F6}"/>
    <cellStyle name="Normal 5 2 15 3 2 3" xfId="17856" xr:uid="{78AB070B-C0E3-4D50-BB55-604C658E2765}"/>
    <cellStyle name="Normal 5 2 15 3 2 4" xfId="28705" xr:uid="{3651B723-EF01-4189-8B43-EB06107F6837}"/>
    <cellStyle name="Normal 5 2 15 3 2 5" xfId="35172" xr:uid="{02D3F720-3E84-4569-8DB9-43B9E08707D4}"/>
    <cellStyle name="Normal 5 2 15 3 2 6" xfId="43979" xr:uid="{D237A54C-5668-4A07-9272-E9437CAA4639}"/>
    <cellStyle name="Normal 5 2 15 3 3" xfId="11926" xr:uid="{3446E17F-7CC5-4705-AEA8-63250D03E4EF}"/>
    <cellStyle name="Normal 5 2 15 3 3 2" xfId="22798" xr:uid="{709C1D57-A161-47C0-93F6-10383F615EC6}"/>
    <cellStyle name="Normal 5 2 15 3 3 3" xfId="37159" xr:uid="{8B75FFD2-2046-41A1-A826-3FB183E1E11C}"/>
    <cellStyle name="Normal 5 2 15 3 4" xfId="14800" xr:uid="{955B7B55-CC8A-4D50-904A-F49CC374AB8B}"/>
    <cellStyle name="Normal 5 2 15 3 5" xfId="25649" xr:uid="{8ED45BCB-2107-48AB-9DD9-DD64BA051FE2}"/>
    <cellStyle name="Normal 5 2 15 3 6" xfId="31799" xr:uid="{6566E080-5C89-4AA5-975B-EFD36FC25B43}"/>
    <cellStyle name="Normal 5 2 15 3 7" xfId="40923" xr:uid="{76FFB986-F6BD-40DD-9443-49AB5D392A8B}"/>
    <cellStyle name="Normal 5 2 15 4" xfId="5438" xr:uid="{0E9AF106-8C24-4F8B-9338-B52A06E7BE73}"/>
    <cellStyle name="Normal 5 2 15 4 2" xfId="11927" xr:uid="{1470C59C-F881-47A5-942F-809441308B75}"/>
    <cellStyle name="Normal 5 2 15 4 2 2" xfId="22799" xr:uid="{180A2D17-423C-4B45-AA42-9A1D0513266D}"/>
    <cellStyle name="Normal 5 2 15 4 2 3" xfId="38235" xr:uid="{16C76971-2B31-4857-BBCC-FA93DE9F5E2D}"/>
    <cellStyle name="Normal 5 2 15 4 3" xfId="16876" xr:uid="{FDA921AD-EDA1-4E6F-954C-4C4F9723B590}"/>
    <cellStyle name="Normal 5 2 15 4 4" xfId="27725" xr:uid="{10B76164-2AA0-4CE5-A1E9-6A2CAF31249E}"/>
    <cellStyle name="Normal 5 2 15 4 5" xfId="34270" xr:uid="{C9C21739-D8E1-4483-902D-D707172DD809}"/>
    <cellStyle name="Normal 5 2 15 4 6" xfId="42999" xr:uid="{DD6A4773-262A-4E99-BA14-C469B2598C5C}"/>
    <cellStyle name="Normal 5 2 15 5" xfId="11928" xr:uid="{3A5A2E41-8332-4EB0-9D7E-BEB5DF7698A7}"/>
    <cellStyle name="Normal 5 2 15 5 2" xfId="22800" xr:uid="{6C5D0126-D33F-4C66-806D-6953A3CF014C}"/>
    <cellStyle name="Normal 5 2 15 5 3" xfId="36253" xr:uid="{674BDFC7-6304-4CDD-B60E-96BF86D1770E}"/>
    <cellStyle name="Normal 5 2 15 6" xfId="13820" xr:uid="{6AC5AF17-9E6C-4208-9170-C7F7B4929CB3}"/>
    <cellStyle name="Normal 5 2 15 7" xfId="24669" xr:uid="{2E85EED1-27CB-472A-B165-B34208A780E2}"/>
    <cellStyle name="Normal 5 2 15 8" xfId="30822" xr:uid="{AF41FFED-E897-41DA-948D-0252CEAC2FF0}"/>
    <cellStyle name="Normal 5 2 15 9" xfId="39943" xr:uid="{E8A1E447-5203-49E5-B3FE-889CC159C032}"/>
    <cellStyle name="Normal 5 2 16" xfId="2032" xr:uid="{54E513EB-8A4C-4AB3-919E-EC36CA1ED379}"/>
    <cellStyle name="Normal 5 2 16 2" xfId="2694" xr:uid="{CABB5EEA-DA6A-4450-AE82-960F95706650}"/>
    <cellStyle name="Normal 5 2 16 2 2" xfId="3674" xr:uid="{68901D36-6838-4D0A-9B90-D70EBE904B79}"/>
    <cellStyle name="Normal 5 2 16 2 2 2" xfId="6912" xr:uid="{599DE73B-98E2-476F-A208-CA8D43B91B66}"/>
    <cellStyle name="Normal 5 2 16 2 2 2 2" xfId="11929" xr:uid="{BB9AE44A-B337-4BD7-99CD-597B0FCD5079}"/>
    <cellStyle name="Normal 5 2 16 2 2 2 2 2" xfId="22801" xr:uid="{BAFA2449-6BDB-4BD4-87DE-7088DD8A6823}"/>
    <cellStyle name="Normal 5 2 16 2 2 2 2 3" xfId="39142" xr:uid="{1D946666-B8A5-4340-92C6-DFFBB1390F7D}"/>
    <cellStyle name="Normal 5 2 16 2 2 2 3" xfId="18350" xr:uid="{DAE4FAB3-32F2-4832-BA5E-FB016640E5D1}"/>
    <cellStyle name="Normal 5 2 16 2 2 2 4" xfId="29199" xr:uid="{CD61C5CD-228E-499F-8D6A-F91FEA7B6A63}"/>
    <cellStyle name="Normal 5 2 16 2 2 2 5" xfId="35174" xr:uid="{E760C80C-B17F-4C21-876C-1A940E7A17E6}"/>
    <cellStyle name="Normal 5 2 16 2 2 2 6" xfId="44473" xr:uid="{7B605D45-7C07-4148-8EF7-F5F1BB08ADAD}"/>
    <cellStyle name="Normal 5 2 16 2 2 3" xfId="11930" xr:uid="{F90AD510-3DF1-4545-8D5A-EE82A507CBB8}"/>
    <cellStyle name="Normal 5 2 16 2 2 3 2" xfId="22802" xr:uid="{1046A069-B046-46CC-8E9E-34FE37DF3E98}"/>
    <cellStyle name="Normal 5 2 16 2 2 3 3" xfId="37161" xr:uid="{12B074CD-9643-42A0-B489-64BE85054683}"/>
    <cellStyle name="Normal 5 2 16 2 2 4" xfId="15294" xr:uid="{F2BC31FA-8509-4214-8376-392368AC4512}"/>
    <cellStyle name="Normal 5 2 16 2 2 5" xfId="26143" xr:uid="{F03C2DC9-0757-4856-8261-00E56D28B175}"/>
    <cellStyle name="Normal 5 2 16 2 2 6" xfId="32293" xr:uid="{92872651-C168-4A52-ADC7-E567B02B8823}"/>
    <cellStyle name="Normal 5 2 16 2 2 7" xfId="41417" xr:uid="{70DFF791-1728-4163-90DC-A071CCBE2BB8}"/>
    <cellStyle name="Normal 5 2 16 2 3" xfId="5932" xr:uid="{9462A99B-9CAA-4C19-A143-7337CA99209B}"/>
    <cellStyle name="Normal 5 2 16 2 3 2" xfId="11931" xr:uid="{D3E6E492-15DE-4AE7-805A-DF4E182B961C}"/>
    <cellStyle name="Normal 5 2 16 2 3 2 2" xfId="22803" xr:uid="{EEB07F3A-4EE3-4AF7-8CB8-3C01449E9D38}"/>
    <cellStyle name="Normal 5 2 16 2 3 2 3" xfId="39141" xr:uid="{D36D1C5E-C690-41D3-80D9-7286924CF977}"/>
    <cellStyle name="Normal 5 2 16 2 3 3" xfId="17370" xr:uid="{4C7994AA-7A55-41BC-8102-9C371A000601}"/>
    <cellStyle name="Normal 5 2 16 2 3 4" xfId="28219" xr:uid="{1023D9DF-732A-4EB4-9423-0C52A49468F9}"/>
    <cellStyle name="Normal 5 2 16 2 3 5" xfId="35173" xr:uid="{94BF23CA-9CF6-421D-BDA4-955D411827B7}"/>
    <cellStyle name="Normal 5 2 16 2 3 6" xfId="43493" xr:uid="{9F6DB869-71B7-4F95-8D54-B0784E6BD8AF}"/>
    <cellStyle name="Normal 5 2 16 2 4" xfId="11932" xr:uid="{8E043FF4-25D4-48E4-A4DC-72F7C94D1E9C}"/>
    <cellStyle name="Normal 5 2 16 2 4 2" xfId="22804" xr:uid="{7DC477B6-4EB1-4D10-B068-E191EEB92980}"/>
    <cellStyle name="Normal 5 2 16 2 4 3" xfId="37160" xr:uid="{E53B0DE1-F6EE-4AAD-BCF5-DF3A249E4BFC}"/>
    <cellStyle name="Normal 5 2 16 2 5" xfId="14314" xr:uid="{5976EAD5-ACC0-42F1-B1E5-EB60E6676632}"/>
    <cellStyle name="Normal 5 2 16 2 6" xfId="25163" xr:uid="{897E4340-562F-4EDD-8757-F2C0E22E7C3C}"/>
    <cellStyle name="Normal 5 2 16 2 7" xfId="31313" xr:uid="{FEA9086E-9B55-4FBB-8397-1A3334D1CAA9}"/>
    <cellStyle name="Normal 5 2 16 2 8" xfId="40437" xr:uid="{F0083F2F-A93C-479F-8A19-1E2DDFB6AA64}"/>
    <cellStyle name="Normal 5 2 16 3" xfId="3181" xr:uid="{CB4206A5-DB99-45AD-8CA3-2BF1DCCD143E}"/>
    <cellStyle name="Normal 5 2 16 3 2" xfId="6419" xr:uid="{601EB54B-BBAE-4EA7-A7D6-DD2C4F03AADB}"/>
    <cellStyle name="Normal 5 2 16 3 2 2" xfId="11933" xr:uid="{CE2AC8A6-85DE-4529-AECB-B55D1D299C3D}"/>
    <cellStyle name="Normal 5 2 16 3 2 2 2" xfId="22805" xr:uid="{B20EC47E-98ED-4A40-853B-F1246836CF63}"/>
    <cellStyle name="Normal 5 2 16 3 2 2 3" xfId="39143" xr:uid="{ED9BB57F-1323-4509-B314-8714D1F6B13B}"/>
    <cellStyle name="Normal 5 2 16 3 2 3" xfId="17857" xr:uid="{67FB6496-A36A-48B8-9FE7-D41F5BACB0A2}"/>
    <cellStyle name="Normal 5 2 16 3 2 4" xfId="28706" xr:uid="{3D0F2F6A-3C3E-4872-8E08-5DCD6D0BB88B}"/>
    <cellStyle name="Normal 5 2 16 3 2 5" xfId="35175" xr:uid="{21C76E26-3162-4E05-B70A-E3DC9A6C314D}"/>
    <cellStyle name="Normal 5 2 16 3 2 6" xfId="43980" xr:uid="{2C82F994-4EA5-4C87-8B56-1E84B19684B2}"/>
    <cellStyle name="Normal 5 2 16 3 3" xfId="11934" xr:uid="{07728C7B-F32D-4231-A3F2-39F2C87684A6}"/>
    <cellStyle name="Normal 5 2 16 3 3 2" xfId="22806" xr:uid="{6672BACB-2ED5-43A6-BA10-F232AB066CF4}"/>
    <cellStyle name="Normal 5 2 16 3 3 3" xfId="37162" xr:uid="{8B4244ED-A809-4428-BE3A-F631EE6D7997}"/>
    <cellStyle name="Normal 5 2 16 3 4" xfId="14801" xr:uid="{EC29C60C-BE78-4770-B7F2-EA8869A8640D}"/>
    <cellStyle name="Normal 5 2 16 3 5" xfId="25650" xr:uid="{75473C1C-FCC5-4C4F-9C40-4C2B9476F172}"/>
    <cellStyle name="Normal 5 2 16 3 6" xfId="31800" xr:uid="{5E9563FC-04E1-45BC-8F9B-FAC7ACAC291F}"/>
    <cellStyle name="Normal 5 2 16 3 7" xfId="40924" xr:uid="{8BE34C95-A100-42A0-AE86-4BC385A50DF7}"/>
    <cellStyle name="Normal 5 2 16 4" xfId="5439" xr:uid="{F58D0130-FD2A-4BAB-8717-8DED45E34A1D}"/>
    <cellStyle name="Normal 5 2 16 4 2" xfId="11935" xr:uid="{A531CB1B-B24B-4D2B-82DD-24242A052370}"/>
    <cellStyle name="Normal 5 2 16 4 2 2" xfId="22807" xr:uid="{A29EAE32-6ABA-4B3C-A810-6512F73E45B5}"/>
    <cellStyle name="Normal 5 2 16 4 2 3" xfId="38236" xr:uid="{60183CAD-D5FD-4C6B-A655-4FCAF504661E}"/>
    <cellStyle name="Normal 5 2 16 4 3" xfId="16877" xr:uid="{4DBBC8E9-EDB5-48B1-88F6-852079ED2E98}"/>
    <cellStyle name="Normal 5 2 16 4 4" xfId="27726" xr:uid="{B46ECC0C-0B2B-49F1-BA86-AA00F4BF92ED}"/>
    <cellStyle name="Normal 5 2 16 4 5" xfId="34271" xr:uid="{E7C8EF55-455E-4D97-BBDE-30152D927284}"/>
    <cellStyle name="Normal 5 2 16 4 6" xfId="43000" xr:uid="{EDBB2451-8875-4197-A38B-DC38AE76AAA5}"/>
    <cellStyle name="Normal 5 2 16 5" xfId="11936" xr:uid="{20234099-48F3-4C68-A8F0-7896C6FC2A60}"/>
    <cellStyle name="Normal 5 2 16 5 2" xfId="22808" xr:uid="{5BF4C627-905D-4D99-A8CB-E64E2A326E36}"/>
    <cellStyle name="Normal 5 2 16 5 3" xfId="36254" xr:uid="{C8E33C7A-75FC-439A-886E-A3AAA7E2518D}"/>
    <cellStyle name="Normal 5 2 16 6" xfId="13821" xr:uid="{5F650863-C611-4463-8394-1C2820DABF60}"/>
    <cellStyle name="Normal 5 2 16 7" xfId="24670" xr:uid="{1B3850C8-3A72-43F4-9ADE-D3F3045F84C4}"/>
    <cellStyle name="Normal 5 2 16 8" xfId="30823" xr:uid="{02DEAA31-C2CE-4084-B4A3-C9B1664F33A6}"/>
    <cellStyle name="Normal 5 2 16 9" xfId="39944" xr:uid="{1A60E63B-165E-43AA-BFC0-8645F45D1BEC}"/>
    <cellStyle name="Normal 5 2 17" xfId="2033" xr:uid="{BFCF2E3C-F696-4D40-BEEA-BCBD23F87569}"/>
    <cellStyle name="Normal 5 2 17 2" xfId="2695" xr:uid="{EBAC8A0D-5540-4A58-8CAD-3AED2CF2A3B8}"/>
    <cellStyle name="Normal 5 2 17 2 2" xfId="3675" xr:uid="{FFB43CF1-4F12-4CED-8F8A-6666B2C8641E}"/>
    <cellStyle name="Normal 5 2 17 2 2 2" xfId="6913" xr:uid="{C590CDF5-C26C-44DA-8DD1-7230EF03982B}"/>
    <cellStyle name="Normal 5 2 17 2 2 2 2" xfId="11937" xr:uid="{DF848026-7D86-4594-BAF9-E14D86AC4FAF}"/>
    <cellStyle name="Normal 5 2 17 2 2 2 2 2" xfId="22809" xr:uid="{FA964EE9-89C9-414B-8682-44A28BE04606}"/>
    <cellStyle name="Normal 5 2 17 2 2 2 2 3" xfId="39145" xr:uid="{705A77BF-5FD7-4C6F-B620-DE47F66A1089}"/>
    <cellStyle name="Normal 5 2 17 2 2 2 3" xfId="18351" xr:uid="{089CF8B3-1E49-4ADF-8913-3A11D2729F5F}"/>
    <cellStyle name="Normal 5 2 17 2 2 2 4" xfId="29200" xr:uid="{69FDD759-4DC3-4FA3-A6E5-9FC8FAFEA85E}"/>
    <cellStyle name="Normal 5 2 17 2 2 2 5" xfId="35177" xr:uid="{539E69BA-750A-407E-82EB-550C543DC6A3}"/>
    <cellStyle name="Normal 5 2 17 2 2 2 6" xfId="44474" xr:uid="{E0832DDB-108E-4B80-AE39-466781818DF9}"/>
    <cellStyle name="Normal 5 2 17 2 2 3" xfId="11938" xr:uid="{0CEEC0D2-9512-490A-B962-66251C1ADA56}"/>
    <cellStyle name="Normal 5 2 17 2 2 3 2" xfId="22810" xr:uid="{D194983B-CA95-46AD-983E-A71CB7AF9754}"/>
    <cellStyle name="Normal 5 2 17 2 2 3 3" xfId="37164" xr:uid="{102295D8-8362-4F95-8964-C688F4504F2C}"/>
    <cellStyle name="Normal 5 2 17 2 2 4" xfId="15295" xr:uid="{5385E677-7ED9-44B0-BB60-0587452E4658}"/>
    <cellStyle name="Normal 5 2 17 2 2 5" xfId="26144" xr:uid="{A6CA5BD1-3568-4826-9B4B-D53BA494D31D}"/>
    <cellStyle name="Normal 5 2 17 2 2 6" xfId="32294" xr:uid="{A6A5CF34-5BB9-44DD-BC0C-2D9966745409}"/>
    <cellStyle name="Normal 5 2 17 2 2 7" xfId="41418" xr:uid="{FB37BCED-73DD-4306-8B25-F47F38E727B7}"/>
    <cellStyle name="Normal 5 2 17 2 3" xfId="5933" xr:uid="{41392CED-8DC7-4331-93BF-C5DA92B3F7BE}"/>
    <cellStyle name="Normal 5 2 17 2 3 2" xfId="11939" xr:uid="{276CF9F6-CFD6-48C2-BE18-F762550C2CB7}"/>
    <cellStyle name="Normal 5 2 17 2 3 2 2" xfId="22811" xr:uid="{8F34D14F-50BA-4EF7-B7B7-DDCEF8664C57}"/>
    <cellStyle name="Normal 5 2 17 2 3 2 3" xfId="39144" xr:uid="{F2DD92D4-7E7A-439D-8C67-9C430BDDE484}"/>
    <cellStyle name="Normal 5 2 17 2 3 3" xfId="17371" xr:uid="{14EC5261-E546-4C44-A9F2-EE10C58D49FF}"/>
    <cellStyle name="Normal 5 2 17 2 3 4" xfId="28220" xr:uid="{BCAEAD74-83CD-4D5D-A46B-05EA43FA2D98}"/>
    <cellStyle name="Normal 5 2 17 2 3 5" xfId="35176" xr:uid="{7B3378BC-B448-40A4-AF12-2E1D094D9552}"/>
    <cellStyle name="Normal 5 2 17 2 3 6" xfId="43494" xr:uid="{FD4667AF-702B-44D7-AA56-A75D0B689FC4}"/>
    <cellStyle name="Normal 5 2 17 2 4" xfId="11940" xr:uid="{ED650BDB-D109-47E8-89F9-A0E2229016D6}"/>
    <cellStyle name="Normal 5 2 17 2 4 2" xfId="22812" xr:uid="{BD73B851-7FAB-4BDF-B2B3-2686116AD8B4}"/>
    <cellStyle name="Normal 5 2 17 2 4 3" xfId="37163" xr:uid="{53DAF925-1421-4A66-872C-9F939C915942}"/>
    <cellStyle name="Normal 5 2 17 2 5" xfId="14315" xr:uid="{6F914419-AF69-48BE-9ABD-F46CA0B0A4CE}"/>
    <cellStyle name="Normal 5 2 17 2 6" xfId="25164" xr:uid="{16A2CF51-0D3D-458C-86C6-EFF1490A7891}"/>
    <cellStyle name="Normal 5 2 17 2 7" xfId="31314" xr:uid="{FAD5CCAE-77FB-4E7A-9674-4FA2A39F1EB5}"/>
    <cellStyle name="Normal 5 2 17 2 8" xfId="40438" xr:uid="{9E2670C4-A528-4481-B59A-B0571DE5D873}"/>
    <cellStyle name="Normal 5 2 17 3" xfId="3182" xr:uid="{0BB8244F-674F-4FE1-A051-3876D7BA4037}"/>
    <cellStyle name="Normal 5 2 17 3 2" xfId="6420" xr:uid="{F87390B3-6906-4A29-8CDD-9E9A6F355507}"/>
    <cellStyle name="Normal 5 2 17 3 2 2" xfId="11941" xr:uid="{7E9AA0DF-00AA-4AC2-8914-591679C7728A}"/>
    <cellStyle name="Normal 5 2 17 3 2 2 2" xfId="22813" xr:uid="{E6C16F61-896F-4AC8-877A-DA09A364AF7D}"/>
    <cellStyle name="Normal 5 2 17 3 2 2 3" xfId="39146" xr:uid="{824AA21E-340A-4471-9484-DBB6B2236569}"/>
    <cellStyle name="Normal 5 2 17 3 2 3" xfId="17858" xr:uid="{349FF5E0-934A-4A61-ADB0-82EF6CA814CE}"/>
    <cellStyle name="Normal 5 2 17 3 2 4" xfId="28707" xr:uid="{EC4427DE-F47B-4F86-9E18-1B2213F1544B}"/>
    <cellStyle name="Normal 5 2 17 3 2 5" xfId="35178" xr:uid="{05BBF855-9993-4BEC-B153-63103260D98C}"/>
    <cellStyle name="Normal 5 2 17 3 2 6" xfId="43981" xr:uid="{A13CEE66-AC95-4EC9-8A9D-F4FA774A5E1B}"/>
    <cellStyle name="Normal 5 2 17 3 3" xfId="11942" xr:uid="{BC0648F2-8F04-45E9-920E-0BB486B0A169}"/>
    <cellStyle name="Normal 5 2 17 3 3 2" xfId="22814" xr:uid="{1EA2AB81-E9B9-4E7B-9EF5-731AAC402715}"/>
    <cellStyle name="Normal 5 2 17 3 3 3" xfId="37165" xr:uid="{74064593-3581-48F6-A728-88487F295A86}"/>
    <cellStyle name="Normal 5 2 17 3 4" xfId="14802" xr:uid="{57B89A7C-8D7E-4F8B-B122-3C87C381D948}"/>
    <cellStyle name="Normal 5 2 17 3 5" xfId="25651" xr:uid="{FFB207E9-914D-4D5B-8005-202B302E35BC}"/>
    <cellStyle name="Normal 5 2 17 3 6" xfId="31801" xr:uid="{3500225D-0C82-460A-A86A-4A3D913F6C29}"/>
    <cellStyle name="Normal 5 2 17 3 7" xfId="40925" xr:uid="{A354A65B-5DD2-4033-A986-688734B78847}"/>
    <cellStyle name="Normal 5 2 17 4" xfId="5440" xr:uid="{EB7C872E-AA2C-45AD-8C6D-27F2111D3040}"/>
    <cellStyle name="Normal 5 2 17 4 2" xfId="11943" xr:uid="{D926A26F-1A63-495F-92DB-63C4ACF3812A}"/>
    <cellStyle name="Normal 5 2 17 4 2 2" xfId="22815" xr:uid="{A70DBBDE-B254-41BA-9D28-33F8B5E3CC38}"/>
    <cellStyle name="Normal 5 2 17 4 2 3" xfId="38237" xr:uid="{48E2A38A-D085-4B52-96F5-F2112EF24B5F}"/>
    <cellStyle name="Normal 5 2 17 4 3" xfId="16878" xr:uid="{6150B14B-1F92-4C32-8E1C-75E244168D86}"/>
    <cellStyle name="Normal 5 2 17 4 4" xfId="27727" xr:uid="{2BF5D039-7F11-471D-B0C8-9148ACAAAD1F}"/>
    <cellStyle name="Normal 5 2 17 4 5" xfId="34272" xr:uid="{B1B74EA2-12C0-4466-BE69-933BFDD73CA9}"/>
    <cellStyle name="Normal 5 2 17 4 6" xfId="43001" xr:uid="{AA650D98-9AE1-433D-A21C-3F2D8E1E9EBD}"/>
    <cellStyle name="Normal 5 2 17 5" xfId="11944" xr:uid="{CBE0A663-EF25-4B91-A674-D554FF7FD39A}"/>
    <cellStyle name="Normal 5 2 17 5 2" xfId="22816" xr:uid="{19209CE2-600D-4137-B8AA-F24D535E34BF}"/>
    <cellStyle name="Normal 5 2 17 5 3" xfId="36255" xr:uid="{C0B7A2A1-D2DD-475C-B076-41E51531529F}"/>
    <cellStyle name="Normal 5 2 17 6" xfId="13822" xr:uid="{AC12C2B7-5EFD-4CE1-9A07-BFB76CD94AF1}"/>
    <cellStyle name="Normal 5 2 17 7" xfId="24671" xr:uid="{F9E048C4-AC1B-4545-A2FB-3BCD17B4CB71}"/>
    <cellStyle name="Normal 5 2 17 8" xfId="30824" xr:uid="{2AC7697A-8B04-4D62-9536-CBE3E2939278}"/>
    <cellStyle name="Normal 5 2 17 9" xfId="39945" xr:uid="{33566461-08FA-4721-A7EF-3F484D23625B}"/>
    <cellStyle name="Normal 5 2 18" xfId="2034" xr:uid="{65CB5955-1747-431A-AF81-72B0EA528320}"/>
    <cellStyle name="Normal 5 2 18 2" xfId="2696" xr:uid="{23D20822-CB32-4B54-8BE2-D1C0B3B95DD0}"/>
    <cellStyle name="Normal 5 2 18 2 2" xfId="3676" xr:uid="{C68217BC-FE6F-498C-A725-E9B30EA6CEDA}"/>
    <cellStyle name="Normal 5 2 18 2 2 2" xfId="6914" xr:uid="{338DA8F7-62CA-405B-8032-A9E84F67122D}"/>
    <cellStyle name="Normal 5 2 18 2 2 2 2" xfId="11945" xr:uid="{00EF9E7F-FF53-4260-AB17-AB10FD7EEAE5}"/>
    <cellStyle name="Normal 5 2 18 2 2 2 2 2" xfId="22817" xr:uid="{BBF7D2E7-0345-4F3C-8484-20B16280125C}"/>
    <cellStyle name="Normal 5 2 18 2 2 2 2 3" xfId="39148" xr:uid="{018B4525-DA2A-4857-B00D-226520F6C81A}"/>
    <cellStyle name="Normal 5 2 18 2 2 2 3" xfId="18352" xr:uid="{E621FC45-24C5-43A3-91DA-C8CBD108531E}"/>
    <cellStyle name="Normal 5 2 18 2 2 2 4" xfId="29201" xr:uid="{98EFB225-FE14-42C4-AC4B-BDC18D60A2CF}"/>
    <cellStyle name="Normal 5 2 18 2 2 2 5" xfId="35180" xr:uid="{0E7330D5-D74C-4356-BD25-38C91DA1C916}"/>
    <cellStyle name="Normal 5 2 18 2 2 2 6" xfId="44475" xr:uid="{3625A668-EF12-4B4C-8E54-50B72B4F077C}"/>
    <cellStyle name="Normal 5 2 18 2 2 3" xfId="11946" xr:uid="{F87722DC-20DC-466F-9B4E-3FFB1D98F645}"/>
    <cellStyle name="Normal 5 2 18 2 2 3 2" xfId="22818" xr:uid="{E4C2CD66-62AB-4E53-8C24-1DF95B585597}"/>
    <cellStyle name="Normal 5 2 18 2 2 3 3" xfId="37167" xr:uid="{5AC910BE-B9DF-4D86-A756-69D9001D9D65}"/>
    <cellStyle name="Normal 5 2 18 2 2 4" xfId="15296" xr:uid="{215E7DCB-73CA-4FF3-BC1A-A90CD06DA61E}"/>
    <cellStyle name="Normal 5 2 18 2 2 5" xfId="26145" xr:uid="{8B252540-8E0A-40CE-81BA-7930990D9747}"/>
    <cellStyle name="Normal 5 2 18 2 2 6" xfId="32295" xr:uid="{85DD4C18-8362-4635-9DC9-441B22535C29}"/>
    <cellStyle name="Normal 5 2 18 2 2 7" xfId="41419" xr:uid="{ED22C0B4-9909-492D-8D8A-7AF6B1612D54}"/>
    <cellStyle name="Normal 5 2 18 2 3" xfId="5934" xr:uid="{14FC29BF-05F8-4A37-A66F-756D1159ACA0}"/>
    <cellStyle name="Normal 5 2 18 2 3 2" xfId="11947" xr:uid="{A2A899E5-F457-4962-8DD3-AC6E5D8D3CBF}"/>
    <cellStyle name="Normal 5 2 18 2 3 2 2" xfId="22819" xr:uid="{AA2A203B-18BA-4393-B2DC-5E5461214800}"/>
    <cellStyle name="Normal 5 2 18 2 3 2 3" xfId="39147" xr:uid="{676B52C9-964D-4898-B300-34C987945EC1}"/>
    <cellStyle name="Normal 5 2 18 2 3 3" xfId="17372" xr:uid="{82E3E960-BF9B-4979-919A-9813D8A489F5}"/>
    <cellStyle name="Normal 5 2 18 2 3 4" xfId="28221" xr:uid="{910E1946-AAB0-417A-B9E9-1C6F4EB26FD5}"/>
    <cellStyle name="Normal 5 2 18 2 3 5" xfId="35179" xr:uid="{FD7F4E8B-4363-4A23-B2E4-C659D013C960}"/>
    <cellStyle name="Normal 5 2 18 2 3 6" xfId="43495" xr:uid="{46E2BBA9-6547-4455-B33C-5CD5A58BCDAD}"/>
    <cellStyle name="Normal 5 2 18 2 4" xfId="11948" xr:uid="{D1A5327E-B7D0-4D8E-9237-2B4492D9EDD2}"/>
    <cellStyle name="Normal 5 2 18 2 4 2" xfId="22820" xr:uid="{358EB3A6-D738-4D92-A191-B78E4F5502C4}"/>
    <cellStyle name="Normal 5 2 18 2 4 3" xfId="37166" xr:uid="{93C1D7A9-3477-4601-9913-E9CC872C0D4B}"/>
    <cellStyle name="Normal 5 2 18 2 5" xfId="14316" xr:uid="{CE758BF0-6F90-4173-9DBF-A822A6A413AA}"/>
    <cellStyle name="Normal 5 2 18 2 6" xfId="25165" xr:uid="{D2716E2E-9061-4B73-86DB-678D9AA44414}"/>
    <cellStyle name="Normal 5 2 18 2 7" xfId="31315" xr:uid="{C1196B45-B7EE-403A-9F28-59EA5BC4B4D4}"/>
    <cellStyle name="Normal 5 2 18 2 8" xfId="40439" xr:uid="{7CF3FE98-CCFA-4FAA-A120-BBF8CC530423}"/>
    <cellStyle name="Normal 5 2 18 3" xfId="3183" xr:uid="{CD7690DB-BD7C-4C7C-8F83-6E4772F657A7}"/>
    <cellStyle name="Normal 5 2 18 3 2" xfId="6421" xr:uid="{510BB343-F805-4D7D-AAD2-47032B9D5341}"/>
    <cellStyle name="Normal 5 2 18 3 2 2" xfId="11949" xr:uid="{3FFCE1E1-84E3-4FA9-9B21-D215A44358C7}"/>
    <cellStyle name="Normal 5 2 18 3 2 2 2" xfId="22821" xr:uid="{A27330E5-256D-427F-91E1-438CB2D62D61}"/>
    <cellStyle name="Normal 5 2 18 3 2 2 3" xfId="39149" xr:uid="{BFC75C85-E81C-4864-A844-7D6FD4D93F42}"/>
    <cellStyle name="Normal 5 2 18 3 2 3" xfId="17859" xr:uid="{10B7EBBC-EF38-4D81-B1AE-FB85F2FA4CE0}"/>
    <cellStyle name="Normal 5 2 18 3 2 4" xfId="28708" xr:uid="{102DC792-8DA4-42C3-95AC-90E80F6F69FE}"/>
    <cellStyle name="Normal 5 2 18 3 2 5" xfId="35181" xr:uid="{8B0F09AC-A351-4F8D-8F6E-34376540BCAD}"/>
    <cellStyle name="Normal 5 2 18 3 2 6" xfId="43982" xr:uid="{14862994-9A5D-4700-B975-8AACC1DDC273}"/>
    <cellStyle name="Normal 5 2 18 3 3" xfId="11950" xr:uid="{B6715F0C-F178-4DB9-A871-6C68E5BD3C60}"/>
    <cellStyle name="Normal 5 2 18 3 3 2" xfId="22822" xr:uid="{8BE2E27E-3A7D-4CEC-AACE-7FDFF7B78010}"/>
    <cellStyle name="Normal 5 2 18 3 3 3" xfId="37168" xr:uid="{C54AD662-885F-4810-980B-8DFF55514080}"/>
    <cellStyle name="Normal 5 2 18 3 4" xfId="14803" xr:uid="{19923387-5220-4AB7-8C89-40B7D1F56B7D}"/>
    <cellStyle name="Normal 5 2 18 3 5" xfId="25652" xr:uid="{B3CC1A06-7BAF-45D0-B538-107D16789C58}"/>
    <cellStyle name="Normal 5 2 18 3 6" xfId="31802" xr:uid="{CD3DA70D-FB63-4BF7-8710-4D5B26FC0FBD}"/>
    <cellStyle name="Normal 5 2 18 3 7" xfId="40926" xr:uid="{89B36F59-0137-48BB-8DE8-D9FE7F1C2120}"/>
    <cellStyle name="Normal 5 2 18 4" xfId="5441" xr:uid="{749DA860-7C7C-49E2-A815-B021091EAF51}"/>
    <cellStyle name="Normal 5 2 18 4 2" xfId="11951" xr:uid="{6C05FDAD-BF94-4642-8ED4-96B73BD6C63B}"/>
    <cellStyle name="Normal 5 2 18 4 2 2" xfId="22823" xr:uid="{B64CF6BC-983F-4E7B-AFA9-C48535E94752}"/>
    <cellStyle name="Normal 5 2 18 4 2 3" xfId="38238" xr:uid="{6F140B09-9C48-4493-8A6D-E3E492114355}"/>
    <cellStyle name="Normal 5 2 18 4 3" xfId="16879" xr:uid="{7B00A7FC-2054-4052-9ED9-6A6912A0DABB}"/>
    <cellStyle name="Normal 5 2 18 4 4" xfId="27728" xr:uid="{848ABDE6-2A09-49F0-A21F-8D2A2FACEFC0}"/>
    <cellStyle name="Normal 5 2 18 4 5" xfId="34273" xr:uid="{C2357C43-0FDA-4611-B1A0-E28F4844559B}"/>
    <cellStyle name="Normal 5 2 18 4 6" xfId="43002" xr:uid="{AC9AB72B-762C-47FA-8C83-7BA14A4C91EA}"/>
    <cellStyle name="Normal 5 2 18 5" xfId="11952" xr:uid="{C82AD73B-CBA6-4786-A86E-1885E1DC7150}"/>
    <cellStyle name="Normal 5 2 18 5 2" xfId="22824" xr:uid="{B1510C2E-1017-4595-820C-58BB37E8DE99}"/>
    <cellStyle name="Normal 5 2 18 5 3" xfId="36256" xr:uid="{27C8BC28-8FC2-4027-BD06-1F486EE3A3F6}"/>
    <cellStyle name="Normal 5 2 18 6" xfId="13823" xr:uid="{5E3A4159-8618-484C-88DB-52D981B50DC9}"/>
    <cellStyle name="Normal 5 2 18 7" xfId="24672" xr:uid="{6AF057EC-5686-4277-BB3E-3344C7894DEF}"/>
    <cellStyle name="Normal 5 2 18 8" xfId="30825" xr:uid="{A3F3FEEB-114A-41FC-A9D2-BF630B9CB214}"/>
    <cellStyle name="Normal 5 2 18 9" xfId="39946" xr:uid="{6747E13A-9CAE-444B-9CC6-A227DB1B4FB3}"/>
    <cellStyle name="Normal 5 2 19" xfId="2035" xr:uid="{9BDD2CD8-1598-43E9-A918-99ECC35A0423}"/>
    <cellStyle name="Normal 5 2 19 2" xfId="2697" xr:uid="{B5B00E91-AB0B-4872-A835-6571E70350B2}"/>
    <cellStyle name="Normal 5 2 19 2 2" xfId="3677" xr:uid="{32D8ACEB-E015-48D6-B486-1A51261BC79A}"/>
    <cellStyle name="Normal 5 2 19 2 2 2" xfId="6915" xr:uid="{7AD46344-4107-419A-8B25-8CC5AA640180}"/>
    <cellStyle name="Normal 5 2 19 2 2 2 2" xfId="11953" xr:uid="{6CB5D34C-2017-4D6C-95DE-35702EC0C91F}"/>
    <cellStyle name="Normal 5 2 19 2 2 2 2 2" xfId="22825" xr:uid="{C3CDB4F8-A601-441B-ACD0-F6337AEB32D7}"/>
    <cellStyle name="Normal 5 2 19 2 2 2 2 3" xfId="39151" xr:uid="{21764826-D3C4-4F17-B763-AB80F9BD87B2}"/>
    <cellStyle name="Normal 5 2 19 2 2 2 3" xfId="18353" xr:uid="{441BAABD-8078-4A5A-B72A-FC7CFD98D544}"/>
    <cellStyle name="Normal 5 2 19 2 2 2 4" xfId="29202" xr:uid="{82786205-03D8-42AF-8D47-C1C5908995E8}"/>
    <cellStyle name="Normal 5 2 19 2 2 2 5" xfId="35183" xr:uid="{DE36AB17-6D1F-49DC-8B85-71ACDF83458D}"/>
    <cellStyle name="Normal 5 2 19 2 2 2 6" xfId="44476" xr:uid="{F4ABDD64-0D95-43CA-9064-15A368D8443E}"/>
    <cellStyle name="Normal 5 2 19 2 2 3" xfId="11954" xr:uid="{9A52D39B-A905-4A69-8E8F-BD86E5D0EB24}"/>
    <cellStyle name="Normal 5 2 19 2 2 3 2" xfId="22826" xr:uid="{53DF1521-5281-49AE-995E-66C5EFBC7E90}"/>
    <cellStyle name="Normal 5 2 19 2 2 3 3" xfId="37170" xr:uid="{07A9539C-4BF6-4B53-AF8C-AB8990A9D39C}"/>
    <cellStyle name="Normal 5 2 19 2 2 4" xfId="15297" xr:uid="{C433B490-667C-4162-AFEF-3BC635394B15}"/>
    <cellStyle name="Normal 5 2 19 2 2 5" xfId="26146" xr:uid="{4C8AAA6D-E4B8-4A29-976A-1A706E02D09C}"/>
    <cellStyle name="Normal 5 2 19 2 2 6" xfId="32296" xr:uid="{44110C8E-D038-4ACE-A57B-D832E24031B3}"/>
    <cellStyle name="Normal 5 2 19 2 2 7" xfId="41420" xr:uid="{61D9C0DE-4F8E-4BFB-A5B8-0386EB22DFFD}"/>
    <cellStyle name="Normal 5 2 19 2 3" xfId="5935" xr:uid="{F548F786-F2DD-4286-A730-AF26498A0B70}"/>
    <cellStyle name="Normal 5 2 19 2 3 2" xfId="11955" xr:uid="{53D7AD9A-1FE9-4CFE-8D58-F2BC0F187959}"/>
    <cellStyle name="Normal 5 2 19 2 3 2 2" xfId="22827" xr:uid="{F25308E4-32D9-4E13-B0AB-1D7185067E7A}"/>
    <cellStyle name="Normal 5 2 19 2 3 2 3" xfId="39150" xr:uid="{CF0C00BB-D444-41BE-B150-2A29A3A2D047}"/>
    <cellStyle name="Normal 5 2 19 2 3 3" xfId="17373" xr:uid="{59533566-FF1C-4ACD-9537-135493B59AC7}"/>
    <cellStyle name="Normal 5 2 19 2 3 4" xfId="28222" xr:uid="{21E41A05-39DF-490F-A966-8454353ADA92}"/>
    <cellStyle name="Normal 5 2 19 2 3 5" xfId="35182" xr:uid="{6DD51F75-E3C6-4D28-B734-94CC8CBDFA8A}"/>
    <cellStyle name="Normal 5 2 19 2 3 6" xfId="43496" xr:uid="{6BD69C63-11D9-4AEF-A980-7A313414626A}"/>
    <cellStyle name="Normal 5 2 19 2 4" xfId="11956" xr:uid="{04EA16AA-4E69-41AE-9C1F-B910DED94E79}"/>
    <cellStyle name="Normal 5 2 19 2 4 2" xfId="22828" xr:uid="{F829AE2B-AEF5-4B98-B10B-CB1F6FE92088}"/>
    <cellStyle name="Normal 5 2 19 2 4 3" xfId="37169" xr:uid="{F0D3EF4F-2503-4370-BE77-AFE5DADAA0E1}"/>
    <cellStyle name="Normal 5 2 19 2 5" xfId="14317" xr:uid="{CEB112BF-EE2C-4FD9-9251-48E99DED55F6}"/>
    <cellStyle name="Normal 5 2 19 2 6" xfId="25166" xr:uid="{DF5A6D92-CD06-435A-B189-35978671827E}"/>
    <cellStyle name="Normal 5 2 19 2 7" xfId="31316" xr:uid="{C9726932-6F0E-4CF7-9853-594C2D992E11}"/>
    <cellStyle name="Normal 5 2 19 2 8" xfId="40440" xr:uid="{403401EF-1A78-4AAC-9385-31803696A20A}"/>
    <cellStyle name="Normal 5 2 19 3" xfId="3184" xr:uid="{99D46A39-0221-4322-860B-062A74D7A155}"/>
    <cellStyle name="Normal 5 2 19 3 2" xfId="6422" xr:uid="{FC6468D6-D1FD-495C-8BDA-B5A126D633E6}"/>
    <cellStyle name="Normal 5 2 19 3 2 2" xfId="11957" xr:uid="{3C152D39-5D76-4793-839E-FC4B1F080E93}"/>
    <cellStyle name="Normal 5 2 19 3 2 2 2" xfId="22829" xr:uid="{54BAA614-33F0-466E-9B0E-8DFE34517D40}"/>
    <cellStyle name="Normal 5 2 19 3 2 2 3" xfId="39152" xr:uid="{F9430968-5894-4931-88CA-2AEB55E6A2C5}"/>
    <cellStyle name="Normal 5 2 19 3 2 3" xfId="17860" xr:uid="{43B6400C-3499-48B2-BA21-B33C054AD2F9}"/>
    <cellStyle name="Normal 5 2 19 3 2 4" xfId="28709" xr:uid="{BE3D2351-59C5-4589-BBE7-A1732B78E7A2}"/>
    <cellStyle name="Normal 5 2 19 3 2 5" xfId="35184" xr:uid="{037B4148-7D5A-4186-887F-30D093C9A4DE}"/>
    <cellStyle name="Normal 5 2 19 3 2 6" xfId="43983" xr:uid="{9293EAE3-A797-45A7-93EF-F2D89C17E98C}"/>
    <cellStyle name="Normal 5 2 19 3 3" xfId="11958" xr:uid="{FEF7E618-D141-4C97-BAD7-B2C30725AE4F}"/>
    <cellStyle name="Normal 5 2 19 3 3 2" xfId="22830" xr:uid="{D3E82B4B-B0C0-496A-B495-1532A8696582}"/>
    <cellStyle name="Normal 5 2 19 3 3 3" xfId="37171" xr:uid="{612AE05F-CAF9-44AD-8FFF-7FF0315F5168}"/>
    <cellStyle name="Normal 5 2 19 3 4" xfId="14804" xr:uid="{206BE236-2566-4050-B008-6667B2E6E6D7}"/>
    <cellStyle name="Normal 5 2 19 3 5" xfId="25653" xr:uid="{9BB68136-64A0-4BCD-BD32-6FBEFE509EEC}"/>
    <cellStyle name="Normal 5 2 19 3 6" xfId="31803" xr:uid="{1F7F267E-9FA8-4B74-A22B-EB545EF53DA4}"/>
    <cellStyle name="Normal 5 2 19 3 7" xfId="40927" xr:uid="{622233D8-01C7-4718-9D3B-57A7AFF91CEF}"/>
    <cellStyle name="Normal 5 2 19 4" xfId="5442" xr:uid="{2D94DD7A-C1CE-4D2C-98BC-4D16A8546267}"/>
    <cellStyle name="Normal 5 2 19 4 2" xfId="11959" xr:uid="{D6297A6B-B0F5-4B58-A79C-7F4CEA1A2CAD}"/>
    <cellStyle name="Normal 5 2 19 4 2 2" xfId="22831" xr:uid="{40EEC8E8-A2BC-41E6-9F2C-424D42B4727E}"/>
    <cellStyle name="Normal 5 2 19 4 2 3" xfId="38239" xr:uid="{4C86EA6D-0D8E-46D9-9B1D-BCAE4FEAE8CD}"/>
    <cellStyle name="Normal 5 2 19 4 3" xfId="16880" xr:uid="{D1A79AD1-2862-4A44-B938-A14F092C3B54}"/>
    <cellStyle name="Normal 5 2 19 4 4" xfId="27729" xr:uid="{30BF6B11-4FE7-414B-83B9-0B65D3FAB0E5}"/>
    <cellStyle name="Normal 5 2 19 4 5" xfId="34274" xr:uid="{7FB6959E-A205-41E9-A592-42803A9993CC}"/>
    <cellStyle name="Normal 5 2 19 4 6" xfId="43003" xr:uid="{587FA6CA-AD80-4533-AC22-50C4DDD6695F}"/>
    <cellStyle name="Normal 5 2 19 5" xfId="11960" xr:uid="{99405857-C062-4600-BA55-44AC45D22FDE}"/>
    <cellStyle name="Normal 5 2 19 5 2" xfId="22832" xr:uid="{779752E5-2692-4E7F-9BBA-A779089A175A}"/>
    <cellStyle name="Normal 5 2 19 5 3" xfId="36257" xr:uid="{8ECAD3CB-FFE3-474B-9C71-3699751277BD}"/>
    <cellStyle name="Normal 5 2 19 6" xfId="13824" xr:uid="{1E421157-E2C2-4489-BD15-3569BA42AA14}"/>
    <cellStyle name="Normal 5 2 19 7" xfId="24673" xr:uid="{48C07BDF-81F3-4C59-A76C-6EA84D630CED}"/>
    <cellStyle name="Normal 5 2 19 8" xfId="30826" xr:uid="{1CF924EC-9ED3-4933-A8A1-1289E2617001}"/>
    <cellStyle name="Normal 5 2 19 9" xfId="39947" xr:uid="{17717942-C49A-41B9-9903-7461A91841E0}"/>
    <cellStyle name="Normal 5 2 2" xfId="1067" xr:uid="{D52212A4-FC87-427B-A3A2-D5CBBBEDB385}"/>
    <cellStyle name="Normal 5 2 2 10" xfId="3052" xr:uid="{06EE512B-A435-47B0-8F4F-43EEB44B034A}"/>
    <cellStyle name="Normal 5 2 2 10 2" xfId="6290" xr:uid="{263F398B-8300-469E-AEF0-1DB9DC2B4A94}"/>
    <cellStyle name="Normal 5 2 2 10 2 2" xfId="11961" xr:uid="{BC5E880B-C75D-4B19-BE1D-C9A2EC8B5536}"/>
    <cellStyle name="Normal 5 2 2 10 2 2 2" xfId="22833" xr:uid="{0166F72D-C063-424B-9723-F41ACD7FA829}"/>
    <cellStyle name="Normal 5 2 2 10 2 2 3" xfId="39153" xr:uid="{DC980B80-2E12-479A-8A48-0CAD0FD8F87A}"/>
    <cellStyle name="Normal 5 2 2 10 2 3" xfId="17728" xr:uid="{206B9033-0462-4B18-8559-FB198AD1CFD6}"/>
    <cellStyle name="Normal 5 2 2 10 2 4" xfId="28577" xr:uid="{981223ED-760E-4576-B50A-AD9952CADADF}"/>
    <cellStyle name="Normal 5 2 2 10 2 5" xfId="35185" xr:uid="{5BE06543-8E16-421D-84FA-94E16D852CE6}"/>
    <cellStyle name="Normal 5 2 2 10 2 6" xfId="43851" xr:uid="{5FA33AA8-9CD7-43DF-976A-8BDB6340F2E6}"/>
    <cellStyle name="Normal 5 2 2 10 3" xfId="11962" xr:uid="{6EE7CAB6-1B9D-42FD-BF90-30EEA83E2BB7}"/>
    <cellStyle name="Normal 5 2 2 10 3 2" xfId="22834" xr:uid="{6E5F7872-F9A2-47A3-86DD-6E4FA4955340}"/>
    <cellStyle name="Normal 5 2 2 10 3 3" xfId="37172" xr:uid="{493B3EDA-4D06-44DE-8DC2-6D97E59D9B85}"/>
    <cellStyle name="Normal 5 2 2 10 4" xfId="14672" xr:uid="{5FD5543F-85F3-4741-A7C1-7EE8E0AC0A5E}"/>
    <cellStyle name="Normal 5 2 2 10 5" xfId="25521" xr:uid="{76E61211-3E02-4335-9D7F-0434071FE933}"/>
    <cellStyle name="Normal 5 2 2 10 6" xfId="31671" xr:uid="{272E148B-F731-4C1E-9418-C419BCB0DB3D}"/>
    <cellStyle name="Normal 5 2 2 10 7" xfId="40795" xr:uid="{9C04C20A-5A55-421B-A339-737925F71014}"/>
    <cellStyle name="Normal 5 2 2 11" xfId="4056" xr:uid="{B6344D00-A87D-4080-AAA4-4E96B5183B2D}"/>
    <cellStyle name="Normal 5 2 2 11 2" xfId="7288" xr:uid="{48199EA2-34DC-4ACE-8FF0-F9DFB50F8A85}"/>
    <cellStyle name="Normal 5 2 2 11 2 2" xfId="18726" xr:uid="{25B4244E-1743-42AD-A5DA-46B59CA264E5}"/>
    <cellStyle name="Normal 5 2 2 11 2 3" xfId="29575" xr:uid="{A4731A0C-DE1B-41D7-A07F-D41879184F58}"/>
    <cellStyle name="Normal 5 2 2 11 2 4" xfId="37833" xr:uid="{2B086898-D087-4458-9270-C7FCE5FF053A}"/>
    <cellStyle name="Normal 5 2 2 11 2 5" xfId="44849" xr:uid="{98EEFEAD-401A-486E-ADB5-D0ABBE671E8F}"/>
    <cellStyle name="Normal 5 2 2 11 3" xfId="15670" xr:uid="{8C62940D-5C08-4F49-91CB-98D93B57BD88}"/>
    <cellStyle name="Normal 5 2 2 11 4" xfId="26519" xr:uid="{7DCC102C-6A5B-4957-86FB-68F6E1887593}"/>
    <cellStyle name="Normal 5 2 2 11 5" xfId="33247" xr:uid="{E7F33D64-4E09-4E51-A211-3178F8FC4147}"/>
    <cellStyle name="Normal 5 2 2 11 6" xfId="41793" xr:uid="{22B96F28-7A7F-4717-971D-BD7C49CFE2DD}"/>
    <cellStyle name="Normal 5 2 2 12" xfId="4597" xr:uid="{5D06A96D-A8FD-4A26-9DF4-8317CFF13DB7}"/>
    <cellStyle name="Normal 5 2 2 12 2" xfId="7653" xr:uid="{45065720-E4B7-4E34-9955-E03C1AAC3167}"/>
    <cellStyle name="Normal 5 2 2 12 2 2" xfId="19091" xr:uid="{46B3C7D5-DFCD-463B-AC95-D83DF868D9B2}"/>
    <cellStyle name="Normal 5 2 2 12 2 3" xfId="29940" xr:uid="{8DE3B1C6-0285-418C-94E2-E6F0F92B5EE5}"/>
    <cellStyle name="Normal 5 2 2 12 2 4" xfId="45214" xr:uid="{1C7583DD-DC27-4ABD-A334-A71906FA7B4E}"/>
    <cellStyle name="Normal 5 2 2 12 3" xfId="16035" xr:uid="{5C0B7EBF-7077-44C6-BC8A-65BEFA50105B}"/>
    <cellStyle name="Normal 5 2 2 12 4" xfId="26884" xr:uid="{BC2E2293-4F4F-4903-A716-0B32C7820B1B}"/>
    <cellStyle name="Normal 5 2 2 12 5" xfId="35850" xr:uid="{819F593C-812A-4089-8DB8-BF216AEB05B4}"/>
    <cellStyle name="Normal 5 2 2 12 6" xfId="42158" xr:uid="{D3A6ED9B-F077-4A2D-9DE2-06ADFA7A4786}"/>
    <cellStyle name="Normal 5 2 2 13" xfId="4959" xr:uid="{43D9008E-1734-49E4-962F-3C7178C6F289}"/>
    <cellStyle name="Normal 5 2 2 13 2" xfId="8015" xr:uid="{87ED8B8A-659D-4269-BD48-2672F833DCA2}"/>
    <cellStyle name="Normal 5 2 2 13 2 2" xfId="19453" xr:uid="{48E55037-6436-4B8D-B11C-0A72598D128B}"/>
    <cellStyle name="Normal 5 2 2 13 2 3" xfId="30302" xr:uid="{9372FA1B-AD23-46D0-BA3D-72B2A5A9E79A}"/>
    <cellStyle name="Normal 5 2 2 13 2 4" xfId="45576" xr:uid="{01CD1A52-EB61-4E05-A832-6088513599BB}"/>
    <cellStyle name="Normal 5 2 2 13 3" xfId="16397" xr:uid="{EF34D72E-00B5-4A9D-B6D9-F970C6AAF3A7}"/>
    <cellStyle name="Normal 5 2 2 13 4" xfId="27246" xr:uid="{61DB6741-200D-488C-B1FD-396888364C88}"/>
    <cellStyle name="Normal 5 2 2 13 5" xfId="42520" xr:uid="{F520E80F-6F37-45FB-94D4-D40F535291B0}"/>
    <cellStyle name="Normal 5 2 2 14" xfId="5310" xr:uid="{702FCE14-1B15-4F5E-B6A2-9D965D61C399}"/>
    <cellStyle name="Normal 5 2 2 14 2" xfId="16748" xr:uid="{B27FEA1E-6CBB-48B6-9B42-925772E9E4C1}"/>
    <cellStyle name="Normal 5 2 2 14 3" xfId="27597" xr:uid="{D04D6FCC-7550-4943-BED3-C43DE7FFD5B9}"/>
    <cellStyle name="Normal 5 2 2 14 4" xfId="42871" xr:uid="{306AF067-A9AD-46C4-ACF2-C671CB77373F}"/>
    <cellStyle name="Normal 5 2 2 15" xfId="13692" xr:uid="{EE10002E-5DDD-4775-906F-B2D586CCFBDA}"/>
    <cellStyle name="Normal 5 2 2 16" xfId="24541" xr:uid="{409957F1-89D1-4257-8A34-ABA3A044A9EC}"/>
    <cellStyle name="Normal 5 2 2 17" xfId="30652" xr:uid="{797C351D-1945-484B-977D-EDC16121FC72}"/>
    <cellStyle name="Normal 5 2 2 18" xfId="39815" xr:uid="{605925E8-FEF4-4843-8873-72A8BA7C0687}"/>
    <cellStyle name="Normal 5 2 2 2" xfId="1068" xr:uid="{AEB4F581-07BD-446C-B12F-0E736DED3DAF}"/>
    <cellStyle name="Normal 5 2 2 3" xfId="1069" xr:uid="{17305FC0-3057-42A9-A31D-86185077B57E}"/>
    <cellStyle name="Normal 5 2 2 4" xfId="1070" xr:uid="{BFD7EF21-0722-4624-A48B-81FD196F032A}"/>
    <cellStyle name="Normal 5 2 2 5" xfId="1071" xr:uid="{BF183412-F6DD-4F56-B046-143D11C145EC}"/>
    <cellStyle name="Normal 5 2 2 6" xfId="1072" xr:uid="{99824896-D9C0-4381-B3E9-B3DED046B119}"/>
    <cellStyle name="Normal 5 2 2 7" xfId="1073" xr:uid="{F41E8EF5-6941-44CB-8752-407C9BE3FAD5}"/>
    <cellStyle name="Normal 5 2 2 7 10" xfId="30653" xr:uid="{F1438D6E-BD51-412E-A2A9-9F6D94D8D159}"/>
    <cellStyle name="Normal 5 2 2 7 11" xfId="39816" xr:uid="{E5EB5F27-D26A-486B-9569-47580378A10F}"/>
    <cellStyle name="Normal 5 2 2 7 2" xfId="2565" xr:uid="{15DAB5CF-2345-4BBC-8299-88667C011024}"/>
    <cellStyle name="Normal 5 2 2 7 2 2" xfId="3546" xr:uid="{2AF52AA0-DC20-43CC-ACAB-EFE267228A22}"/>
    <cellStyle name="Normal 5 2 2 7 2 2 2" xfId="6784" xr:uid="{64A2560B-9D40-44C1-B8A3-0209AC4FC460}"/>
    <cellStyle name="Normal 5 2 2 7 2 2 2 2" xfId="11963" xr:uid="{6B06399A-90EB-428A-B108-8061078BBB33}"/>
    <cellStyle name="Normal 5 2 2 7 2 2 2 2 2" xfId="22835" xr:uid="{FB6B316D-15C9-4FB9-BD82-4E8285DDF83F}"/>
    <cellStyle name="Normal 5 2 2 7 2 2 2 2 3" xfId="39154" xr:uid="{7BB8CDD8-FD6B-4BF3-B9B5-8CED4F615818}"/>
    <cellStyle name="Normal 5 2 2 7 2 2 2 3" xfId="18222" xr:uid="{D4354FF7-8861-4913-9574-8F73728F033B}"/>
    <cellStyle name="Normal 5 2 2 7 2 2 2 4" xfId="29071" xr:uid="{2876F222-0C51-471B-B871-CC493C910218}"/>
    <cellStyle name="Normal 5 2 2 7 2 2 2 5" xfId="35186" xr:uid="{557B1733-6F97-41B4-8AAA-FAFD9645D489}"/>
    <cellStyle name="Normal 5 2 2 7 2 2 2 6" xfId="44345" xr:uid="{6FC74721-6A65-41F3-9B2C-6CD0D718152A}"/>
    <cellStyle name="Normal 5 2 2 7 2 2 3" xfId="11964" xr:uid="{6673BB90-62E7-4504-B851-8936F53788CD}"/>
    <cellStyle name="Normal 5 2 2 7 2 2 3 2" xfId="22836" xr:uid="{947CEFC1-20C1-47FB-8F80-5F74853F15E3}"/>
    <cellStyle name="Normal 5 2 2 7 2 2 3 3" xfId="37173" xr:uid="{6BAD68C4-50FB-4DE0-A009-4E3E3A057EB1}"/>
    <cellStyle name="Normal 5 2 2 7 2 2 4" xfId="15166" xr:uid="{19123D02-59C2-4B01-A974-C66E87BAA129}"/>
    <cellStyle name="Normal 5 2 2 7 2 2 5" xfId="26015" xr:uid="{EA9DDE6A-EC9F-486C-BF2D-5B566D08419A}"/>
    <cellStyle name="Normal 5 2 2 7 2 2 6" xfId="32165" xr:uid="{99A87992-8A79-4FB8-A689-5044CD56ADFC}"/>
    <cellStyle name="Normal 5 2 2 7 2 2 7" xfId="41289" xr:uid="{23759378-3FDB-48A3-A64B-BA97574FE81B}"/>
    <cellStyle name="Normal 5 2 2 7 2 3" xfId="5804" xr:uid="{CFD97559-6F46-48CF-B08B-6DFF082C23FC}"/>
    <cellStyle name="Normal 5 2 2 7 2 3 2" xfId="11965" xr:uid="{15A973D3-F1F5-4D4E-AA7D-1CA0E9FC3117}"/>
    <cellStyle name="Normal 5 2 2 7 2 3 2 2" xfId="22837" xr:uid="{EE8351E4-2170-4D1C-B4BE-731BC29FEF99}"/>
    <cellStyle name="Normal 5 2 2 7 2 3 2 3" xfId="38240" xr:uid="{F49257AC-B278-48CF-B111-6560142B14FE}"/>
    <cellStyle name="Normal 5 2 2 7 2 3 3" xfId="17242" xr:uid="{E768B3F3-D99E-4311-8225-8D7B9FEF7DEF}"/>
    <cellStyle name="Normal 5 2 2 7 2 3 4" xfId="28091" xr:uid="{E062A0A8-29F8-4470-A921-ED551E931673}"/>
    <cellStyle name="Normal 5 2 2 7 2 3 5" xfId="34275" xr:uid="{F5CA03D7-3A75-4388-984C-85AB275AC2A8}"/>
    <cellStyle name="Normal 5 2 2 7 2 3 6" xfId="43365" xr:uid="{97AF733C-DAA3-4CE4-8B9A-E13800821285}"/>
    <cellStyle name="Normal 5 2 2 7 2 4" xfId="11966" xr:uid="{2B002928-5C19-43FD-B50C-B94F75866CA8}"/>
    <cellStyle name="Normal 5 2 2 7 2 4 2" xfId="22838" xr:uid="{646E2F99-B48E-4828-962B-8C52C195051E}"/>
    <cellStyle name="Normal 5 2 2 7 2 4 3" xfId="36258" xr:uid="{5230D561-14FD-436B-9BCC-A74A552A0E80}"/>
    <cellStyle name="Normal 5 2 2 7 2 5" xfId="14186" xr:uid="{4D17D6F5-0D8D-43C4-8CD3-65877F3E9A96}"/>
    <cellStyle name="Normal 5 2 2 7 2 6" xfId="25035" xr:uid="{05BC92B7-C180-4AE1-8CCD-D0402757F82B}"/>
    <cellStyle name="Normal 5 2 2 7 2 7" xfId="31185" xr:uid="{654CFB28-A4BB-4066-A38E-25BC4675C562}"/>
    <cellStyle name="Normal 5 2 2 7 2 8" xfId="40309" xr:uid="{4E7387EF-7666-4B36-8A4E-5D7FE84C86B2}"/>
    <cellStyle name="Normal 5 2 2 7 3" xfId="3053" xr:uid="{9302DCB7-12A2-4C26-9A40-D4171D7EC386}"/>
    <cellStyle name="Normal 5 2 2 7 3 2" xfId="6291" xr:uid="{0A0A7F7F-BF46-4420-B4B6-862D364C8E45}"/>
    <cellStyle name="Normal 5 2 2 7 3 2 2" xfId="11967" xr:uid="{CE878D30-FF43-427E-9E2B-5F90D1F7B724}"/>
    <cellStyle name="Normal 5 2 2 7 3 2 2 2" xfId="22839" xr:uid="{7B0C8EFE-E6E8-42E7-ABB6-05DE2B3B878B}"/>
    <cellStyle name="Normal 5 2 2 7 3 2 2 3" xfId="39155" xr:uid="{AC37BB80-2F08-4D2E-B062-36557BAED7FD}"/>
    <cellStyle name="Normal 5 2 2 7 3 2 3" xfId="17729" xr:uid="{AF8A4C2A-1679-4ECE-8CC7-16B5BC6DE331}"/>
    <cellStyle name="Normal 5 2 2 7 3 2 4" xfId="28578" xr:uid="{2758D0AD-B8BD-423B-9E56-C55D67B6B6F7}"/>
    <cellStyle name="Normal 5 2 2 7 3 2 5" xfId="35187" xr:uid="{F4FBC1EF-FFDD-420F-B354-FC26AD26DD53}"/>
    <cellStyle name="Normal 5 2 2 7 3 2 6" xfId="43852" xr:uid="{C8C4BEAD-5FAF-4147-8BB6-E6BAEAF61262}"/>
    <cellStyle name="Normal 5 2 2 7 3 3" xfId="11968" xr:uid="{839D9405-0FF2-4320-93D5-21C77E8063E4}"/>
    <cellStyle name="Normal 5 2 2 7 3 3 2" xfId="22840" xr:uid="{AEFDE070-DCD8-4EDE-B9A6-FFB6B3781EF5}"/>
    <cellStyle name="Normal 5 2 2 7 3 3 3" xfId="37174" xr:uid="{9AB7E82C-B1F2-4228-B9EA-5D1C5F1D757C}"/>
    <cellStyle name="Normal 5 2 2 7 3 4" xfId="14673" xr:uid="{1196B636-2DCB-4430-B2F4-8DE24120910C}"/>
    <cellStyle name="Normal 5 2 2 7 3 5" xfId="25522" xr:uid="{FF103529-C1B4-4864-AAB3-7406A8CF10FA}"/>
    <cellStyle name="Normal 5 2 2 7 3 6" xfId="31672" xr:uid="{B000FAF0-45DF-464A-AE69-70D85A3172EC}"/>
    <cellStyle name="Normal 5 2 2 7 3 7" xfId="40796" xr:uid="{CC51A0D8-4E88-43E1-8CF5-18ED131A8BB4}"/>
    <cellStyle name="Normal 5 2 2 7 4" xfId="4057" xr:uid="{CA939B18-7EB6-4DC6-87D5-7A7C7BD09976}"/>
    <cellStyle name="Normal 5 2 2 7 4 2" xfId="7289" xr:uid="{67321104-27FB-479B-94B9-CE8EFFE5D06B}"/>
    <cellStyle name="Normal 5 2 2 7 4 2 2" xfId="18727" xr:uid="{33A37601-3B5D-42EF-92C0-A9B151FD0282}"/>
    <cellStyle name="Normal 5 2 2 7 4 2 3" xfId="29576" xr:uid="{F5B49174-CDE8-479B-A080-2E1C57A1C71E}"/>
    <cellStyle name="Normal 5 2 2 7 4 2 4" xfId="37834" xr:uid="{3EA6A848-7AB7-45F1-B52D-2B317AFDAF71}"/>
    <cellStyle name="Normal 5 2 2 7 4 2 5" xfId="44850" xr:uid="{FF3D3706-590C-45F7-85C4-1F3617964DE0}"/>
    <cellStyle name="Normal 5 2 2 7 4 3" xfId="15671" xr:uid="{38E02BFF-42CC-4376-A8AD-8B2A2202DC78}"/>
    <cellStyle name="Normal 5 2 2 7 4 4" xfId="26520" xr:uid="{4E77D8FE-405E-4F30-8CE9-9CB6C9C662A8}"/>
    <cellStyle name="Normal 5 2 2 7 4 5" xfId="33248" xr:uid="{AD9BBB31-B5AA-4F6B-A5A7-04A313A43B40}"/>
    <cellStyle name="Normal 5 2 2 7 4 6" xfId="41794" xr:uid="{7E63CA21-EBC1-4133-901A-9AC5855C46BD}"/>
    <cellStyle name="Normal 5 2 2 7 5" xfId="4598" xr:uid="{13F939BB-15F8-4AE7-863D-79392F5BF9A5}"/>
    <cellStyle name="Normal 5 2 2 7 5 2" xfId="7654" xr:uid="{8F88F430-4872-40AE-8185-10FFA86BCC8C}"/>
    <cellStyle name="Normal 5 2 2 7 5 2 2" xfId="19092" xr:uid="{9ED41784-D294-4DD1-B615-8945A2CCE5C1}"/>
    <cellStyle name="Normal 5 2 2 7 5 2 3" xfId="29941" xr:uid="{D3E4B64E-8E46-4BF1-8CDF-20761AD97990}"/>
    <cellStyle name="Normal 5 2 2 7 5 2 4" xfId="45215" xr:uid="{73D59F37-4DA5-4C87-8610-9055804B7069}"/>
    <cellStyle name="Normal 5 2 2 7 5 3" xfId="16036" xr:uid="{A1524F44-EE99-41AF-916F-3994A7CB73E0}"/>
    <cellStyle name="Normal 5 2 2 7 5 4" xfId="26885" xr:uid="{F7A1B249-7D5B-4E01-9DBB-BCCECE585B88}"/>
    <cellStyle name="Normal 5 2 2 7 5 5" xfId="35851" xr:uid="{51146D09-C380-44C2-A23E-7E0709A513D4}"/>
    <cellStyle name="Normal 5 2 2 7 5 6" xfId="42159" xr:uid="{4D1A880C-72FA-4211-8CE1-7E98D428F1EA}"/>
    <cellStyle name="Normal 5 2 2 7 6" xfId="4960" xr:uid="{8362A869-171E-4C16-95B8-EAE94298F0FE}"/>
    <cellStyle name="Normal 5 2 2 7 6 2" xfId="8016" xr:uid="{1F066CF9-621A-4F0E-9337-B97B403C7A83}"/>
    <cellStyle name="Normal 5 2 2 7 6 2 2" xfId="19454" xr:uid="{911811D0-F602-4D4B-8CB7-37ABD9CFC879}"/>
    <cellStyle name="Normal 5 2 2 7 6 2 3" xfId="30303" xr:uid="{937F7F80-2DBB-4456-AF8A-3B40120A4853}"/>
    <cellStyle name="Normal 5 2 2 7 6 2 4" xfId="45577" xr:uid="{992807DE-D88B-45E5-92B4-6EB3F8F9D889}"/>
    <cellStyle name="Normal 5 2 2 7 6 3" xfId="16398" xr:uid="{D83384D7-6B50-40B2-825A-BF43C5BD3630}"/>
    <cellStyle name="Normal 5 2 2 7 6 4" xfId="27247" xr:uid="{CFF6EB4F-4148-4983-83DB-14E0FE443605}"/>
    <cellStyle name="Normal 5 2 2 7 6 5" xfId="42521" xr:uid="{0B9A00F6-36CC-4D67-B82C-213AFFD38FB8}"/>
    <cellStyle name="Normal 5 2 2 7 7" xfId="5311" xr:uid="{8752FDF0-F2D7-40D5-8D24-A6FD3BB83849}"/>
    <cellStyle name="Normal 5 2 2 7 7 2" xfId="16749" xr:uid="{3D003263-802F-4768-B45E-D623212A545A}"/>
    <cellStyle name="Normal 5 2 2 7 7 3" xfId="27598" xr:uid="{B278EA14-A9FC-4F48-9237-C77B575CB685}"/>
    <cellStyle name="Normal 5 2 2 7 7 4" xfId="42872" xr:uid="{5F540760-233F-40D4-B786-493D4ACEFE59}"/>
    <cellStyle name="Normal 5 2 2 7 8" xfId="13693" xr:uid="{3E86AF62-1FFE-4BC9-8ECA-DDD892441D9E}"/>
    <cellStyle name="Normal 5 2 2 7 9" xfId="24542" xr:uid="{537ABE3A-9DFD-43F9-8297-0EEC2215E3A3}"/>
    <cellStyle name="Normal 5 2 2 8" xfId="1074" xr:uid="{67FFA987-0E33-44D7-8978-CCF547EC305F}"/>
    <cellStyle name="Normal 5 2 2 8 10" xfId="30654" xr:uid="{2CC8213F-A6EA-4130-B967-432977C7507F}"/>
    <cellStyle name="Normal 5 2 2 8 11" xfId="39817" xr:uid="{354667F4-7030-417E-B89B-8BC92D702BA4}"/>
    <cellStyle name="Normal 5 2 2 8 2" xfId="2566" xr:uid="{0D25513B-EF6D-4979-83FA-623A364D72B7}"/>
    <cellStyle name="Normal 5 2 2 8 2 2" xfId="3547" xr:uid="{81774ECD-4595-4EFD-9242-B0360DE4324A}"/>
    <cellStyle name="Normal 5 2 2 8 2 2 2" xfId="6785" xr:uid="{8674C437-B8EC-4DD9-9D60-7F98F166D4E7}"/>
    <cellStyle name="Normal 5 2 2 8 2 2 2 2" xfId="11969" xr:uid="{D230546D-C28D-46BF-B440-7E8AECE7AC3A}"/>
    <cellStyle name="Normal 5 2 2 8 2 2 2 2 2" xfId="22841" xr:uid="{58B2BD56-BA65-4579-8146-CCD48C505185}"/>
    <cellStyle name="Normal 5 2 2 8 2 2 2 2 3" xfId="39156" xr:uid="{E08F191E-4C84-4729-B7D2-43A984286C2F}"/>
    <cellStyle name="Normal 5 2 2 8 2 2 2 3" xfId="18223" xr:uid="{3DF5ACEB-D86A-4C89-8897-874B3E0CC077}"/>
    <cellStyle name="Normal 5 2 2 8 2 2 2 4" xfId="29072" xr:uid="{B8439679-5CB1-4A09-9C60-1B3920AF82A9}"/>
    <cellStyle name="Normal 5 2 2 8 2 2 2 5" xfId="35188" xr:uid="{D93902E9-4151-4838-A43A-009FBE01B2DF}"/>
    <cellStyle name="Normal 5 2 2 8 2 2 2 6" xfId="44346" xr:uid="{1266FCDE-C7B4-4392-B716-BEFB36A7B0F5}"/>
    <cellStyle name="Normal 5 2 2 8 2 2 3" xfId="11970" xr:uid="{755995BC-4BD5-4913-B8AD-7F03D5DA6731}"/>
    <cellStyle name="Normal 5 2 2 8 2 2 3 2" xfId="22842" xr:uid="{DD0C37C6-95DC-45FA-A82B-DB170FF7C95B}"/>
    <cellStyle name="Normal 5 2 2 8 2 2 3 3" xfId="37175" xr:uid="{26ABCFC1-0C0B-4DD2-8143-30035A67E4D1}"/>
    <cellStyle name="Normal 5 2 2 8 2 2 4" xfId="15167" xr:uid="{E1A16518-84AB-4F2E-BF52-3F452F4B8F8B}"/>
    <cellStyle name="Normal 5 2 2 8 2 2 5" xfId="26016" xr:uid="{7E16B225-43C6-4D65-9D25-37E1CE2F1E09}"/>
    <cellStyle name="Normal 5 2 2 8 2 2 6" xfId="32166" xr:uid="{9009B2DD-BB70-4C65-B6A7-6C0D45754EE6}"/>
    <cellStyle name="Normal 5 2 2 8 2 2 7" xfId="41290" xr:uid="{0C046284-852E-424A-BD18-841CE3DDC5E1}"/>
    <cellStyle name="Normal 5 2 2 8 2 3" xfId="5805" xr:uid="{0CFFBE94-C34B-4B86-9FBF-70D93250B7F1}"/>
    <cellStyle name="Normal 5 2 2 8 2 3 2" xfId="11971" xr:uid="{82B7A0BD-2E5D-4F40-814B-49528886CDAC}"/>
    <cellStyle name="Normal 5 2 2 8 2 3 2 2" xfId="22843" xr:uid="{1FAEF1D0-29CB-450E-9C58-3C2C1A084BC2}"/>
    <cellStyle name="Normal 5 2 2 8 2 3 2 3" xfId="38241" xr:uid="{73E2D4E9-CBE4-47EB-AB7A-0AA27B2569F6}"/>
    <cellStyle name="Normal 5 2 2 8 2 3 3" xfId="17243" xr:uid="{77FBE1E9-1533-48A8-8A78-CE0C45BD835E}"/>
    <cellStyle name="Normal 5 2 2 8 2 3 4" xfId="28092" xr:uid="{550C2ECB-653C-4792-9F05-D46EC94409BD}"/>
    <cellStyle name="Normal 5 2 2 8 2 3 5" xfId="34276" xr:uid="{61248DA4-6358-42EF-B55E-8E90A52DCB72}"/>
    <cellStyle name="Normal 5 2 2 8 2 3 6" xfId="43366" xr:uid="{18FDAAF3-6B78-403A-B712-A1304E4DE098}"/>
    <cellStyle name="Normal 5 2 2 8 2 4" xfId="11972" xr:uid="{BF0B0F9D-2699-4D08-8BD8-C7C35BA528E5}"/>
    <cellStyle name="Normal 5 2 2 8 2 4 2" xfId="22844" xr:uid="{FE3857F4-84B2-43F9-9C3D-8040831654D3}"/>
    <cellStyle name="Normal 5 2 2 8 2 4 3" xfId="36259" xr:uid="{FE20A890-8BB5-446C-A73F-EC1D5DEFF82F}"/>
    <cellStyle name="Normal 5 2 2 8 2 5" xfId="14187" xr:uid="{84BDC499-50BA-4016-8658-418DC53F24F0}"/>
    <cellStyle name="Normal 5 2 2 8 2 6" xfId="25036" xr:uid="{EFE9B199-0E87-4ED4-B430-2332376038E0}"/>
    <cellStyle name="Normal 5 2 2 8 2 7" xfId="31186" xr:uid="{DC3DD192-CE62-4B5D-B444-781756CFC779}"/>
    <cellStyle name="Normal 5 2 2 8 2 8" xfId="40310" xr:uid="{352BFB26-E4D7-4C25-B738-1A74F67948F8}"/>
    <cellStyle name="Normal 5 2 2 8 3" xfId="3054" xr:uid="{1421225F-99F8-4CDD-B432-64F1FCACDCEC}"/>
    <cellStyle name="Normal 5 2 2 8 3 2" xfId="6292" xr:uid="{39D1C6BA-BBDA-412B-BB62-315BD7391ECE}"/>
    <cellStyle name="Normal 5 2 2 8 3 2 2" xfId="11973" xr:uid="{F0200165-ECBD-41AC-A297-E7D5E6510B5B}"/>
    <cellStyle name="Normal 5 2 2 8 3 2 2 2" xfId="22845" xr:uid="{E5614999-C7C4-4454-BD7E-6127FCE3B7E9}"/>
    <cellStyle name="Normal 5 2 2 8 3 2 2 3" xfId="39157" xr:uid="{A34F242C-44D9-4596-B15D-EDEC0D87F465}"/>
    <cellStyle name="Normal 5 2 2 8 3 2 3" xfId="17730" xr:uid="{30B9653A-F3F6-49CC-801B-812195215C24}"/>
    <cellStyle name="Normal 5 2 2 8 3 2 4" xfId="28579" xr:uid="{E996D18B-ADF3-4528-BC98-0828FAC4A3BE}"/>
    <cellStyle name="Normal 5 2 2 8 3 2 5" xfId="35189" xr:uid="{43C2DD30-29A4-4903-A849-0A412165AE94}"/>
    <cellStyle name="Normal 5 2 2 8 3 2 6" xfId="43853" xr:uid="{1763C506-D360-4A9A-90D6-2B92F9A783A8}"/>
    <cellStyle name="Normal 5 2 2 8 3 3" xfId="11974" xr:uid="{8159B0A1-6883-4976-A011-292CC844358C}"/>
    <cellStyle name="Normal 5 2 2 8 3 3 2" xfId="22846" xr:uid="{2AE9D873-849A-432D-818F-0EEE18349859}"/>
    <cellStyle name="Normal 5 2 2 8 3 3 3" xfId="37176" xr:uid="{32CE73BA-D8FD-4E92-8E5D-4BDFAF1A85DB}"/>
    <cellStyle name="Normal 5 2 2 8 3 4" xfId="14674" xr:uid="{0C05FC25-210B-482D-972A-A234BA40EF61}"/>
    <cellStyle name="Normal 5 2 2 8 3 5" xfId="25523" xr:uid="{CED3C60D-69BE-41A2-B993-194E3F1B870B}"/>
    <cellStyle name="Normal 5 2 2 8 3 6" xfId="31673" xr:uid="{78AF6727-BCBE-4164-97AD-A763E839EFF9}"/>
    <cellStyle name="Normal 5 2 2 8 3 7" xfId="40797" xr:uid="{F2DE948E-56A2-41CF-82AD-7F6F6AEBFBAC}"/>
    <cellStyle name="Normal 5 2 2 8 4" xfId="4058" xr:uid="{053DD464-4600-40CC-BF14-1DD874ACBDBC}"/>
    <cellStyle name="Normal 5 2 2 8 4 2" xfId="7290" xr:uid="{A81AEF6C-C1A8-4300-8ECD-2BD1DF6A8712}"/>
    <cellStyle name="Normal 5 2 2 8 4 2 2" xfId="18728" xr:uid="{DCD3F0FD-6F4E-4C98-B6AD-3F3B8FAB8EC9}"/>
    <cellStyle name="Normal 5 2 2 8 4 2 3" xfId="29577" xr:uid="{6B9A25DD-5748-4DC7-8D5A-BCF2B7B4879F}"/>
    <cellStyle name="Normal 5 2 2 8 4 2 4" xfId="37835" xr:uid="{424D52B0-5B29-4961-86BF-B02E020C1342}"/>
    <cellStyle name="Normal 5 2 2 8 4 2 5" xfId="44851" xr:uid="{FE350DDF-9628-4E0A-AC35-558C3EAFA5DF}"/>
    <cellStyle name="Normal 5 2 2 8 4 3" xfId="15672" xr:uid="{D3939AC9-93CD-4D08-85AB-9AD43E35E2C5}"/>
    <cellStyle name="Normal 5 2 2 8 4 4" xfId="26521" xr:uid="{507B6799-5040-436D-A79E-E58932E54C76}"/>
    <cellStyle name="Normal 5 2 2 8 4 5" xfId="33249" xr:uid="{C550AC1C-47EB-43E6-9866-30D63E310456}"/>
    <cellStyle name="Normal 5 2 2 8 4 6" xfId="41795" xr:uid="{5767DE3B-7CA0-47B0-8D9F-31114FB44F7A}"/>
    <cellStyle name="Normal 5 2 2 8 5" xfId="4599" xr:uid="{07908499-13F3-46D0-ADFE-36A334F9889F}"/>
    <cellStyle name="Normal 5 2 2 8 5 2" xfId="7655" xr:uid="{0200C516-90B3-4429-A4DE-61127E888458}"/>
    <cellStyle name="Normal 5 2 2 8 5 2 2" xfId="19093" xr:uid="{2CAB901D-9074-42B0-A417-3B40CD0563A5}"/>
    <cellStyle name="Normal 5 2 2 8 5 2 3" xfId="29942" xr:uid="{0925B6F2-68B2-4676-88E6-CDEA3FD85BF3}"/>
    <cellStyle name="Normal 5 2 2 8 5 2 4" xfId="45216" xr:uid="{7FDB742A-E741-4299-8F23-B0D5680D0D0C}"/>
    <cellStyle name="Normal 5 2 2 8 5 3" xfId="16037" xr:uid="{7E8D9216-E457-4B77-9546-031884C8A744}"/>
    <cellStyle name="Normal 5 2 2 8 5 4" xfId="26886" xr:uid="{09A01FE9-1D46-475D-B7FD-16B326D27E6D}"/>
    <cellStyle name="Normal 5 2 2 8 5 5" xfId="35852" xr:uid="{F6183086-F676-4869-B18D-F7DF79A15FF4}"/>
    <cellStyle name="Normal 5 2 2 8 5 6" xfId="42160" xr:uid="{0346446A-13DC-462A-8BCE-9AE3CBAC47BA}"/>
    <cellStyle name="Normal 5 2 2 8 6" xfId="4961" xr:uid="{9EA0E055-17BA-42D6-A1E5-C9CEC9BAF2DB}"/>
    <cellStyle name="Normal 5 2 2 8 6 2" xfId="8017" xr:uid="{2B0A80BC-8858-47FA-9A19-DA797ADA9A6B}"/>
    <cellStyle name="Normal 5 2 2 8 6 2 2" xfId="19455" xr:uid="{363A9354-B5D2-41D6-8C99-76B51C9F9B27}"/>
    <cellStyle name="Normal 5 2 2 8 6 2 3" xfId="30304" xr:uid="{7BE1F63B-ECEB-4127-907C-3E289FD01C3D}"/>
    <cellStyle name="Normal 5 2 2 8 6 2 4" xfId="45578" xr:uid="{7FFE6FA8-0A1A-4977-B690-D71AAE3019C2}"/>
    <cellStyle name="Normal 5 2 2 8 6 3" xfId="16399" xr:uid="{0225DF48-E446-4BBD-8FDD-B4C0D8342563}"/>
    <cellStyle name="Normal 5 2 2 8 6 4" xfId="27248" xr:uid="{4DE6DAC5-BB2E-448B-BDCA-19E8167F6A9E}"/>
    <cellStyle name="Normal 5 2 2 8 6 5" xfId="42522" xr:uid="{BA17FAF2-9DA6-43A7-8F7F-5F6FC94B101E}"/>
    <cellStyle name="Normal 5 2 2 8 7" xfId="5312" xr:uid="{E6ACCE9B-7EF1-452B-85E0-AAE5F5B66325}"/>
    <cellStyle name="Normal 5 2 2 8 7 2" xfId="16750" xr:uid="{EB32C047-B3E1-40BD-9970-063D8EFD9CF0}"/>
    <cellStyle name="Normal 5 2 2 8 7 3" xfId="27599" xr:uid="{6C13A54D-1A74-4F91-A7D8-9216139F2156}"/>
    <cellStyle name="Normal 5 2 2 8 7 4" xfId="42873" xr:uid="{5F042197-54CD-407E-A64A-F270FB6C2537}"/>
    <cellStyle name="Normal 5 2 2 8 8" xfId="13694" xr:uid="{8A5507AD-4F4C-494A-B06F-4EDB0C0D3E6B}"/>
    <cellStyle name="Normal 5 2 2 8 9" xfId="24543" xr:uid="{6DBAAA03-0530-4DA0-B247-B4A1922A4245}"/>
    <cellStyle name="Normal 5 2 2 9" xfId="2564" xr:uid="{80F1E747-81C3-4FAE-9A69-25F5C57B0025}"/>
    <cellStyle name="Normal 5 2 2 9 2" xfId="3545" xr:uid="{75D84F41-F4DB-4CAE-93B8-314AD482C94E}"/>
    <cellStyle name="Normal 5 2 2 9 2 2" xfId="6783" xr:uid="{F0C980F4-1612-40FD-8567-713691B77E56}"/>
    <cellStyle name="Normal 5 2 2 9 2 2 2" xfId="11975" xr:uid="{4E401A5F-99B3-480C-8F7E-6D882B5C72FE}"/>
    <cellStyle name="Normal 5 2 2 9 2 2 2 2" xfId="22847" xr:uid="{DBAA648B-4792-4770-94B2-3412E67E07BB}"/>
    <cellStyle name="Normal 5 2 2 9 2 2 2 3" xfId="39158" xr:uid="{6FE9537A-2228-4ECB-8F91-996477965D42}"/>
    <cellStyle name="Normal 5 2 2 9 2 2 3" xfId="18221" xr:uid="{F462444E-99BB-481B-A10A-D13931758B73}"/>
    <cellStyle name="Normal 5 2 2 9 2 2 4" xfId="29070" xr:uid="{B814DD99-1830-40A0-A589-0CA0EE862B85}"/>
    <cellStyle name="Normal 5 2 2 9 2 2 5" xfId="35190" xr:uid="{C35820E1-0FDF-48A9-B4E7-335B703BD53C}"/>
    <cellStyle name="Normal 5 2 2 9 2 2 6" xfId="44344" xr:uid="{33167AF1-C78F-47F4-A3FD-BD580CB40DB1}"/>
    <cellStyle name="Normal 5 2 2 9 2 3" xfId="11976" xr:uid="{7C87425D-D332-4B7F-B52B-1E0DC6BF9B48}"/>
    <cellStyle name="Normal 5 2 2 9 2 3 2" xfId="22848" xr:uid="{B59FC81A-3FE8-45A0-95F3-9E64A9052C45}"/>
    <cellStyle name="Normal 5 2 2 9 2 3 3" xfId="37177" xr:uid="{185FBA50-88C6-4EDE-ADE0-D390A49DE679}"/>
    <cellStyle name="Normal 5 2 2 9 2 4" xfId="15165" xr:uid="{EC0F39A6-4E47-494C-A06E-D83E71309657}"/>
    <cellStyle name="Normal 5 2 2 9 2 5" xfId="26014" xr:uid="{85B0E2A2-D0CF-4414-A5FE-F1C1009AEDEE}"/>
    <cellStyle name="Normal 5 2 2 9 2 6" xfId="32164" xr:uid="{E84E0FAA-1C92-46F7-B548-46A54ACD1F11}"/>
    <cellStyle name="Normal 5 2 2 9 2 7" xfId="41288" xr:uid="{286F67FE-B736-4A76-892B-58839ABBF299}"/>
    <cellStyle name="Normal 5 2 2 9 3" xfId="5803" xr:uid="{C166A4B3-EF8A-4D60-A964-5E7AB9CFC4C2}"/>
    <cellStyle name="Normal 5 2 2 9 3 2" xfId="11977" xr:uid="{EE7C27FF-64F9-476B-B120-1698111D5BB9}"/>
    <cellStyle name="Normal 5 2 2 9 3 2 2" xfId="22849" xr:uid="{C8F64902-5013-4908-A212-6A356585BA70}"/>
    <cellStyle name="Normal 5 2 2 9 3 2 3" xfId="38242" xr:uid="{548F2EDF-A098-4014-82FF-1FFFABC50D90}"/>
    <cellStyle name="Normal 5 2 2 9 3 3" xfId="17241" xr:uid="{FDC5B446-F036-4D6C-A8E9-A6B28DAAA4A4}"/>
    <cellStyle name="Normal 5 2 2 9 3 4" xfId="28090" xr:uid="{244F759B-BED8-4802-AA72-5EFEA9640E6E}"/>
    <cellStyle name="Normal 5 2 2 9 3 5" xfId="34277" xr:uid="{4B9D9988-DF1C-4CEA-8FC8-8EE2FCCF2967}"/>
    <cellStyle name="Normal 5 2 2 9 3 6" xfId="43364" xr:uid="{C2B72243-92E2-40B6-BF42-41CF058F4FAF}"/>
    <cellStyle name="Normal 5 2 2 9 4" xfId="11978" xr:uid="{19409BD1-5193-4E75-B846-08BE2D14FB40}"/>
    <cellStyle name="Normal 5 2 2 9 4 2" xfId="22850" xr:uid="{574806C7-1655-4908-B4D6-C5554204FF11}"/>
    <cellStyle name="Normal 5 2 2 9 4 3" xfId="36260" xr:uid="{8F29510C-1BAC-4948-8443-BAC1412762E3}"/>
    <cellStyle name="Normal 5 2 2 9 5" xfId="14185" xr:uid="{53EADCA6-4495-4FA8-A3CD-B3C0D6C5849C}"/>
    <cellStyle name="Normal 5 2 2 9 6" xfId="25034" xr:uid="{610C7EC6-0D4C-4C77-9C33-21C3355411F5}"/>
    <cellStyle name="Normal 5 2 2 9 7" xfId="31184" xr:uid="{95C2BE5B-656E-4D05-9A42-592C2CE02AE4}"/>
    <cellStyle name="Normal 5 2 2 9 8" xfId="40308" xr:uid="{1B62B0E0-B37D-4EB3-80C3-AEB89C87BCE0}"/>
    <cellStyle name="Normal 5 2 20" xfId="2036" xr:uid="{8265EFBC-2D51-4154-80C9-08E8E385D1C6}"/>
    <cellStyle name="Normal 5 2 20 2" xfId="2698" xr:uid="{EF2E5742-D02A-4EBC-9BE8-C642D9506A37}"/>
    <cellStyle name="Normal 5 2 20 2 2" xfId="3678" xr:uid="{DB646772-AEFF-4C2C-8EA2-AB71FB0051D3}"/>
    <cellStyle name="Normal 5 2 20 2 2 2" xfId="6916" xr:uid="{7D663297-9D42-4C14-A0D1-446F13D00925}"/>
    <cellStyle name="Normal 5 2 20 2 2 2 2" xfId="11979" xr:uid="{BFA9A886-7226-412A-960F-44A1482DF136}"/>
    <cellStyle name="Normal 5 2 20 2 2 2 2 2" xfId="22851" xr:uid="{D7D14865-0028-4954-8D91-E3C4F85D810F}"/>
    <cellStyle name="Normal 5 2 20 2 2 2 2 3" xfId="39160" xr:uid="{BE78ABC6-5CE0-4EDE-B79F-07E5F95C1C30}"/>
    <cellStyle name="Normal 5 2 20 2 2 2 3" xfId="18354" xr:uid="{C12E14AE-CE28-4480-94AD-B790A3CA3E7B}"/>
    <cellStyle name="Normal 5 2 20 2 2 2 4" xfId="29203" xr:uid="{A9925004-7E36-4C2E-ACBD-E712CF9CE6C6}"/>
    <cellStyle name="Normal 5 2 20 2 2 2 5" xfId="35192" xr:uid="{116B513A-F640-40F5-A0EC-E6404BDA3D85}"/>
    <cellStyle name="Normal 5 2 20 2 2 2 6" xfId="44477" xr:uid="{81C87E73-F74E-4953-BB88-31B44A09BCF5}"/>
    <cellStyle name="Normal 5 2 20 2 2 3" xfId="11980" xr:uid="{470C9217-103D-4020-97D0-295DB68F6F77}"/>
    <cellStyle name="Normal 5 2 20 2 2 3 2" xfId="22852" xr:uid="{3DE8D2D8-4224-4C84-9437-C3F8995DD1E7}"/>
    <cellStyle name="Normal 5 2 20 2 2 3 3" xfId="37179" xr:uid="{184CC329-04AF-4064-8399-BDDE46CCF353}"/>
    <cellStyle name="Normal 5 2 20 2 2 4" xfId="15298" xr:uid="{EAB3BACF-31CD-4105-893B-B437635A19C5}"/>
    <cellStyle name="Normal 5 2 20 2 2 5" xfId="26147" xr:uid="{453FA3C4-2148-4825-9E1C-546044E06022}"/>
    <cellStyle name="Normal 5 2 20 2 2 6" xfId="32297" xr:uid="{8A069001-ECF9-4E9A-AB6E-B64CC6D13C3E}"/>
    <cellStyle name="Normal 5 2 20 2 2 7" xfId="41421" xr:uid="{75623464-B6A2-43B0-AB42-0149814D8FDB}"/>
    <cellStyle name="Normal 5 2 20 2 3" xfId="5936" xr:uid="{04DB0ABB-FAB8-42F3-AF97-ACB3B9A3900D}"/>
    <cellStyle name="Normal 5 2 20 2 3 2" xfId="11981" xr:uid="{AD8E558D-88F9-4F75-B2FD-D8C49FD95089}"/>
    <cellStyle name="Normal 5 2 20 2 3 2 2" xfId="22853" xr:uid="{6D654389-FA69-42F5-A3A6-1084989452C8}"/>
    <cellStyle name="Normal 5 2 20 2 3 2 3" xfId="39159" xr:uid="{D99D8CD8-8736-448B-AA28-FC1AD8F86F9D}"/>
    <cellStyle name="Normal 5 2 20 2 3 3" xfId="17374" xr:uid="{15A693E9-A793-4025-9FB5-3418A17E9789}"/>
    <cellStyle name="Normal 5 2 20 2 3 4" xfId="28223" xr:uid="{158C7FF0-BDE0-4605-A5A3-6142AF8A53DD}"/>
    <cellStyle name="Normal 5 2 20 2 3 5" xfId="35191" xr:uid="{1838CCA1-9986-4A12-B51E-EC1E9367E2A2}"/>
    <cellStyle name="Normal 5 2 20 2 3 6" xfId="43497" xr:uid="{68865194-476B-4B9E-AA99-E140D325AF5F}"/>
    <cellStyle name="Normal 5 2 20 2 4" xfId="11982" xr:uid="{59B38EE2-BC09-4843-B59D-5FC388796FCB}"/>
    <cellStyle name="Normal 5 2 20 2 4 2" xfId="22854" xr:uid="{98E36116-5FFA-4305-82E7-2211EAE1F308}"/>
    <cellStyle name="Normal 5 2 20 2 4 3" xfId="37178" xr:uid="{B0A2A9B5-90B1-4F93-9499-A97069031BED}"/>
    <cellStyle name="Normal 5 2 20 2 5" xfId="14318" xr:uid="{58285868-E88C-4101-90E2-C32CBB075E46}"/>
    <cellStyle name="Normal 5 2 20 2 6" xfId="25167" xr:uid="{6804DC9A-6C00-4481-8CA3-6D84820092A5}"/>
    <cellStyle name="Normal 5 2 20 2 7" xfId="31317" xr:uid="{C011C5E7-19CE-4B4B-8F69-CA5C74A6F879}"/>
    <cellStyle name="Normal 5 2 20 2 8" xfId="40441" xr:uid="{C17688E4-9C36-4E8D-8F61-DEBA2F97BAD6}"/>
    <cellStyle name="Normal 5 2 20 3" xfId="3185" xr:uid="{543C85E6-FA7D-4DFF-9EDC-D0FE9733E587}"/>
    <cellStyle name="Normal 5 2 20 3 2" xfId="6423" xr:uid="{8E483EA0-E028-4753-AAB0-EF5E8DA38814}"/>
    <cellStyle name="Normal 5 2 20 3 2 2" xfId="11983" xr:uid="{F44050FE-5C9F-4900-88E1-E9A2961E76A1}"/>
    <cellStyle name="Normal 5 2 20 3 2 2 2" xfId="22855" xr:uid="{FEDCF820-8CBE-4F97-B1ED-9067877D016D}"/>
    <cellStyle name="Normal 5 2 20 3 2 2 3" xfId="39161" xr:uid="{8A79BA61-029E-4AC4-880F-B839273A9FDC}"/>
    <cellStyle name="Normal 5 2 20 3 2 3" xfId="17861" xr:uid="{A7C3A68D-D407-4B66-BF49-D1647E312B25}"/>
    <cellStyle name="Normal 5 2 20 3 2 4" xfId="28710" xr:uid="{ED499052-D156-4127-954B-B35055E4C1A4}"/>
    <cellStyle name="Normal 5 2 20 3 2 5" xfId="35193" xr:uid="{1936973D-7309-4C6B-8819-29C04EC36BE6}"/>
    <cellStyle name="Normal 5 2 20 3 2 6" xfId="43984" xr:uid="{1BB2E6B2-00A0-4B88-944E-FB94C5BA5D35}"/>
    <cellStyle name="Normal 5 2 20 3 3" xfId="11984" xr:uid="{AE1E1BDE-6D40-44CB-924F-78913C04441E}"/>
    <cellStyle name="Normal 5 2 20 3 3 2" xfId="22856" xr:uid="{86871928-8E0C-480A-9475-FAA248395340}"/>
    <cellStyle name="Normal 5 2 20 3 3 3" xfId="37180" xr:uid="{66AEEEDC-DF6B-41E8-9658-06BFE7B9007E}"/>
    <cellStyle name="Normal 5 2 20 3 4" xfId="14805" xr:uid="{71E66C2F-B6A0-4FDE-B0F2-955D3AC53EBB}"/>
    <cellStyle name="Normal 5 2 20 3 5" xfId="25654" xr:uid="{AB77132A-CAA4-4671-84A2-8E6329BE9AFF}"/>
    <cellStyle name="Normal 5 2 20 3 6" xfId="31804" xr:uid="{5DE85CF2-DBB6-4E3E-BCDB-220EABD8756D}"/>
    <cellStyle name="Normal 5 2 20 3 7" xfId="40928" xr:uid="{5A6016A4-87D0-4FB3-86B9-DA43A2DC6DE5}"/>
    <cellStyle name="Normal 5 2 20 4" xfId="5443" xr:uid="{CE95D14D-F168-4AC2-A546-3CC2B0F12A12}"/>
    <cellStyle name="Normal 5 2 20 4 2" xfId="11985" xr:uid="{E577114F-8DBC-4BEF-B067-A82B1A2B1FEB}"/>
    <cellStyle name="Normal 5 2 20 4 2 2" xfId="22857" xr:uid="{E6230DAB-6ED9-49F5-9D70-68BB28B0FFEF}"/>
    <cellStyle name="Normal 5 2 20 4 2 3" xfId="38243" xr:uid="{6C163FEA-9355-49D4-A9B3-2F57D41138C8}"/>
    <cellStyle name="Normal 5 2 20 4 3" xfId="16881" xr:uid="{D1FD91D5-955C-40FB-AE70-9CE4F71002E4}"/>
    <cellStyle name="Normal 5 2 20 4 4" xfId="27730" xr:uid="{299EDF6B-744B-4AF0-9A02-E55E965987F6}"/>
    <cellStyle name="Normal 5 2 20 4 5" xfId="34278" xr:uid="{2FD58305-C300-4562-AD3C-DCEE3FC3BC18}"/>
    <cellStyle name="Normal 5 2 20 4 6" xfId="43004" xr:uid="{B2939304-089F-4DC7-9AD7-1EA3BA4BADE0}"/>
    <cellStyle name="Normal 5 2 20 5" xfId="11986" xr:uid="{E556E9CC-2704-468C-B552-6119F57BEE7E}"/>
    <cellStyle name="Normal 5 2 20 5 2" xfId="22858" xr:uid="{AA1ED03F-C09F-4DD7-A1FA-0C73A196D5E6}"/>
    <cellStyle name="Normal 5 2 20 5 3" xfId="36261" xr:uid="{7E582992-CB74-442A-BE47-8D302194FE54}"/>
    <cellStyle name="Normal 5 2 20 6" xfId="13825" xr:uid="{62722856-248B-4E8B-B4AE-848F35F714C0}"/>
    <cellStyle name="Normal 5 2 20 7" xfId="24674" xr:uid="{B9F68C59-9C66-4688-B48D-B54DBA44F6C4}"/>
    <cellStyle name="Normal 5 2 20 8" xfId="30827" xr:uid="{217390C0-412F-427E-B3CA-E1F5534AAA7B}"/>
    <cellStyle name="Normal 5 2 20 9" xfId="39948" xr:uid="{5B1FD4C9-08D4-46AB-AA18-80D07993C536}"/>
    <cellStyle name="Normal 5 2 21" xfId="2037" xr:uid="{DB2B0988-1537-494B-9E97-BDD20EA7F306}"/>
    <cellStyle name="Normal 5 2 21 2" xfId="2699" xr:uid="{C3217CC5-087C-41FF-9C15-81F62938800A}"/>
    <cellStyle name="Normal 5 2 21 2 2" xfId="3679" xr:uid="{97EF78D9-5DC3-447B-BF42-C5FB3DF78D26}"/>
    <cellStyle name="Normal 5 2 21 2 2 2" xfId="6917" xr:uid="{0A8F2A26-3C08-458F-B766-3A6AC7BCCD3E}"/>
    <cellStyle name="Normal 5 2 21 2 2 2 2" xfId="11987" xr:uid="{29D5F966-3905-4559-B07A-488BF703493E}"/>
    <cellStyle name="Normal 5 2 21 2 2 2 2 2" xfId="22859" xr:uid="{91FBBEA8-A128-44A9-ADB1-F01DC2C5689A}"/>
    <cellStyle name="Normal 5 2 21 2 2 2 2 3" xfId="39163" xr:uid="{19D2EC24-A216-49C2-B11F-33C51D336874}"/>
    <cellStyle name="Normal 5 2 21 2 2 2 3" xfId="18355" xr:uid="{1276D5BB-2923-493F-8AA4-26FFA45AB58A}"/>
    <cellStyle name="Normal 5 2 21 2 2 2 4" xfId="29204" xr:uid="{E7135677-3F77-4C75-A7BE-96E6D298B22A}"/>
    <cellStyle name="Normal 5 2 21 2 2 2 5" xfId="35195" xr:uid="{63612660-38CE-4EF3-82B2-8B8A103B800A}"/>
    <cellStyle name="Normal 5 2 21 2 2 2 6" xfId="44478" xr:uid="{495F832B-F032-439C-8A9A-9661681F638D}"/>
    <cellStyle name="Normal 5 2 21 2 2 3" xfId="11988" xr:uid="{738286BF-C5A6-43BE-AB20-8781733512D5}"/>
    <cellStyle name="Normal 5 2 21 2 2 3 2" xfId="22860" xr:uid="{9BF51B52-FA1A-4080-B022-D2DB71E47FA6}"/>
    <cellStyle name="Normal 5 2 21 2 2 3 3" xfId="37182" xr:uid="{07B3BE49-E465-4E8A-AA98-9C4717870E21}"/>
    <cellStyle name="Normal 5 2 21 2 2 4" xfId="15299" xr:uid="{86EFECCA-1D19-4BED-9757-11971DF1B7FF}"/>
    <cellStyle name="Normal 5 2 21 2 2 5" xfId="26148" xr:uid="{67230835-BADB-4DBA-86E9-260B6D3FD5FE}"/>
    <cellStyle name="Normal 5 2 21 2 2 6" xfId="32298" xr:uid="{898E2827-9F36-4C1F-A331-7C932C995F48}"/>
    <cellStyle name="Normal 5 2 21 2 2 7" xfId="41422" xr:uid="{73555888-DEFB-489A-9F94-5259252C3625}"/>
    <cellStyle name="Normal 5 2 21 2 3" xfId="5937" xr:uid="{5A7E2959-840C-48A4-BBA1-88822CBD837D}"/>
    <cellStyle name="Normal 5 2 21 2 3 2" xfId="11989" xr:uid="{C939EF88-4F1D-4D54-827B-2B6C5D17ABCB}"/>
    <cellStyle name="Normal 5 2 21 2 3 2 2" xfId="22861" xr:uid="{2BCC856E-9E6F-469B-AC93-2034F6B563E8}"/>
    <cellStyle name="Normal 5 2 21 2 3 2 3" xfId="39162" xr:uid="{3C8523C1-B57C-4AAE-A979-B0190EA0DEEA}"/>
    <cellStyle name="Normal 5 2 21 2 3 3" xfId="17375" xr:uid="{3FA92D4C-E3D4-4034-8947-66DED4425431}"/>
    <cellStyle name="Normal 5 2 21 2 3 4" xfId="28224" xr:uid="{65B7F092-4CD4-4412-A143-50EDA5775673}"/>
    <cellStyle name="Normal 5 2 21 2 3 5" xfId="35194" xr:uid="{949732B1-522B-4500-BC5C-360D91AAB4E1}"/>
    <cellStyle name="Normal 5 2 21 2 3 6" xfId="43498" xr:uid="{35171ACE-0AFC-41C5-BAF0-24255052CF3C}"/>
    <cellStyle name="Normal 5 2 21 2 4" xfId="11990" xr:uid="{1C157FA6-10AE-46AA-BDBC-BA3E8169F1C3}"/>
    <cellStyle name="Normal 5 2 21 2 4 2" xfId="22862" xr:uid="{7028B8BD-D0EA-4914-BE99-DBFD20225DF3}"/>
    <cellStyle name="Normal 5 2 21 2 4 3" xfId="37181" xr:uid="{F35DC751-AEE2-45EF-B30E-B12F9E8AFFD5}"/>
    <cellStyle name="Normal 5 2 21 2 5" xfId="14319" xr:uid="{9DBF9806-4D06-47B1-9BA3-359D080B4CED}"/>
    <cellStyle name="Normal 5 2 21 2 6" xfId="25168" xr:uid="{D4011B57-8863-436E-A04A-5F0CCA4BDDFE}"/>
    <cellStyle name="Normal 5 2 21 2 7" xfId="31318" xr:uid="{13CBE9D7-B870-426D-B7CD-7B023D635C3F}"/>
    <cellStyle name="Normal 5 2 21 2 8" xfId="40442" xr:uid="{AECA4503-1FF2-489F-81C5-97653973C731}"/>
    <cellStyle name="Normal 5 2 21 3" xfId="3186" xr:uid="{5FE81F45-4E77-4D5D-84B6-E12F80AF73C0}"/>
    <cellStyle name="Normal 5 2 21 3 2" xfId="6424" xr:uid="{65FDFC26-FD64-4E4E-893C-F4A1A9F3D1EE}"/>
    <cellStyle name="Normal 5 2 21 3 2 2" xfId="11991" xr:uid="{01C680BA-0E25-44B0-9B35-60F8667E0054}"/>
    <cellStyle name="Normal 5 2 21 3 2 2 2" xfId="22863" xr:uid="{D0637EC4-B28C-472B-85E1-AB21D28B5B67}"/>
    <cellStyle name="Normal 5 2 21 3 2 2 3" xfId="39164" xr:uid="{D5F2DF9E-ACE8-4212-A58E-FB7FD36B9A62}"/>
    <cellStyle name="Normal 5 2 21 3 2 3" xfId="17862" xr:uid="{D40639A6-6345-4499-A261-625019022CB1}"/>
    <cellStyle name="Normal 5 2 21 3 2 4" xfId="28711" xr:uid="{E07D6503-0A5C-452F-B57B-F2F377873829}"/>
    <cellStyle name="Normal 5 2 21 3 2 5" xfId="35196" xr:uid="{DAEB842F-FDF1-4324-BC2A-D424F6CB39D1}"/>
    <cellStyle name="Normal 5 2 21 3 2 6" xfId="43985" xr:uid="{F072E3A8-1277-49FC-9F01-A8B4BDE47476}"/>
    <cellStyle name="Normal 5 2 21 3 3" xfId="11992" xr:uid="{C02237E6-FB10-4A23-AA81-A9B33DBEF304}"/>
    <cellStyle name="Normal 5 2 21 3 3 2" xfId="22864" xr:uid="{9301A21A-D203-4B69-B5A3-72FECAEEC0A6}"/>
    <cellStyle name="Normal 5 2 21 3 3 3" xfId="37183" xr:uid="{992C831C-3941-46CE-A894-DC8E1AC2919E}"/>
    <cellStyle name="Normal 5 2 21 3 4" xfId="14806" xr:uid="{EAA857BD-4C25-4DB2-B488-D889DBC674C3}"/>
    <cellStyle name="Normal 5 2 21 3 5" xfId="25655" xr:uid="{91390B1A-1774-40C2-949A-01EFC96BD5F9}"/>
    <cellStyle name="Normal 5 2 21 3 6" xfId="31805" xr:uid="{C0078DF9-888F-4D87-A151-738398C3E4BA}"/>
    <cellStyle name="Normal 5 2 21 3 7" xfId="40929" xr:uid="{CB6D00E4-C037-40EF-B19F-7F6914BB7F52}"/>
    <cellStyle name="Normal 5 2 21 4" xfId="5444" xr:uid="{0DD681AD-D306-446D-9C8C-268ACC9A4757}"/>
    <cellStyle name="Normal 5 2 21 4 2" xfId="11993" xr:uid="{60CF0A7F-0987-4C6C-9BCA-22F22277B734}"/>
    <cellStyle name="Normal 5 2 21 4 2 2" xfId="22865" xr:uid="{DA371FB7-9635-4729-87BB-E165D3D70BC1}"/>
    <cellStyle name="Normal 5 2 21 4 2 3" xfId="38244" xr:uid="{13110B4A-7E43-43C7-970A-25CC0B5CD757}"/>
    <cellStyle name="Normal 5 2 21 4 3" xfId="16882" xr:uid="{F9F116A7-C8FF-419C-8112-AABF563704EE}"/>
    <cellStyle name="Normal 5 2 21 4 4" xfId="27731" xr:uid="{490D2B32-6C22-4A50-9443-DCC3FB17371F}"/>
    <cellStyle name="Normal 5 2 21 4 5" xfId="34279" xr:uid="{E6A1CDA9-C0F4-4014-ABE3-4190692DA01D}"/>
    <cellStyle name="Normal 5 2 21 4 6" xfId="43005" xr:uid="{C14ED53E-5521-4AD4-BADA-28CC9E7CD77A}"/>
    <cellStyle name="Normal 5 2 21 5" xfId="11994" xr:uid="{F8DC2675-F49D-456A-80BE-3D22DEEBD421}"/>
    <cellStyle name="Normal 5 2 21 5 2" xfId="22866" xr:uid="{18FBAA30-3AA6-4407-B1DB-ABE16F70164A}"/>
    <cellStyle name="Normal 5 2 21 5 3" xfId="36262" xr:uid="{FB1E3077-E2E3-42E6-B03F-C173FCFE7422}"/>
    <cellStyle name="Normal 5 2 21 6" xfId="13826" xr:uid="{88954B27-444A-4B07-9A72-AC9DF595D344}"/>
    <cellStyle name="Normal 5 2 21 7" xfId="24675" xr:uid="{771EBA6F-8001-4984-B80B-2488CD8D0739}"/>
    <cellStyle name="Normal 5 2 21 8" xfId="30828" xr:uid="{4067D57D-CA6C-4DB2-BD2F-E1195A5E17FA}"/>
    <cellStyle name="Normal 5 2 21 9" xfId="39949" xr:uid="{803E57CE-68ED-4456-A47C-551D31425F3D}"/>
    <cellStyle name="Normal 5 2 22" xfId="2038" xr:uid="{7102FA50-CEAD-43D8-9A2B-286A494EE1D9}"/>
    <cellStyle name="Normal 5 2 22 2" xfId="2700" xr:uid="{9BB75D73-54AC-4B3F-AC65-78A36616F63B}"/>
    <cellStyle name="Normal 5 2 22 2 2" xfId="3680" xr:uid="{89CE0D97-B09D-4D8F-8B58-A037CEBA359D}"/>
    <cellStyle name="Normal 5 2 22 2 2 2" xfId="6918" xr:uid="{9C03594D-F6F7-40DB-820D-AFD6A1967745}"/>
    <cellStyle name="Normal 5 2 22 2 2 2 2" xfId="11995" xr:uid="{A7C5882A-6698-4054-AE9D-87E071C3F9E6}"/>
    <cellStyle name="Normal 5 2 22 2 2 2 2 2" xfId="22867" xr:uid="{4FF98752-5023-4C51-9B51-6AE46CB5DEB2}"/>
    <cellStyle name="Normal 5 2 22 2 2 2 2 3" xfId="39166" xr:uid="{DCE2E7DC-A77D-464C-90B8-B99A763366AB}"/>
    <cellStyle name="Normal 5 2 22 2 2 2 3" xfId="18356" xr:uid="{779B0844-B0DB-4D92-9433-D8D5002DF859}"/>
    <cellStyle name="Normal 5 2 22 2 2 2 4" xfId="29205" xr:uid="{20AFB938-7899-43BC-A985-3D21175914F5}"/>
    <cellStyle name="Normal 5 2 22 2 2 2 5" xfId="35198" xr:uid="{0BD0B039-C679-46B7-9C8B-7988F191BCA0}"/>
    <cellStyle name="Normal 5 2 22 2 2 2 6" xfId="44479" xr:uid="{E628F0B2-3441-4270-9C07-87948C67FA94}"/>
    <cellStyle name="Normal 5 2 22 2 2 3" xfId="11996" xr:uid="{79FD80DA-AF69-46FD-850A-F618C78C118D}"/>
    <cellStyle name="Normal 5 2 22 2 2 3 2" xfId="22868" xr:uid="{329321AB-FD44-4B2A-B559-7CCF38582A8A}"/>
    <cellStyle name="Normal 5 2 22 2 2 3 3" xfId="37185" xr:uid="{8AE91531-DA63-4EB0-B967-B6AA1BABDA05}"/>
    <cellStyle name="Normal 5 2 22 2 2 4" xfId="15300" xr:uid="{6BDFFCBD-A703-46A6-9AD3-B6F9E518EF15}"/>
    <cellStyle name="Normal 5 2 22 2 2 5" xfId="26149" xr:uid="{14A85FC7-98A2-481D-9993-EF6FE829FE2A}"/>
    <cellStyle name="Normal 5 2 22 2 2 6" xfId="32299" xr:uid="{7121EBF7-892F-43C0-804D-8F5ECC45AFE4}"/>
    <cellStyle name="Normal 5 2 22 2 2 7" xfId="41423" xr:uid="{788321DE-03B3-4DEB-A60F-D1D3234C7DAE}"/>
    <cellStyle name="Normal 5 2 22 2 3" xfId="5938" xr:uid="{CCA69774-2EA3-4E24-B42A-B5A347C97E8E}"/>
    <cellStyle name="Normal 5 2 22 2 3 2" xfId="11997" xr:uid="{CD95167A-EF06-4A90-88D3-3A0F700687BC}"/>
    <cellStyle name="Normal 5 2 22 2 3 2 2" xfId="22869" xr:uid="{C73F4FD3-0CFD-4535-BABA-21AD14AFD4CC}"/>
    <cellStyle name="Normal 5 2 22 2 3 2 3" xfId="39165" xr:uid="{C4BBD227-5722-43A2-9620-F2A813301D33}"/>
    <cellStyle name="Normal 5 2 22 2 3 3" xfId="17376" xr:uid="{2E45EA29-0FB6-485A-A54A-4A7342A4C783}"/>
    <cellStyle name="Normal 5 2 22 2 3 4" xfId="28225" xr:uid="{0F75DB0A-0B8B-4161-99CB-63948DB91BD2}"/>
    <cellStyle name="Normal 5 2 22 2 3 5" xfId="35197" xr:uid="{DA60579D-BBE7-48A1-A763-830D876A1652}"/>
    <cellStyle name="Normal 5 2 22 2 3 6" xfId="43499" xr:uid="{18907321-07A6-478C-B769-3CFD0B7FE695}"/>
    <cellStyle name="Normal 5 2 22 2 4" xfId="11998" xr:uid="{DBCCB101-1FC4-4EBB-9836-C64948396F6D}"/>
    <cellStyle name="Normal 5 2 22 2 4 2" xfId="22870" xr:uid="{7B4148D8-C377-4DCE-BA1A-0F758BC71FE7}"/>
    <cellStyle name="Normal 5 2 22 2 4 3" xfId="37184" xr:uid="{5C49F42B-EFA3-4A0B-AE1B-5E26E627DDDE}"/>
    <cellStyle name="Normal 5 2 22 2 5" xfId="14320" xr:uid="{BA6FD36F-6173-47BD-965F-80464BB27288}"/>
    <cellStyle name="Normal 5 2 22 2 6" xfId="25169" xr:uid="{60D8CA3A-FC75-47AA-AA21-0201E1B18293}"/>
    <cellStyle name="Normal 5 2 22 2 7" xfId="31319" xr:uid="{93FDF0CA-893A-455D-8CFF-AFC0B34BF6B9}"/>
    <cellStyle name="Normal 5 2 22 2 8" xfId="40443" xr:uid="{DE4797E6-537F-4C3A-912B-4304C0081282}"/>
    <cellStyle name="Normal 5 2 22 3" xfId="3187" xr:uid="{E7C298AE-93D3-45E3-9141-6D52F605C657}"/>
    <cellStyle name="Normal 5 2 22 3 2" xfId="6425" xr:uid="{2ED6A09B-E357-40D8-AAB9-E5EA6D2E1F01}"/>
    <cellStyle name="Normal 5 2 22 3 2 2" xfId="11999" xr:uid="{3F00B8FF-E36F-4F0F-9B8C-629929DC9E82}"/>
    <cellStyle name="Normal 5 2 22 3 2 2 2" xfId="22871" xr:uid="{A0B3EC3C-8DF6-4EA5-9E49-50CAC668EB1C}"/>
    <cellStyle name="Normal 5 2 22 3 2 2 3" xfId="39167" xr:uid="{FF960B70-69AE-4268-87F5-3AE771F2B43F}"/>
    <cellStyle name="Normal 5 2 22 3 2 3" xfId="17863" xr:uid="{EC533396-A66C-40C6-9493-575543D9E87B}"/>
    <cellStyle name="Normal 5 2 22 3 2 4" xfId="28712" xr:uid="{860A9EA8-C640-4145-BEAB-F0206FE0BA67}"/>
    <cellStyle name="Normal 5 2 22 3 2 5" xfId="35199" xr:uid="{BB74E426-F182-46E8-83EA-C638A6C84B1D}"/>
    <cellStyle name="Normal 5 2 22 3 2 6" xfId="43986" xr:uid="{F1A6C48B-9001-420E-95C7-C4F210BB9D83}"/>
    <cellStyle name="Normal 5 2 22 3 3" xfId="12000" xr:uid="{F4E24252-D698-4A47-923F-2EB21A952D63}"/>
    <cellStyle name="Normal 5 2 22 3 3 2" xfId="22872" xr:uid="{54D54FAF-1026-4124-8A8C-BE7D7310DE0A}"/>
    <cellStyle name="Normal 5 2 22 3 3 3" xfId="37186" xr:uid="{571A0A1A-2126-470B-8F8A-BE8965DFBCD7}"/>
    <cellStyle name="Normal 5 2 22 3 4" xfId="14807" xr:uid="{8AAA9A2F-4401-45D5-92E4-2A4A7ABDFBFD}"/>
    <cellStyle name="Normal 5 2 22 3 5" xfId="25656" xr:uid="{72B54DA1-6820-4CD1-A88E-1FCF955B7227}"/>
    <cellStyle name="Normal 5 2 22 3 6" xfId="31806" xr:uid="{65A2F2D4-4FC2-4A32-BAA6-A88613097A99}"/>
    <cellStyle name="Normal 5 2 22 3 7" xfId="40930" xr:uid="{A7936896-C7E1-4DD4-A2D5-DB3E13F22D35}"/>
    <cellStyle name="Normal 5 2 22 4" xfId="5445" xr:uid="{F662884E-B371-4261-8D85-C8BE1D32B49A}"/>
    <cellStyle name="Normal 5 2 22 4 2" xfId="12001" xr:uid="{4454437E-CAA9-4633-A3F5-BFC19A4FF153}"/>
    <cellStyle name="Normal 5 2 22 4 2 2" xfId="22873" xr:uid="{07C2EB05-52CC-41A6-AF4B-E4D9F1C8B71F}"/>
    <cellStyle name="Normal 5 2 22 4 2 3" xfId="38245" xr:uid="{9D0B1D03-5D6E-41CE-8DF8-913797891ECE}"/>
    <cellStyle name="Normal 5 2 22 4 3" xfId="16883" xr:uid="{155B4F1A-C6B7-4203-9FD5-FF8240A9E578}"/>
    <cellStyle name="Normal 5 2 22 4 4" xfId="27732" xr:uid="{7A01D541-AB0B-46B2-BAD0-EE9853677890}"/>
    <cellStyle name="Normal 5 2 22 4 5" xfId="34280" xr:uid="{37A8DBDF-1199-44EC-81E6-3461C48FA141}"/>
    <cellStyle name="Normal 5 2 22 4 6" xfId="43006" xr:uid="{A4D382BF-7749-4285-A44B-F4576F5A0371}"/>
    <cellStyle name="Normal 5 2 22 5" xfId="12002" xr:uid="{90A4AF01-0B58-4872-9356-76CFB8AAE8CA}"/>
    <cellStyle name="Normal 5 2 22 5 2" xfId="22874" xr:uid="{F5142F25-65CF-4CEB-B0F7-43B18CB00200}"/>
    <cellStyle name="Normal 5 2 22 5 3" xfId="36263" xr:uid="{FB0CD455-081F-4263-B47E-0779F4FEF3B9}"/>
    <cellStyle name="Normal 5 2 22 6" xfId="13827" xr:uid="{39BFA5F9-560E-49B5-ABD3-0EFEFF1086AE}"/>
    <cellStyle name="Normal 5 2 22 7" xfId="24676" xr:uid="{D6DC861C-DB77-4E47-BE31-7ABECE88AAFE}"/>
    <cellStyle name="Normal 5 2 22 8" xfId="30829" xr:uid="{8226801A-267E-4C62-8C8A-C12DE26BEA07}"/>
    <cellStyle name="Normal 5 2 22 9" xfId="39950" xr:uid="{B578A6C1-07E5-48DB-8D61-F796FED82926}"/>
    <cellStyle name="Normal 5 2 23" xfId="2039" xr:uid="{F6CF3656-5B04-4C4F-AB05-FC9A86E17399}"/>
    <cellStyle name="Normal 5 2 23 2" xfId="2701" xr:uid="{6704B64E-457A-436F-BE0F-8AE1D0E4B987}"/>
    <cellStyle name="Normal 5 2 23 2 2" xfId="3681" xr:uid="{3827A627-9432-4AB1-94A9-71BE39F255F5}"/>
    <cellStyle name="Normal 5 2 23 2 2 2" xfId="6919" xr:uid="{8EABFC4B-9062-4C1F-BB0E-86AADBD67B72}"/>
    <cellStyle name="Normal 5 2 23 2 2 2 2" xfId="12003" xr:uid="{AFF1D46F-011A-42C3-BBBA-A8CC9ECDA3AD}"/>
    <cellStyle name="Normal 5 2 23 2 2 2 2 2" xfId="22875" xr:uid="{BEE0884F-C7C3-4249-8D4F-E8EC37B9D16A}"/>
    <cellStyle name="Normal 5 2 23 2 2 2 2 3" xfId="39169" xr:uid="{9D70D8E0-2B9C-41DC-ABAE-1F4CFFD96765}"/>
    <cellStyle name="Normal 5 2 23 2 2 2 3" xfId="18357" xr:uid="{EBC48801-9C38-4AD5-BF96-E06EAA2F7EF6}"/>
    <cellStyle name="Normal 5 2 23 2 2 2 4" xfId="29206" xr:uid="{B56A7BA3-70E1-47B8-8955-E523506ABB78}"/>
    <cellStyle name="Normal 5 2 23 2 2 2 5" xfId="35201" xr:uid="{BAD78F51-F751-4342-95F8-B6B60106A274}"/>
    <cellStyle name="Normal 5 2 23 2 2 2 6" xfId="44480" xr:uid="{1A92EB81-1B11-4C2E-8485-A5BC988494EF}"/>
    <cellStyle name="Normal 5 2 23 2 2 3" xfId="12004" xr:uid="{8D260A91-EB55-40E9-8B98-8901346E2ED7}"/>
    <cellStyle name="Normal 5 2 23 2 2 3 2" xfId="22876" xr:uid="{8710C57A-0087-42C6-ACA6-B837BF5E1769}"/>
    <cellStyle name="Normal 5 2 23 2 2 3 3" xfId="37188" xr:uid="{89137A5E-6FED-4531-B11A-8A7970991347}"/>
    <cellStyle name="Normal 5 2 23 2 2 4" xfId="15301" xr:uid="{117E18B2-A581-4766-9749-1A12FFD31ABB}"/>
    <cellStyle name="Normal 5 2 23 2 2 5" xfId="26150" xr:uid="{EE694ED6-A698-43A8-B811-088A1543932F}"/>
    <cellStyle name="Normal 5 2 23 2 2 6" xfId="32300" xr:uid="{B9E7E0D0-A57A-4C27-B5A2-BD5EE1BD99C7}"/>
    <cellStyle name="Normal 5 2 23 2 2 7" xfId="41424" xr:uid="{2D26C5FB-F624-488C-BE59-AE9672F1B93B}"/>
    <cellStyle name="Normal 5 2 23 2 3" xfId="5939" xr:uid="{D9004D40-AF8F-4117-BD09-1B022297DAD8}"/>
    <cellStyle name="Normal 5 2 23 2 3 2" xfId="12005" xr:uid="{6BACC259-B45B-4E01-9C24-BCE7110D59E3}"/>
    <cellStyle name="Normal 5 2 23 2 3 2 2" xfId="22877" xr:uid="{5F9DFF1C-F40A-4072-883E-037A9BAE4B73}"/>
    <cellStyle name="Normal 5 2 23 2 3 2 3" xfId="39168" xr:uid="{29D32F74-6F01-4174-9FBB-DC8B74BC2FDF}"/>
    <cellStyle name="Normal 5 2 23 2 3 3" xfId="17377" xr:uid="{822BF3DA-AFED-4655-A242-C791418012ED}"/>
    <cellStyle name="Normal 5 2 23 2 3 4" xfId="28226" xr:uid="{FD8A5921-BED3-44DF-A7CC-5A71366C001B}"/>
    <cellStyle name="Normal 5 2 23 2 3 5" xfId="35200" xr:uid="{3228C3C3-24D7-4F79-BC02-C94B82C474C0}"/>
    <cellStyle name="Normal 5 2 23 2 3 6" xfId="43500" xr:uid="{FDC5465C-FED0-4F24-AFBC-1B6279256449}"/>
    <cellStyle name="Normal 5 2 23 2 4" xfId="12006" xr:uid="{BC266821-978A-4703-ABED-7E6CA455EB0D}"/>
    <cellStyle name="Normal 5 2 23 2 4 2" xfId="22878" xr:uid="{86E1624E-A18A-447C-8D2B-C3E60C69E53D}"/>
    <cellStyle name="Normal 5 2 23 2 4 3" xfId="37187" xr:uid="{166EC1FA-701C-4529-ADE3-2224D20DDCCC}"/>
    <cellStyle name="Normal 5 2 23 2 5" xfId="14321" xr:uid="{82B55014-1B6F-4031-B7D9-928C85D348A6}"/>
    <cellStyle name="Normal 5 2 23 2 6" xfId="25170" xr:uid="{7147975B-B117-4395-9E5A-0F91FED70E58}"/>
    <cellStyle name="Normal 5 2 23 2 7" xfId="31320" xr:uid="{EC1A1FCE-A5D0-4F1A-9EB9-EDA4F5C4AD19}"/>
    <cellStyle name="Normal 5 2 23 2 8" xfId="40444" xr:uid="{D01053D6-80EA-4CF2-AC8D-40C7AE946607}"/>
    <cellStyle name="Normal 5 2 23 3" xfId="3188" xr:uid="{B2CF912F-A85C-4EFC-A39D-257E32BB0F1D}"/>
    <cellStyle name="Normal 5 2 23 3 2" xfId="6426" xr:uid="{882E7173-74B1-4439-BA76-A5232F0E9D79}"/>
    <cellStyle name="Normal 5 2 23 3 2 2" xfId="12007" xr:uid="{F4267945-D389-44C9-837B-09E2C0CC6DE6}"/>
    <cellStyle name="Normal 5 2 23 3 2 2 2" xfId="22879" xr:uid="{DC411E39-8F1E-474C-882E-76DA741831E3}"/>
    <cellStyle name="Normal 5 2 23 3 2 2 3" xfId="39170" xr:uid="{C25A38E8-42D9-42E5-81BC-948A16638A0A}"/>
    <cellStyle name="Normal 5 2 23 3 2 3" xfId="17864" xr:uid="{58C14334-5604-4DA6-BF8B-C8DD3B6EF017}"/>
    <cellStyle name="Normal 5 2 23 3 2 4" xfId="28713" xr:uid="{DC7D5200-A0C6-466C-8CAF-53B0A6A5350D}"/>
    <cellStyle name="Normal 5 2 23 3 2 5" xfId="35202" xr:uid="{C568DA10-1646-471E-A3A7-B9EAF2B98AD2}"/>
    <cellStyle name="Normal 5 2 23 3 2 6" xfId="43987" xr:uid="{800E2EFF-9AF3-46E4-A50E-852E8C1D85EF}"/>
    <cellStyle name="Normal 5 2 23 3 3" xfId="12008" xr:uid="{0E882599-4A6B-4B3D-A3C3-21D74C86BB0C}"/>
    <cellStyle name="Normal 5 2 23 3 3 2" xfId="22880" xr:uid="{3BCBB4DB-20ED-4476-8360-4B50CE7B0690}"/>
    <cellStyle name="Normal 5 2 23 3 3 3" xfId="37189" xr:uid="{1BC26C5C-0EAC-4F3E-BAD0-BEB7721BAB78}"/>
    <cellStyle name="Normal 5 2 23 3 4" xfId="14808" xr:uid="{D5D3B616-5F27-44B3-9664-46D4F17A00A3}"/>
    <cellStyle name="Normal 5 2 23 3 5" xfId="25657" xr:uid="{DFC34BDB-ECDB-4C83-8D44-EF6FD48D5DB3}"/>
    <cellStyle name="Normal 5 2 23 3 6" xfId="31807" xr:uid="{4FD0882C-6818-498F-918E-45E0E248B164}"/>
    <cellStyle name="Normal 5 2 23 3 7" xfId="40931" xr:uid="{FEA54562-8AFB-4CAC-B2B4-22FA0DBFAA13}"/>
    <cellStyle name="Normal 5 2 23 4" xfId="5446" xr:uid="{0EBBF0B9-E077-4A21-9929-C493AC3072ED}"/>
    <cellStyle name="Normal 5 2 23 4 2" xfId="12009" xr:uid="{C3C5B2C1-4492-4941-A289-D90862DC5520}"/>
    <cellStyle name="Normal 5 2 23 4 2 2" xfId="22881" xr:uid="{3CAF64D9-9449-4647-9CE7-8E6818A04356}"/>
    <cellStyle name="Normal 5 2 23 4 2 3" xfId="38246" xr:uid="{A733923A-2FB5-42A1-AFBD-A20D1DE666A0}"/>
    <cellStyle name="Normal 5 2 23 4 3" xfId="16884" xr:uid="{524CC1A9-15A2-4944-87A5-2BF7DF52404C}"/>
    <cellStyle name="Normal 5 2 23 4 4" xfId="27733" xr:uid="{44A042D2-D9C0-47B4-B455-A048B88109D9}"/>
    <cellStyle name="Normal 5 2 23 4 5" xfId="34281" xr:uid="{FADFAB24-3438-45E7-84A7-A9403BE23DB3}"/>
    <cellStyle name="Normal 5 2 23 4 6" xfId="43007" xr:uid="{5F4B1E62-D8A1-4387-88E2-357C3CCC76E4}"/>
    <cellStyle name="Normal 5 2 23 5" xfId="12010" xr:uid="{2E56A6BC-935D-4F51-9F36-BEBB94424F4D}"/>
    <cellStyle name="Normal 5 2 23 5 2" xfId="22882" xr:uid="{1B896A6D-AD67-47EC-8148-296A1D0894F3}"/>
    <cellStyle name="Normal 5 2 23 5 3" xfId="36264" xr:uid="{132BBFAF-3603-4623-A32D-3AA3857709B0}"/>
    <cellStyle name="Normal 5 2 23 6" xfId="13828" xr:uid="{D7F5F0AA-3F28-4CF4-B99A-A11DB18BE081}"/>
    <cellStyle name="Normal 5 2 23 7" xfId="24677" xr:uid="{AEB3E441-95A1-43E5-A7D1-47B85894EEFD}"/>
    <cellStyle name="Normal 5 2 23 8" xfId="30830" xr:uid="{E868CAC7-17EA-4737-8564-3221316E47BC}"/>
    <cellStyle name="Normal 5 2 23 9" xfId="39951" xr:uid="{7703EA67-1D86-480C-9DC0-02A7E5D0427F}"/>
    <cellStyle name="Normal 5 2 24" xfId="2040" xr:uid="{6051B647-3FDF-438D-B650-892329F044A6}"/>
    <cellStyle name="Normal 5 2 24 2" xfId="2702" xr:uid="{1453D6E9-6F4A-4C04-9864-734D3F44A884}"/>
    <cellStyle name="Normal 5 2 24 2 2" xfId="3682" xr:uid="{E971D8AB-0466-4854-92BF-574721FF1EBF}"/>
    <cellStyle name="Normal 5 2 24 2 2 2" xfId="6920" xr:uid="{D4723090-D8F8-46E2-9F76-9EA876BC5AE0}"/>
    <cellStyle name="Normal 5 2 24 2 2 2 2" xfId="12011" xr:uid="{7940C92E-D7B9-414B-B00B-5CB00B161E96}"/>
    <cellStyle name="Normal 5 2 24 2 2 2 2 2" xfId="22883" xr:uid="{41A7A4BE-8373-4077-9A69-005E7426228E}"/>
    <cellStyle name="Normal 5 2 24 2 2 2 2 3" xfId="39172" xr:uid="{8D24DB50-0F8B-4A1C-8E2B-5403F713BD20}"/>
    <cellStyle name="Normal 5 2 24 2 2 2 3" xfId="18358" xr:uid="{8DB15687-B045-4C72-BBCB-7347DDB5B637}"/>
    <cellStyle name="Normal 5 2 24 2 2 2 4" xfId="29207" xr:uid="{A531CC62-5E07-4B95-A9D3-FBA0CAEE1746}"/>
    <cellStyle name="Normal 5 2 24 2 2 2 5" xfId="35204" xr:uid="{A0383806-C20E-4D88-95F9-894AE06531EA}"/>
    <cellStyle name="Normal 5 2 24 2 2 2 6" xfId="44481" xr:uid="{638B0E4C-3EE7-4C48-8BEC-36651B3CA2FD}"/>
    <cellStyle name="Normal 5 2 24 2 2 3" xfId="12012" xr:uid="{10C04215-521E-4773-BDE5-8AB0FF24CFDC}"/>
    <cellStyle name="Normal 5 2 24 2 2 3 2" xfId="22884" xr:uid="{B031909A-F11C-470D-BF1E-BD3BA09E44A8}"/>
    <cellStyle name="Normal 5 2 24 2 2 3 3" xfId="37191" xr:uid="{5979DA36-9880-41F3-9838-557C84648357}"/>
    <cellStyle name="Normal 5 2 24 2 2 4" xfId="15302" xr:uid="{BABB1B3F-8B69-43F4-BDAD-F317FB208755}"/>
    <cellStyle name="Normal 5 2 24 2 2 5" xfId="26151" xr:uid="{B30B5F79-6A90-4E1C-B3D8-BDF530ABD699}"/>
    <cellStyle name="Normal 5 2 24 2 2 6" xfId="32301" xr:uid="{4D97BD1F-6EE7-4D39-9F3A-A128504D189F}"/>
    <cellStyle name="Normal 5 2 24 2 2 7" xfId="41425" xr:uid="{479DB77F-C0B9-464D-BC1B-DFFFD8A43F2A}"/>
    <cellStyle name="Normal 5 2 24 2 3" xfId="5940" xr:uid="{4C7C12F6-F1C6-4812-8B5C-A765AAB06870}"/>
    <cellStyle name="Normal 5 2 24 2 3 2" xfId="12013" xr:uid="{B2A5218C-08A6-4518-B6EC-1D70425EE135}"/>
    <cellStyle name="Normal 5 2 24 2 3 2 2" xfId="22885" xr:uid="{46726202-CE1B-4C6E-8433-1BAE48875BC0}"/>
    <cellStyle name="Normal 5 2 24 2 3 2 3" xfId="39171" xr:uid="{8DE06C16-FA49-40F4-9E48-FE9AB5D07068}"/>
    <cellStyle name="Normal 5 2 24 2 3 3" xfId="17378" xr:uid="{75FAB8E5-878A-4A4F-9A18-BA38F5D7CB4E}"/>
    <cellStyle name="Normal 5 2 24 2 3 4" xfId="28227" xr:uid="{9360A83D-EE45-4D9A-8996-572B83A41D37}"/>
    <cellStyle name="Normal 5 2 24 2 3 5" xfId="35203" xr:uid="{0FBEA056-0F20-497E-A103-7978FFDB487D}"/>
    <cellStyle name="Normal 5 2 24 2 3 6" xfId="43501" xr:uid="{BBA7A3C5-AEC6-4773-A31C-1D97725DADEB}"/>
    <cellStyle name="Normal 5 2 24 2 4" xfId="12014" xr:uid="{481CE1C7-EA2F-45CC-B3AA-6EBFE2DBA696}"/>
    <cellStyle name="Normal 5 2 24 2 4 2" xfId="22886" xr:uid="{C8B75CBF-6290-4F17-8925-61CA9D93EFE8}"/>
    <cellStyle name="Normal 5 2 24 2 4 3" xfId="37190" xr:uid="{CAB257F1-4189-4AF8-B6A6-C069045F8FEE}"/>
    <cellStyle name="Normal 5 2 24 2 5" xfId="14322" xr:uid="{A0699F0A-C8EF-410E-88E9-332F36DC9A4D}"/>
    <cellStyle name="Normal 5 2 24 2 6" xfId="25171" xr:uid="{2A9671D7-C4C3-4FE4-A9E3-51F3B680AD7C}"/>
    <cellStyle name="Normal 5 2 24 2 7" xfId="31321" xr:uid="{F34F7C48-5C90-4ED9-8D6C-C6B7B4E4D167}"/>
    <cellStyle name="Normal 5 2 24 2 8" xfId="40445" xr:uid="{7138D3B8-A580-472B-B496-31FA4AF5253E}"/>
    <cellStyle name="Normal 5 2 24 3" xfId="3189" xr:uid="{45A2F79C-0682-4478-A3DE-CB6E914CEAA5}"/>
    <cellStyle name="Normal 5 2 24 3 2" xfId="6427" xr:uid="{B12B28A4-580E-457F-9B86-284051C726A8}"/>
    <cellStyle name="Normal 5 2 24 3 2 2" xfId="12015" xr:uid="{99F0BC38-068B-4385-B960-B75C3F7129F3}"/>
    <cellStyle name="Normal 5 2 24 3 2 2 2" xfId="22887" xr:uid="{BAF758A2-3A0C-447C-817C-3EF2C7B3DD47}"/>
    <cellStyle name="Normal 5 2 24 3 2 2 3" xfId="39173" xr:uid="{2F836244-BC16-4DE1-AA19-019BF1F3607D}"/>
    <cellStyle name="Normal 5 2 24 3 2 3" xfId="17865" xr:uid="{A04B0C67-B217-4990-9E05-11DF50BB5177}"/>
    <cellStyle name="Normal 5 2 24 3 2 4" xfId="28714" xr:uid="{7F0E20DE-099F-4BBD-9E39-A8A299E8F71D}"/>
    <cellStyle name="Normal 5 2 24 3 2 5" xfId="35205" xr:uid="{2C1319B2-DA33-438A-A9BA-72851EFCD291}"/>
    <cellStyle name="Normal 5 2 24 3 2 6" xfId="43988" xr:uid="{F665B703-32C8-44CB-B498-CC7B4322BF22}"/>
    <cellStyle name="Normal 5 2 24 3 3" xfId="12016" xr:uid="{C0456A38-53F5-4396-8F88-F199D1F6E775}"/>
    <cellStyle name="Normal 5 2 24 3 3 2" xfId="22888" xr:uid="{E682596F-D780-4D8F-9496-9E439DA3B714}"/>
    <cellStyle name="Normal 5 2 24 3 3 3" xfId="37192" xr:uid="{E68A5268-1CD0-419A-B8BE-8C8004DA5E41}"/>
    <cellStyle name="Normal 5 2 24 3 4" xfId="14809" xr:uid="{928EB332-4BBA-4D36-A92F-6D9349CF2005}"/>
    <cellStyle name="Normal 5 2 24 3 5" xfId="25658" xr:uid="{7885CA38-69BF-4152-9875-00A690040197}"/>
    <cellStyle name="Normal 5 2 24 3 6" xfId="31808" xr:uid="{227E4BF9-C79C-4141-ABF6-534E23758464}"/>
    <cellStyle name="Normal 5 2 24 3 7" xfId="40932" xr:uid="{4BBB5AF0-3053-4CCF-ADDD-C95C5259815F}"/>
    <cellStyle name="Normal 5 2 24 4" xfId="5447" xr:uid="{40DD02DC-A5CC-4991-A468-90B4C05ACC33}"/>
    <cellStyle name="Normal 5 2 24 4 2" xfId="12017" xr:uid="{444E8483-FF40-47DF-B957-01756018DBF3}"/>
    <cellStyle name="Normal 5 2 24 4 2 2" xfId="22889" xr:uid="{4A71EBBE-2926-4C9D-8EDC-559A6F4B6676}"/>
    <cellStyle name="Normal 5 2 24 4 2 3" xfId="38247" xr:uid="{FCFDE14D-1A1C-4E4F-AC19-63E4F9E9160A}"/>
    <cellStyle name="Normal 5 2 24 4 3" xfId="16885" xr:uid="{07021285-7D79-459F-9325-26D52CAE2EEC}"/>
    <cellStyle name="Normal 5 2 24 4 4" xfId="27734" xr:uid="{2FCD441B-E6BC-4683-96BB-F9BC65D8EA6C}"/>
    <cellStyle name="Normal 5 2 24 4 5" xfId="34282" xr:uid="{D796C926-381C-4D07-B824-C7F877585E4C}"/>
    <cellStyle name="Normal 5 2 24 4 6" xfId="43008" xr:uid="{3437C5F3-5CC6-4893-84C1-7BDA08B19C08}"/>
    <cellStyle name="Normal 5 2 24 5" xfId="12018" xr:uid="{4E403265-8EBF-4C97-BA5F-4659E4245A6E}"/>
    <cellStyle name="Normal 5 2 24 5 2" xfId="22890" xr:uid="{C11F31A8-E55C-48A3-BED1-50F3F0AC44C2}"/>
    <cellStyle name="Normal 5 2 24 5 3" xfId="36265" xr:uid="{7257E424-3A18-48EB-86A5-3D934075B731}"/>
    <cellStyle name="Normal 5 2 24 6" xfId="13829" xr:uid="{A10C8C4F-D897-4FA3-9967-B78B7F5DAE03}"/>
    <cellStyle name="Normal 5 2 24 7" xfId="24678" xr:uid="{155E6CF7-0142-4E42-8902-CC61198ADC1B}"/>
    <cellStyle name="Normal 5 2 24 8" xfId="30831" xr:uid="{FD652FA9-3969-4BAF-8149-238B1FA3923D}"/>
    <cellStyle name="Normal 5 2 24 9" xfId="39952" xr:uid="{072B4DCA-E091-4992-B1E1-02B1B876401D}"/>
    <cellStyle name="Normal 5 2 25" xfId="2041" xr:uid="{1ACBD950-47A5-42C3-B9B2-831129935E25}"/>
    <cellStyle name="Normal 5 2 25 2" xfId="2703" xr:uid="{DD4F3AA5-3999-455C-8B5C-4743C5685293}"/>
    <cellStyle name="Normal 5 2 25 2 2" xfId="3683" xr:uid="{CB55367D-AA75-4DF8-ADE9-FF1621E2BF50}"/>
    <cellStyle name="Normal 5 2 25 2 2 2" xfId="6921" xr:uid="{4BC68A33-6732-4187-9188-2C061804C851}"/>
    <cellStyle name="Normal 5 2 25 2 2 2 2" xfId="12019" xr:uid="{27F82D3F-BC49-4D2D-B170-9809EF1B56F4}"/>
    <cellStyle name="Normal 5 2 25 2 2 2 2 2" xfId="22891" xr:uid="{C5A9C246-F1C7-4BF6-8B0C-17B57835AE9F}"/>
    <cellStyle name="Normal 5 2 25 2 2 2 2 3" xfId="39175" xr:uid="{E9D8CE44-4F69-4643-9EE6-F8206D37329F}"/>
    <cellStyle name="Normal 5 2 25 2 2 2 3" xfId="18359" xr:uid="{3562CD7B-2B0B-451A-A74C-F51BF71A52C7}"/>
    <cellStyle name="Normal 5 2 25 2 2 2 4" xfId="29208" xr:uid="{823DA8F4-DF39-4EB0-988A-DB78DFE72F9D}"/>
    <cellStyle name="Normal 5 2 25 2 2 2 5" xfId="35207" xr:uid="{D1207FDC-DEC9-4659-A2AC-32687BB73332}"/>
    <cellStyle name="Normal 5 2 25 2 2 2 6" xfId="44482" xr:uid="{93521DC9-7344-43F9-A14D-414411CD2659}"/>
    <cellStyle name="Normal 5 2 25 2 2 3" xfId="12020" xr:uid="{E6F8EA6D-EFD6-4001-8371-26D00EBC5E38}"/>
    <cellStyle name="Normal 5 2 25 2 2 3 2" xfId="22892" xr:uid="{6F809C73-8E68-4BF6-BD3F-22D0A148A158}"/>
    <cellStyle name="Normal 5 2 25 2 2 3 3" xfId="37194" xr:uid="{4BE69FB8-1C0C-4D08-B8DE-2ADC588BD476}"/>
    <cellStyle name="Normal 5 2 25 2 2 4" xfId="15303" xr:uid="{77C505DA-E458-49B9-834E-3B49C5B3E2B2}"/>
    <cellStyle name="Normal 5 2 25 2 2 5" xfId="26152" xr:uid="{5D99B44A-BA48-4308-97ED-8A35EAD54585}"/>
    <cellStyle name="Normal 5 2 25 2 2 6" xfId="32302" xr:uid="{CD6BECD7-52CC-42C5-AA7A-9F5F2029440D}"/>
    <cellStyle name="Normal 5 2 25 2 2 7" xfId="41426" xr:uid="{0E22C829-3E34-4B05-A679-BAA86C74AD9B}"/>
    <cellStyle name="Normal 5 2 25 2 3" xfId="5941" xr:uid="{DF42160D-D7B1-437C-B672-5CA29D80C66A}"/>
    <cellStyle name="Normal 5 2 25 2 3 2" xfId="12021" xr:uid="{FC0A5BDC-29E9-4699-A3BE-825541135E27}"/>
    <cellStyle name="Normal 5 2 25 2 3 2 2" xfId="22893" xr:uid="{8973C811-319D-401D-99FE-2DBDD8A6018B}"/>
    <cellStyle name="Normal 5 2 25 2 3 2 3" xfId="39174" xr:uid="{8DF94F53-2E2F-48F9-AA80-E5E8B2461ED7}"/>
    <cellStyle name="Normal 5 2 25 2 3 3" xfId="17379" xr:uid="{89C29CE5-DB34-4154-AE5A-2FE13323D12F}"/>
    <cellStyle name="Normal 5 2 25 2 3 4" xfId="28228" xr:uid="{FCE6A3CD-7E90-4E61-AFE7-A23DA70E88E0}"/>
    <cellStyle name="Normal 5 2 25 2 3 5" xfId="35206" xr:uid="{19A465CF-B7D2-42CC-BFC6-3B2EB78E3A0D}"/>
    <cellStyle name="Normal 5 2 25 2 3 6" xfId="43502" xr:uid="{F0A8CC18-9BC1-4DA1-A992-5B99854E66DB}"/>
    <cellStyle name="Normal 5 2 25 2 4" xfId="12022" xr:uid="{58EDFE70-254F-485D-B9DA-17BEEAAFEF5D}"/>
    <cellStyle name="Normal 5 2 25 2 4 2" xfId="22894" xr:uid="{30CCD875-22F0-484E-A61E-757D40051865}"/>
    <cellStyle name="Normal 5 2 25 2 4 3" xfId="37193" xr:uid="{34791A95-9BEF-49A3-9D34-B4FAB246F2FD}"/>
    <cellStyle name="Normal 5 2 25 2 5" xfId="14323" xr:uid="{90C5B045-0316-4A1B-BCD7-24924620593E}"/>
    <cellStyle name="Normal 5 2 25 2 6" xfId="25172" xr:uid="{2DF9A74F-D511-4720-8CA4-D2A6FF6D3EC8}"/>
    <cellStyle name="Normal 5 2 25 2 7" xfId="31322" xr:uid="{329C7165-5F22-4307-B2C3-F2FCD0CF046E}"/>
    <cellStyle name="Normal 5 2 25 2 8" xfId="40446" xr:uid="{80EF25CA-B399-4D52-89A9-5C82B255DBFF}"/>
    <cellStyle name="Normal 5 2 25 3" xfId="3190" xr:uid="{1D4065AE-CE8D-48F4-A557-68990279B051}"/>
    <cellStyle name="Normal 5 2 25 3 2" xfId="6428" xr:uid="{EF12A4C2-30F0-4B87-AC18-A0AA6513ADB3}"/>
    <cellStyle name="Normal 5 2 25 3 2 2" xfId="12023" xr:uid="{272DC8AF-DC9E-4317-A6CF-DB72129C0505}"/>
    <cellStyle name="Normal 5 2 25 3 2 2 2" xfId="22895" xr:uid="{814DFABE-625A-4A46-8E82-CA570984D659}"/>
    <cellStyle name="Normal 5 2 25 3 2 2 3" xfId="39176" xr:uid="{120BB2C2-4B48-455A-A80F-8C1DA31DE978}"/>
    <cellStyle name="Normal 5 2 25 3 2 3" xfId="17866" xr:uid="{39B0579D-81BF-4B72-A7A2-74838AEB01AA}"/>
    <cellStyle name="Normal 5 2 25 3 2 4" xfId="28715" xr:uid="{B177F3EB-EFB9-48D1-90CC-752AAD660975}"/>
    <cellStyle name="Normal 5 2 25 3 2 5" xfId="35208" xr:uid="{624E7B7F-36EE-4A34-95E1-896C81FED0DC}"/>
    <cellStyle name="Normal 5 2 25 3 2 6" xfId="43989" xr:uid="{93123904-D172-4BE5-A6EF-0CF235913F26}"/>
    <cellStyle name="Normal 5 2 25 3 3" xfId="12024" xr:uid="{BF7E3858-9601-40FC-ADD6-FC04A4461BFE}"/>
    <cellStyle name="Normal 5 2 25 3 3 2" xfId="22896" xr:uid="{E791634F-8360-4877-A17A-32746AE48B50}"/>
    <cellStyle name="Normal 5 2 25 3 3 3" xfId="37195" xr:uid="{C59ACDF5-12E7-4300-8AE1-516F9B1476B2}"/>
    <cellStyle name="Normal 5 2 25 3 4" xfId="14810" xr:uid="{9D8770D2-7C2C-4D76-BE96-426758DF1D5F}"/>
    <cellStyle name="Normal 5 2 25 3 5" xfId="25659" xr:uid="{D5D519D1-E360-439D-A62B-92522AC0B6B4}"/>
    <cellStyle name="Normal 5 2 25 3 6" xfId="31809" xr:uid="{0159A0A5-016E-40B1-BF95-40B71374C39A}"/>
    <cellStyle name="Normal 5 2 25 3 7" xfId="40933" xr:uid="{AD508ED8-399E-457D-AE1B-309A3BC46DF9}"/>
    <cellStyle name="Normal 5 2 25 4" xfId="5448" xr:uid="{CE9F16A8-F473-46B5-8D67-7DF0EF1EE472}"/>
    <cellStyle name="Normal 5 2 25 4 2" xfId="12025" xr:uid="{1D919538-C40C-48E7-8250-DF6275D1885F}"/>
    <cellStyle name="Normal 5 2 25 4 2 2" xfId="22897" xr:uid="{ECE333DF-A037-496C-B46B-367A5446768A}"/>
    <cellStyle name="Normal 5 2 25 4 2 3" xfId="38248" xr:uid="{D51D0B71-6912-46D3-8EB1-68DFB834F723}"/>
    <cellStyle name="Normal 5 2 25 4 3" xfId="16886" xr:uid="{6889A5D0-6216-4674-B5AA-A0D8DAB56FAE}"/>
    <cellStyle name="Normal 5 2 25 4 4" xfId="27735" xr:uid="{58535796-8A9B-4317-992F-FFE8ADFDB652}"/>
    <cellStyle name="Normal 5 2 25 4 5" xfId="34283" xr:uid="{7537B8F0-386D-4377-9EF5-AB322DA23634}"/>
    <cellStyle name="Normal 5 2 25 4 6" xfId="43009" xr:uid="{C490C220-AE3C-40C7-B71E-7791F57F6AF7}"/>
    <cellStyle name="Normal 5 2 25 5" xfId="12026" xr:uid="{15BC0821-D4DD-4622-A9B2-895D03DC7607}"/>
    <cellStyle name="Normal 5 2 25 5 2" xfId="22898" xr:uid="{89ADDC94-9E12-41B5-A414-193EC363F8CE}"/>
    <cellStyle name="Normal 5 2 25 5 3" xfId="36266" xr:uid="{1CCC256F-0D11-49BD-93E8-F516EAF6CE04}"/>
    <cellStyle name="Normal 5 2 25 6" xfId="13830" xr:uid="{552CA6EB-F6B9-4E58-A5CF-866ECC5AD823}"/>
    <cellStyle name="Normal 5 2 25 7" xfId="24679" xr:uid="{C897D5D4-F17D-4C41-ABF6-B5D5E26A5578}"/>
    <cellStyle name="Normal 5 2 25 8" xfId="30832" xr:uid="{09906397-CC36-44BF-8F0E-65BDE48CD990}"/>
    <cellStyle name="Normal 5 2 25 9" xfId="39953" xr:uid="{FFC97BEE-871B-4335-8446-1C716065D3EC}"/>
    <cellStyle name="Normal 5 2 26" xfId="2042" xr:uid="{50F038E8-8A2B-43E8-8E54-0BDF24F1261D}"/>
    <cellStyle name="Normal 5 2 26 2" xfId="2704" xr:uid="{E8C69247-6FE4-4661-9C1C-B6DAD3D2D0AA}"/>
    <cellStyle name="Normal 5 2 26 2 2" xfId="3684" xr:uid="{C9AF2647-54F9-4B2F-8AA8-CEB4A24C850C}"/>
    <cellStyle name="Normal 5 2 26 2 2 2" xfId="6922" xr:uid="{E175661A-9E44-4BF7-A1DB-764577050761}"/>
    <cellStyle name="Normal 5 2 26 2 2 2 2" xfId="12027" xr:uid="{0D9FFA76-5F37-4F85-88B1-73A9DDFD20B4}"/>
    <cellStyle name="Normal 5 2 26 2 2 2 2 2" xfId="22899" xr:uid="{EED3D342-E28C-42C8-BA8A-03A840581C95}"/>
    <cellStyle name="Normal 5 2 26 2 2 2 2 3" xfId="39178" xr:uid="{5C64FA78-AEC1-46DC-B286-8A6DBF1FDDF4}"/>
    <cellStyle name="Normal 5 2 26 2 2 2 3" xfId="18360" xr:uid="{F032017D-8CDB-40F9-AEC1-E0083AAB8CA2}"/>
    <cellStyle name="Normal 5 2 26 2 2 2 4" xfId="29209" xr:uid="{CA0B5842-B090-4FEB-8D8A-81A8D2AC4F1C}"/>
    <cellStyle name="Normal 5 2 26 2 2 2 5" xfId="35210" xr:uid="{8F4CABFD-1657-4E39-92EF-9001052F617C}"/>
    <cellStyle name="Normal 5 2 26 2 2 2 6" xfId="44483" xr:uid="{38C13FD9-3770-4DD4-9403-B475039ACC01}"/>
    <cellStyle name="Normal 5 2 26 2 2 3" xfId="12028" xr:uid="{99BACF1A-E89C-41DE-ADF8-EBCFA1E74F5B}"/>
    <cellStyle name="Normal 5 2 26 2 2 3 2" xfId="22900" xr:uid="{DB06CBDE-E296-41B4-8A70-02875DFD133C}"/>
    <cellStyle name="Normal 5 2 26 2 2 3 3" xfId="37197" xr:uid="{3B488B99-0038-4125-96F0-66357E2809AF}"/>
    <cellStyle name="Normal 5 2 26 2 2 4" xfId="15304" xr:uid="{13BDF94F-EC28-4128-B087-642FB251A1FA}"/>
    <cellStyle name="Normal 5 2 26 2 2 5" xfId="26153" xr:uid="{5D0C0D4C-6548-4610-B3CF-1CAC235D1693}"/>
    <cellStyle name="Normal 5 2 26 2 2 6" xfId="32303" xr:uid="{C588A0C5-5712-4143-8693-593C9D428ADC}"/>
    <cellStyle name="Normal 5 2 26 2 2 7" xfId="41427" xr:uid="{98363F15-16FF-421D-940A-0C1BD15DD49D}"/>
    <cellStyle name="Normal 5 2 26 2 3" xfId="5942" xr:uid="{71C8C3BC-C53C-4E7E-994C-0BBC0540EBE2}"/>
    <cellStyle name="Normal 5 2 26 2 3 2" xfId="12029" xr:uid="{F93ED66B-4C27-4DF2-A76B-73E2DC95AB08}"/>
    <cellStyle name="Normal 5 2 26 2 3 2 2" xfId="22901" xr:uid="{186A3C07-26E1-4B39-88A2-389FC07E128A}"/>
    <cellStyle name="Normal 5 2 26 2 3 2 3" xfId="39177" xr:uid="{168892E2-D072-4C66-9CCB-62440D9D2D65}"/>
    <cellStyle name="Normal 5 2 26 2 3 3" xfId="17380" xr:uid="{0BD784F9-99BD-4286-8ACB-52241AB9C793}"/>
    <cellStyle name="Normal 5 2 26 2 3 4" xfId="28229" xr:uid="{3B3FAF68-B0A6-4164-BBAC-ED19A4499CE1}"/>
    <cellStyle name="Normal 5 2 26 2 3 5" xfId="35209" xr:uid="{2C36C7EB-F9CA-41B0-ABF7-6F07F86C3CC2}"/>
    <cellStyle name="Normal 5 2 26 2 3 6" xfId="43503" xr:uid="{4B529804-1E64-472A-9F91-179A94D95DB6}"/>
    <cellStyle name="Normal 5 2 26 2 4" xfId="12030" xr:uid="{0220F53A-8BD4-44AB-BE6B-AFE834E136B6}"/>
    <cellStyle name="Normal 5 2 26 2 4 2" xfId="22902" xr:uid="{8CE906F0-E951-4CAC-8906-F21D3C9C6301}"/>
    <cellStyle name="Normal 5 2 26 2 4 3" xfId="37196" xr:uid="{409E06FA-AFEA-4541-AD99-5275DC3D3F1F}"/>
    <cellStyle name="Normal 5 2 26 2 5" xfId="14324" xr:uid="{44FBAF08-8051-4D78-8311-321A7E7B4337}"/>
    <cellStyle name="Normal 5 2 26 2 6" xfId="25173" xr:uid="{815ED9A9-8429-4594-B832-08E3AA9CCDE2}"/>
    <cellStyle name="Normal 5 2 26 2 7" xfId="31323" xr:uid="{E92B09CA-B976-4811-BCE7-2792A042C176}"/>
    <cellStyle name="Normal 5 2 26 2 8" xfId="40447" xr:uid="{4E732404-AD3B-4B34-B7B7-641801F63A08}"/>
    <cellStyle name="Normal 5 2 26 3" xfId="3191" xr:uid="{9BEE3A00-7529-4BE5-A73F-AF68D51EDF99}"/>
    <cellStyle name="Normal 5 2 26 3 2" xfId="6429" xr:uid="{AA6A2B4C-04F1-41F5-8D7F-4E0234E7E914}"/>
    <cellStyle name="Normal 5 2 26 3 2 2" xfId="12031" xr:uid="{558792AE-1C79-4525-AC90-7A31B4812499}"/>
    <cellStyle name="Normal 5 2 26 3 2 2 2" xfId="22903" xr:uid="{D59B290E-FB07-4FA5-BE88-11AF5018593E}"/>
    <cellStyle name="Normal 5 2 26 3 2 2 3" xfId="39179" xr:uid="{9EC2D8FB-C9C8-4568-88FC-D1A764D144DF}"/>
    <cellStyle name="Normal 5 2 26 3 2 3" xfId="17867" xr:uid="{B4390D5E-029B-4CD3-864C-F07644EAC27B}"/>
    <cellStyle name="Normal 5 2 26 3 2 4" xfId="28716" xr:uid="{921AD677-C456-435E-9C95-5946C271621D}"/>
    <cellStyle name="Normal 5 2 26 3 2 5" xfId="35211" xr:uid="{EAC607A7-DD4D-4EDB-9C22-A68EFC79E6AC}"/>
    <cellStyle name="Normal 5 2 26 3 2 6" xfId="43990" xr:uid="{1AAF8F74-817F-453B-B2B3-0C8A06F2A51B}"/>
    <cellStyle name="Normal 5 2 26 3 3" xfId="12032" xr:uid="{EB2D7771-4919-4BDD-ABEA-93E9F724D8ED}"/>
    <cellStyle name="Normal 5 2 26 3 3 2" xfId="22904" xr:uid="{C3C7AC91-BD2E-4E44-906A-1DBD8D8F6346}"/>
    <cellStyle name="Normal 5 2 26 3 3 3" xfId="37198" xr:uid="{76507A5F-CC67-4F00-871A-7D83B743939E}"/>
    <cellStyle name="Normal 5 2 26 3 4" xfId="14811" xr:uid="{6A651255-CB39-4316-BD23-856B93AB17C3}"/>
    <cellStyle name="Normal 5 2 26 3 5" xfId="25660" xr:uid="{69C74B9D-C19E-4BB7-AD98-DC4B80CCC69B}"/>
    <cellStyle name="Normal 5 2 26 3 6" xfId="31810" xr:uid="{0D445164-13D1-4B89-83DE-7DE70F34B60E}"/>
    <cellStyle name="Normal 5 2 26 3 7" xfId="40934" xr:uid="{1C604C98-339C-4CF0-8559-A26D99192EDE}"/>
    <cellStyle name="Normal 5 2 26 4" xfId="5449" xr:uid="{13683E61-3245-4A14-BD3D-EE1DC3CBDF40}"/>
    <cellStyle name="Normal 5 2 26 4 2" xfId="12033" xr:uid="{53CBB419-09F2-46B4-8A9E-EDED476C81FC}"/>
    <cellStyle name="Normal 5 2 26 4 2 2" xfId="22905" xr:uid="{0BD04BCB-1814-4A8D-8F23-47CA32FB61ED}"/>
    <cellStyle name="Normal 5 2 26 4 2 3" xfId="38249" xr:uid="{C30DD05C-66A0-4ECE-9D23-C91A82500023}"/>
    <cellStyle name="Normal 5 2 26 4 3" xfId="16887" xr:uid="{FCED019E-DA20-4A88-B146-2A24FBDDED9C}"/>
    <cellStyle name="Normal 5 2 26 4 4" xfId="27736" xr:uid="{F7816669-2A60-4B03-97E8-B4F67E92E26E}"/>
    <cellStyle name="Normal 5 2 26 4 5" xfId="34284" xr:uid="{9FE6C873-7EE5-48D3-879A-5C661895246D}"/>
    <cellStyle name="Normal 5 2 26 4 6" xfId="43010" xr:uid="{A5BBDCBB-3045-448B-A319-17E4A1301C7A}"/>
    <cellStyle name="Normal 5 2 26 5" xfId="12034" xr:uid="{952A7B0D-07CF-4154-A30F-7827D8882495}"/>
    <cellStyle name="Normal 5 2 26 5 2" xfId="22906" xr:uid="{C8E3D32F-B5AD-40BD-98D7-EA65CA89C74A}"/>
    <cellStyle name="Normal 5 2 26 5 3" xfId="36267" xr:uid="{3DE2452C-C456-4DAC-AD10-03CB8E6117A8}"/>
    <cellStyle name="Normal 5 2 26 6" xfId="13831" xr:uid="{184052DC-B916-442A-81D1-2D2BCA3D664A}"/>
    <cellStyle name="Normal 5 2 26 7" xfId="24680" xr:uid="{26E79474-D397-4346-A2DF-613F0BE25026}"/>
    <cellStyle name="Normal 5 2 26 8" xfId="30833" xr:uid="{D3189A5C-7641-48DD-9C3A-CDC89942A988}"/>
    <cellStyle name="Normal 5 2 26 9" xfId="39954" xr:uid="{A4D69A43-6727-4804-ADAF-3F6305081D31}"/>
    <cellStyle name="Normal 5 2 27" xfId="2043" xr:uid="{A7C1EBE5-B18D-440C-B5BF-7C7D78282DD0}"/>
    <cellStyle name="Normal 5 2 27 2" xfId="2705" xr:uid="{AEDC5396-1D00-4135-942B-362C9D956011}"/>
    <cellStyle name="Normal 5 2 27 2 2" xfId="3685" xr:uid="{49C62FB9-1A8F-452F-BD75-9B9FA89977EC}"/>
    <cellStyle name="Normal 5 2 27 2 2 2" xfId="6923" xr:uid="{12F2ADBC-70E6-482D-A718-D88B6F340AD0}"/>
    <cellStyle name="Normal 5 2 27 2 2 2 2" xfId="12035" xr:uid="{56ED25F1-1AB3-4CF5-8FD1-A4B8D37B16D4}"/>
    <cellStyle name="Normal 5 2 27 2 2 2 2 2" xfId="22907" xr:uid="{7FD89D70-A706-4A95-BE36-17A92EACEC48}"/>
    <cellStyle name="Normal 5 2 27 2 2 2 2 3" xfId="39181" xr:uid="{DAB970CF-C006-4DB6-87DE-09DBCF4FE6BF}"/>
    <cellStyle name="Normal 5 2 27 2 2 2 3" xfId="18361" xr:uid="{B60502DC-44E9-4C32-A8F9-DE1BEF8E7369}"/>
    <cellStyle name="Normal 5 2 27 2 2 2 4" xfId="29210" xr:uid="{5C0BD774-6767-4F57-A2F7-3C1E03B4E872}"/>
    <cellStyle name="Normal 5 2 27 2 2 2 5" xfId="35213" xr:uid="{2FA8CAED-ADED-45CE-96D0-5D8401C69B95}"/>
    <cellStyle name="Normal 5 2 27 2 2 2 6" xfId="44484" xr:uid="{07FC48AD-7ED0-4A51-B2A1-65591FF30E2F}"/>
    <cellStyle name="Normal 5 2 27 2 2 3" xfId="12036" xr:uid="{8DC4D99B-6643-4F59-B77E-077AFB12E6FF}"/>
    <cellStyle name="Normal 5 2 27 2 2 3 2" xfId="22908" xr:uid="{903AE801-A359-4951-A37D-AB9C44711C36}"/>
    <cellStyle name="Normal 5 2 27 2 2 3 3" xfId="37200" xr:uid="{BE2E504E-9908-409C-8FB2-DA7D19ED890B}"/>
    <cellStyle name="Normal 5 2 27 2 2 4" xfId="15305" xr:uid="{11CB2E06-A9F0-4B73-B6D2-5B2228DC12C8}"/>
    <cellStyle name="Normal 5 2 27 2 2 5" xfId="26154" xr:uid="{E4A1B1C5-8C94-42FE-96A0-99FE1A1190C2}"/>
    <cellStyle name="Normal 5 2 27 2 2 6" xfId="32304" xr:uid="{A493F14A-2CF0-459F-8DE8-3021D5AC0D5A}"/>
    <cellStyle name="Normal 5 2 27 2 2 7" xfId="41428" xr:uid="{F91CECE6-21C3-4A57-8DD3-DE5CD162EAF5}"/>
    <cellStyle name="Normal 5 2 27 2 3" xfId="5943" xr:uid="{FBF1C73C-04C5-4F89-9BA5-4571EA48C6B0}"/>
    <cellStyle name="Normal 5 2 27 2 3 2" xfId="12037" xr:uid="{A980D983-A3FA-4B0E-88A6-4AE948E13571}"/>
    <cellStyle name="Normal 5 2 27 2 3 2 2" xfId="22909" xr:uid="{594B272C-5A11-4612-A973-9CE659623AB1}"/>
    <cellStyle name="Normal 5 2 27 2 3 2 3" xfId="39180" xr:uid="{0F9B2611-94D1-49C8-B849-8D31474EA1A0}"/>
    <cellStyle name="Normal 5 2 27 2 3 3" xfId="17381" xr:uid="{51C9DC52-CC14-4A06-822F-AA88903F550F}"/>
    <cellStyle name="Normal 5 2 27 2 3 4" xfId="28230" xr:uid="{09CA410B-A0B5-4D2C-B768-4AEB56A792F1}"/>
    <cellStyle name="Normal 5 2 27 2 3 5" xfId="35212" xr:uid="{19E2BB65-984C-42E0-809B-21B153B0EDEA}"/>
    <cellStyle name="Normal 5 2 27 2 3 6" xfId="43504" xr:uid="{4DE11D40-455A-47CA-A058-7465306CB56C}"/>
    <cellStyle name="Normal 5 2 27 2 4" xfId="12038" xr:uid="{95B05EF2-195D-4751-8F81-DA0F9FEFFE81}"/>
    <cellStyle name="Normal 5 2 27 2 4 2" xfId="22910" xr:uid="{40297FE1-39BE-49C7-B456-F730199179F2}"/>
    <cellStyle name="Normal 5 2 27 2 4 3" xfId="37199" xr:uid="{8E796BE3-25EE-48A3-9BF3-338757FD7F21}"/>
    <cellStyle name="Normal 5 2 27 2 5" xfId="14325" xr:uid="{283E0864-1531-4A03-B62E-9FC5EA7C6D66}"/>
    <cellStyle name="Normal 5 2 27 2 6" xfId="25174" xr:uid="{BAC8FD68-AF93-4496-A238-3D95EBE2EBAC}"/>
    <cellStyle name="Normal 5 2 27 2 7" xfId="31324" xr:uid="{ADCB2C7D-8389-42F5-83A5-6476A7CBAC31}"/>
    <cellStyle name="Normal 5 2 27 2 8" xfId="40448" xr:uid="{EB66A4D1-8196-41FB-99F1-165248A98DE1}"/>
    <cellStyle name="Normal 5 2 27 3" xfId="3192" xr:uid="{EBEF968C-A7CD-4A7B-8FA7-A02CE4AA9B82}"/>
    <cellStyle name="Normal 5 2 27 3 2" xfId="6430" xr:uid="{ECFA082F-C1A2-461A-B43C-DB5F47DEFBFE}"/>
    <cellStyle name="Normal 5 2 27 3 2 2" xfId="12039" xr:uid="{AF3CE8C9-A2F3-4D9B-A388-9516DC872BE0}"/>
    <cellStyle name="Normal 5 2 27 3 2 2 2" xfId="22911" xr:uid="{E20D5FDD-F5EA-4800-8602-3DB026B9018E}"/>
    <cellStyle name="Normal 5 2 27 3 2 2 3" xfId="39182" xr:uid="{C7ABF50E-674F-49AF-83DD-C30EB1C04F7E}"/>
    <cellStyle name="Normal 5 2 27 3 2 3" xfId="17868" xr:uid="{1D8EEE78-2E79-4268-95AF-7807646C6EA8}"/>
    <cellStyle name="Normal 5 2 27 3 2 4" xfId="28717" xr:uid="{45EE64F2-A247-4D59-8EA3-22A256AB42C4}"/>
    <cellStyle name="Normal 5 2 27 3 2 5" xfId="35214" xr:uid="{733BBC83-D472-47B8-93F1-E146772E5305}"/>
    <cellStyle name="Normal 5 2 27 3 2 6" xfId="43991" xr:uid="{BCF87C5E-ADD7-4337-949E-35277C58CD5B}"/>
    <cellStyle name="Normal 5 2 27 3 3" xfId="12040" xr:uid="{787F5DF6-158B-4AA4-85BF-C3DDB925DC8B}"/>
    <cellStyle name="Normal 5 2 27 3 3 2" xfId="22912" xr:uid="{F211241A-2BCE-4A24-867E-C6ADB644441F}"/>
    <cellStyle name="Normal 5 2 27 3 3 3" xfId="37201" xr:uid="{A2D17068-5FF0-4673-9A37-C1E9B04BC03E}"/>
    <cellStyle name="Normal 5 2 27 3 4" xfId="14812" xr:uid="{34059F14-2BAF-4196-881C-890B472E2511}"/>
    <cellStyle name="Normal 5 2 27 3 5" xfId="25661" xr:uid="{C25516AE-8163-439F-BE7D-7D288F73B97D}"/>
    <cellStyle name="Normal 5 2 27 3 6" xfId="31811" xr:uid="{845881DB-7D02-47DA-9678-20DBA7DA7E41}"/>
    <cellStyle name="Normal 5 2 27 3 7" xfId="40935" xr:uid="{B20211B6-64C1-4B9A-994E-6598FEEC1297}"/>
    <cellStyle name="Normal 5 2 27 4" xfId="5450" xr:uid="{0DEBA4D7-974B-4811-855D-55C482941761}"/>
    <cellStyle name="Normal 5 2 27 4 2" xfId="12041" xr:uid="{2E7E5B49-530B-4524-82FD-F1987B566B84}"/>
    <cellStyle name="Normal 5 2 27 4 2 2" xfId="22913" xr:uid="{A87E782A-1BF3-4D3E-B3A3-197F1DA1EE1F}"/>
    <cellStyle name="Normal 5 2 27 4 2 3" xfId="38250" xr:uid="{7B143880-2D5E-4F04-8CE8-5F8C652D0B68}"/>
    <cellStyle name="Normal 5 2 27 4 3" xfId="16888" xr:uid="{545AEEFD-8120-47FD-B9AE-A6C54CD74DAA}"/>
    <cellStyle name="Normal 5 2 27 4 4" xfId="27737" xr:uid="{1C510021-EC98-4E3D-8F81-CC5445A4C307}"/>
    <cellStyle name="Normal 5 2 27 4 5" xfId="34285" xr:uid="{870EA703-55FA-4459-9527-5D5F80FBCD7A}"/>
    <cellStyle name="Normal 5 2 27 4 6" xfId="43011" xr:uid="{F5E2EDCB-E094-4052-8E59-9142802F11C5}"/>
    <cellStyle name="Normal 5 2 27 5" xfId="12042" xr:uid="{E5E9E416-95E1-4BD8-8A2B-5A8105977186}"/>
    <cellStyle name="Normal 5 2 27 5 2" xfId="22914" xr:uid="{DC17FF3D-DA52-41AA-B581-99FECF15A5E8}"/>
    <cellStyle name="Normal 5 2 27 5 3" xfId="36268" xr:uid="{17D9BA11-D677-4DE6-9DAE-4A3E34491F6F}"/>
    <cellStyle name="Normal 5 2 27 6" xfId="13832" xr:uid="{3C690D8D-3C96-4872-A7E8-F82AB52B3038}"/>
    <cellStyle name="Normal 5 2 27 7" xfId="24681" xr:uid="{F9915EFA-93AE-471F-ADB9-73D28F7624F5}"/>
    <cellStyle name="Normal 5 2 27 8" xfId="30834" xr:uid="{4B83C16B-94F8-4D24-ABAD-E69D376F3407}"/>
    <cellStyle name="Normal 5 2 27 9" xfId="39955" xr:uid="{31F3E8C7-4858-4FDA-A049-2572177DDECF}"/>
    <cellStyle name="Normal 5 2 28" xfId="2044" xr:uid="{1A4EE56D-B675-4B4D-9D3A-7819697E471C}"/>
    <cellStyle name="Normal 5 2 28 2" xfId="2706" xr:uid="{8549A27E-2E30-4CEF-B536-0EDE0D339EB9}"/>
    <cellStyle name="Normal 5 2 28 2 2" xfId="3686" xr:uid="{1222D8FC-802F-4797-BB07-393C58982E7B}"/>
    <cellStyle name="Normal 5 2 28 2 2 2" xfId="6924" xr:uid="{4E8CE329-824C-4CDA-88BD-189537468504}"/>
    <cellStyle name="Normal 5 2 28 2 2 2 2" xfId="12043" xr:uid="{A10C3228-C371-47AA-8498-6BF950A363D5}"/>
    <cellStyle name="Normal 5 2 28 2 2 2 2 2" xfId="22915" xr:uid="{DFB30772-7912-431D-92B6-3082314E8082}"/>
    <cellStyle name="Normal 5 2 28 2 2 2 2 3" xfId="39184" xr:uid="{58C8AD0A-C002-47B9-8865-800C8A227486}"/>
    <cellStyle name="Normal 5 2 28 2 2 2 3" xfId="18362" xr:uid="{E321A600-95E5-4B2C-86A7-5830AE3CAAF3}"/>
    <cellStyle name="Normal 5 2 28 2 2 2 4" xfId="29211" xr:uid="{5EE51686-8F56-4C80-AA3B-F27E34322B3F}"/>
    <cellStyle name="Normal 5 2 28 2 2 2 5" xfId="35216" xr:uid="{B01E38CA-4854-4F14-BB8F-FB0D02AB6B64}"/>
    <cellStyle name="Normal 5 2 28 2 2 2 6" xfId="44485" xr:uid="{2BE4CF18-9573-48DE-936D-EEB26F8D7925}"/>
    <cellStyle name="Normal 5 2 28 2 2 3" xfId="12044" xr:uid="{581D5B1B-B18A-4955-BFD0-C8FF85164714}"/>
    <cellStyle name="Normal 5 2 28 2 2 3 2" xfId="22916" xr:uid="{DA147389-8D51-4A47-B820-F73E72008412}"/>
    <cellStyle name="Normal 5 2 28 2 2 3 3" xfId="37203" xr:uid="{D2468EE3-4319-4499-8074-DC25BBDA74E6}"/>
    <cellStyle name="Normal 5 2 28 2 2 4" xfId="15306" xr:uid="{2FA09958-5F31-441C-8492-43E86B306567}"/>
    <cellStyle name="Normal 5 2 28 2 2 5" xfId="26155" xr:uid="{3C880B45-8891-4F72-8AE5-32233FB153B6}"/>
    <cellStyle name="Normal 5 2 28 2 2 6" xfId="32305" xr:uid="{88AED47D-F3B1-4F68-B23F-50DDCD0AEEB7}"/>
    <cellStyle name="Normal 5 2 28 2 2 7" xfId="41429" xr:uid="{E00DB565-065F-437B-95C1-F3FFED41D094}"/>
    <cellStyle name="Normal 5 2 28 2 3" xfId="5944" xr:uid="{6841894D-79D7-4F97-B40C-14B10C06D28F}"/>
    <cellStyle name="Normal 5 2 28 2 3 2" xfId="12045" xr:uid="{175E0E4A-36B3-45F7-894A-1797E0297B08}"/>
    <cellStyle name="Normal 5 2 28 2 3 2 2" xfId="22917" xr:uid="{83975B69-4746-49F2-9712-63D078CC8FB6}"/>
    <cellStyle name="Normal 5 2 28 2 3 2 3" xfId="39183" xr:uid="{0ED5CB9A-5D04-4BFC-9791-9327CFB31BA9}"/>
    <cellStyle name="Normal 5 2 28 2 3 3" xfId="17382" xr:uid="{7A98BCCC-5EAB-40C4-BB85-1593E952162A}"/>
    <cellStyle name="Normal 5 2 28 2 3 4" xfId="28231" xr:uid="{E0CB9D23-B690-4473-BCD9-B40DBBB72BD7}"/>
    <cellStyle name="Normal 5 2 28 2 3 5" xfId="35215" xr:uid="{85D92521-C225-42E2-9E1C-DA7323552880}"/>
    <cellStyle name="Normal 5 2 28 2 3 6" xfId="43505" xr:uid="{6923D3D0-777E-42CC-AC53-D26532BD2085}"/>
    <cellStyle name="Normal 5 2 28 2 4" xfId="12046" xr:uid="{3BBF596A-F6E9-4298-BCCA-B530C95FFDE3}"/>
    <cellStyle name="Normal 5 2 28 2 4 2" xfId="22918" xr:uid="{A15C054C-6378-49FB-B200-DEAB5F65B311}"/>
    <cellStyle name="Normal 5 2 28 2 4 3" xfId="37202" xr:uid="{C416225A-7E39-46EB-A0A0-1AF118B097D9}"/>
    <cellStyle name="Normal 5 2 28 2 5" xfId="14326" xr:uid="{720B7040-2B09-4B61-B320-88559092397F}"/>
    <cellStyle name="Normal 5 2 28 2 6" xfId="25175" xr:uid="{F5B49985-D1D2-473A-928B-19728A417B57}"/>
    <cellStyle name="Normal 5 2 28 2 7" xfId="31325" xr:uid="{F45E2BD7-C891-4653-83D2-AF15038C06E8}"/>
    <cellStyle name="Normal 5 2 28 2 8" xfId="40449" xr:uid="{C98BD27D-8BA3-49CB-9D61-B9FA9AFF8446}"/>
    <cellStyle name="Normal 5 2 28 3" xfId="3193" xr:uid="{AA88CFC9-64C1-4F27-8F55-6785112563F5}"/>
    <cellStyle name="Normal 5 2 28 3 2" xfId="6431" xr:uid="{7BDC0140-CAF1-477C-A289-DD75F6A36EBA}"/>
    <cellStyle name="Normal 5 2 28 3 2 2" xfId="12047" xr:uid="{AB64159D-748B-465F-B3AA-7852E30446A9}"/>
    <cellStyle name="Normal 5 2 28 3 2 2 2" xfId="22919" xr:uid="{A473E933-79EC-4EEE-9A91-F185EFDC330D}"/>
    <cellStyle name="Normal 5 2 28 3 2 2 3" xfId="39185" xr:uid="{795A4CFD-D357-4C3B-AFAC-9D8914884CBB}"/>
    <cellStyle name="Normal 5 2 28 3 2 3" xfId="17869" xr:uid="{644FB1BF-C3A3-4AAB-AE30-EB266A22C26F}"/>
    <cellStyle name="Normal 5 2 28 3 2 4" xfId="28718" xr:uid="{B127A9EA-FEEE-4C48-9870-4C54A6EF395B}"/>
    <cellStyle name="Normal 5 2 28 3 2 5" xfId="35217" xr:uid="{EA0D639F-40B7-4BBF-B289-A4A56F8453EA}"/>
    <cellStyle name="Normal 5 2 28 3 2 6" xfId="43992" xr:uid="{6FEE75B0-A160-404E-9329-3B61D73DCBA5}"/>
    <cellStyle name="Normal 5 2 28 3 3" xfId="12048" xr:uid="{888C65C9-D976-4DF8-8427-7BC88EAA132C}"/>
    <cellStyle name="Normal 5 2 28 3 3 2" xfId="22920" xr:uid="{242F20CB-7BFC-4EF2-823F-7B1700F58C98}"/>
    <cellStyle name="Normal 5 2 28 3 3 3" xfId="37204" xr:uid="{DDC94475-ADE6-419F-B33D-E8757B3C8631}"/>
    <cellStyle name="Normal 5 2 28 3 4" xfId="14813" xr:uid="{FEA8FD62-3290-4BA7-9DE6-83404C95134B}"/>
    <cellStyle name="Normal 5 2 28 3 5" xfId="25662" xr:uid="{4ED1F361-8919-437B-B671-21DD35C55B46}"/>
    <cellStyle name="Normal 5 2 28 3 6" xfId="31812" xr:uid="{43277BB9-C7AB-4749-AC49-43250AC65CE4}"/>
    <cellStyle name="Normal 5 2 28 3 7" xfId="40936" xr:uid="{220FC5BA-C0BC-41B8-BE49-BA9E7C7D1187}"/>
    <cellStyle name="Normal 5 2 28 4" xfId="5451" xr:uid="{EA4341F0-970C-4B6E-94A7-412D4952C6CD}"/>
    <cellStyle name="Normal 5 2 28 4 2" xfId="12049" xr:uid="{F16095F1-2287-43C0-B523-AE414A048CE2}"/>
    <cellStyle name="Normal 5 2 28 4 2 2" xfId="22921" xr:uid="{ED571F33-6F3E-4E8B-BE8E-A85AC0A872CA}"/>
    <cellStyle name="Normal 5 2 28 4 2 3" xfId="38251" xr:uid="{260BA332-CA3C-4750-B877-5FB553B00D6A}"/>
    <cellStyle name="Normal 5 2 28 4 3" xfId="16889" xr:uid="{250A1F2D-122C-48E3-9B4E-CF4E90ADBF76}"/>
    <cellStyle name="Normal 5 2 28 4 4" xfId="27738" xr:uid="{04F32827-A0A1-4A74-82A8-82F8C4230C61}"/>
    <cellStyle name="Normal 5 2 28 4 5" xfId="34286" xr:uid="{4E9C790D-3245-44AF-97A4-E460DAC3A8F2}"/>
    <cellStyle name="Normal 5 2 28 4 6" xfId="43012" xr:uid="{582CB015-023B-4598-9E1E-F729C75F2CAD}"/>
    <cellStyle name="Normal 5 2 28 5" xfId="12050" xr:uid="{285AC873-DD4E-4FA4-A253-35DE0008DB7C}"/>
    <cellStyle name="Normal 5 2 28 5 2" xfId="22922" xr:uid="{4FA261FC-62CB-4ED8-935A-56FEB15DC7DC}"/>
    <cellStyle name="Normal 5 2 28 5 3" xfId="36269" xr:uid="{33159657-0072-4CDA-8864-12CA28937AB8}"/>
    <cellStyle name="Normal 5 2 28 6" xfId="13833" xr:uid="{95298D38-7815-4659-9277-8C3D1B8BA83D}"/>
    <cellStyle name="Normal 5 2 28 7" xfId="24682" xr:uid="{A2CAC5A7-F6BC-4A41-85B1-390DD15B6E15}"/>
    <cellStyle name="Normal 5 2 28 8" xfId="30835" xr:uid="{46877340-3946-4AE9-A2CD-A00D54FA84AD}"/>
    <cellStyle name="Normal 5 2 28 9" xfId="39956" xr:uid="{47BB96FD-C11E-4316-BAB4-4B63C7113467}"/>
    <cellStyle name="Normal 5 2 29" xfId="2045" xr:uid="{BCF000E4-7328-44F8-9E2C-62D7712E2122}"/>
    <cellStyle name="Normal 5 2 29 2" xfId="2707" xr:uid="{7261A7E1-F914-4B25-8912-F1D81846C1D5}"/>
    <cellStyle name="Normal 5 2 29 2 2" xfId="3687" xr:uid="{845AACAC-068C-42F4-9FA2-7E06395E8A84}"/>
    <cellStyle name="Normal 5 2 29 2 2 2" xfId="6925" xr:uid="{B32E1964-422C-475D-B152-01B5BF0B669D}"/>
    <cellStyle name="Normal 5 2 29 2 2 2 2" xfId="12051" xr:uid="{F6A27517-9946-4B2D-B95D-D7846A9E5A53}"/>
    <cellStyle name="Normal 5 2 29 2 2 2 2 2" xfId="22923" xr:uid="{25A7C3E1-8849-4858-9034-7643B2A45426}"/>
    <cellStyle name="Normal 5 2 29 2 2 2 2 3" xfId="39187" xr:uid="{AA1A412D-A4DC-4564-8C0B-EA77A4BBCF46}"/>
    <cellStyle name="Normal 5 2 29 2 2 2 3" xfId="18363" xr:uid="{95922613-AD4D-4C34-91E9-950737E556AC}"/>
    <cellStyle name="Normal 5 2 29 2 2 2 4" xfId="29212" xr:uid="{7F7D6D49-B261-461C-8FF8-76820E87F6DD}"/>
    <cellStyle name="Normal 5 2 29 2 2 2 5" xfId="35219" xr:uid="{8D2F939A-87D9-4179-8CF9-01B09F189594}"/>
    <cellStyle name="Normal 5 2 29 2 2 2 6" xfId="44486" xr:uid="{75A425A5-4075-408E-AB4F-A785B6308507}"/>
    <cellStyle name="Normal 5 2 29 2 2 3" xfId="12052" xr:uid="{A068B8A8-A290-4595-AD8F-FA43A73E58D0}"/>
    <cellStyle name="Normal 5 2 29 2 2 3 2" xfId="22924" xr:uid="{4B9A8291-A246-47B3-B664-F8B89C9BEC7F}"/>
    <cellStyle name="Normal 5 2 29 2 2 3 3" xfId="37206" xr:uid="{E1D2E59E-5F12-4408-B5EF-53BD4EC9A876}"/>
    <cellStyle name="Normal 5 2 29 2 2 4" xfId="15307" xr:uid="{76F8E56D-8FB3-45E8-9DB7-615CA2F0E9D0}"/>
    <cellStyle name="Normal 5 2 29 2 2 5" xfId="26156" xr:uid="{6803196F-F0BD-4146-B476-7E245B8328AA}"/>
    <cellStyle name="Normal 5 2 29 2 2 6" xfId="32306" xr:uid="{27F08A13-04BC-4A07-A4F5-3709C7B8C758}"/>
    <cellStyle name="Normal 5 2 29 2 2 7" xfId="41430" xr:uid="{943B5A9D-9A90-4124-BD48-EE1B814DD97A}"/>
    <cellStyle name="Normal 5 2 29 2 3" xfId="5945" xr:uid="{C141D572-E2C4-441F-9199-8EBC2A4AEA8C}"/>
    <cellStyle name="Normal 5 2 29 2 3 2" xfId="12053" xr:uid="{A4CE11A6-8983-438F-B10D-25DE7572D7E6}"/>
    <cellStyle name="Normal 5 2 29 2 3 2 2" xfId="22925" xr:uid="{CCBC625C-9E01-4926-9AEC-A4AE34FE7020}"/>
    <cellStyle name="Normal 5 2 29 2 3 2 3" xfId="39186" xr:uid="{981AAAB7-0C91-49A5-97B4-7D2945CCFA0A}"/>
    <cellStyle name="Normal 5 2 29 2 3 3" xfId="17383" xr:uid="{B652F525-7493-4CCF-BAE8-64126050567E}"/>
    <cellStyle name="Normal 5 2 29 2 3 4" xfId="28232" xr:uid="{24243A8D-D094-4A14-B954-249EB8197178}"/>
    <cellStyle name="Normal 5 2 29 2 3 5" xfId="35218" xr:uid="{9879ACFF-43C7-4C90-A85A-DA300A65E17C}"/>
    <cellStyle name="Normal 5 2 29 2 3 6" xfId="43506" xr:uid="{FBB804CE-ED89-4C0D-A6B1-DC36FD6973B4}"/>
    <cellStyle name="Normal 5 2 29 2 4" xfId="12054" xr:uid="{8FBB0A5D-430C-4F31-9591-24E39C9C1CDD}"/>
    <cellStyle name="Normal 5 2 29 2 4 2" xfId="22926" xr:uid="{9BA9256A-789A-40F3-9812-CF30B1ECE8C3}"/>
    <cellStyle name="Normal 5 2 29 2 4 3" xfId="37205" xr:uid="{0AA2A42F-4916-4E89-A2B5-D35E45A94B69}"/>
    <cellStyle name="Normal 5 2 29 2 5" xfId="14327" xr:uid="{E9F8821E-C85E-4080-ADD8-420D7A3080F1}"/>
    <cellStyle name="Normal 5 2 29 2 6" xfId="25176" xr:uid="{B55BF1D8-C6C6-4D9E-B665-5313E3D5BDB4}"/>
    <cellStyle name="Normal 5 2 29 2 7" xfId="31326" xr:uid="{BA893F31-893A-420B-98DB-88C80502893E}"/>
    <cellStyle name="Normal 5 2 29 2 8" xfId="40450" xr:uid="{7CF0EBB9-9FF7-49B4-A4B1-20873C4112B1}"/>
    <cellStyle name="Normal 5 2 29 3" xfId="3194" xr:uid="{96E36633-9C42-4859-BCF9-2217C691C2F2}"/>
    <cellStyle name="Normal 5 2 29 3 2" xfId="6432" xr:uid="{E07BA3C6-32E1-4F38-B508-BA84C8857AE8}"/>
    <cellStyle name="Normal 5 2 29 3 2 2" xfId="12055" xr:uid="{F5015D9A-B1EB-4E66-AB65-62A5DAE25075}"/>
    <cellStyle name="Normal 5 2 29 3 2 2 2" xfId="22927" xr:uid="{F4E1A4B9-F537-4122-946D-3D19E80A0358}"/>
    <cellStyle name="Normal 5 2 29 3 2 2 3" xfId="39188" xr:uid="{EE9DB370-071D-4B72-A8E1-94C3802F3A1D}"/>
    <cellStyle name="Normal 5 2 29 3 2 3" xfId="17870" xr:uid="{8A838490-D735-4F8A-8C13-2DEB450650F9}"/>
    <cellStyle name="Normal 5 2 29 3 2 4" xfId="28719" xr:uid="{A5A4CF77-2FE5-4EDA-9648-BA47557B96B8}"/>
    <cellStyle name="Normal 5 2 29 3 2 5" xfId="35220" xr:uid="{B458F2C0-3A15-4489-B9E2-FC9C211449D5}"/>
    <cellStyle name="Normal 5 2 29 3 2 6" xfId="43993" xr:uid="{194317C2-B8D7-44B7-9CF8-F25385CC6D64}"/>
    <cellStyle name="Normal 5 2 29 3 3" xfId="12056" xr:uid="{C20685A9-72EE-434A-B88E-A7ABB18DF4C4}"/>
    <cellStyle name="Normal 5 2 29 3 3 2" xfId="22928" xr:uid="{5B4120B0-37B7-457A-98F6-4F8A5F122F91}"/>
    <cellStyle name="Normal 5 2 29 3 3 3" xfId="37207" xr:uid="{D9080D1D-3C41-4AC2-92B6-E79FF28F7B55}"/>
    <cellStyle name="Normal 5 2 29 3 4" xfId="14814" xr:uid="{07883FB1-8BAA-476C-9DAC-97EF0A0D085B}"/>
    <cellStyle name="Normal 5 2 29 3 5" xfId="25663" xr:uid="{54E5144E-25FD-4A66-98BA-4952A2C7605D}"/>
    <cellStyle name="Normal 5 2 29 3 6" xfId="31813" xr:uid="{2B7E88F4-367C-47A2-8A53-67E5C8FAB91F}"/>
    <cellStyle name="Normal 5 2 29 3 7" xfId="40937" xr:uid="{C03E0A5B-E26D-4804-AF8E-407E6CE5E007}"/>
    <cellStyle name="Normal 5 2 29 4" xfId="5452" xr:uid="{8B563B63-62C3-4484-82E4-56357A3EA6FD}"/>
    <cellStyle name="Normal 5 2 29 4 2" xfId="12057" xr:uid="{62475661-57E6-447B-B872-D68434E72168}"/>
    <cellStyle name="Normal 5 2 29 4 2 2" xfId="22929" xr:uid="{B502E6D4-485E-47F7-A9B5-134E490275A3}"/>
    <cellStyle name="Normal 5 2 29 4 2 3" xfId="38252" xr:uid="{0373BFEC-D41F-479E-B2FF-4438E3C9A5C1}"/>
    <cellStyle name="Normal 5 2 29 4 3" xfId="16890" xr:uid="{8386F5AC-5A1C-4BAF-A817-58D7B387FE88}"/>
    <cellStyle name="Normal 5 2 29 4 4" xfId="27739" xr:uid="{D7B9104E-E3D7-4440-A7D0-C6553A28BF87}"/>
    <cellStyle name="Normal 5 2 29 4 5" xfId="34287" xr:uid="{5563A130-204F-47CF-A41F-608453F72F67}"/>
    <cellStyle name="Normal 5 2 29 4 6" xfId="43013" xr:uid="{EC913561-DE00-4CCB-99D8-7B642A066891}"/>
    <cellStyle name="Normal 5 2 29 5" xfId="12058" xr:uid="{68654D14-746E-447F-8955-4D417556277C}"/>
    <cellStyle name="Normal 5 2 29 5 2" xfId="22930" xr:uid="{9E2A605F-5DB3-40DB-938A-EB8AC64ABB04}"/>
    <cellStyle name="Normal 5 2 29 5 3" xfId="36270" xr:uid="{46D3B5D6-4EE1-4DD5-89A3-2D5C98DE5DB9}"/>
    <cellStyle name="Normal 5 2 29 6" xfId="13834" xr:uid="{B8588458-DD58-4164-90B6-EDBE9D51D067}"/>
    <cellStyle name="Normal 5 2 29 7" xfId="24683" xr:uid="{8D89F671-483E-4DE8-B7BD-6C4E13568B13}"/>
    <cellStyle name="Normal 5 2 29 8" xfId="30836" xr:uid="{89975F9D-EC8E-4BE7-B717-63140B5A7E8C}"/>
    <cellStyle name="Normal 5 2 29 9" xfId="39957" xr:uid="{620AAB87-FABF-479E-B045-6419C1C0235C}"/>
    <cellStyle name="Normal 5 2 3" xfId="1075" xr:uid="{7CB5B8BD-64C9-4C30-AAEE-38F0B24BCF92}"/>
    <cellStyle name="Normal 5 2 3 10" xfId="13695" xr:uid="{DEDBF302-F8E2-4876-91F1-5321378F8CEE}"/>
    <cellStyle name="Normal 5 2 3 11" xfId="24544" xr:uid="{FD93AD5F-140D-4C9C-9C93-B7204C8173D9}"/>
    <cellStyle name="Normal 5 2 3 12" xfId="30655" xr:uid="{59ECC713-2480-4490-B629-7FDDA4FE1622}"/>
    <cellStyle name="Normal 5 2 3 13" xfId="39818" xr:uid="{AAB03B02-9E7F-42BD-81CF-4ADDB74C12C3}"/>
    <cellStyle name="Normal 5 2 3 2" xfId="1076" xr:uid="{D408CC7C-790A-47A9-80B3-23BD19FD37C3}"/>
    <cellStyle name="Normal 5 2 3 2 10" xfId="30656" xr:uid="{8C401D09-7FF9-4282-8C34-F5133CE94739}"/>
    <cellStyle name="Normal 5 2 3 2 11" xfId="39819" xr:uid="{96009A04-F27C-4F58-BD9E-0AF06E6D34D6}"/>
    <cellStyle name="Normal 5 2 3 2 2" xfId="2568" xr:uid="{CB8E57DF-4B4B-4A76-801F-1EABEBA2D70C}"/>
    <cellStyle name="Normal 5 2 3 2 2 2" xfId="3549" xr:uid="{EEF22560-848E-4F00-901B-43EA36C9DECD}"/>
    <cellStyle name="Normal 5 2 3 2 2 2 2" xfId="6787" xr:uid="{8DDA7C08-2F8B-4A6D-A7AB-B6F210EC1385}"/>
    <cellStyle name="Normal 5 2 3 2 2 2 2 2" xfId="12059" xr:uid="{C7BF2327-737D-4136-8FC6-97C5D1DC1D5B}"/>
    <cellStyle name="Normal 5 2 3 2 2 2 2 2 2" xfId="22931" xr:uid="{DE306F86-9793-40F6-96E8-25B91993CD4A}"/>
    <cellStyle name="Normal 5 2 3 2 2 2 2 2 3" xfId="39189" xr:uid="{5D866930-C47C-4A9C-9D50-EDB8CB114D26}"/>
    <cellStyle name="Normal 5 2 3 2 2 2 2 3" xfId="18225" xr:uid="{FF46ED85-5C21-4D83-AC63-0646EBDD3CFD}"/>
    <cellStyle name="Normal 5 2 3 2 2 2 2 4" xfId="29074" xr:uid="{6513CCD3-36CD-4C2B-B984-704C86720F87}"/>
    <cellStyle name="Normal 5 2 3 2 2 2 2 5" xfId="35221" xr:uid="{969FC99F-2C3E-468A-98A5-F6F900D3EAC7}"/>
    <cellStyle name="Normal 5 2 3 2 2 2 2 6" xfId="44348" xr:uid="{1A76FB4A-8D46-449F-AD54-BE7BD8ED8E40}"/>
    <cellStyle name="Normal 5 2 3 2 2 2 3" xfId="12060" xr:uid="{7560EFEA-2B8F-491D-B73C-7E549C6F350E}"/>
    <cellStyle name="Normal 5 2 3 2 2 2 3 2" xfId="22932" xr:uid="{6A4AE29A-0316-4D48-BD28-7CB31685AA6E}"/>
    <cellStyle name="Normal 5 2 3 2 2 2 3 3" xfId="37208" xr:uid="{1885DA7D-CE4A-4B5F-94E2-C3AA8C8AA052}"/>
    <cellStyle name="Normal 5 2 3 2 2 2 4" xfId="15169" xr:uid="{9ADCB728-CAC4-4224-9447-BA5E79E95E10}"/>
    <cellStyle name="Normal 5 2 3 2 2 2 5" xfId="26018" xr:uid="{AB6DFC87-B69F-41D6-86B2-C34F6CA4F67A}"/>
    <cellStyle name="Normal 5 2 3 2 2 2 6" xfId="32168" xr:uid="{CA42F9DA-64D3-4A16-AAD9-3BA06E61C7C2}"/>
    <cellStyle name="Normal 5 2 3 2 2 2 7" xfId="41292" xr:uid="{83E5A02B-DC3A-46EC-8C6C-F70F10C638C5}"/>
    <cellStyle name="Normal 5 2 3 2 2 3" xfId="5807" xr:uid="{16ABA05D-BA50-4480-A90C-C45A07C4987E}"/>
    <cellStyle name="Normal 5 2 3 2 2 3 2" xfId="12061" xr:uid="{C8485FAF-B579-446D-9781-ED0F253B455A}"/>
    <cellStyle name="Normal 5 2 3 2 2 3 2 2" xfId="22933" xr:uid="{42923DEA-75FB-4933-B999-2E5A84F8BBB4}"/>
    <cellStyle name="Normal 5 2 3 2 2 3 2 3" xfId="38253" xr:uid="{7CA2020B-7F51-4B1A-B621-AAE693CC6AEE}"/>
    <cellStyle name="Normal 5 2 3 2 2 3 3" xfId="17245" xr:uid="{B854F151-51D9-4E5B-9A7E-0311E8CCDE10}"/>
    <cellStyle name="Normal 5 2 3 2 2 3 4" xfId="28094" xr:uid="{E2CCEF97-B00B-4065-B173-DF2329CFB57B}"/>
    <cellStyle name="Normal 5 2 3 2 2 3 5" xfId="34288" xr:uid="{DF9DAD71-191D-4CD6-A3B7-A79EFE29B871}"/>
    <cellStyle name="Normal 5 2 3 2 2 3 6" xfId="43368" xr:uid="{29B6CD42-2367-4328-B694-93C2C8870356}"/>
    <cellStyle name="Normal 5 2 3 2 2 4" xfId="12062" xr:uid="{54CD1E31-63BD-4A5E-9300-3CAC72F8C72D}"/>
    <cellStyle name="Normal 5 2 3 2 2 4 2" xfId="22934" xr:uid="{04B66D01-C7FF-424C-A705-FBD82F791EDA}"/>
    <cellStyle name="Normal 5 2 3 2 2 4 3" xfId="36271" xr:uid="{930DEB7E-82DB-4303-A8AD-C5AB9AB10535}"/>
    <cellStyle name="Normal 5 2 3 2 2 5" xfId="14189" xr:uid="{5E246E81-8652-46BC-832E-0238F6403F44}"/>
    <cellStyle name="Normal 5 2 3 2 2 6" xfId="25038" xr:uid="{36F45436-05C6-42F5-8AE6-C25D3271AD2F}"/>
    <cellStyle name="Normal 5 2 3 2 2 7" xfId="31188" xr:uid="{125D878E-90B1-4DCE-BD8D-859621F96E95}"/>
    <cellStyle name="Normal 5 2 3 2 2 8" xfId="40312" xr:uid="{6505C76F-99E1-4373-A505-BE92B4B53F76}"/>
    <cellStyle name="Normal 5 2 3 2 3" xfId="3056" xr:uid="{31F39364-1D85-40B0-B75B-720DD40BF5C7}"/>
    <cellStyle name="Normal 5 2 3 2 3 2" xfId="6294" xr:uid="{0C4A3779-C815-4A80-81E0-BE3B40017742}"/>
    <cellStyle name="Normal 5 2 3 2 3 2 2" xfId="12063" xr:uid="{4C8B16BB-9B9F-4922-8C2F-230870669CE2}"/>
    <cellStyle name="Normal 5 2 3 2 3 2 2 2" xfId="22935" xr:uid="{2ADA63A8-BC85-42B2-BE4B-AC66E1FE4778}"/>
    <cellStyle name="Normal 5 2 3 2 3 2 2 3" xfId="39190" xr:uid="{129A3983-46E3-4FAB-8EE0-E363D833415E}"/>
    <cellStyle name="Normal 5 2 3 2 3 2 3" xfId="17732" xr:uid="{D4D32E09-D51E-4172-930A-5B6991242B65}"/>
    <cellStyle name="Normal 5 2 3 2 3 2 4" xfId="28581" xr:uid="{E29FD425-304D-44B8-B70E-03D20C6E0C0B}"/>
    <cellStyle name="Normal 5 2 3 2 3 2 5" xfId="35222" xr:uid="{EDCEB135-9F90-4560-9D61-3247D2056E6B}"/>
    <cellStyle name="Normal 5 2 3 2 3 2 6" xfId="43855" xr:uid="{3F559757-4812-4628-8A4E-80578F8E3F06}"/>
    <cellStyle name="Normal 5 2 3 2 3 3" xfId="12064" xr:uid="{5D1282A3-7866-4C99-8590-A7B5264AB7BC}"/>
    <cellStyle name="Normal 5 2 3 2 3 3 2" xfId="22936" xr:uid="{2D745B76-50E5-4363-86AB-CFE5043B15D8}"/>
    <cellStyle name="Normal 5 2 3 2 3 3 3" xfId="37209" xr:uid="{F5B2A1B7-2EE9-4A91-97E7-F3712AF278C3}"/>
    <cellStyle name="Normal 5 2 3 2 3 4" xfId="14676" xr:uid="{5BF8946F-8DDA-4B53-8529-DC226669A656}"/>
    <cellStyle name="Normal 5 2 3 2 3 5" xfId="25525" xr:uid="{23EB5987-3A61-4FB7-82B0-4065C01F236A}"/>
    <cellStyle name="Normal 5 2 3 2 3 6" xfId="31675" xr:uid="{5DC344E4-4FC3-4FED-BFD5-3054B7FE80EB}"/>
    <cellStyle name="Normal 5 2 3 2 3 7" xfId="40799" xr:uid="{53BEAA97-011D-4A0F-BAD6-7F2CD5F55250}"/>
    <cellStyle name="Normal 5 2 3 2 4" xfId="4060" xr:uid="{3417C2F1-5A28-4D60-BE48-814B5877AF49}"/>
    <cellStyle name="Normal 5 2 3 2 4 2" xfId="7292" xr:uid="{0631AE3B-7D7B-489B-A1ED-DCAD1C72B7FD}"/>
    <cellStyle name="Normal 5 2 3 2 4 2 2" xfId="18730" xr:uid="{628D52D1-C021-4104-99CC-FFD2360611D5}"/>
    <cellStyle name="Normal 5 2 3 2 4 2 3" xfId="29579" xr:uid="{D802DA91-7FDB-4F5A-B928-580BFDB4EDB9}"/>
    <cellStyle name="Normal 5 2 3 2 4 2 4" xfId="37837" xr:uid="{A5DB9473-74D0-40F7-A424-BC47CAF3B9B5}"/>
    <cellStyle name="Normal 5 2 3 2 4 2 5" xfId="44853" xr:uid="{0E604BE6-DB01-4B72-A676-DE02B0FCAE69}"/>
    <cellStyle name="Normal 5 2 3 2 4 3" xfId="15674" xr:uid="{8C51724F-0A18-47C5-AE69-CA80CB2058CC}"/>
    <cellStyle name="Normal 5 2 3 2 4 4" xfId="26523" xr:uid="{F8B680EA-010D-4CB2-A23A-049B9BEBB32F}"/>
    <cellStyle name="Normal 5 2 3 2 4 5" xfId="33250" xr:uid="{4622D75A-029C-47AF-9BF0-9C84EA8C42B9}"/>
    <cellStyle name="Normal 5 2 3 2 4 6" xfId="41797" xr:uid="{F7321C3C-EDCE-4B92-B89B-6C03C901D2A7}"/>
    <cellStyle name="Normal 5 2 3 2 5" xfId="4601" xr:uid="{3CAD9AC1-56F1-4162-9A25-79D7B6F0E936}"/>
    <cellStyle name="Normal 5 2 3 2 5 2" xfId="7657" xr:uid="{F7F4D7D6-EBFF-4FB6-9A78-CD9D0EF30D84}"/>
    <cellStyle name="Normal 5 2 3 2 5 2 2" xfId="19095" xr:uid="{25620AE2-4DEA-44F3-8017-F7DA87F7BC08}"/>
    <cellStyle name="Normal 5 2 3 2 5 2 3" xfId="29944" xr:uid="{85A4ED97-967F-4BCD-BBB8-E0B13496363E}"/>
    <cellStyle name="Normal 5 2 3 2 5 2 4" xfId="45218" xr:uid="{3D492EBC-5E8A-48C0-9152-80536C544C36}"/>
    <cellStyle name="Normal 5 2 3 2 5 3" xfId="16039" xr:uid="{16046950-0CE1-4416-BA2E-0431F78AF392}"/>
    <cellStyle name="Normal 5 2 3 2 5 4" xfId="26888" xr:uid="{DBD8C7EF-0E9B-4379-BC14-CF76D6A2E928}"/>
    <cellStyle name="Normal 5 2 3 2 5 5" xfId="35854" xr:uid="{76680D8C-00C4-4F04-9DE7-C1BB9CB70ABA}"/>
    <cellStyle name="Normal 5 2 3 2 5 6" xfId="42162" xr:uid="{5F48AA2D-680D-4858-97DE-1276D512AB50}"/>
    <cellStyle name="Normal 5 2 3 2 6" xfId="4963" xr:uid="{95A4077B-E706-4BFD-B4BA-9776D280CF70}"/>
    <cellStyle name="Normal 5 2 3 2 6 2" xfId="8019" xr:uid="{A0FB6CBB-8DA4-47AE-B0D3-B0E8CF22F16B}"/>
    <cellStyle name="Normal 5 2 3 2 6 2 2" xfId="19457" xr:uid="{911B2E4F-83E6-453A-9E0A-9B49E79D530B}"/>
    <cellStyle name="Normal 5 2 3 2 6 2 3" xfId="30306" xr:uid="{08F21A47-A61A-47C3-9C6D-2D529A3EC09C}"/>
    <cellStyle name="Normal 5 2 3 2 6 2 4" xfId="45580" xr:uid="{FA8EB4F6-43EF-421D-A388-2DB89B96221D}"/>
    <cellStyle name="Normal 5 2 3 2 6 3" xfId="16401" xr:uid="{F8C8D7D5-3CED-46EB-9472-6E15E3835C4B}"/>
    <cellStyle name="Normal 5 2 3 2 6 4" xfId="27250" xr:uid="{8A12FF4C-60E8-4C4D-B044-4D55EBCF88AF}"/>
    <cellStyle name="Normal 5 2 3 2 6 5" xfId="42524" xr:uid="{0F32AF9B-5CBA-43F2-98A6-070724154D0F}"/>
    <cellStyle name="Normal 5 2 3 2 7" xfId="5314" xr:uid="{580E6AF4-DB06-4D5C-ACC5-5956B8A07B32}"/>
    <cellStyle name="Normal 5 2 3 2 7 2" xfId="16752" xr:uid="{D5A9B84E-894F-4140-A3CC-300851215B1C}"/>
    <cellStyle name="Normal 5 2 3 2 7 3" xfId="27601" xr:uid="{FA5CAA0A-6CE3-4814-8562-5DE59734D371}"/>
    <cellStyle name="Normal 5 2 3 2 7 4" xfId="42875" xr:uid="{93E65EAA-EE3C-43B4-AB59-DC128BBB1768}"/>
    <cellStyle name="Normal 5 2 3 2 8" xfId="13696" xr:uid="{103E47E6-323B-4C73-8CA5-B0800B41C78D}"/>
    <cellStyle name="Normal 5 2 3 2 9" xfId="24545" xr:uid="{E560B8DC-D3A0-4D4E-A08C-D87851C25FF7}"/>
    <cellStyle name="Normal 5 2 3 3" xfId="1077" xr:uid="{7E0595FE-3FA2-4490-A1BE-63DB8E4A45C3}"/>
    <cellStyle name="Normal 5 2 3 3 10" xfId="30657" xr:uid="{6FBE5A67-5309-41AB-845C-8EE1B7F31B42}"/>
    <cellStyle name="Normal 5 2 3 3 11" xfId="39820" xr:uid="{8FA24A2C-9551-4627-A5F3-BE93BC9DF6A5}"/>
    <cellStyle name="Normal 5 2 3 3 2" xfId="2569" xr:uid="{CBDBA42B-9544-47A1-8475-2D85FBF30B1E}"/>
    <cellStyle name="Normal 5 2 3 3 2 2" xfId="3550" xr:uid="{EDCE2B01-504B-4949-A361-EC5E5B16347B}"/>
    <cellStyle name="Normal 5 2 3 3 2 2 2" xfId="6788" xr:uid="{CF7DFEFA-FDA7-40EF-BF7E-5F578612A09B}"/>
    <cellStyle name="Normal 5 2 3 3 2 2 2 2" xfId="12065" xr:uid="{10599028-B2C5-4536-B05A-E49F6C0DD8F9}"/>
    <cellStyle name="Normal 5 2 3 3 2 2 2 2 2" xfId="22937" xr:uid="{5337C26C-4871-45CB-82E9-08DF4E69ACFC}"/>
    <cellStyle name="Normal 5 2 3 3 2 2 2 2 3" xfId="39191" xr:uid="{23837712-9E8A-4A59-9D19-F456D9F13F9E}"/>
    <cellStyle name="Normal 5 2 3 3 2 2 2 3" xfId="18226" xr:uid="{F7C6CBD5-F9AF-4FFE-A0EA-8672FEF947B0}"/>
    <cellStyle name="Normal 5 2 3 3 2 2 2 4" xfId="29075" xr:uid="{B40F1C0F-99F3-4BDF-B1E1-10B3DA7AA469}"/>
    <cellStyle name="Normal 5 2 3 3 2 2 2 5" xfId="35223" xr:uid="{2D42802C-194B-4472-86E7-9CC9A9E9C413}"/>
    <cellStyle name="Normal 5 2 3 3 2 2 2 6" xfId="44349" xr:uid="{BA99D08C-94FE-4B6B-ADBE-760163D77152}"/>
    <cellStyle name="Normal 5 2 3 3 2 2 3" xfId="12066" xr:uid="{65485758-F619-43B5-A8F4-7A4F08DD4048}"/>
    <cellStyle name="Normal 5 2 3 3 2 2 3 2" xfId="22938" xr:uid="{EF3F4A1A-C900-4380-AFA6-8B5B622A2117}"/>
    <cellStyle name="Normal 5 2 3 3 2 2 3 3" xfId="37210" xr:uid="{E54D747A-4929-43E8-B11E-87E8B7E6ACD2}"/>
    <cellStyle name="Normal 5 2 3 3 2 2 4" xfId="15170" xr:uid="{364675D2-31DF-44F0-80C0-B494505109A6}"/>
    <cellStyle name="Normal 5 2 3 3 2 2 5" xfId="26019" xr:uid="{79138D32-8E02-464E-A7C3-9BDAB159148C}"/>
    <cellStyle name="Normal 5 2 3 3 2 2 6" xfId="32169" xr:uid="{0CCE42BA-B504-4E28-90F4-2C740F26A890}"/>
    <cellStyle name="Normal 5 2 3 3 2 2 7" xfId="41293" xr:uid="{2B10D0BD-5936-4695-BFB5-C48DAF68AB11}"/>
    <cellStyle name="Normal 5 2 3 3 2 3" xfId="5808" xr:uid="{27189058-BB02-4C76-B87E-70D9BF6CB18D}"/>
    <cellStyle name="Normal 5 2 3 3 2 3 2" xfId="12067" xr:uid="{4F070AF4-991B-408C-8F2B-3E1F39A8E6C6}"/>
    <cellStyle name="Normal 5 2 3 3 2 3 2 2" xfId="22939" xr:uid="{5101F034-021B-457B-B9B8-D45DAE5F059C}"/>
    <cellStyle name="Normal 5 2 3 3 2 3 2 3" xfId="38254" xr:uid="{6088ABFD-7B80-467A-94FB-7802D4FBBD4C}"/>
    <cellStyle name="Normal 5 2 3 3 2 3 3" xfId="17246" xr:uid="{46E1A83C-4C6B-4E02-ADF1-9E3311455F96}"/>
    <cellStyle name="Normal 5 2 3 3 2 3 4" xfId="28095" xr:uid="{920D3AC7-BFB4-49DC-BCC5-A4B662F69340}"/>
    <cellStyle name="Normal 5 2 3 3 2 3 5" xfId="34289" xr:uid="{41F974E9-B750-4C3D-8949-03B0C8F812BE}"/>
    <cellStyle name="Normal 5 2 3 3 2 3 6" xfId="43369" xr:uid="{D199953B-86A5-413F-9F72-03E66CC5157D}"/>
    <cellStyle name="Normal 5 2 3 3 2 4" xfId="12068" xr:uid="{E10BF028-E86E-4848-8202-8CD3AF0E2CA5}"/>
    <cellStyle name="Normal 5 2 3 3 2 4 2" xfId="22940" xr:uid="{94C3E352-4AF4-4BD9-AAC4-153A1EE53733}"/>
    <cellStyle name="Normal 5 2 3 3 2 4 3" xfId="36272" xr:uid="{807D22BF-731E-4295-82E5-DEB0E72C8BDA}"/>
    <cellStyle name="Normal 5 2 3 3 2 5" xfId="14190" xr:uid="{8AB99A3F-AC12-4032-B73E-1C1860DEA563}"/>
    <cellStyle name="Normal 5 2 3 3 2 6" xfId="25039" xr:uid="{29DC9E41-E7E0-43D9-B285-0159754B5227}"/>
    <cellStyle name="Normal 5 2 3 3 2 7" xfId="31189" xr:uid="{A7260BCD-4C3E-4E27-85BD-628761F8D0D5}"/>
    <cellStyle name="Normal 5 2 3 3 2 8" xfId="40313" xr:uid="{E94E73C6-6E58-401B-BF93-F4C55D0044C9}"/>
    <cellStyle name="Normal 5 2 3 3 3" xfId="3057" xr:uid="{148B2DBF-833F-4B04-92A5-49F1237E7D64}"/>
    <cellStyle name="Normal 5 2 3 3 3 2" xfId="6295" xr:uid="{9A22977A-F91A-4747-A87C-A29F171AE1C0}"/>
    <cellStyle name="Normal 5 2 3 3 3 2 2" xfId="12069" xr:uid="{A649AFD7-4F74-4FE4-BE31-3A22D09F71A3}"/>
    <cellStyle name="Normal 5 2 3 3 3 2 2 2" xfId="22941" xr:uid="{14185984-3F87-4266-AE60-0690B68C54A4}"/>
    <cellStyle name="Normal 5 2 3 3 3 2 2 3" xfId="39192" xr:uid="{36B3DE76-9DA0-4465-8127-998E40351CF4}"/>
    <cellStyle name="Normal 5 2 3 3 3 2 3" xfId="17733" xr:uid="{49FB75EA-EBA8-4B31-8752-FC519BB4B2DF}"/>
    <cellStyle name="Normal 5 2 3 3 3 2 4" xfId="28582" xr:uid="{21E0BD13-A54E-4E69-BCFD-6CA13161D1A5}"/>
    <cellStyle name="Normal 5 2 3 3 3 2 5" xfId="35224" xr:uid="{4C76AC88-A2FF-4298-9DC0-A1273B5B1D77}"/>
    <cellStyle name="Normal 5 2 3 3 3 2 6" xfId="43856" xr:uid="{46DA57D3-F3FB-4B2F-968A-69B7531B0C88}"/>
    <cellStyle name="Normal 5 2 3 3 3 3" xfId="12070" xr:uid="{58A8AF2B-DD6B-4B0D-8FE4-45BCC0128FEA}"/>
    <cellStyle name="Normal 5 2 3 3 3 3 2" xfId="22942" xr:uid="{F946DF01-BD09-431D-9895-DACB7560F850}"/>
    <cellStyle name="Normal 5 2 3 3 3 3 3" xfId="37211" xr:uid="{0CAF23CF-808F-4E63-89BF-16D55AA759A9}"/>
    <cellStyle name="Normal 5 2 3 3 3 4" xfId="14677" xr:uid="{A343C071-CEF0-48B8-B105-95BD9E432901}"/>
    <cellStyle name="Normal 5 2 3 3 3 5" xfId="25526" xr:uid="{7B2D38D0-F853-4D27-9BD6-40F1FB9350B9}"/>
    <cellStyle name="Normal 5 2 3 3 3 6" xfId="31676" xr:uid="{7C39682E-46B3-4EFC-882B-B94EE2385B6D}"/>
    <cellStyle name="Normal 5 2 3 3 3 7" xfId="40800" xr:uid="{F18C1A5F-948C-463F-ABBE-7CB34AA97418}"/>
    <cellStyle name="Normal 5 2 3 3 4" xfId="4061" xr:uid="{9420E02A-AD9D-4F8B-B7DA-7EDBF65B6ECD}"/>
    <cellStyle name="Normal 5 2 3 3 4 2" xfId="7293" xr:uid="{908E5698-9B44-4470-9101-D9C925658225}"/>
    <cellStyle name="Normal 5 2 3 3 4 2 2" xfId="18731" xr:uid="{3ABAF69B-801B-46B3-8AF4-6176EEBC318A}"/>
    <cellStyle name="Normal 5 2 3 3 4 2 3" xfId="29580" xr:uid="{49392645-61F7-4842-A6A0-B7F516570991}"/>
    <cellStyle name="Normal 5 2 3 3 4 2 4" xfId="37838" xr:uid="{70BF0DFB-A86F-48E3-8C59-0D9CAFD96159}"/>
    <cellStyle name="Normal 5 2 3 3 4 2 5" xfId="44854" xr:uid="{156A0599-2355-418B-BF4E-C4C083B19AE9}"/>
    <cellStyle name="Normal 5 2 3 3 4 3" xfId="15675" xr:uid="{20660761-CA07-478B-90E5-AA3C9CCC684F}"/>
    <cellStyle name="Normal 5 2 3 3 4 4" xfId="26524" xr:uid="{59D91A23-91C7-4609-94E7-78152FE7323A}"/>
    <cellStyle name="Normal 5 2 3 3 4 5" xfId="33251" xr:uid="{4F430F0E-E6C7-40E7-A8B0-8655B37F9AA7}"/>
    <cellStyle name="Normal 5 2 3 3 4 6" xfId="41798" xr:uid="{31B7A07B-8107-4D97-851C-762001EDF493}"/>
    <cellStyle name="Normal 5 2 3 3 5" xfId="4602" xr:uid="{1C22DCA5-9DF2-436B-A187-6C0229B2C6BE}"/>
    <cellStyle name="Normal 5 2 3 3 5 2" xfId="7658" xr:uid="{2400E25D-243F-4124-9249-C062B748B47F}"/>
    <cellStyle name="Normal 5 2 3 3 5 2 2" xfId="19096" xr:uid="{9E6E067C-A09F-4965-BDDC-E5EC270508B9}"/>
    <cellStyle name="Normal 5 2 3 3 5 2 3" xfId="29945" xr:uid="{9528750E-F171-4721-9CC2-FE437CA57676}"/>
    <cellStyle name="Normal 5 2 3 3 5 2 4" xfId="45219" xr:uid="{07BAC73C-B528-492C-9152-62A228C7343A}"/>
    <cellStyle name="Normal 5 2 3 3 5 3" xfId="16040" xr:uid="{84186037-F1AE-48A1-9F61-2CC14562B52C}"/>
    <cellStyle name="Normal 5 2 3 3 5 4" xfId="26889" xr:uid="{FD014975-ABD9-46FE-8E67-CF01D02F6695}"/>
    <cellStyle name="Normal 5 2 3 3 5 5" xfId="35855" xr:uid="{71562240-050D-4F56-A474-050F2D0E8B4E}"/>
    <cellStyle name="Normal 5 2 3 3 5 6" xfId="42163" xr:uid="{2008FC61-77DC-47CE-9800-6B583DA08B15}"/>
    <cellStyle name="Normal 5 2 3 3 6" xfId="4964" xr:uid="{DE5DEC15-CA37-4FAC-B8F5-1E66391915E2}"/>
    <cellStyle name="Normal 5 2 3 3 6 2" xfId="8020" xr:uid="{4287A129-48AF-433F-8447-C06BE0A0905A}"/>
    <cellStyle name="Normal 5 2 3 3 6 2 2" xfId="19458" xr:uid="{B341CFC3-7735-45F5-A805-2DC18F021E49}"/>
    <cellStyle name="Normal 5 2 3 3 6 2 3" xfId="30307" xr:uid="{B5426F66-F3B2-4DAC-90CB-25BECFEE87E6}"/>
    <cellStyle name="Normal 5 2 3 3 6 2 4" xfId="45581" xr:uid="{2C4D48B6-E7E7-4396-A8E7-AABB81E0937E}"/>
    <cellStyle name="Normal 5 2 3 3 6 3" xfId="16402" xr:uid="{EF36F52C-78E8-449B-98F6-619857764DF1}"/>
    <cellStyle name="Normal 5 2 3 3 6 4" xfId="27251" xr:uid="{C075F346-2824-436E-AB3C-B7FF4AE25DD0}"/>
    <cellStyle name="Normal 5 2 3 3 6 5" xfId="42525" xr:uid="{844E92FD-4326-49FD-A88C-F1AA7BA3D917}"/>
    <cellStyle name="Normal 5 2 3 3 7" xfId="5315" xr:uid="{F6AC1F6A-398B-4680-9E74-603966EED044}"/>
    <cellStyle name="Normal 5 2 3 3 7 2" xfId="16753" xr:uid="{318E6BC7-0C21-428B-8E9F-F3444989C223}"/>
    <cellStyle name="Normal 5 2 3 3 7 3" xfId="27602" xr:uid="{CF5A65D4-9A46-43F8-B50C-F40C2D3B9A18}"/>
    <cellStyle name="Normal 5 2 3 3 7 4" xfId="42876" xr:uid="{B6ABC600-B761-43DA-BDDF-295C04277247}"/>
    <cellStyle name="Normal 5 2 3 3 8" xfId="13697" xr:uid="{DC0E8011-3F9F-4AD2-9B35-1F609B03D17E}"/>
    <cellStyle name="Normal 5 2 3 3 9" xfId="24546" xr:uid="{CDA93158-5B77-4C2C-B3C8-5D22F8C23E8A}"/>
    <cellStyle name="Normal 5 2 3 4" xfId="2567" xr:uid="{ED41FD35-5CD3-41F1-8A85-EBE6BC9B4C98}"/>
    <cellStyle name="Normal 5 2 3 4 2" xfId="3548" xr:uid="{48018C1D-DD80-4643-9B68-67B0792F6CE7}"/>
    <cellStyle name="Normal 5 2 3 4 2 2" xfId="6786" xr:uid="{E9DAD548-A156-4B03-82BB-282D63E28FCD}"/>
    <cellStyle name="Normal 5 2 3 4 2 2 2" xfId="12071" xr:uid="{6A078D27-ADA1-4030-B5E7-4E2E0E8FD560}"/>
    <cellStyle name="Normal 5 2 3 4 2 2 2 2" xfId="22943" xr:uid="{A8ABF857-94DF-4A71-8029-D934A5543130}"/>
    <cellStyle name="Normal 5 2 3 4 2 2 2 3" xfId="39193" xr:uid="{37AEEE78-607B-44F5-BA84-C880FE5FF36E}"/>
    <cellStyle name="Normal 5 2 3 4 2 2 3" xfId="18224" xr:uid="{F7608080-A64A-4362-8DA3-9D76F594BFC8}"/>
    <cellStyle name="Normal 5 2 3 4 2 2 4" xfId="29073" xr:uid="{368F6089-DB45-4D23-A5FE-609BBA4EE4CF}"/>
    <cellStyle name="Normal 5 2 3 4 2 2 5" xfId="35225" xr:uid="{0C2ABB8F-82FF-4596-ABC1-E15C745308B5}"/>
    <cellStyle name="Normal 5 2 3 4 2 2 6" xfId="44347" xr:uid="{B92D57D0-D2A0-4770-B148-DA19CD55279D}"/>
    <cellStyle name="Normal 5 2 3 4 2 3" xfId="12072" xr:uid="{7F764CEE-202E-4347-86D6-FD21749BB6A5}"/>
    <cellStyle name="Normal 5 2 3 4 2 3 2" xfId="22944" xr:uid="{7C8847A8-88AA-4085-852E-4ADD274E8731}"/>
    <cellStyle name="Normal 5 2 3 4 2 3 3" xfId="37212" xr:uid="{FCFB8E95-EA67-497C-989D-7C0CCEB2D62C}"/>
    <cellStyle name="Normal 5 2 3 4 2 4" xfId="15168" xr:uid="{445DD86D-5ABD-4F79-A8F8-3BC3D693C4EC}"/>
    <cellStyle name="Normal 5 2 3 4 2 5" xfId="26017" xr:uid="{8EEAF976-3FA4-4DFC-B189-2345C61237D5}"/>
    <cellStyle name="Normal 5 2 3 4 2 6" xfId="32167" xr:uid="{05CAC27E-78D0-4E2B-A61B-2B4368D5C966}"/>
    <cellStyle name="Normal 5 2 3 4 2 7" xfId="41291" xr:uid="{DB626757-AECD-40AC-AE87-F61E8DD0D8B3}"/>
    <cellStyle name="Normal 5 2 3 4 3" xfId="5806" xr:uid="{C8BD9463-9AB9-4725-A429-B45A467CCA50}"/>
    <cellStyle name="Normal 5 2 3 4 3 2" xfId="12073" xr:uid="{54BCAB1A-759B-4313-9926-93E474654104}"/>
    <cellStyle name="Normal 5 2 3 4 3 2 2" xfId="22945" xr:uid="{272529D4-D68A-4A1A-939D-7755E0AE3EC5}"/>
    <cellStyle name="Normal 5 2 3 4 3 2 3" xfId="38255" xr:uid="{59DBF4D8-0057-43A4-AA69-C7875E330779}"/>
    <cellStyle name="Normal 5 2 3 4 3 3" xfId="17244" xr:uid="{EF6DA0DC-1859-4519-B04D-BF7D998DB3A5}"/>
    <cellStyle name="Normal 5 2 3 4 3 4" xfId="28093" xr:uid="{3CF94DC8-A09D-4FEB-AB2B-3290E9DA71F5}"/>
    <cellStyle name="Normal 5 2 3 4 3 5" xfId="34290" xr:uid="{BBE741BC-C6C8-4820-8870-2CAC45AEE6CB}"/>
    <cellStyle name="Normal 5 2 3 4 3 6" xfId="43367" xr:uid="{479EA35E-BD88-441D-84BB-A20D50911921}"/>
    <cellStyle name="Normal 5 2 3 4 4" xfId="12074" xr:uid="{73E122B5-2AB8-4B52-93FD-BF6BC734003A}"/>
    <cellStyle name="Normal 5 2 3 4 4 2" xfId="22946" xr:uid="{C71CE48A-626F-42B4-90E2-E984613862EE}"/>
    <cellStyle name="Normal 5 2 3 4 4 3" xfId="36273" xr:uid="{8179E90F-0872-490D-B74E-721DD51D1AC5}"/>
    <cellStyle name="Normal 5 2 3 4 5" xfId="14188" xr:uid="{ED4890B7-A933-4030-9671-11CA0DD1A109}"/>
    <cellStyle name="Normal 5 2 3 4 6" xfId="25037" xr:uid="{55D51862-8B01-49B4-B1CF-6E2005B3880F}"/>
    <cellStyle name="Normal 5 2 3 4 7" xfId="31187" xr:uid="{366FEE7C-00C1-4DDE-ABB7-33A2E741E436}"/>
    <cellStyle name="Normal 5 2 3 4 8" xfId="40311" xr:uid="{30C68505-E3C5-40E3-9470-4A0549D90D96}"/>
    <cellStyle name="Normal 5 2 3 5" xfId="3055" xr:uid="{D61456D5-AD68-4B6C-BD2D-8FDA3F29E006}"/>
    <cellStyle name="Normal 5 2 3 5 2" xfId="6293" xr:uid="{FF7BF88E-74F0-4CD2-A551-843F5B52AAE6}"/>
    <cellStyle name="Normal 5 2 3 5 2 2" xfId="12075" xr:uid="{D671FBF3-291B-41DA-97EB-56BD02BD8A89}"/>
    <cellStyle name="Normal 5 2 3 5 2 2 2" xfId="22947" xr:uid="{AEDE5132-1F05-4BC6-B85E-418C0D639FCB}"/>
    <cellStyle name="Normal 5 2 3 5 2 2 3" xfId="39194" xr:uid="{13A5F641-BA07-455D-A4C0-F6CC3DF517C4}"/>
    <cellStyle name="Normal 5 2 3 5 2 3" xfId="17731" xr:uid="{2FCAA69D-8948-4EA7-8253-B57FDD98CAD8}"/>
    <cellStyle name="Normal 5 2 3 5 2 4" xfId="28580" xr:uid="{1AEB4A8F-F44A-48F3-90E4-426C662059B6}"/>
    <cellStyle name="Normal 5 2 3 5 2 5" xfId="35226" xr:uid="{E7773D71-41D9-41E7-ADD5-DA17237297DB}"/>
    <cellStyle name="Normal 5 2 3 5 2 6" xfId="43854" xr:uid="{F28351DE-A5FC-4689-96E4-F0365603EC7F}"/>
    <cellStyle name="Normal 5 2 3 5 3" xfId="12076" xr:uid="{3C0CD479-12A2-4CB0-810E-CF6AF189C0A4}"/>
    <cellStyle name="Normal 5 2 3 5 3 2" xfId="22948" xr:uid="{52DCC7DB-8EB1-4233-BCD3-4E502296C329}"/>
    <cellStyle name="Normal 5 2 3 5 3 3" xfId="37213" xr:uid="{F63CF2E5-E008-4310-8E80-49CD333F3D9F}"/>
    <cellStyle name="Normal 5 2 3 5 4" xfId="14675" xr:uid="{9C4C510E-E177-4410-9345-D2F229CBF4AC}"/>
    <cellStyle name="Normal 5 2 3 5 5" xfId="25524" xr:uid="{68D2AD7B-EB17-4FEA-ADDC-20E7D0695EEC}"/>
    <cellStyle name="Normal 5 2 3 5 6" xfId="31674" xr:uid="{C993B51C-E361-415E-B162-082138D6F1BC}"/>
    <cellStyle name="Normal 5 2 3 5 7" xfId="40798" xr:uid="{275F9C03-C678-49F1-A3D4-F37FD285FB04}"/>
    <cellStyle name="Normal 5 2 3 6" xfId="4059" xr:uid="{16882D4A-2AE7-4D1C-9436-FEE59BF5FAB1}"/>
    <cellStyle name="Normal 5 2 3 6 2" xfId="7291" xr:uid="{F514103B-C43F-473D-A15B-86D8B1EC87B3}"/>
    <cellStyle name="Normal 5 2 3 6 2 2" xfId="18729" xr:uid="{2A80B04A-D602-460F-94D0-DC6DD294C8BE}"/>
    <cellStyle name="Normal 5 2 3 6 2 3" xfId="29578" xr:uid="{2ECBAE55-D8AE-4E0A-A1CF-B05EB0273637}"/>
    <cellStyle name="Normal 5 2 3 6 2 4" xfId="37836" xr:uid="{BE148941-5945-4CE5-8D94-960325F4BBA8}"/>
    <cellStyle name="Normal 5 2 3 6 2 5" xfId="44852" xr:uid="{8AC2EAED-BB38-41AB-A5F2-D80351095907}"/>
    <cellStyle name="Normal 5 2 3 6 3" xfId="15673" xr:uid="{725B52B3-CA33-4720-B919-60E229702DD4}"/>
    <cellStyle name="Normal 5 2 3 6 4" xfId="26522" xr:uid="{0092594A-4B4C-430A-A8FF-F93C45F87848}"/>
    <cellStyle name="Normal 5 2 3 6 5" xfId="33252" xr:uid="{6ECFC01E-05B5-4CAB-813D-F1D0043492C4}"/>
    <cellStyle name="Normal 5 2 3 6 6" xfId="41796" xr:uid="{108D8E74-E441-4357-91DB-CA081D94DDCE}"/>
    <cellStyle name="Normal 5 2 3 7" xfId="4600" xr:uid="{F8D5B139-3BCE-4ECD-AEE7-BB487D2D9380}"/>
    <cellStyle name="Normal 5 2 3 7 2" xfId="7656" xr:uid="{E14506A3-5FD8-415B-869E-61565A41C89A}"/>
    <cellStyle name="Normal 5 2 3 7 2 2" xfId="19094" xr:uid="{D50CE426-0B1D-4351-A62E-9A392E8FB3BD}"/>
    <cellStyle name="Normal 5 2 3 7 2 3" xfId="29943" xr:uid="{923909F7-626D-4932-A858-26CDE0BC2511}"/>
    <cellStyle name="Normal 5 2 3 7 2 4" xfId="45217" xr:uid="{1E64EF1B-8A8D-411C-8FDB-28FCB17EEA7C}"/>
    <cellStyle name="Normal 5 2 3 7 3" xfId="16038" xr:uid="{BEF3B69B-C327-447B-B31E-64C128EE3990}"/>
    <cellStyle name="Normal 5 2 3 7 4" xfId="26887" xr:uid="{80E65A19-6432-49BE-BCAF-50418829B18D}"/>
    <cellStyle name="Normal 5 2 3 7 5" xfId="35853" xr:uid="{122D284A-59F0-42B7-857E-FBE14C85FFDD}"/>
    <cellStyle name="Normal 5 2 3 7 6" xfId="42161" xr:uid="{09757CE3-11B2-4F25-A946-ECAC8A48D2E7}"/>
    <cellStyle name="Normal 5 2 3 8" xfId="4962" xr:uid="{B8FA2652-D9AA-4C66-84A2-980F651C68E5}"/>
    <cellStyle name="Normal 5 2 3 8 2" xfId="8018" xr:uid="{7CEBA126-6AD8-49A1-BDBD-D6A424281475}"/>
    <cellStyle name="Normal 5 2 3 8 2 2" xfId="19456" xr:uid="{DA024CD3-6A6E-4CD1-BAFC-9DA62C88D572}"/>
    <cellStyle name="Normal 5 2 3 8 2 3" xfId="30305" xr:uid="{16AD49BB-DFFD-4964-A583-F5104EA250C8}"/>
    <cellStyle name="Normal 5 2 3 8 2 4" xfId="45579" xr:uid="{0ABE435A-FAA3-4C9C-AC9C-CF0A0E637296}"/>
    <cellStyle name="Normal 5 2 3 8 3" xfId="16400" xr:uid="{EB2927BF-1E75-49C6-A797-F3A8F417B8C8}"/>
    <cellStyle name="Normal 5 2 3 8 4" xfId="27249" xr:uid="{50299902-ED71-47C3-885F-65F8541F99BA}"/>
    <cellStyle name="Normal 5 2 3 8 5" xfId="42523" xr:uid="{0EA4628B-D000-4A54-B656-E20FBE425CF6}"/>
    <cellStyle name="Normal 5 2 3 9" xfId="5313" xr:uid="{01D941E5-81FA-487F-922E-B872810C8183}"/>
    <cellStyle name="Normal 5 2 3 9 2" xfId="16751" xr:uid="{65D10A34-745B-4F9E-8704-055C418CE0DA}"/>
    <cellStyle name="Normal 5 2 3 9 3" xfId="27600" xr:uid="{EFB23B46-3559-4E65-9F47-C82262915EF6}"/>
    <cellStyle name="Normal 5 2 3 9 4" xfId="42874" xr:uid="{5481254A-C4E4-408E-B264-A3169C34C82C}"/>
    <cellStyle name="Normal 5 2 30" xfId="2046" xr:uid="{AFBBD573-956C-4A4F-9AFE-2701E7699408}"/>
    <cellStyle name="Normal 5 2 30 2" xfId="2708" xr:uid="{86C79FCB-851D-497B-94ED-DC220F456830}"/>
    <cellStyle name="Normal 5 2 30 2 2" xfId="3688" xr:uid="{6B0A7D0D-5D4F-4907-83D3-07E672475E5C}"/>
    <cellStyle name="Normal 5 2 30 2 2 2" xfId="6926" xr:uid="{0D530BB6-A45F-4F68-AA5C-AAC6E25303B2}"/>
    <cellStyle name="Normal 5 2 30 2 2 2 2" xfId="12077" xr:uid="{1C9E628D-7194-49CD-BA53-D067EAB31A98}"/>
    <cellStyle name="Normal 5 2 30 2 2 2 2 2" xfId="22949" xr:uid="{D01791B4-5D4F-470C-9164-5489B0C0869F}"/>
    <cellStyle name="Normal 5 2 30 2 2 2 2 3" xfId="39196" xr:uid="{617A3699-E02E-4162-9D7B-93B646B1F084}"/>
    <cellStyle name="Normal 5 2 30 2 2 2 3" xfId="18364" xr:uid="{D7679C84-BF07-43A0-8682-9CECE8E1319F}"/>
    <cellStyle name="Normal 5 2 30 2 2 2 4" xfId="29213" xr:uid="{FF9287A3-50A5-44EE-85F6-1595616B695E}"/>
    <cellStyle name="Normal 5 2 30 2 2 2 5" xfId="35228" xr:uid="{B2161463-DB4A-438E-84C8-0F14F8ECA109}"/>
    <cellStyle name="Normal 5 2 30 2 2 2 6" xfId="44487" xr:uid="{87DC874E-49DA-4D26-B156-A0C2F3D8BF88}"/>
    <cellStyle name="Normal 5 2 30 2 2 3" xfId="12078" xr:uid="{F823B7E4-C815-4E48-8491-1027BD5D4E8B}"/>
    <cellStyle name="Normal 5 2 30 2 2 3 2" xfId="22950" xr:uid="{FE8F779E-0522-40A7-B149-B84BADD61161}"/>
    <cellStyle name="Normal 5 2 30 2 2 3 3" xfId="37215" xr:uid="{44D92782-7B2A-4AD1-9812-66CF39EC52F5}"/>
    <cellStyle name="Normal 5 2 30 2 2 4" xfId="15308" xr:uid="{A6EBBFC4-1FA7-4455-B6E7-AFB730A35247}"/>
    <cellStyle name="Normal 5 2 30 2 2 5" xfId="26157" xr:uid="{CCF53B63-93ED-4408-8423-90127B357942}"/>
    <cellStyle name="Normal 5 2 30 2 2 6" xfId="32307" xr:uid="{2930CD00-545B-4420-9100-5177754509AD}"/>
    <cellStyle name="Normal 5 2 30 2 2 7" xfId="41431" xr:uid="{019C23C6-1DA0-49AD-82C3-8618E484CAF7}"/>
    <cellStyle name="Normal 5 2 30 2 3" xfId="5946" xr:uid="{BD924655-F0D4-4FDF-B0B1-823E2389B976}"/>
    <cellStyle name="Normal 5 2 30 2 3 2" xfId="12079" xr:uid="{76F5F9C5-73D6-484E-B489-74AC3279EA98}"/>
    <cellStyle name="Normal 5 2 30 2 3 2 2" xfId="22951" xr:uid="{49414C35-2639-4A37-AF6E-AF0DBAA804B7}"/>
    <cellStyle name="Normal 5 2 30 2 3 2 3" xfId="39195" xr:uid="{3F4FE445-6BF4-4539-8515-5FCFB7648B21}"/>
    <cellStyle name="Normal 5 2 30 2 3 3" xfId="17384" xr:uid="{0B8CED2F-5FF5-4E4D-98F0-C887626BEB0A}"/>
    <cellStyle name="Normal 5 2 30 2 3 4" xfId="28233" xr:uid="{D19F8329-7E26-4688-AC12-AAE63EA5C4EF}"/>
    <cellStyle name="Normal 5 2 30 2 3 5" xfId="35227" xr:uid="{F76D15E9-51FB-4912-9652-490A31E72C05}"/>
    <cellStyle name="Normal 5 2 30 2 3 6" xfId="43507" xr:uid="{F0871D1A-F783-423C-B73C-8CED3E8428A3}"/>
    <cellStyle name="Normal 5 2 30 2 4" xfId="12080" xr:uid="{E5290790-E43D-4069-8581-BC77D6DDE61E}"/>
    <cellStyle name="Normal 5 2 30 2 4 2" xfId="22952" xr:uid="{54BF793D-1D32-4750-A79C-A1F95C1F711D}"/>
    <cellStyle name="Normal 5 2 30 2 4 3" xfId="37214" xr:uid="{B959C1ED-85C0-4B03-84FE-746592A7184E}"/>
    <cellStyle name="Normal 5 2 30 2 5" xfId="14328" xr:uid="{AE36B95A-355A-442A-8696-E9D6E488CD2A}"/>
    <cellStyle name="Normal 5 2 30 2 6" xfId="25177" xr:uid="{00AF9A00-38AC-45A6-9455-925B4A3CD1F8}"/>
    <cellStyle name="Normal 5 2 30 2 7" xfId="31327" xr:uid="{A8BA5916-286E-4CE2-B7DE-2AE649F0E504}"/>
    <cellStyle name="Normal 5 2 30 2 8" xfId="40451" xr:uid="{7D22FA0F-5043-4721-8374-4FF799197DFD}"/>
    <cellStyle name="Normal 5 2 30 3" xfId="3195" xr:uid="{7A590972-5576-440A-9583-1FF82F64653C}"/>
    <cellStyle name="Normal 5 2 30 3 2" xfId="6433" xr:uid="{A10AB5A4-FCA6-4479-9642-97C0A80F50C3}"/>
    <cellStyle name="Normal 5 2 30 3 2 2" xfId="12081" xr:uid="{ABA75093-861A-48A5-B950-DFDA521835F4}"/>
    <cellStyle name="Normal 5 2 30 3 2 2 2" xfId="22953" xr:uid="{CDD8B3C3-92DD-487D-9A66-71CCA92B7805}"/>
    <cellStyle name="Normal 5 2 30 3 2 2 3" xfId="39197" xr:uid="{9D27713B-DFB3-46EA-8E67-B59946F4F8E4}"/>
    <cellStyle name="Normal 5 2 30 3 2 3" xfId="17871" xr:uid="{D8DFF43F-CF00-4734-950B-FC68653F3168}"/>
    <cellStyle name="Normal 5 2 30 3 2 4" xfId="28720" xr:uid="{032E8DCC-50FE-4A7F-9698-563342B6366F}"/>
    <cellStyle name="Normal 5 2 30 3 2 5" xfId="35229" xr:uid="{D8D3BEE7-26F2-433C-9AB1-079347224B99}"/>
    <cellStyle name="Normal 5 2 30 3 2 6" xfId="43994" xr:uid="{075AF60A-2CA7-4F63-82C5-FCBBEAA8CCD4}"/>
    <cellStyle name="Normal 5 2 30 3 3" xfId="12082" xr:uid="{31CF27A6-B283-4C65-9982-D6E1F508C6FC}"/>
    <cellStyle name="Normal 5 2 30 3 3 2" xfId="22954" xr:uid="{9E852E2F-1DB8-4ADA-BE92-A0F67513937D}"/>
    <cellStyle name="Normal 5 2 30 3 3 3" xfId="37216" xr:uid="{96028CDF-2180-486A-8A75-B7F28B5E9978}"/>
    <cellStyle name="Normal 5 2 30 3 4" xfId="14815" xr:uid="{705D63F1-113A-43E2-B14C-2A2D12420B13}"/>
    <cellStyle name="Normal 5 2 30 3 5" xfId="25664" xr:uid="{0659B66A-9035-4DD1-9A5E-195A690A0348}"/>
    <cellStyle name="Normal 5 2 30 3 6" xfId="31814" xr:uid="{A49A5088-7B74-40C2-8292-17FF17659C1C}"/>
    <cellStyle name="Normal 5 2 30 3 7" xfId="40938" xr:uid="{903C8AC5-A8F9-46ED-AA1F-97EE35171686}"/>
    <cellStyle name="Normal 5 2 30 4" xfId="5453" xr:uid="{AB589A58-9F7F-490E-8E5B-5EFE3B07C841}"/>
    <cellStyle name="Normal 5 2 30 4 2" xfId="12083" xr:uid="{38E19379-3B1C-494B-A19D-C3CE5E9B0BDE}"/>
    <cellStyle name="Normal 5 2 30 4 2 2" xfId="22955" xr:uid="{A20AA7D4-E297-4185-AD45-36D6568ECCA6}"/>
    <cellStyle name="Normal 5 2 30 4 2 3" xfId="38256" xr:uid="{ECB852AB-2D47-4945-8CFB-9A79FAB88347}"/>
    <cellStyle name="Normal 5 2 30 4 3" xfId="16891" xr:uid="{0363080B-8059-4B0B-A81D-BCA3A901A26E}"/>
    <cellStyle name="Normal 5 2 30 4 4" xfId="27740" xr:uid="{8C413037-1012-43BA-8B05-3EA5A359D835}"/>
    <cellStyle name="Normal 5 2 30 4 5" xfId="34291" xr:uid="{0BB9FCD2-061A-423F-AD0C-63A18CDA9438}"/>
    <cellStyle name="Normal 5 2 30 4 6" xfId="43014" xr:uid="{E7FB455F-E60C-4D20-9BBF-0EC1709EF0E3}"/>
    <cellStyle name="Normal 5 2 30 5" xfId="12084" xr:uid="{5402A71E-7618-4691-9350-849FC14168F2}"/>
    <cellStyle name="Normal 5 2 30 5 2" xfId="22956" xr:uid="{C64E0112-FD7C-47DC-B37F-2F3C05FC3DF9}"/>
    <cellStyle name="Normal 5 2 30 5 3" xfId="36274" xr:uid="{40AC9379-AA64-4848-9D7E-CE95F71A830C}"/>
    <cellStyle name="Normal 5 2 30 6" xfId="13835" xr:uid="{B9C336F7-8836-41BC-9D26-B7705376A375}"/>
    <cellStyle name="Normal 5 2 30 7" xfId="24684" xr:uid="{8A5AFB5F-C665-4164-86FB-FDAC6056D338}"/>
    <cellStyle name="Normal 5 2 30 8" xfId="30837" xr:uid="{E2B931B9-F8AF-4529-BB6F-935CF4EBBB87}"/>
    <cellStyle name="Normal 5 2 30 9" xfId="39958" xr:uid="{F76F99F2-3969-457C-BF3B-B2F0765461D4}"/>
    <cellStyle name="Normal 5 2 31" xfId="2047" xr:uid="{FF21E2F1-314A-4C33-B5A4-8A3E9E89199C}"/>
    <cellStyle name="Normal 5 2 31 2" xfId="2709" xr:uid="{3A8CFE01-F036-45B9-A360-851776E2D935}"/>
    <cellStyle name="Normal 5 2 31 2 2" xfId="3689" xr:uid="{7BDB5324-7EA8-432C-B691-C591EF9BC0E7}"/>
    <cellStyle name="Normal 5 2 31 2 2 2" xfId="6927" xr:uid="{431B1C62-8768-470D-926C-7759ED8F00F2}"/>
    <cellStyle name="Normal 5 2 31 2 2 2 2" xfId="12085" xr:uid="{6B5F6133-9804-4255-837E-FE285E0A1F60}"/>
    <cellStyle name="Normal 5 2 31 2 2 2 2 2" xfId="22957" xr:uid="{EA622A0B-D02C-4C8E-A491-C7FD2FB2848B}"/>
    <cellStyle name="Normal 5 2 31 2 2 2 2 3" xfId="39199" xr:uid="{7547E993-6751-4A3D-B6C1-0CA5091B3E1D}"/>
    <cellStyle name="Normal 5 2 31 2 2 2 3" xfId="18365" xr:uid="{02CAA9F1-AD70-42A5-B394-2AE913EA0A53}"/>
    <cellStyle name="Normal 5 2 31 2 2 2 4" xfId="29214" xr:uid="{874C6A1C-F5F1-49BD-B520-485B9F3A4972}"/>
    <cellStyle name="Normal 5 2 31 2 2 2 5" xfId="35231" xr:uid="{7611EF20-8D70-4C60-A1C9-C49F7B9A4AC9}"/>
    <cellStyle name="Normal 5 2 31 2 2 2 6" xfId="44488" xr:uid="{4F198FB4-0998-4397-B6A4-FD4101D45587}"/>
    <cellStyle name="Normal 5 2 31 2 2 3" xfId="12086" xr:uid="{37CE718E-EF91-422E-A3E0-6BE2118FF88D}"/>
    <cellStyle name="Normal 5 2 31 2 2 3 2" xfId="22958" xr:uid="{5FBE0EF6-69A6-4EBF-AD8A-A01B8F4F366B}"/>
    <cellStyle name="Normal 5 2 31 2 2 3 3" xfId="37218" xr:uid="{690E7564-7B4A-416F-8802-66BBC52E6D83}"/>
    <cellStyle name="Normal 5 2 31 2 2 4" xfId="15309" xr:uid="{A6B5756F-FF70-43C2-A20A-4A1BD947B1BD}"/>
    <cellStyle name="Normal 5 2 31 2 2 5" xfId="26158" xr:uid="{10EFF81C-31DD-495C-A680-007BF9854BE1}"/>
    <cellStyle name="Normal 5 2 31 2 2 6" xfId="32308" xr:uid="{98DC7D5B-E053-424D-A31B-1F831965A276}"/>
    <cellStyle name="Normal 5 2 31 2 2 7" xfId="41432" xr:uid="{B2C935C4-19AB-45BD-B85B-B628DF9C0394}"/>
    <cellStyle name="Normal 5 2 31 2 3" xfId="5947" xr:uid="{1AEAE14F-CFD8-49EF-A13E-3A0FEAC180D6}"/>
    <cellStyle name="Normal 5 2 31 2 3 2" xfId="12087" xr:uid="{D668A0AB-07C4-4AAB-964C-CBE657D5295E}"/>
    <cellStyle name="Normal 5 2 31 2 3 2 2" xfId="22959" xr:uid="{58CC577E-732A-4FFF-8573-DC3AB5848992}"/>
    <cellStyle name="Normal 5 2 31 2 3 2 3" xfId="39198" xr:uid="{93056541-DEAE-4D14-B8AF-308D5FC48BCC}"/>
    <cellStyle name="Normal 5 2 31 2 3 3" xfId="17385" xr:uid="{47A12D89-022C-4571-9AC2-47E8AD3AC335}"/>
    <cellStyle name="Normal 5 2 31 2 3 4" xfId="28234" xr:uid="{0FA570EB-2571-4583-8FCF-6FA691F799E9}"/>
    <cellStyle name="Normal 5 2 31 2 3 5" xfId="35230" xr:uid="{1552639B-D965-491A-A32B-E8A39F15C46A}"/>
    <cellStyle name="Normal 5 2 31 2 3 6" xfId="43508" xr:uid="{27523A7C-7DEB-4010-8C70-12B62F318912}"/>
    <cellStyle name="Normal 5 2 31 2 4" xfId="12088" xr:uid="{7EEEBF40-73BE-4A24-A53C-AF351F10E9FF}"/>
    <cellStyle name="Normal 5 2 31 2 4 2" xfId="22960" xr:uid="{190E2B96-1E3B-4BCA-800C-0C071CD25B75}"/>
    <cellStyle name="Normal 5 2 31 2 4 3" xfId="37217" xr:uid="{B0FD402C-3E77-4A1A-AB98-739FA5848733}"/>
    <cellStyle name="Normal 5 2 31 2 5" xfId="14329" xr:uid="{53DD3C6B-2845-4733-B4A1-055288728DD6}"/>
    <cellStyle name="Normal 5 2 31 2 6" xfId="25178" xr:uid="{B94968B3-CDC4-4A78-82C7-416C5D1AF1AD}"/>
    <cellStyle name="Normal 5 2 31 2 7" xfId="31328" xr:uid="{ABB51C2B-D379-4CA3-9DED-F0C00CE2AF9D}"/>
    <cellStyle name="Normal 5 2 31 2 8" xfId="40452" xr:uid="{CCA73E34-DAE8-46F4-A6B3-B14DDFF29FE3}"/>
    <cellStyle name="Normal 5 2 31 3" xfId="3196" xr:uid="{DBB85E17-D99C-4E39-A918-52497D64EB4A}"/>
    <cellStyle name="Normal 5 2 31 3 2" xfId="6434" xr:uid="{CDA4C9B7-704B-4CB6-8FAA-65CBE4B81C93}"/>
    <cellStyle name="Normal 5 2 31 3 2 2" xfId="12089" xr:uid="{C1CD8BB1-E7FA-49F8-8DC8-5974FBDB4672}"/>
    <cellStyle name="Normal 5 2 31 3 2 2 2" xfId="22961" xr:uid="{DF6E53AF-D83D-4680-8AB5-6A0E069315A6}"/>
    <cellStyle name="Normal 5 2 31 3 2 2 3" xfId="39200" xr:uid="{4E842D99-A43D-471E-9044-9DFABFE0B486}"/>
    <cellStyle name="Normal 5 2 31 3 2 3" xfId="17872" xr:uid="{67BD4D18-05BE-4E88-91BF-2B1D287AC229}"/>
    <cellStyle name="Normal 5 2 31 3 2 4" xfId="28721" xr:uid="{EA9C2594-03FD-48CA-927E-4B4C4504E1D9}"/>
    <cellStyle name="Normal 5 2 31 3 2 5" xfId="35232" xr:uid="{6FC4BF7A-6715-409D-A82C-BD30DEF82AD7}"/>
    <cellStyle name="Normal 5 2 31 3 2 6" xfId="43995" xr:uid="{82590978-73B1-4846-B82B-9A4E7028EAAE}"/>
    <cellStyle name="Normal 5 2 31 3 3" xfId="12090" xr:uid="{9C81813C-EDA4-4DA0-A690-01BE57EC62BF}"/>
    <cellStyle name="Normal 5 2 31 3 3 2" xfId="22962" xr:uid="{FBFAC427-6A49-476F-B07D-C4F8C019DB12}"/>
    <cellStyle name="Normal 5 2 31 3 3 3" xfId="37219" xr:uid="{FC40527B-6CF0-41C0-A2A7-9684339C7BB9}"/>
    <cellStyle name="Normal 5 2 31 3 4" xfId="14816" xr:uid="{16065B7B-7E87-4DA4-A443-28A21597CEC9}"/>
    <cellStyle name="Normal 5 2 31 3 5" xfId="25665" xr:uid="{CC1CB912-7C81-4AAA-A915-98FAC08C41F5}"/>
    <cellStyle name="Normal 5 2 31 3 6" xfId="31815" xr:uid="{D482D107-C403-4D03-B8E5-E5C967858D7E}"/>
    <cellStyle name="Normal 5 2 31 3 7" xfId="40939" xr:uid="{92096B22-F71B-422A-94BA-BDDEA5078FCB}"/>
    <cellStyle name="Normal 5 2 31 4" xfId="5454" xr:uid="{C3385BFE-EADA-4B98-B3DF-61F0BEF71F42}"/>
    <cellStyle name="Normal 5 2 31 4 2" xfId="12091" xr:uid="{8F3D255E-F851-4CAB-B340-5BABA616CE89}"/>
    <cellStyle name="Normal 5 2 31 4 2 2" xfId="22963" xr:uid="{8EA126E3-74F7-4B57-9B64-DD6AEF6489AF}"/>
    <cellStyle name="Normal 5 2 31 4 2 3" xfId="38257" xr:uid="{1975C1C8-D89D-444A-A222-263D78614AE8}"/>
    <cellStyle name="Normal 5 2 31 4 3" xfId="16892" xr:uid="{73817E89-5026-4236-9B30-B6055F683A65}"/>
    <cellStyle name="Normal 5 2 31 4 4" xfId="27741" xr:uid="{AC06D722-5F4D-41FD-A118-5F0BB8F5F9BB}"/>
    <cellStyle name="Normal 5 2 31 4 5" xfId="34292" xr:uid="{19AC0B0E-895C-418A-A467-F6AEF0A96A94}"/>
    <cellStyle name="Normal 5 2 31 4 6" xfId="43015" xr:uid="{001F6EF9-9C68-4222-B33B-4F1F9F4BC4B8}"/>
    <cellStyle name="Normal 5 2 31 5" xfId="12092" xr:uid="{335A2528-F9F8-4B38-93C4-24E95F17A6FF}"/>
    <cellStyle name="Normal 5 2 31 5 2" xfId="22964" xr:uid="{D2BFBBAB-F69A-4185-AE00-D8747B3AAF1B}"/>
    <cellStyle name="Normal 5 2 31 5 3" xfId="36275" xr:uid="{FBA32074-36B5-436C-B81E-BA3FD78564F4}"/>
    <cellStyle name="Normal 5 2 31 6" xfId="13836" xr:uid="{7E1E757B-84D3-4103-BAE9-FCD5A3D95704}"/>
    <cellStyle name="Normal 5 2 31 7" xfId="24685" xr:uid="{313B87C3-6794-4220-9000-B6535252787C}"/>
    <cellStyle name="Normal 5 2 31 8" xfId="30838" xr:uid="{2AF7FCCA-A031-40BB-B575-297ED2A77D31}"/>
    <cellStyle name="Normal 5 2 31 9" xfId="39959" xr:uid="{ED856DD7-51E1-4A57-A960-9048195C005B}"/>
    <cellStyle name="Normal 5 2 32" xfId="2048" xr:uid="{DB013B6F-1FF0-4301-872A-97FEA737C530}"/>
    <cellStyle name="Normal 5 2 32 2" xfId="2710" xr:uid="{E7CAE9DC-53CC-4150-A7B9-4AF0DA4D172D}"/>
    <cellStyle name="Normal 5 2 32 2 2" xfId="3690" xr:uid="{1A669211-844B-4B96-9282-C148C89D2987}"/>
    <cellStyle name="Normal 5 2 32 2 2 2" xfId="6928" xr:uid="{812E28D0-20B6-42FB-BBCA-25CA7BC18951}"/>
    <cellStyle name="Normal 5 2 32 2 2 2 2" xfId="12093" xr:uid="{410BDF1B-1755-4FC7-AB86-11A3043E4579}"/>
    <cellStyle name="Normal 5 2 32 2 2 2 2 2" xfId="22965" xr:uid="{FFF43C8F-6348-4A72-AF7E-B5B43D704126}"/>
    <cellStyle name="Normal 5 2 32 2 2 2 2 3" xfId="39202" xr:uid="{97735AFE-C726-4EBD-87BD-67ADE9AF9F5F}"/>
    <cellStyle name="Normal 5 2 32 2 2 2 3" xfId="18366" xr:uid="{C66A0991-89F5-427D-B44B-1164200F442C}"/>
    <cellStyle name="Normal 5 2 32 2 2 2 4" xfId="29215" xr:uid="{EF708671-DB51-4377-AC3F-9BF141E0B87F}"/>
    <cellStyle name="Normal 5 2 32 2 2 2 5" xfId="35234" xr:uid="{EF38135B-5D79-4F8F-803B-C67F3653B372}"/>
    <cellStyle name="Normal 5 2 32 2 2 2 6" xfId="44489" xr:uid="{BF2D0706-DC56-42F8-B7B6-65935BF3CAB7}"/>
    <cellStyle name="Normal 5 2 32 2 2 3" xfId="12094" xr:uid="{7F164590-3033-4ADD-8C94-FB4CB75E4EE6}"/>
    <cellStyle name="Normal 5 2 32 2 2 3 2" xfId="22966" xr:uid="{BB241A37-AC19-4F21-9C67-FC1249510B68}"/>
    <cellStyle name="Normal 5 2 32 2 2 3 3" xfId="37221" xr:uid="{0C55B557-5517-47D7-B3E0-B552BAA78496}"/>
    <cellStyle name="Normal 5 2 32 2 2 4" xfId="15310" xr:uid="{5F50F039-BB33-4F13-BB33-2BFEA444F096}"/>
    <cellStyle name="Normal 5 2 32 2 2 5" xfId="26159" xr:uid="{DDB1C534-2F46-4D1B-BAF1-2D129D3094B7}"/>
    <cellStyle name="Normal 5 2 32 2 2 6" xfId="32309" xr:uid="{7FA212A3-DC9E-4045-B481-EE741E469431}"/>
    <cellStyle name="Normal 5 2 32 2 2 7" xfId="41433" xr:uid="{DF96565B-CD6F-433F-AD82-921C47CFDA62}"/>
    <cellStyle name="Normal 5 2 32 2 3" xfId="5948" xr:uid="{C801B573-EB26-463A-A272-B4AD1637B592}"/>
    <cellStyle name="Normal 5 2 32 2 3 2" xfId="12095" xr:uid="{DBFE8612-A68F-4B37-85B3-4711EB411BC2}"/>
    <cellStyle name="Normal 5 2 32 2 3 2 2" xfId="22967" xr:uid="{5D27417E-CFA5-444D-9464-0F4410EE556A}"/>
    <cellStyle name="Normal 5 2 32 2 3 2 3" xfId="39201" xr:uid="{003F4DDA-5F05-44B5-8633-1DD20F91897E}"/>
    <cellStyle name="Normal 5 2 32 2 3 3" xfId="17386" xr:uid="{584BCC84-9484-423D-AA1B-669B69A09616}"/>
    <cellStyle name="Normal 5 2 32 2 3 4" xfId="28235" xr:uid="{88A75385-9825-4607-8955-962FAD3B746D}"/>
    <cellStyle name="Normal 5 2 32 2 3 5" xfId="35233" xr:uid="{7663EB5B-F936-4044-B032-D763770775D8}"/>
    <cellStyle name="Normal 5 2 32 2 3 6" xfId="43509" xr:uid="{B0BF9D0D-5FF3-4012-A49E-26C065FDE49E}"/>
    <cellStyle name="Normal 5 2 32 2 4" xfId="12096" xr:uid="{0F9C5CF9-ECCD-47CA-9BCD-3D280AC674EE}"/>
    <cellStyle name="Normal 5 2 32 2 4 2" xfId="22968" xr:uid="{E6AB13DE-37B2-4BF1-8935-58E3DCDD850F}"/>
    <cellStyle name="Normal 5 2 32 2 4 3" xfId="37220" xr:uid="{1DE1E265-8A16-42CE-990E-7981ABC906DA}"/>
    <cellStyle name="Normal 5 2 32 2 5" xfId="14330" xr:uid="{DF6943BA-314D-4814-8FFE-35EAA8D5D792}"/>
    <cellStyle name="Normal 5 2 32 2 6" xfId="25179" xr:uid="{73F57C3A-A1A4-4E31-A41D-05537D70E278}"/>
    <cellStyle name="Normal 5 2 32 2 7" xfId="31329" xr:uid="{7A9A4B19-4133-4BD6-A89E-19695BC8EAC8}"/>
    <cellStyle name="Normal 5 2 32 2 8" xfId="40453" xr:uid="{B8826721-D578-4B1D-BCD3-099EF577EFE8}"/>
    <cellStyle name="Normal 5 2 32 3" xfId="3197" xr:uid="{02E23C22-82D7-4D46-B0F8-9F49A9E5E75C}"/>
    <cellStyle name="Normal 5 2 32 3 2" xfId="6435" xr:uid="{E74503DF-1633-4E5A-AAC5-BD502C2C6C40}"/>
    <cellStyle name="Normal 5 2 32 3 2 2" xfId="12097" xr:uid="{94CE0B64-F532-41D3-B70E-A8CE38DF19A0}"/>
    <cellStyle name="Normal 5 2 32 3 2 2 2" xfId="22969" xr:uid="{30C0B0B7-3BED-4BCC-8260-664260FF7609}"/>
    <cellStyle name="Normal 5 2 32 3 2 2 3" xfId="39203" xr:uid="{8951111D-DED9-4191-99CE-07AE5B2F642E}"/>
    <cellStyle name="Normal 5 2 32 3 2 3" xfId="17873" xr:uid="{D510BF82-DD88-4D61-BE29-8DC81D50EAD8}"/>
    <cellStyle name="Normal 5 2 32 3 2 4" xfId="28722" xr:uid="{1DA7B979-492D-492E-9BD8-BA2C0DA40A20}"/>
    <cellStyle name="Normal 5 2 32 3 2 5" xfId="35235" xr:uid="{5B0CF6D1-3D6F-45E8-BB4C-8C103651F5E9}"/>
    <cellStyle name="Normal 5 2 32 3 2 6" xfId="43996" xr:uid="{18665107-0644-420F-B7F5-BD3D33499A9D}"/>
    <cellStyle name="Normal 5 2 32 3 3" xfId="12098" xr:uid="{3DBB5CC3-9BF7-4913-9548-A06C33C46065}"/>
    <cellStyle name="Normal 5 2 32 3 3 2" xfId="22970" xr:uid="{2E67239A-99E0-4849-B1B8-6A2E11F79558}"/>
    <cellStyle name="Normal 5 2 32 3 3 3" xfId="37222" xr:uid="{90604492-85EE-47C9-BE7A-93FDDE79E2A9}"/>
    <cellStyle name="Normal 5 2 32 3 4" xfId="14817" xr:uid="{6A513D66-2968-444D-AF21-534B7D27CFE2}"/>
    <cellStyle name="Normal 5 2 32 3 5" xfId="25666" xr:uid="{EEAE13E3-B1FC-412D-A447-6895DD52D4ED}"/>
    <cellStyle name="Normal 5 2 32 3 6" xfId="31816" xr:uid="{3299A102-A7BA-4E67-A79B-015ED10688E6}"/>
    <cellStyle name="Normal 5 2 32 3 7" xfId="40940" xr:uid="{28D3CF5C-6D2E-496A-8A27-0E562B42E1D5}"/>
    <cellStyle name="Normal 5 2 32 4" xfId="5455" xr:uid="{00B5BEEC-EBE5-4824-9DE7-98E0BD0BD8F2}"/>
    <cellStyle name="Normal 5 2 32 4 2" xfId="12099" xr:uid="{893B5978-1392-45C2-A89A-9661B93004EB}"/>
    <cellStyle name="Normal 5 2 32 4 2 2" xfId="22971" xr:uid="{F3D76176-EC52-4A19-9DC0-9BE380C7469D}"/>
    <cellStyle name="Normal 5 2 32 4 2 3" xfId="38258" xr:uid="{DF2AD544-5E16-49A6-A5D9-A2E183B99B4C}"/>
    <cellStyle name="Normal 5 2 32 4 3" xfId="16893" xr:uid="{BE8FBA88-8F04-44B3-8528-30B57DCAEFB3}"/>
    <cellStyle name="Normal 5 2 32 4 4" xfId="27742" xr:uid="{7F7F5650-ADDA-4474-8D12-09849B95B6BB}"/>
    <cellStyle name="Normal 5 2 32 4 5" xfId="34293" xr:uid="{74052AC3-6EEB-4745-986C-3D32EC3CF4F7}"/>
    <cellStyle name="Normal 5 2 32 4 6" xfId="43016" xr:uid="{94CCE477-D623-4B8C-BE73-917E39B6B9C2}"/>
    <cellStyle name="Normal 5 2 32 5" xfId="12100" xr:uid="{8EBCDAB1-CA56-4914-9A52-286CC3A5A621}"/>
    <cellStyle name="Normal 5 2 32 5 2" xfId="22972" xr:uid="{B4F86542-DB6D-4267-A229-5DA01A6A0D8E}"/>
    <cellStyle name="Normal 5 2 32 5 3" xfId="36276" xr:uid="{5DFA94FF-3F52-4E66-93CE-2617AF0A02F8}"/>
    <cellStyle name="Normal 5 2 32 6" xfId="13837" xr:uid="{146C5831-0D19-4CDA-8B0E-01098F7F6E5A}"/>
    <cellStyle name="Normal 5 2 32 7" xfId="24686" xr:uid="{15C90232-7232-4455-995A-3BFA9F2817A9}"/>
    <cellStyle name="Normal 5 2 32 8" xfId="30839" xr:uid="{78E85E20-4D7C-4B4B-A76F-4E90914D854D}"/>
    <cellStyle name="Normal 5 2 32 9" xfId="39960" xr:uid="{B466E570-6AA5-424D-9DBC-210F8437392E}"/>
    <cellStyle name="Normal 5 2 33" xfId="2049" xr:uid="{494BEE75-92E1-4787-BA88-226672F380D2}"/>
    <cellStyle name="Normal 5 2 33 2" xfId="2711" xr:uid="{CE13B243-5DFD-4121-991E-474270F9E9DA}"/>
    <cellStyle name="Normal 5 2 33 2 2" xfId="3691" xr:uid="{6B73E709-E07C-448C-B732-6B8F1931C29E}"/>
    <cellStyle name="Normal 5 2 33 2 2 2" xfId="6929" xr:uid="{B26EBCD5-23C7-4E13-B66C-181807C3A458}"/>
    <cellStyle name="Normal 5 2 33 2 2 2 2" xfId="12101" xr:uid="{E114710F-F67F-4D5C-AD34-52B0B73F8DCD}"/>
    <cellStyle name="Normal 5 2 33 2 2 2 2 2" xfId="22973" xr:uid="{B78033E6-AB54-42F9-B640-1FC436F895FA}"/>
    <cellStyle name="Normal 5 2 33 2 2 2 2 3" xfId="39205" xr:uid="{7D20229A-2CBB-4D99-9EF2-DA755FC45AE1}"/>
    <cellStyle name="Normal 5 2 33 2 2 2 3" xfId="18367" xr:uid="{F102CBE3-0240-4BB6-826D-E302CF13DED7}"/>
    <cellStyle name="Normal 5 2 33 2 2 2 4" xfId="29216" xr:uid="{8675DAFE-38AB-4D43-B5FD-46C6B5B1B6D1}"/>
    <cellStyle name="Normal 5 2 33 2 2 2 5" xfId="35237" xr:uid="{214BA897-4026-4CA4-BD9E-AE5DAF32ED72}"/>
    <cellStyle name="Normal 5 2 33 2 2 2 6" xfId="44490" xr:uid="{1056B503-8C7C-452C-8CC8-60D3F3D64557}"/>
    <cellStyle name="Normal 5 2 33 2 2 3" xfId="12102" xr:uid="{7BC3246C-055D-452C-A928-E324CC51AEE5}"/>
    <cellStyle name="Normal 5 2 33 2 2 3 2" xfId="22974" xr:uid="{5CCB7933-3578-496F-9588-64A14AEB0DE0}"/>
    <cellStyle name="Normal 5 2 33 2 2 3 3" xfId="37224" xr:uid="{90C46BEE-B58A-4E48-A10F-870283002ACA}"/>
    <cellStyle name="Normal 5 2 33 2 2 4" xfId="15311" xr:uid="{ECAEFC49-BBB5-48CA-B91B-DBBFDBB3B033}"/>
    <cellStyle name="Normal 5 2 33 2 2 5" xfId="26160" xr:uid="{B949B602-AC6F-4F9D-B816-A5F139736F4D}"/>
    <cellStyle name="Normal 5 2 33 2 2 6" xfId="32310" xr:uid="{D7789328-BFC6-4366-B4D0-71A99124259D}"/>
    <cellStyle name="Normal 5 2 33 2 2 7" xfId="41434" xr:uid="{C94EBE94-5621-4A32-B62D-05C380F3A4C8}"/>
    <cellStyle name="Normal 5 2 33 2 3" xfId="5949" xr:uid="{905A068D-328F-4F20-85E7-D4EC6402037E}"/>
    <cellStyle name="Normal 5 2 33 2 3 2" xfId="12103" xr:uid="{864CD3ED-23FE-4DA4-89B8-A63C74E1A645}"/>
    <cellStyle name="Normal 5 2 33 2 3 2 2" xfId="22975" xr:uid="{3D3D1D74-3D05-40B6-BC78-57E52BFA2BBC}"/>
    <cellStyle name="Normal 5 2 33 2 3 2 3" xfId="39204" xr:uid="{32970C57-2A73-4EDA-B0A9-692107A1E0F2}"/>
    <cellStyle name="Normal 5 2 33 2 3 3" xfId="17387" xr:uid="{584CC656-0B6B-4C43-8C58-A69C89D373FC}"/>
    <cellStyle name="Normal 5 2 33 2 3 4" xfId="28236" xr:uid="{93624E61-2CF8-4D94-B078-1C58D623E45D}"/>
    <cellStyle name="Normal 5 2 33 2 3 5" xfId="35236" xr:uid="{3F5D89CB-FEF4-4EBD-90FB-6E3241048537}"/>
    <cellStyle name="Normal 5 2 33 2 3 6" xfId="43510" xr:uid="{CBB24510-865A-4511-ABFF-2441E94F2A0C}"/>
    <cellStyle name="Normal 5 2 33 2 4" xfId="12104" xr:uid="{44D6FF8E-7813-4717-8791-274D382A35D7}"/>
    <cellStyle name="Normal 5 2 33 2 4 2" xfId="22976" xr:uid="{6A196E78-D2DB-4D7B-AA4A-77CD874B7D02}"/>
    <cellStyle name="Normal 5 2 33 2 4 3" xfId="37223" xr:uid="{811B7BBD-6330-4F87-87C9-34C6A292E2D0}"/>
    <cellStyle name="Normal 5 2 33 2 5" xfId="14331" xr:uid="{14F6577F-9A8B-42A7-A9EC-818B85924DB6}"/>
    <cellStyle name="Normal 5 2 33 2 6" xfId="25180" xr:uid="{C6698C62-2109-42B7-9E93-CFE568541414}"/>
    <cellStyle name="Normal 5 2 33 2 7" xfId="31330" xr:uid="{E2D2FDD9-6570-44B2-B912-122AF9140700}"/>
    <cellStyle name="Normal 5 2 33 2 8" xfId="40454" xr:uid="{A81974F6-4AF0-4210-8658-7D95C5B4C0DC}"/>
    <cellStyle name="Normal 5 2 33 3" xfId="3198" xr:uid="{B7C1FC2C-B5B4-47DF-9514-B866A97D1DEE}"/>
    <cellStyle name="Normal 5 2 33 3 2" xfId="6436" xr:uid="{5A944313-6E81-4B0B-BC83-570744FF6669}"/>
    <cellStyle name="Normal 5 2 33 3 2 2" xfId="12105" xr:uid="{19D72600-68F2-47B7-B3BD-590088B8B9B5}"/>
    <cellStyle name="Normal 5 2 33 3 2 2 2" xfId="22977" xr:uid="{6E1E512D-97B7-4DB8-A8C4-09DA04231173}"/>
    <cellStyle name="Normal 5 2 33 3 2 2 3" xfId="39206" xr:uid="{12BC17CE-6D34-4C85-A0EC-75FB6C546A84}"/>
    <cellStyle name="Normal 5 2 33 3 2 3" xfId="17874" xr:uid="{1573040E-E798-40E8-B439-8A08E41F0C15}"/>
    <cellStyle name="Normal 5 2 33 3 2 4" xfId="28723" xr:uid="{876DFF7C-B282-4D35-93F7-CE340052A5A5}"/>
    <cellStyle name="Normal 5 2 33 3 2 5" xfId="35238" xr:uid="{8D732409-346F-4A0B-A621-F419A819D281}"/>
    <cellStyle name="Normal 5 2 33 3 2 6" xfId="43997" xr:uid="{E83F42BF-F960-447E-9FF7-803CA6FFB259}"/>
    <cellStyle name="Normal 5 2 33 3 3" xfId="12106" xr:uid="{D90D541B-5D50-416D-9AD4-C5FEDBEC1FC2}"/>
    <cellStyle name="Normal 5 2 33 3 3 2" xfId="22978" xr:uid="{F9169912-A704-4431-9514-131E18391D3B}"/>
    <cellStyle name="Normal 5 2 33 3 3 3" xfId="37225" xr:uid="{88A12EAD-BC40-4754-B357-609FDD261295}"/>
    <cellStyle name="Normal 5 2 33 3 4" xfId="14818" xr:uid="{8CB65C48-8BB1-448C-A651-0EBAFB1030BF}"/>
    <cellStyle name="Normal 5 2 33 3 5" xfId="25667" xr:uid="{FAC6980F-2847-449B-A567-0B742CCCBD4D}"/>
    <cellStyle name="Normal 5 2 33 3 6" xfId="31817" xr:uid="{A26E4440-09D6-4E27-8907-DE96E06AADDF}"/>
    <cellStyle name="Normal 5 2 33 3 7" xfId="40941" xr:uid="{6B50B3E7-6624-413C-AE0D-4ED3B83A51BF}"/>
    <cellStyle name="Normal 5 2 33 4" xfId="5456" xr:uid="{0EBC498A-CAD8-4579-A86F-FD548EA25405}"/>
    <cellStyle name="Normal 5 2 33 4 2" xfId="12107" xr:uid="{F50C4212-C5C5-44A1-BFE8-16DA5C6F0A6C}"/>
    <cellStyle name="Normal 5 2 33 4 2 2" xfId="22979" xr:uid="{737AF50D-2309-4746-870B-7900163B7CB1}"/>
    <cellStyle name="Normal 5 2 33 4 2 3" xfId="38259" xr:uid="{ABD2E140-2FF8-420E-B271-BED89BBE4B21}"/>
    <cellStyle name="Normal 5 2 33 4 3" xfId="16894" xr:uid="{D3D51B80-E3EC-4024-8304-585996F32D3D}"/>
    <cellStyle name="Normal 5 2 33 4 4" xfId="27743" xr:uid="{02A0C423-ABC0-4CB4-B441-2B37098EE407}"/>
    <cellStyle name="Normal 5 2 33 4 5" xfId="34294" xr:uid="{416005B8-2632-4CA7-A577-661E6AE20CE2}"/>
    <cellStyle name="Normal 5 2 33 4 6" xfId="43017" xr:uid="{707E93E1-0891-4DAC-BAA5-44C74BD1B160}"/>
    <cellStyle name="Normal 5 2 33 5" xfId="12108" xr:uid="{E41C841A-42CE-4A9B-A3B7-A3C7114CB1FA}"/>
    <cellStyle name="Normal 5 2 33 5 2" xfId="22980" xr:uid="{97BE86BA-DEE9-4034-8F88-A29FFC54AB0C}"/>
    <cellStyle name="Normal 5 2 33 5 3" xfId="36277" xr:uid="{11A8BF57-2F65-49E4-A006-0E4EFE05236B}"/>
    <cellStyle name="Normal 5 2 33 6" xfId="13838" xr:uid="{0FF0D69D-520F-44CF-80B3-E82D9BC20DFE}"/>
    <cellStyle name="Normal 5 2 33 7" xfId="24687" xr:uid="{331B3A2E-D806-48D8-A815-CE42C4302E0B}"/>
    <cellStyle name="Normal 5 2 33 8" xfId="30840" xr:uid="{B53AFADB-E64D-4A2B-A749-2F2319FAEF12}"/>
    <cellStyle name="Normal 5 2 33 9" xfId="39961" xr:uid="{471BE37F-120E-4110-BE94-63C8487FA19D}"/>
    <cellStyle name="Normal 5 2 34" xfId="2050" xr:uid="{F56AF431-1841-4A00-B985-5BCB1ABC93B6}"/>
    <cellStyle name="Normal 5 2 34 2" xfId="2712" xr:uid="{72061D81-6488-4FFB-905D-611FFD576C38}"/>
    <cellStyle name="Normal 5 2 34 2 2" xfId="3692" xr:uid="{DD114B32-61C6-417A-9D5C-E6CB2ADC7EFC}"/>
    <cellStyle name="Normal 5 2 34 2 2 2" xfId="6930" xr:uid="{1ACC92BE-59B4-45EF-8F07-5C3BA532387B}"/>
    <cellStyle name="Normal 5 2 34 2 2 2 2" xfId="12109" xr:uid="{DDE395AB-5640-4D49-9493-966E99EF8ED3}"/>
    <cellStyle name="Normal 5 2 34 2 2 2 2 2" xfId="22981" xr:uid="{8CDC4ACE-28C0-47FB-AFF1-4DFFEE7A2CF5}"/>
    <cellStyle name="Normal 5 2 34 2 2 2 2 3" xfId="39208" xr:uid="{CB22680C-6F52-4D74-AFA0-3B3FCD9FCD7E}"/>
    <cellStyle name="Normal 5 2 34 2 2 2 3" xfId="18368" xr:uid="{79673D1B-6A5C-4037-8315-2CD74536C0B7}"/>
    <cellStyle name="Normal 5 2 34 2 2 2 4" xfId="29217" xr:uid="{E6379F0F-4525-478D-BAE7-699A0F2402BB}"/>
    <cellStyle name="Normal 5 2 34 2 2 2 5" xfId="35240" xr:uid="{4F81FD88-32ED-46CB-8083-FDDA1C503AC5}"/>
    <cellStyle name="Normal 5 2 34 2 2 2 6" xfId="44491" xr:uid="{2AC09D97-B0D5-41D7-A998-85C8AE07BA22}"/>
    <cellStyle name="Normal 5 2 34 2 2 3" xfId="12110" xr:uid="{65A25AFF-BEE2-4E0D-B89C-C19F439601DB}"/>
    <cellStyle name="Normal 5 2 34 2 2 3 2" xfId="22982" xr:uid="{2CC31E87-D78C-42CC-A624-88308E359D1A}"/>
    <cellStyle name="Normal 5 2 34 2 2 3 3" xfId="37227" xr:uid="{E683383B-833A-40A3-AB69-0110F19D4C7B}"/>
    <cellStyle name="Normal 5 2 34 2 2 4" xfId="15312" xr:uid="{1D4F26F9-E2A9-4803-A353-52D72B120680}"/>
    <cellStyle name="Normal 5 2 34 2 2 5" xfId="26161" xr:uid="{215A9693-B881-433F-B9E6-9CFD8A444874}"/>
    <cellStyle name="Normal 5 2 34 2 2 6" xfId="32311" xr:uid="{CCC03369-FB74-46AF-A3BF-2D19BE7E870C}"/>
    <cellStyle name="Normal 5 2 34 2 2 7" xfId="41435" xr:uid="{5DDEC230-7801-41F9-9BAA-B57CA9010D35}"/>
    <cellStyle name="Normal 5 2 34 2 3" xfId="5950" xr:uid="{D19045E4-AF63-4DD4-A0E0-C54D79A05F89}"/>
    <cellStyle name="Normal 5 2 34 2 3 2" xfId="12111" xr:uid="{94022156-841C-4A95-929C-1D5A52999E43}"/>
    <cellStyle name="Normal 5 2 34 2 3 2 2" xfId="22983" xr:uid="{88990B77-47C2-4654-BDA6-7E5B19A0C7EE}"/>
    <cellStyle name="Normal 5 2 34 2 3 2 3" xfId="39207" xr:uid="{E1664400-C414-49B1-8130-D6286ED8CBE9}"/>
    <cellStyle name="Normal 5 2 34 2 3 3" xfId="17388" xr:uid="{3108FAB8-75C3-461B-B1AB-F2BDEF4A8E2F}"/>
    <cellStyle name="Normal 5 2 34 2 3 4" xfId="28237" xr:uid="{9AD022B3-637E-4B5A-851E-82FE27D13D9D}"/>
    <cellStyle name="Normal 5 2 34 2 3 5" xfId="35239" xr:uid="{7FCC69E4-8A17-450B-B10A-6C6E2E16BD93}"/>
    <cellStyle name="Normal 5 2 34 2 3 6" xfId="43511" xr:uid="{E8BE6B09-44F1-4237-8099-3CB789C77EC4}"/>
    <cellStyle name="Normal 5 2 34 2 4" xfId="12112" xr:uid="{C9122DDB-4B8C-4D2E-95BD-00E748828157}"/>
    <cellStyle name="Normal 5 2 34 2 4 2" xfId="22984" xr:uid="{EA286714-1468-4CF7-AC0E-1C7051EBFE0D}"/>
    <cellStyle name="Normal 5 2 34 2 4 3" xfId="37226" xr:uid="{A3F63E6C-DAD0-416F-B8D8-D4244D542550}"/>
    <cellStyle name="Normal 5 2 34 2 5" xfId="14332" xr:uid="{BBB0F713-D7A4-4E90-BB9C-92569CE76789}"/>
    <cellStyle name="Normal 5 2 34 2 6" xfId="25181" xr:uid="{4FC92F10-0D1F-466B-ADD3-A583C21CE222}"/>
    <cellStyle name="Normal 5 2 34 2 7" xfId="31331" xr:uid="{C1443489-7DBE-414A-85A2-734A9AF2DD26}"/>
    <cellStyle name="Normal 5 2 34 2 8" xfId="40455" xr:uid="{17EEB335-CAA0-4438-A767-176759622665}"/>
    <cellStyle name="Normal 5 2 34 3" xfId="3199" xr:uid="{D23AA8FD-6F2C-43A4-81A0-FED38732E38D}"/>
    <cellStyle name="Normal 5 2 34 3 2" xfId="6437" xr:uid="{0EEE95B8-8436-4BAF-9E07-A5A2696E989C}"/>
    <cellStyle name="Normal 5 2 34 3 2 2" xfId="12113" xr:uid="{D9869D0E-89F9-4127-A4CD-C82514920889}"/>
    <cellStyle name="Normal 5 2 34 3 2 2 2" xfId="22985" xr:uid="{515DFEC4-D2EB-4462-98C9-79410F311B4E}"/>
    <cellStyle name="Normal 5 2 34 3 2 2 3" xfId="39209" xr:uid="{DBCCED9F-F390-476F-BB8D-825CDB8E3CE9}"/>
    <cellStyle name="Normal 5 2 34 3 2 3" xfId="17875" xr:uid="{F9C3F77E-F2DE-4029-B3FD-696E6D7BAC83}"/>
    <cellStyle name="Normal 5 2 34 3 2 4" xfId="28724" xr:uid="{8D8B1EEE-C3C5-45D0-8F15-1C366448EF10}"/>
    <cellStyle name="Normal 5 2 34 3 2 5" xfId="35241" xr:uid="{DA34B4C1-CA32-4F7C-B46C-AF86708BE6F5}"/>
    <cellStyle name="Normal 5 2 34 3 2 6" xfId="43998" xr:uid="{D328EFD6-5D6A-4CF9-ABF6-DAA203446FF2}"/>
    <cellStyle name="Normal 5 2 34 3 3" xfId="12114" xr:uid="{DC779604-679F-404C-80D4-8D7C4B5DC082}"/>
    <cellStyle name="Normal 5 2 34 3 3 2" xfId="22986" xr:uid="{86262F8A-FF18-45EF-A216-EFAB01671BAE}"/>
    <cellStyle name="Normal 5 2 34 3 3 3" xfId="37228" xr:uid="{441B71AC-BAF6-4237-A346-47FFC89E9EA3}"/>
    <cellStyle name="Normal 5 2 34 3 4" xfId="14819" xr:uid="{44CED421-6184-4215-BB98-5C382CEBC250}"/>
    <cellStyle name="Normal 5 2 34 3 5" xfId="25668" xr:uid="{D4012344-B9A1-4704-9FB0-3E09362654DE}"/>
    <cellStyle name="Normal 5 2 34 3 6" xfId="31818" xr:uid="{0CA58D83-1E75-4671-8583-435FB57C8FC0}"/>
    <cellStyle name="Normal 5 2 34 3 7" xfId="40942" xr:uid="{50085C4E-F6F9-44BE-A10F-90E89D4D6C5A}"/>
    <cellStyle name="Normal 5 2 34 4" xfId="5457" xr:uid="{190774BB-22FA-4B7A-99E5-30E06BC37E40}"/>
    <cellStyle name="Normal 5 2 34 4 2" xfId="12115" xr:uid="{A2C69473-E46C-4360-B322-14E8FBD868FC}"/>
    <cellStyle name="Normal 5 2 34 4 2 2" xfId="22987" xr:uid="{D75B1BC1-440F-4DB3-AA62-3C13F04BDFCA}"/>
    <cellStyle name="Normal 5 2 34 4 2 3" xfId="38260" xr:uid="{6979A52A-0FED-4100-855D-6CEACF5A73AF}"/>
    <cellStyle name="Normal 5 2 34 4 3" xfId="16895" xr:uid="{531B2B15-3208-44FA-BCA8-895B73BDFE8E}"/>
    <cellStyle name="Normal 5 2 34 4 4" xfId="27744" xr:uid="{39DF9D63-7B64-42CE-8267-927B11C6A550}"/>
    <cellStyle name="Normal 5 2 34 4 5" xfId="34295" xr:uid="{8F362621-4711-45C7-BB9A-0607D441C9DA}"/>
    <cellStyle name="Normal 5 2 34 4 6" xfId="43018" xr:uid="{6FAA3FD0-A19A-4196-A444-F61D4A2909E9}"/>
    <cellStyle name="Normal 5 2 34 5" xfId="12116" xr:uid="{277FD4C6-7C6A-4523-B3B2-BDDCE81A874D}"/>
    <cellStyle name="Normal 5 2 34 5 2" xfId="22988" xr:uid="{AC3CA100-9DBA-464E-A005-9108D89F1577}"/>
    <cellStyle name="Normal 5 2 34 5 3" xfId="36278" xr:uid="{EEC7E470-BBE7-4765-905D-FCA6AE41D7BB}"/>
    <cellStyle name="Normal 5 2 34 6" xfId="13839" xr:uid="{7825B685-B2C1-4688-8513-814891CA94F5}"/>
    <cellStyle name="Normal 5 2 34 7" xfId="24688" xr:uid="{8626CB20-DFC3-4046-A407-66E2C404C20D}"/>
    <cellStyle name="Normal 5 2 34 8" xfId="30841" xr:uid="{61065D1A-FBD0-4E25-BE68-9D4DFEC4E335}"/>
    <cellStyle name="Normal 5 2 34 9" xfId="39962" xr:uid="{CBAE84C6-6D17-40A4-B5F6-2201655B053E}"/>
    <cellStyle name="Normal 5 2 35" xfId="2051" xr:uid="{CEA71826-D3EC-4DF8-BE7D-DC831C1D1C19}"/>
    <cellStyle name="Normal 5 2 35 2" xfId="2713" xr:uid="{9E23DB1A-21A9-41F1-B5FC-40AADDF58047}"/>
    <cellStyle name="Normal 5 2 35 2 2" xfId="3693" xr:uid="{9E8EC2CE-42D7-411B-AFEA-4F4DE5F6C798}"/>
    <cellStyle name="Normal 5 2 35 2 2 2" xfId="6931" xr:uid="{F033A286-2330-4584-BEEC-C3BEBD532F47}"/>
    <cellStyle name="Normal 5 2 35 2 2 2 2" xfId="12117" xr:uid="{78975379-7A07-4249-AF07-B82094DF319E}"/>
    <cellStyle name="Normal 5 2 35 2 2 2 2 2" xfId="22989" xr:uid="{A16A4B74-E6E4-4614-AD42-B1AF9FCA3365}"/>
    <cellStyle name="Normal 5 2 35 2 2 2 2 3" xfId="39211" xr:uid="{82E2FFE4-DD9D-49D0-AB92-45C0FE5E519B}"/>
    <cellStyle name="Normal 5 2 35 2 2 2 3" xfId="18369" xr:uid="{4C41FADA-C9B9-4534-8B0D-32BF46089C27}"/>
    <cellStyle name="Normal 5 2 35 2 2 2 4" xfId="29218" xr:uid="{5563686E-F4CF-495A-AF80-28E374E2B0FD}"/>
    <cellStyle name="Normal 5 2 35 2 2 2 5" xfId="35243" xr:uid="{F0FFA8B3-6C26-4ECA-B89D-F1431F67682B}"/>
    <cellStyle name="Normal 5 2 35 2 2 2 6" xfId="44492" xr:uid="{98ECA22C-E962-4CB7-A303-30F9EEEF970F}"/>
    <cellStyle name="Normal 5 2 35 2 2 3" xfId="12118" xr:uid="{D00DF60A-1CE1-4C75-8707-E73DDD9B81C4}"/>
    <cellStyle name="Normal 5 2 35 2 2 3 2" xfId="22990" xr:uid="{80630D3A-57E0-47F5-ACC5-CF3F595375A8}"/>
    <cellStyle name="Normal 5 2 35 2 2 3 3" xfId="37230" xr:uid="{D85CE9CB-E6F7-4581-A61F-BEDF3C068FE8}"/>
    <cellStyle name="Normal 5 2 35 2 2 4" xfId="15313" xr:uid="{487B81E7-64B5-4DED-9F11-B1CB073574FD}"/>
    <cellStyle name="Normal 5 2 35 2 2 5" xfId="26162" xr:uid="{719C3FEA-EB1F-467B-9969-A291F804CC85}"/>
    <cellStyle name="Normal 5 2 35 2 2 6" xfId="32312" xr:uid="{04D67752-CDA9-4D34-8C69-7B2E1AA2630F}"/>
    <cellStyle name="Normal 5 2 35 2 2 7" xfId="41436" xr:uid="{3C1CC6B7-741C-4297-87DE-F13057B03861}"/>
    <cellStyle name="Normal 5 2 35 2 3" xfId="5951" xr:uid="{6C2A254B-0CC8-4E74-B128-EDBD262831A3}"/>
    <cellStyle name="Normal 5 2 35 2 3 2" xfId="12119" xr:uid="{C7950AAC-AC22-4D5F-AF82-8C4B9FE7BDEC}"/>
    <cellStyle name="Normal 5 2 35 2 3 2 2" xfId="22991" xr:uid="{C25C3C13-2A01-4839-A0EE-2F700C0EC9B8}"/>
    <cellStyle name="Normal 5 2 35 2 3 2 3" xfId="39210" xr:uid="{7CEA717F-A345-41B2-B37B-9E1AAB1D7F64}"/>
    <cellStyle name="Normal 5 2 35 2 3 3" xfId="17389" xr:uid="{8B4E84A3-09E7-418F-BC07-31FB21330A7D}"/>
    <cellStyle name="Normal 5 2 35 2 3 4" xfId="28238" xr:uid="{6C6E5358-6DD3-4EF3-9B0F-7B80F2A93A7F}"/>
    <cellStyle name="Normal 5 2 35 2 3 5" xfId="35242" xr:uid="{556B8196-175D-4230-82C4-2D5C08222DF2}"/>
    <cellStyle name="Normal 5 2 35 2 3 6" xfId="43512" xr:uid="{C8B1B39F-A2E6-4206-9C6E-2E1ACF769501}"/>
    <cellStyle name="Normal 5 2 35 2 4" xfId="12120" xr:uid="{A8685881-958D-4208-84EB-7ACA58A926B1}"/>
    <cellStyle name="Normal 5 2 35 2 4 2" xfId="22992" xr:uid="{E020E6C4-1408-4A7D-B11D-58738A6A4A44}"/>
    <cellStyle name="Normal 5 2 35 2 4 3" xfId="37229" xr:uid="{303911A7-BD4B-4457-94C6-ABACA0FEAF72}"/>
    <cellStyle name="Normal 5 2 35 2 5" xfId="14333" xr:uid="{E5FF04BF-9C6A-4464-8604-977915C51D2C}"/>
    <cellStyle name="Normal 5 2 35 2 6" xfId="25182" xr:uid="{2941715D-8524-46FE-9304-2A912C7A6290}"/>
    <cellStyle name="Normal 5 2 35 2 7" xfId="31332" xr:uid="{A4F74287-BF39-4BC0-ADFC-9818A0B96CEF}"/>
    <cellStyle name="Normal 5 2 35 2 8" xfId="40456" xr:uid="{B27A65E7-185C-4215-8321-CF32DF28EF6F}"/>
    <cellStyle name="Normal 5 2 35 3" xfId="3200" xr:uid="{2DF22270-6AE4-46B9-AFCB-A0F11D285A17}"/>
    <cellStyle name="Normal 5 2 35 3 2" xfId="6438" xr:uid="{1F07BF74-00CE-40EE-B280-F7C4E5A8D572}"/>
    <cellStyle name="Normal 5 2 35 3 2 2" xfId="12121" xr:uid="{451B1B81-0029-4239-B185-367277280DB6}"/>
    <cellStyle name="Normal 5 2 35 3 2 2 2" xfId="22993" xr:uid="{F6665213-7333-4299-BFB8-F5D5E40A9FF1}"/>
    <cellStyle name="Normal 5 2 35 3 2 2 3" xfId="39212" xr:uid="{B3071630-AD92-470F-9D8F-BF8EA650E8BC}"/>
    <cellStyle name="Normal 5 2 35 3 2 3" xfId="17876" xr:uid="{96869D74-6373-4D0E-8717-A14B154FF161}"/>
    <cellStyle name="Normal 5 2 35 3 2 4" xfId="28725" xr:uid="{77E29C5F-7BDF-46AE-A46F-A7D086DD5E16}"/>
    <cellStyle name="Normal 5 2 35 3 2 5" xfId="35244" xr:uid="{8656348E-6579-4CAC-8B4F-3ACE799362A7}"/>
    <cellStyle name="Normal 5 2 35 3 2 6" xfId="43999" xr:uid="{0982CDE9-27CB-43D3-A5D9-AD5A9812C8AF}"/>
    <cellStyle name="Normal 5 2 35 3 3" xfId="12122" xr:uid="{EC4B66E7-03DA-442C-9B6C-5D601014E7F3}"/>
    <cellStyle name="Normal 5 2 35 3 3 2" xfId="22994" xr:uid="{6229813E-C3EA-4019-8E14-7EE515BD36AE}"/>
    <cellStyle name="Normal 5 2 35 3 3 3" xfId="37231" xr:uid="{EA088ADC-0DE9-4D1C-8FCA-A2CBD4A8900A}"/>
    <cellStyle name="Normal 5 2 35 3 4" xfId="14820" xr:uid="{4A2DEADA-7C51-4EAE-850E-47DDBB5E836E}"/>
    <cellStyle name="Normal 5 2 35 3 5" xfId="25669" xr:uid="{12646B8E-4F44-4A4E-AAC8-C0585486319F}"/>
    <cellStyle name="Normal 5 2 35 3 6" xfId="31819" xr:uid="{FB249B70-0374-462F-93C2-F0F537F34EAC}"/>
    <cellStyle name="Normal 5 2 35 3 7" xfId="40943" xr:uid="{3B50FA4C-7331-4B56-A42D-ADFA77052325}"/>
    <cellStyle name="Normal 5 2 35 4" xfId="5458" xr:uid="{5C41A219-8666-47FC-BB2D-71F0F955906D}"/>
    <cellStyle name="Normal 5 2 35 4 2" xfId="12123" xr:uid="{A3C83274-3E20-4A40-825B-EE1D5F5CF1EB}"/>
    <cellStyle name="Normal 5 2 35 4 2 2" xfId="22995" xr:uid="{86484640-E96F-47DB-B647-2DAFD0892386}"/>
    <cellStyle name="Normal 5 2 35 4 2 3" xfId="38261" xr:uid="{0404E63E-5AA2-4BE7-A360-D6D377859B5F}"/>
    <cellStyle name="Normal 5 2 35 4 3" xfId="16896" xr:uid="{5E441E6B-87B9-469C-8C13-9B01B7479F16}"/>
    <cellStyle name="Normal 5 2 35 4 4" xfId="27745" xr:uid="{B8128441-9212-4E3D-B93D-22E24DDB1BBE}"/>
    <cellStyle name="Normal 5 2 35 4 5" xfId="34296" xr:uid="{4E232CCE-08FB-4275-ACD0-3E78141DA348}"/>
    <cellStyle name="Normal 5 2 35 4 6" xfId="43019" xr:uid="{E4602732-7C07-40CB-B4A1-0C0F2FA04B37}"/>
    <cellStyle name="Normal 5 2 35 5" xfId="12124" xr:uid="{B38B6E48-615A-4949-A6F9-73BF35A6F98A}"/>
    <cellStyle name="Normal 5 2 35 5 2" xfId="22996" xr:uid="{91DB6C57-8248-41D9-89D3-00F11F25CE9A}"/>
    <cellStyle name="Normal 5 2 35 5 3" xfId="36279" xr:uid="{66586DA8-CADE-4E2C-812A-8599928F7F7F}"/>
    <cellStyle name="Normal 5 2 35 6" xfId="13840" xr:uid="{65A494C5-8F3E-4B4B-81C4-66B9A0BA1A47}"/>
    <cellStyle name="Normal 5 2 35 7" xfId="24689" xr:uid="{71390FCF-8E13-4DBD-B874-D8CA40314B02}"/>
    <cellStyle name="Normal 5 2 35 8" xfId="30842" xr:uid="{13F476CB-4335-4007-82D0-BF7B432A6466}"/>
    <cellStyle name="Normal 5 2 35 9" xfId="39963" xr:uid="{DFDD945D-7DFE-4B75-80CC-50173CCFF1D0}"/>
    <cellStyle name="Normal 5 2 36" xfId="2052" xr:uid="{F3161606-1749-497D-95F2-FC7B8151772E}"/>
    <cellStyle name="Normal 5 2 37" xfId="2053" xr:uid="{8901F9A7-B97E-4716-912E-49C026BB5E6C}"/>
    <cellStyle name="Normal 5 2 38" xfId="2054" xr:uid="{BFD32627-6B5F-40B2-B381-1D52D34D76FC}"/>
    <cellStyle name="Normal 5 2 38 2" xfId="2714" xr:uid="{8BE27150-4A80-46F7-99DE-FB1D9A51D865}"/>
    <cellStyle name="Normal 5 2 38 2 2" xfId="3694" xr:uid="{F17553B0-3750-49EC-9504-6E9831952834}"/>
    <cellStyle name="Normal 5 2 38 2 2 2" xfId="6932" xr:uid="{CD1DE31E-F4C4-42DD-A56F-EECF741DB0DB}"/>
    <cellStyle name="Normal 5 2 38 2 2 2 2" xfId="12125" xr:uid="{7823E41F-D0C1-46D8-BD0E-FC46D6253948}"/>
    <cellStyle name="Normal 5 2 38 2 2 2 2 2" xfId="22997" xr:uid="{1B2E178A-4792-4614-9110-48E78B2E53F4}"/>
    <cellStyle name="Normal 5 2 38 2 2 2 2 3" xfId="39214" xr:uid="{444AC2EA-D01F-401A-98B4-71E2A48F8771}"/>
    <cellStyle name="Normal 5 2 38 2 2 2 3" xfId="18370" xr:uid="{AB0574A6-D1CF-4660-88EB-9AED86659ED8}"/>
    <cellStyle name="Normal 5 2 38 2 2 2 4" xfId="29219" xr:uid="{CFF8648C-8DB3-43F8-AFE0-C65D0777C74D}"/>
    <cellStyle name="Normal 5 2 38 2 2 2 5" xfId="35246" xr:uid="{8C40D57B-C85D-4AC8-9133-27E92B79CA95}"/>
    <cellStyle name="Normal 5 2 38 2 2 2 6" xfId="44493" xr:uid="{2F06C42F-A3F6-4ECE-978C-4AFADB370F30}"/>
    <cellStyle name="Normal 5 2 38 2 2 3" xfId="12126" xr:uid="{04BD2D26-A19A-456D-B9DB-E976F5EF3740}"/>
    <cellStyle name="Normal 5 2 38 2 2 3 2" xfId="22998" xr:uid="{32A9FF69-DDF5-4429-8389-20D21C1AAFB0}"/>
    <cellStyle name="Normal 5 2 38 2 2 3 3" xfId="37233" xr:uid="{36A68E86-5C4B-42F1-8ABC-B1C42B1EFE81}"/>
    <cellStyle name="Normal 5 2 38 2 2 4" xfId="15314" xr:uid="{AD618D58-E9F2-402F-8C2F-DC1029F2D908}"/>
    <cellStyle name="Normal 5 2 38 2 2 5" xfId="26163" xr:uid="{67B58EE2-037B-4FE7-A9B9-5F34C4EB652D}"/>
    <cellStyle name="Normal 5 2 38 2 2 6" xfId="32313" xr:uid="{9B8B8FC3-8275-47CD-9E39-03D60588D826}"/>
    <cellStyle name="Normal 5 2 38 2 2 7" xfId="41437" xr:uid="{EF7DBB92-3F7A-4E68-B31E-4A8A1F44FD7F}"/>
    <cellStyle name="Normal 5 2 38 2 3" xfId="5952" xr:uid="{8D732DCB-3A87-43D4-8FA8-FD809A4E433E}"/>
    <cellStyle name="Normal 5 2 38 2 3 2" xfId="12127" xr:uid="{FECD02B3-53C9-47E0-B5CE-729A4EF40C04}"/>
    <cellStyle name="Normal 5 2 38 2 3 2 2" xfId="22999" xr:uid="{DE88891F-223D-4974-BBCD-2F76B405E42A}"/>
    <cellStyle name="Normal 5 2 38 2 3 2 3" xfId="39213" xr:uid="{88C52C04-CAAB-4B9F-939D-43E6F1139245}"/>
    <cellStyle name="Normal 5 2 38 2 3 3" xfId="17390" xr:uid="{D794C9F5-8F95-44CF-8FAD-CEEB03E77EA2}"/>
    <cellStyle name="Normal 5 2 38 2 3 4" xfId="28239" xr:uid="{A80299C0-E4CD-4C0E-9381-DFD3C4051EE8}"/>
    <cellStyle name="Normal 5 2 38 2 3 5" xfId="35245" xr:uid="{133DBB0F-8575-4572-A89D-77DA8AB9907B}"/>
    <cellStyle name="Normal 5 2 38 2 3 6" xfId="43513" xr:uid="{2E3F9B6F-5FB5-4028-8AAD-C85CA6169C2B}"/>
    <cellStyle name="Normal 5 2 38 2 4" xfId="12128" xr:uid="{321E0FDA-953E-4F3A-BEA7-CD0BBA4988FF}"/>
    <cellStyle name="Normal 5 2 38 2 4 2" xfId="23000" xr:uid="{445B05C4-269B-45B1-B26C-30B518167E95}"/>
    <cellStyle name="Normal 5 2 38 2 4 3" xfId="37232" xr:uid="{0D8B79AF-8946-4BD3-BAAE-318093592506}"/>
    <cellStyle name="Normal 5 2 38 2 5" xfId="14334" xr:uid="{5E644FAC-55A2-49C3-B6D5-AFD3F66598AC}"/>
    <cellStyle name="Normal 5 2 38 2 6" xfId="25183" xr:uid="{54DCB235-8BBB-4BB9-8154-DF433EB75E63}"/>
    <cellStyle name="Normal 5 2 38 2 7" xfId="31333" xr:uid="{CB162B67-DC58-46FE-AAA9-AB07BAE3DDF8}"/>
    <cellStyle name="Normal 5 2 38 2 8" xfId="40457" xr:uid="{7604A7B9-C91D-48E8-B2D3-5CA8D656A705}"/>
    <cellStyle name="Normal 5 2 38 3" xfId="3201" xr:uid="{E5269F12-E6AD-492E-AECA-42586B91A338}"/>
    <cellStyle name="Normal 5 2 38 3 2" xfId="6439" xr:uid="{88BA6ECC-AB35-4413-93CE-543789032AAC}"/>
    <cellStyle name="Normal 5 2 38 3 2 2" xfId="12129" xr:uid="{5AC6BB8B-FD29-42AA-BB0E-68FF02BA1AA3}"/>
    <cellStyle name="Normal 5 2 38 3 2 2 2" xfId="23001" xr:uid="{57B62383-9FAF-4D9D-B97C-E398A9F9006B}"/>
    <cellStyle name="Normal 5 2 38 3 2 2 3" xfId="39215" xr:uid="{F26C2417-47A2-455F-A31A-B08C812BBA8F}"/>
    <cellStyle name="Normal 5 2 38 3 2 3" xfId="17877" xr:uid="{5C0D79E4-1238-4490-87B5-F78BD179B58A}"/>
    <cellStyle name="Normal 5 2 38 3 2 4" xfId="28726" xr:uid="{5F52EE65-62AF-4965-9283-03B3E7C46083}"/>
    <cellStyle name="Normal 5 2 38 3 2 5" xfId="35247" xr:uid="{DCB3043F-1657-4301-997E-5B47A3B6ACE3}"/>
    <cellStyle name="Normal 5 2 38 3 2 6" xfId="44000" xr:uid="{298004FA-3433-4793-913E-0373C63C7D98}"/>
    <cellStyle name="Normal 5 2 38 3 3" xfId="12130" xr:uid="{C17F8BA5-10B9-47F8-A190-E97CF3DAACCB}"/>
    <cellStyle name="Normal 5 2 38 3 3 2" xfId="23002" xr:uid="{01F7F87D-E9CE-4342-B8AC-7A802960F087}"/>
    <cellStyle name="Normal 5 2 38 3 3 3" xfId="37234" xr:uid="{7DD088C2-A296-4072-8277-EA7B2C405A93}"/>
    <cellStyle name="Normal 5 2 38 3 4" xfId="14821" xr:uid="{A989BB90-BC03-49E3-A0D0-C53109C2D7C5}"/>
    <cellStyle name="Normal 5 2 38 3 5" xfId="25670" xr:uid="{65BAFAC2-0F51-4ECE-90BC-7E3AB0725C2A}"/>
    <cellStyle name="Normal 5 2 38 3 6" xfId="31820" xr:uid="{789502C6-8032-4776-81E5-E39DA0C40D76}"/>
    <cellStyle name="Normal 5 2 38 3 7" xfId="40944" xr:uid="{7EB9713B-3551-4E20-9722-5B97BB9AEF5B}"/>
    <cellStyle name="Normal 5 2 38 4" xfId="5459" xr:uid="{23885079-6552-43B8-B754-A237993A2D9C}"/>
    <cellStyle name="Normal 5 2 38 4 2" xfId="12131" xr:uid="{25D5C220-4916-4599-89E0-BDD97F497EA9}"/>
    <cellStyle name="Normal 5 2 38 4 2 2" xfId="23003" xr:uid="{3F307206-D237-4543-A6EA-C6A229A8E74C}"/>
    <cellStyle name="Normal 5 2 38 4 2 3" xfId="38262" xr:uid="{E0A5C561-F3DC-4E51-959D-631B9CF6F6C0}"/>
    <cellStyle name="Normal 5 2 38 4 3" xfId="16897" xr:uid="{41A62683-6B24-4C1E-A138-A2411F7FCFF6}"/>
    <cellStyle name="Normal 5 2 38 4 4" xfId="27746" xr:uid="{D323C6EE-62E4-4D4A-AD87-345930124E3F}"/>
    <cellStyle name="Normal 5 2 38 4 5" xfId="34297" xr:uid="{0FAE37B2-DC2F-41C9-AFE3-A5F3FEEC06AB}"/>
    <cellStyle name="Normal 5 2 38 4 6" xfId="43020" xr:uid="{5CF2A949-1B89-4C8E-A8C9-0A05DAA3EA06}"/>
    <cellStyle name="Normal 5 2 38 5" xfId="12132" xr:uid="{55B95182-4E95-4463-8D46-098C577D8062}"/>
    <cellStyle name="Normal 5 2 38 5 2" xfId="23004" xr:uid="{947F6C79-20A9-40E9-84CA-8C194BEC227D}"/>
    <cellStyle name="Normal 5 2 38 5 3" xfId="36280" xr:uid="{9323783D-F44A-4A0A-B84D-129A40E75889}"/>
    <cellStyle name="Normal 5 2 38 6" xfId="13841" xr:uid="{5C77A631-F44A-4CAB-9C19-1DE3BC0D27D8}"/>
    <cellStyle name="Normal 5 2 38 7" xfId="24690" xr:uid="{5DFCC57C-EF34-4B23-A7BD-8A346D7C09F2}"/>
    <cellStyle name="Normal 5 2 38 8" xfId="30843" xr:uid="{0BE8BA52-FDE7-4E83-9BAC-5A3A8C1FEFF6}"/>
    <cellStyle name="Normal 5 2 38 9" xfId="39964" xr:uid="{CE928D3F-21E1-4C45-8217-977DF799BDE2}"/>
    <cellStyle name="Normal 5 2 39" xfId="2055" xr:uid="{A22DA04B-01DE-4AD6-8D0E-1A8F5E08D17D}"/>
    <cellStyle name="Normal 5 2 39 2" xfId="2715" xr:uid="{52265DF4-42DD-4591-8972-F0B0DB0A3F9E}"/>
    <cellStyle name="Normal 5 2 39 2 2" xfId="3695" xr:uid="{D8B138D7-84BA-4F77-A0BE-40266EEF71AE}"/>
    <cellStyle name="Normal 5 2 39 2 2 2" xfId="6933" xr:uid="{2810A811-E203-4680-8675-F9895942C5AF}"/>
    <cellStyle name="Normal 5 2 39 2 2 2 2" xfId="12133" xr:uid="{1CA65C6F-BCD7-4896-A82E-76464872C546}"/>
    <cellStyle name="Normal 5 2 39 2 2 2 2 2" xfId="23005" xr:uid="{1A9E3799-4FB3-4429-95E1-633C940D4DF3}"/>
    <cellStyle name="Normal 5 2 39 2 2 2 2 3" xfId="39217" xr:uid="{20134A9C-DD0A-468A-A311-C8AAE2AD9145}"/>
    <cellStyle name="Normal 5 2 39 2 2 2 3" xfId="18371" xr:uid="{97FE9F1C-30F0-4E08-8322-373C430AD22D}"/>
    <cellStyle name="Normal 5 2 39 2 2 2 4" xfId="29220" xr:uid="{5D78B16A-1DBA-4990-ACF0-6F3F80BC4246}"/>
    <cellStyle name="Normal 5 2 39 2 2 2 5" xfId="35249" xr:uid="{B5B7E3DF-3EFF-48AC-B971-6E7130C6ADC2}"/>
    <cellStyle name="Normal 5 2 39 2 2 2 6" xfId="44494" xr:uid="{91553C92-7EA5-4C85-89A8-BBB36EFE18D8}"/>
    <cellStyle name="Normal 5 2 39 2 2 3" xfId="12134" xr:uid="{F94B710F-3FFE-4522-824A-218107DFBD8B}"/>
    <cellStyle name="Normal 5 2 39 2 2 3 2" xfId="23006" xr:uid="{C32E5AD1-2325-4B9A-833C-B442AB51E548}"/>
    <cellStyle name="Normal 5 2 39 2 2 3 3" xfId="37236" xr:uid="{E758B860-E0D2-4F5C-811E-90F34C72A726}"/>
    <cellStyle name="Normal 5 2 39 2 2 4" xfId="15315" xr:uid="{B39CBDC5-864D-429A-B629-50B89254239D}"/>
    <cellStyle name="Normal 5 2 39 2 2 5" xfId="26164" xr:uid="{F2B09F6C-2A63-4E28-96D1-88C89A9490F8}"/>
    <cellStyle name="Normal 5 2 39 2 2 6" xfId="32314" xr:uid="{F0E1E7B8-1A2C-4F9F-8B43-1E0A3A343FF3}"/>
    <cellStyle name="Normal 5 2 39 2 2 7" xfId="41438" xr:uid="{10D079F4-0A4D-4FAF-9F20-FC586E5C8142}"/>
    <cellStyle name="Normal 5 2 39 2 3" xfId="5953" xr:uid="{FB5C00B9-6818-4991-8844-904D8FBF47AE}"/>
    <cellStyle name="Normal 5 2 39 2 3 2" xfId="12135" xr:uid="{AA6BB4A8-21FD-4C2B-8E85-A34FE022F91D}"/>
    <cellStyle name="Normal 5 2 39 2 3 2 2" xfId="23007" xr:uid="{4CAEA8E2-30E9-4528-A1F4-01F2D391D26C}"/>
    <cellStyle name="Normal 5 2 39 2 3 2 3" xfId="39216" xr:uid="{A6FFDC04-C908-49A7-BFF7-432BD0191C76}"/>
    <cellStyle name="Normal 5 2 39 2 3 3" xfId="17391" xr:uid="{542F3BCF-5926-4765-9879-4DA17C220478}"/>
    <cellStyle name="Normal 5 2 39 2 3 4" xfId="28240" xr:uid="{CEC0EAEF-EB25-41A4-B274-F6D199C32CAE}"/>
    <cellStyle name="Normal 5 2 39 2 3 5" xfId="35248" xr:uid="{AF1D8150-BEF8-48ED-A08A-F8E4FABBEA3D}"/>
    <cellStyle name="Normal 5 2 39 2 3 6" xfId="43514" xr:uid="{03589862-DFA3-408A-A5BA-C03922415494}"/>
    <cellStyle name="Normal 5 2 39 2 4" xfId="12136" xr:uid="{29786FB1-5AD7-4085-9F94-0461D97DE53D}"/>
    <cellStyle name="Normal 5 2 39 2 4 2" xfId="23008" xr:uid="{EEE3018E-1280-4230-BA4A-47773F8905D1}"/>
    <cellStyle name="Normal 5 2 39 2 4 3" xfId="37235" xr:uid="{1F023895-4C2F-4839-85D0-5185C2BFEECB}"/>
    <cellStyle name="Normal 5 2 39 2 5" xfId="14335" xr:uid="{863FF854-D12D-422D-AAB3-D97F5B3AEB9B}"/>
    <cellStyle name="Normal 5 2 39 2 6" xfId="25184" xr:uid="{A797BAE1-5B6E-4017-9737-38AD6F0D2654}"/>
    <cellStyle name="Normal 5 2 39 2 7" xfId="31334" xr:uid="{C1AA86A8-118A-469D-B499-8033C5F7F6DA}"/>
    <cellStyle name="Normal 5 2 39 2 8" xfId="40458" xr:uid="{5FBE5387-E61C-4D19-8EA3-5BACC0CF3091}"/>
    <cellStyle name="Normal 5 2 39 3" xfId="3202" xr:uid="{4D20FB8C-5DAC-4200-90D9-75F3B782E56D}"/>
    <cellStyle name="Normal 5 2 39 3 2" xfId="6440" xr:uid="{57426412-5CA0-4363-8585-88D234AA5D1B}"/>
    <cellStyle name="Normal 5 2 39 3 2 2" xfId="12137" xr:uid="{FA6559FA-1F87-4B6A-A2AF-41BF9EE9D710}"/>
    <cellStyle name="Normal 5 2 39 3 2 2 2" xfId="23009" xr:uid="{052FD3FA-8761-4246-A076-5A79D3047E03}"/>
    <cellStyle name="Normal 5 2 39 3 2 2 3" xfId="39218" xr:uid="{89BE9598-D425-455B-A45F-0A6D11684B89}"/>
    <cellStyle name="Normal 5 2 39 3 2 3" xfId="17878" xr:uid="{253BCA25-9223-4B2B-A314-A27085E4788E}"/>
    <cellStyle name="Normal 5 2 39 3 2 4" xfId="28727" xr:uid="{C4FA7CE7-D146-4142-A09E-A59B79D8C9D1}"/>
    <cellStyle name="Normal 5 2 39 3 2 5" xfId="35250" xr:uid="{9406578A-5B62-43ED-8C86-BC083AF318B8}"/>
    <cellStyle name="Normal 5 2 39 3 2 6" xfId="44001" xr:uid="{E8EF24B8-A892-47F1-BF3E-227760C3DE0B}"/>
    <cellStyle name="Normal 5 2 39 3 3" xfId="12138" xr:uid="{961AD85B-D356-4A0B-902A-F1C5520E47FA}"/>
    <cellStyle name="Normal 5 2 39 3 3 2" xfId="23010" xr:uid="{3B878A11-9E3D-4A18-9B07-151644E4499C}"/>
    <cellStyle name="Normal 5 2 39 3 3 3" xfId="37237" xr:uid="{BEB0C2FF-5F12-45CB-8AC7-1C8F93524309}"/>
    <cellStyle name="Normal 5 2 39 3 4" xfId="14822" xr:uid="{D5CE8012-3DD4-42BA-96C2-E2AB9E580549}"/>
    <cellStyle name="Normal 5 2 39 3 5" xfId="25671" xr:uid="{EE6F5A53-8BE9-4862-88C0-272D8371C18E}"/>
    <cellStyle name="Normal 5 2 39 3 6" xfId="31821" xr:uid="{617649AE-1692-4FBB-8E58-DA16AF8F757F}"/>
    <cellStyle name="Normal 5 2 39 3 7" xfId="40945" xr:uid="{DB2753AD-9ADD-413E-968E-82E0A21CA57F}"/>
    <cellStyle name="Normal 5 2 39 4" xfId="5460" xr:uid="{B4710700-E55A-4C92-848E-B52113EA5A7E}"/>
    <cellStyle name="Normal 5 2 39 4 2" xfId="12139" xr:uid="{0962D651-0C95-4E52-BD7C-26AAD645AE12}"/>
    <cellStyle name="Normal 5 2 39 4 2 2" xfId="23011" xr:uid="{144450B1-CA96-4445-9957-A68DD452E256}"/>
    <cellStyle name="Normal 5 2 39 4 2 3" xfId="38263" xr:uid="{E783564A-C7B0-4A14-9CE4-A8146853EAF1}"/>
    <cellStyle name="Normal 5 2 39 4 3" xfId="16898" xr:uid="{D26377A4-5C57-4FC8-89E3-7B1A112FBF67}"/>
    <cellStyle name="Normal 5 2 39 4 4" xfId="27747" xr:uid="{83FF44E9-FDA4-4967-BC92-C4C8A1757484}"/>
    <cellStyle name="Normal 5 2 39 4 5" xfId="34298" xr:uid="{04B125EE-02F0-4161-BA4C-1C8E94962F07}"/>
    <cellStyle name="Normal 5 2 39 4 6" xfId="43021" xr:uid="{DF72F4C2-B5AD-46B1-B8DD-5EF822945D31}"/>
    <cellStyle name="Normal 5 2 39 5" xfId="12140" xr:uid="{A8128C58-E9CB-4D74-8AB0-0BD08C9CACA8}"/>
    <cellStyle name="Normal 5 2 39 5 2" xfId="23012" xr:uid="{30A771D4-1EDE-4DCB-A92B-0E637A1860CF}"/>
    <cellStyle name="Normal 5 2 39 5 3" xfId="36281" xr:uid="{2354F89E-D47E-4748-BDEF-287F8F7F8A8B}"/>
    <cellStyle name="Normal 5 2 39 6" xfId="13842" xr:uid="{FE1878BA-A196-41A7-8BEB-53228279A4FE}"/>
    <cellStyle name="Normal 5 2 39 7" xfId="24691" xr:uid="{21F3D87D-804A-4032-B6A2-0AC6E024394E}"/>
    <cellStyle name="Normal 5 2 39 8" xfId="30844" xr:uid="{F2051167-1401-4E78-9B40-15684E273B6A}"/>
    <cellStyle name="Normal 5 2 39 9" xfId="39965" xr:uid="{894344FA-FFCF-48C6-8883-02DB6F333E08}"/>
    <cellStyle name="Normal 5 2 4" xfId="1078" xr:uid="{31D8FC89-A34E-4507-9656-710D594D98A2}"/>
    <cellStyle name="Normal 5 2 4 10" xfId="13698" xr:uid="{D09CDD24-9CAE-470E-9413-EC1A58A62373}"/>
    <cellStyle name="Normal 5 2 4 11" xfId="24547" xr:uid="{EE89AEE3-3C8D-47D8-B4D8-EAE9E3ABED70}"/>
    <cellStyle name="Normal 5 2 4 12" xfId="30658" xr:uid="{96DB559F-AF03-48D7-AF6B-ABC6F5639AB2}"/>
    <cellStyle name="Normal 5 2 4 13" xfId="39821" xr:uid="{14738B6C-3CF3-4A75-8854-3D49BB7559C3}"/>
    <cellStyle name="Normal 5 2 4 2" xfId="1079" xr:uid="{04A41FC7-903D-4271-9142-204C1376799B}"/>
    <cellStyle name="Normal 5 2 4 2 10" xfId="30659" xr:uid="{32935911-934F-4A47-89C8-01F9F01AC7EE}"/>
    <cellStyle name="Normal 5 2 4 2 11" xfId="39822" xr:uid="{0B2F8C47-C068-46A9-941C-DBE5D966E68D}"/>
    <cellStyle name="Normal 5 2 4 2 2" xfId="2571" xr:uid="{0D501766-0A87-4108-BB7A-4D9DDB9D72C1}"/>
    <cellStyle name="Normal 5 2 4 2 2 2" xfId="3552" xr:uid="{6109E5C5-984E-419B-8FE0-AAC6403FF3F1}"/>
    <cellStyle name="Normal 5 2 4 2 2 2 2" xfId="6790" xr:uid="{B2764F5E-D166-498A-941B-DE0E54496E64}"/>
    <cellStyle name="Normal 5 2 4 2 2 2 2 2" xfId="12141" xr:uid="{C4D89A8B-7192-4C43-B6C1-4349FE3537CA}"/>
    <cellStyle name="Normal 5 2 4 2 2 2 2 2 2" xfId="23013" xr:uid="{9ED7CF63-F2EE-4C6F-9BC8-8C786FB8EA23}"/>
    <cellStyle name="Normal 5 2 4 2 2 2 2 2 3" xfId="39219" xr:uid="{42BB4C3F-FA66-48DE-8807-148DD483E43B}"/>
    <cellStyle name="Normal 5 2 4 2 2 2 2 3" xfId="18228" xr:uid="{A4D4F9DC-6F4F-4657-97CC-A976494C40F7}"/>
    <cellStyle name="Normal 5 2 4 2 2 2 2 4" xfId="29077" xr:uid="{DF2C347C-E5B5-421E-9801-34A74E5C7A93}"/>
    <cellStyle name="Normal 5 2 4 2 2 2 2 5" xfId="35251" xr:uid="{6FC005D3-047D-4471-AEA1-D2315C65D88E}"/>
    <cellStyle name="Normal 5 2 4 2 2 2 2 6" xfId="44351" xr:uid="{AF23F2BC-9913-4054-8A3C-8AD69504981E}"/>
    <cellStyle name="Normal 5 2 4 2 2 2 3" xfId="12142" xr:uid="{995D9512-19A5-48C2-BD18-143A808C612F}"/>
    <cellStyle name="Normal 5 2 4 2 2 2 3 2" xfId="23014" xr:uid="{E149C967-765E-430F-8AB6-ACD0ADEFD4D3}"/>
    <cellStyle name="Normal 5 2 4 2 2 2 3 3" xfId="37238" xr:uid="{0937ACF6-B1B2-4B52-A61C-82E077E9E138}"/>
    <cellStyle name="Normal 5 2 4 2 2 2 4" xfId="15172" xr:uid="{897C0F73-3E8D-4784-A0F8-8FC4432FF344}"/>
    <cellStyle name="Normal 5 2 4 2 2 2 5" xfId="26021" xr:uid="{3A78C04D-965B-4012-A3DA-6E7B548F3DC2}"/>
    <cellStyle name="Normal 5 2 4 2 2 2 6" xfId="32171" xr:uid="{B174195E-F13F-46CD-B576-95CFC8EF84C6}"/>
    <cellStyle name="Normal 5 2 4 2 2 2 7" xfId="41295" xr:uid="{BFED1439-117D-4027-B6DA-AD42B905B9E2}"/>
    <cellStyle name="Normal 5 2 4 2 2 3" xfId="5810" xr:uid="{135EBA12-768A-4073-B3AC-E3E08458CB00}"/>
    <cellStyle name="Normal 5 2 4 2 2 3 2" xfId="12143" xr:uid="{15E9B60C-0DF8-4577-A048-BC2D6E134597}"/>
    <cellStyle name="Normal 5 2 4 2 2 3 2 2" xfId="23015" xr:uid="{CD0CEA31-5EB7-4B5B-A035-5122A6B4666D}"/>
    <cellStyle name="Normal 5 2 4 2 2 3 2 3" xfId="38264" xr:uid="{2F7DADBD-B666-4014-83EA-EF171D4F068F}"/>
    <cellStyle name="Normal 5 2 4 2 2 3 3" xfId="17248" xr:uid="{89A853FA-93CB-4ABA-BB7C-D2BE6DE3AB03}"/>
    <cellStyle name="Normal 5 2 4 2 2 3 4" xfId="28097" xr:uid="{08483F8B-84DC-4A8D-ADA9-E15F4BA8C97F}"/>
    <cellStyle name="Normal 5 2 4 2 2 3 5" xfId="34299" xr:uid="{20889B1B-E952-43CB-9878-92FADF2BB0FD}"/>
    <cellStyle name="Normal 5 2 4 2 2 3 6" xfId="43371" xr:uid="{045E20BC-8BCD-4510-B362-A18B75EB4B69}"/>
    <cellStyle name="Normal 5 2 4 2 2 4" xfId="12144" xr:uid="{541A6D28-B1B7-465B-A9F2-EBF12E827435}"/>
    <cellStyle name="Normal 5 2 4 2 2 4 2" xfId="23016" xr:uid="{621853EA-1454-4A24-90A1-03054DE4F4EA}"/>
    <cellStyle name="Normal 5 2 4 2 2 4 3" xfId="36282" xr:uid="{2E6578D0-F49F-4ADE-92F7-E297F14E86F7}"/>
    <cellStyle name="Normal 5 2 4 2 2 5" xfId="14192" xr:uid="{42C23350-F7B9-4749-9C12-586321E6E410}"/>
    <cellStyle name="Normal 5 2 4 2 2 6" xfId="25041" xr:uid="{66443FA7-C88F-4789-AC1E-EC073C5457CA}"/>
    <cellStyle name="Normal 5 2 4 2 2 7" xfId="31191" xr:uid="{E5434AFC-E0B9-4821-9013-9A230EE44655}"/>
    <cellStyle name="Normal 5 2 4 2 2 8" xfId="40315" xr:uid="{9C23EDA7-A4C8-46F9-9697-A9185347A72C}"/>
    <cellStyle name="Normal 5 2 4 2 3" xfId="3059" xr:uid="{7E827A73-DF58-402D-BC76-2CE019189A11}"/>
    <cellStyle name="Normal 5 2 4 2 3 2" xfId="6297" xr:uid="{57A38062-A473-40FD-8241-9AFCCC2C3C14}"/>
    <cellStyle name="Normal 5 2 4 2 3 2 2" xfId="12145" xr:uid="{9C6035FF-9F9A-4E0F-B67E-B4A063EF4B76}"/>
    <cellStyle name="Normal 5 2 4 2 3 2 2 2" xfId="23017" xr:uid="{464CA2BF-E4D0-44DC-B0F3-45DBD31C279A}"/>
    <cellStyle name="Normal 5 2 4 2 3 2 2 3" xfId="39220" xr:uid="{EFA8BF09-FCBA-4B1A-BA05-291A22B5BE38}"/>
    <cellStyle name="Normal 5 2 4 2 3 2 3" xfId="17735" xr:uid="{5EBE4079-D279-4FCA-8E00-9B1A9F400DB2}"/>
    <cellStyle name="Normal 5 2 4 2 3 2 4" xfId="28584" xr:uid="{DBF04014-2943-4421-854D-29E5C9F1BD33}"/>
    <cellStyle name="Normal 5 2 4 2 3 2 5" xfId="35252" xr:uid="{94155DCE-E92B-49D5-9102-0C08CD42D825}"/>
    <cellStyle name="Normal 5 2 4 2 3 2 6" xfId="43858" xr:uid="{DE072466-854C-4E7E-BBB6-F598CA55BEF2}"/>
    <cellStyle name="Normal 5 2 4 2 3 3" xfId="12146" xr:uid="{65D5809C-5157-42DF-8819-8E84D6FFD27B}"/>
    <cellStyle name="Normal 5 2 4 2 3 3 2" xfId="23018" xr:uid="{81790CE8-D911-4034-94EB-4179658B88C0}"/>
    <cellStyle name="Normal 5 2 4 2 3 3 3" xfId="37239" xr:uid="{FC97DA65-C4AB-4F15-B5F1-440FEE1DCE68}"/>
    <cellStyle name="Normal 5 2 4 2 3 4" xfId="14679" xr:uid="{4BFE8C0D-A1CB-45FF-B9FA-E44DC3E9D22F}"/>
    <cellStyle name="Normal 5 2 4 2 3 5" xfId="25528" xr:uid="{8B9B3025-5C6B-435B-9EB4-FE745911432B}"/>
    <cellStyle name="Normal 5 2 4 2 3 6" xfId="31678" xr:uid="{304927E8-E299-4932-9A7E-C0B8B3296628}"/>
    <cellStyle name="Normal 5 2 4 2 3 7" xfId="40802" xr:uid="{30CDF8AF-828B-4F1A-A992-9D23CF46F3C2}"/>
    <cellStyle name="Normal 5 2 4 2 4" xfId="4063" xr:uid="{5C808A29-597A-4427-88E9-69DE64FAB5B7}"/>
    <cellStyle name="Normal 5 2 4 2 4 2" xfId="7295" xr:uid="{E038E674-DA37-408E-8600-7D51587D8DD5}"/>
    <cellStyle name="Normal 5 2 4 2 4 2 2" xfId="18733" xr:uid="{6B6382AB-CDB3-42E3-9C9E-71D58DF9DD24}"/>
    <cellStyle name="Normal 5 2 4 2 4 2 3" xfId="29582" xr:uid="{25F636F3-3A6C-4976-B591-D530A82FB387}"/>
    <cellStyle name="Normal 5 2 4 2 4 2 4" xfId="37840" xr:uid="{FD502B39-1EC8-4BA5-BE58-9B35D90222D5}"/>
    <cellStyle name="Normal 5 2 4 2 4 2 5" xfId="44856" xr:uid="{42E54090-6D5D-4E25-800A-CF434C5D1E68}"/>
    <cellStyle name="Normal 5 2 4 2 4 3" xfId="15677" xr:uid="{A4EAFAFB-8B19-43F7-89E4-D0A6BCCCC768}"/>
    <cellStyle name="Normal 5 2 4 2 4 4" xfId="26526" xr:uid="{569AAB9B-E6BC-4B67-B827-53F8059F5D87}"/>
    <cellStyle name="Normal 5 2 4 2 4 5" xfId="33253" xr:uid="{91F3AE2D-F954-4872-9A7A-C8AFFDB7C528}"/>
    <cellStyle name="Normal 5 2 4 2 4 6" xfId="41800" xr:uid="{D030B267-A021-418A-8F2A-AD4F8DE928B2}"/>
    <cellStyle name="Normal 5 2 4 2 5" xfId="4604" xr:uid="{C81FC43B-7854-4CE5-8614-0ED4891C6B97}"/>
    <cellStyle name="Normal 5 2 4 2 5 2" xfId="7660" xr:uid="{478E2189-7E71-4498-8EF8-B86BDF4B3ECE}"/>
    <cellStyle name="Normal 5 2 4 2 5 2 2" xfId="19098" xr:uid="{9F4A92BC-DD97-42BB-A63B-06CCCBED4209}"/>
    <cellStyle name="Normal 5 2 4 2 5 2 3" xfId="29947" xr:uid="{99E54722-2FB1-401E-A317-45345A06CAB4}"/>
    <cellStyle name="Normal 5 2 4 2 5 2 4" xfId="45221" xr:uid="{25FD7803-36FF-435F-80AA-09A9E8B29AD8}"/>
    <cellStyle name="Normal 5 2 4 2 5 3" xfId="16042" xr:uid="{14437E93-FD73-4435-A226-AE8D71502BAA}"/>
    <cellStyle name="Normal 5 2 4 2 5 4" xfId="26891" xr:uid="{46697177-879F-45D3-82BC-FADBA9116134}"/>
    <cellStyle name="Normal 5 2 4 2 5 5" xfId="35857" xr:uid="{F3E6369B-6F34-48BD-8497-15D729AD7ECB}"/>
    <cellStyle name="Normal 5 2 4 2 5 6" xfId="42165" xr:uid="{24E3C7ED-8BA0-4DA1-B26A-52958734414B}"/>
    <cellStyle name="Normal 5 2 4 2 6" xfId="4966" xr:uid="{6DB5E6C9-F467-46A1-B8A3-DD2A78012D90}"/>
    <cellStyle name="Normal 5 2 4 2 6 2" xfId="8022" xr:uid="{91111D37-233D-49BF-B919-8F71BE7C2DD4}"/>
    <cellStyle name="Normal 5 2 4 2 6 2 2" xfId="19460" xr:uid="{B9FE6E58-90B4-44FD-A7E7-F4411C7344FC}"/>
    <cellStyle name="Normal 5 2 4 2 6 2 3" xfId="30309" xr:uid="{CC6B11E4-49B7-44ED-80F0-8C83DB1565F4}"/>
    <cellStyle name="Normal 5 2 4 2 6 2 4" xfId="45583" xr:uid="{48F70DA2-448A-46A3-B041-75B27DA53CB5}"/>
    <cellStyle name="Normal 5 2 4 2 6 3" xfId="16404" xr:uid="{4794ADF0-172F-4D81-A8EA-2FFD1F9D2DF2}"/>
    <cellStyle name="Normal 5 2 4 2 6 4" xfId="27253" xr:uid="{CE7439E5-2AB9-4F53-B911-A96116547128}"/>
    <cellStyle name="Normal 5 2 4 2 6 5" xfId="42527" xr:uid="{8D41AF84-0C42-4CDC-B54C-B123248423D6}"/>
    <cellStyle name="Normal 5 2 4 2 7" xfId="5317" xr:uid="{93D5B5C3-D04E-4B6B-B15B-049E2D56F2E7}"/>
    <cellStyle name="Normal 5 2 4 2 7 2" xfId="16755" xr:uid="{BEFC3E39-3BA9-4014-BE6F-B8A2E862CFE2}"/>
    <cellStyle name="Normal 5 2 4 2 7 3" xfId="27604" xr:uid="{AAA51979-E400-4B2E-A47D-9D777C8BE0FC}"/>
    <cellStyle name="Normal 5 2 4 2 7 4" xfId="42878" xr:uid="{A57F63BE-02A0-44FF-A188-FAE7C970B77F}"/>
    <cellStyle name="Normal 5 2 4 2 8" xfId="13699" xr:uid="{35C5C29F-E86D-4DAF-8C00-02FDD3A8F3AF}"/>
    <cellStyle name="Normal 5 2 4 2 9" xfId="24548" xr:uid="{7D0538D0-5464-4152-AB31-A5A3E8D10B7A}"/>
    <cellStyle name="Normal 5 2 4 3" xfId="1080" xr:uid="{F01463FD-7094-41C2-891F-68D655ECE4F8}"/>
    <cellStyle name="Normal 5 2 4 3 10" xfId="30660" xr:uid="{6F47BFC0-8883-4906-9048-F60564D6D90B}"/>
    <cellStyle name="Normal 5 2 4 3 11" xfId="39823" xr:uid="{A8D6059C-FA92-4196-82A0-6497625BE528}"/>
    <cellStyle name="Normal 5 2 4 3 2" xfId="2572" xr:uid="{93B7C578-18E3-4D77-A29B-2B763092BF5D}"/>
    <cellStyle name="Normal 5 2 4 3 2 2" xfId="3553" xr:uid="{CB22A631-6FDC-4A17-9EBD-ECA0289C7E27}"/>
    <cellStyle name="Normal 5 2 4 3 2 2 2" xfId="6791" xr:uid="{F1475747-F342-427D-B0A6-99C95BEBAF59}"/>
    <cellStyle name="Normal 5 2 4 3 2 2 2 2" xfId="12147" xr:uid="{2C9036E2-A5BE-4F05-BA82-44AE86C3BDE1}"/>
    <cellStyle name="Normal 5 2 4 3 2 2 2 2 2" xfId="23019" xr:uid="{F7CDD887-8BAE-4A69-AD3B-A9EAE806ADEA}"/>
    <cellStyle name="Normal 5 2 4 3 2 2 2 2 3" xfId="39221" xr:uid="{38F4852D-8399-47F9-8368-4DD4C98C7F78}"/>
    <cellStyle name="Normal 5 2 4 3 2 2 2 3" xfId="18229" xr:uid="{8ADFBA44-34B6-493D-A64A-71FB17282ABC}"/>
    <cellStyle name="Normal 5 2 4 3 2 2 2 4" xfId="29078" xr:uid="{D852A2BC-5B3E-440B-B931-3EAF0E76CD04}"/>
    <cellStyle name="Normal 5 2 4 3 2 2 2 5" xfId="35253" xr:uid="{C524C4D5-E5AE-4341-871E-BF86A888BA04}"/>
    <cellStyle name="Normal 5 2 4 3 2 2 2 6" xfId="44352" xr:uid="{7DF47415-55F6-4E3D-A5F2-1599CD1D1385}"/>
    <cellStyle name="Normal 5 2 4 3 2 2 3" xfId="12148" xr:uid="{8C24C6C6-788E-4559-8474-9B7433CA0590}"/>
    <cellStyle name="Normal 5 2 4 3 2 2 3 2" xfId="23020" xr:uid="{0104AFE3-35C8-405B-8EBC-6BDADADD362B}"/>
    <cellStyle name="Normal 5 2 4 3 2 2 3 3" xfId="37240" xr:uid="{5CB0BB70-C69A-41DA-A051-0003EEA82BEB}"/>
    <cellStyle name="Normal 5 2 4 3 2 2 4" xfId="15173" xr:uid="{767AD3E3-3AA7-48E9-A5F5-4AEB731B1FE0}"/>
    <cellStyle name="Normal 5 2 4 3 2 2 5" xfId="26022" xr:uid="{374F8C98-42CF-459C-9A09-5E60061A6DE2}"/>
    <cellStyle name="Normal 5 2 4 3 2 2 6" xfId="32172" xr:uid="{96D291A4-7C1A-4DA3-B46C-5825DCE36B52}"/>
    <cellStyle name="Normal 5 2 4 3 2 2 7" xfId="41296" xr:uid="{97AEA734-FBC6-43D3-A03D-C65F2799C103}"/>
    <cellStyle name="Normal 5 2 4 3 2 3" xfId="5811" xr:uid="{CCCE6BD6-2E5D-40C0-A356-473756C0539B}"/>
    <cellStyle name="Normal 5 2 4 3 2 3 2" xfId="12149" xr:uid="{CDD1DB2A-0E18-4B34-ADB4-FFABCF2B1E20}"/>
    <cellStyle name="Normal 5 2 4 3 2 3 2 2" xfId="23021" xr:uid="{E382D3D9-2768-4829-A2F9-2B32E64AC817}"/>
    <cellStyle name="Normal 5 2 4 3 2 3 2 3" xfId="38265" xr:uid="{92EB6526-C838-435B-8D57-418770B2FD87}"/>
    <cellStyle name="Normal 5 2 4 3 2 3 3" xfId="17249" xr:uid="{0655A8A5-1C00-4BA5-B49E-D40D12F7657E}"/>
    <cellStyle name="Normal 5 2 4 3 2 3 4" xfId="28098" xr:uid="{C9E6DC08-0DA6-4349-A21D-9CA1A1CE98ED}"/>
    <cellStyle name="Normal 5 2 4 3 2 3 5" xfId="34300" xr:uid="{100F3A51-DDA7-4890-9CA0-F3CDEA8329F9}"/>
    <cellStyle name="Normal 5 2 4 3 2 3 6" xfId="43372" xr:uid="{C16B1A00-F048-483C-A219-D949EBFAED52}"/>
    <cellStyle name="Normal 5 2 4 3 2 4" xfId="12150" xr:uid="{68EF5E74-E33B-4D66-B1F6-0E81E9462E4C}"/>
    <cellStyle name="Normal 5 2 4 3 2 4 2" xfId="23022" xr:uid="{F8CA49F6-8A74-42D2-AB4B-33B6DB20B360}"/>
    <cellStyle name="Normal 5 2 4 3 2 4 3" xfId="36283" xr:uid="{AE85D649-4029-441A-80A6-1CB8430E5418}"/>
    <cellStyle name="Normal 5 2 4 3 2 5" xfId="14193" xr:uid="{06BF240C-6F88-4384-BF54-525E32E7FE91}"/>
    <cellStyle name="Normal 5 2 4 3 2 6" xfId="25042" xr:uid="{679B603E-4435-461F-885D-857796D5B657}"/>
    <cellStyle name="Normal 5 2 4 3 2 7" xfId="31192" xr:uid="{8D732AF5-3B2B-4B3C-BE50-88026E0F237E}"/>
    <cellStyle name="Normal 5 2 4 3 2 8" xfId="40316" xr:uid="{22EA974C-6B4B-496B-AEDE-5AA7732577AE}"/>
    <cellStyle name="Normal 5 2 4 3 3" xfId="3060" xr:uid="{AD0E7F1B-041F-4724-A41E-83E0E09E6413}"/>
    <cellStyle name="Normal 5 2 4 3 3 2" xfId="6298" xr:uid="{C4C5E2CD-6672-4FBE-B8D7-86FEC26B13DC}"/>
    <cellStyle name="Normal 5 2 4 3 3 2 2" xfId="12151" xr:uid="{07CC8162-11FB-46F6-A6AA-593956BF1303}"/>
    <cellStyle name="Normal 5 2 4 3 3 2 2 2" xfId="23023" xr:uid="{C96B9F83-B0A9-421C-85F7-35581BAF83B6}"/>
    <cellStyle name="Normal 5 2 4 3 3 2 2 3" xfId="39222" xr:uid="{AC1A9C6C-7B16-4768-A850-F54247E6A6AB}"/>
    <cellStyle name="Normal 5 2 4 3 3 2 3" xfId="17736" xr:uid="{55AF606F-A312-4BF1-A926-A5DAEBB50813}"/>
    <cellStyle name="Normal 5 2 4 3 3 2 4" xfId="28585" xr:uid="{C94093AF-1869-40C6-8BA4-C23CE039A6A6}"/>
    <cellStyle name="Normal 5 2 4 3 3 2 5" xfId="35254" xr:uid="{1D308DDC-848A-4B31-A11E-E8C002507BA4}"/>
    <cellStyle name="Normal 5 2 4 3 3 2 6" xfId="43859" xr:uid="{74BF550E-7886-4224-A6B3-BC1FFE9433A9}"/>
    <cellStyle name="Normal 5 2 4 3 3 3" xfId="12152" xr:uid="{604A112D-A0F0-41F8-AEB6-09A3B8349784}"/>
    <cellStyle name="Normal 5 2 4 3 3 3 2" xfId="23024" xr:uid="{6E114C71-4DEF-472B-861B-8479E01265B2}"/>
    <cellStyle name="Normal 5 2 4 3 3 3 3" xfId="37241" xr:uid="{D2481A5F-7B7D-45F5-847E-5B26348877EE}"/>
    <cellStyle name="Normal 5 2 4 3 3 4" xfId="14680" xr:uid="{E73B553A-75BE-4B54-8E06-8D70516D5073}"/>
    <cellStyle name="Normal 5 2 4 3 3 5" xfId="25529" xr:uid="{DF2690B3-730A-4CA6-99DC-80FB7342201A}"/>
    <cellStyle name="Normal 5 2 4 3 3 6" xfId="31679" xr:uid="{98B73CB9-0B20-46DD-AF2E-76D4B48A41F5}"/>
    <cellStyle name="Normal 5 2 4 3 3 7" xfId="40803" xr:uid="{71D43F23-BC5D-4937-AE9F-F17FCC332019}"/>
    <cellStyle name="Normal 5 2 4 3 4" xfId="4064" xr:uid="{58EEBF3E-F350-4F23-8520-07232A9F08F1}"/>
    <cellStyle name="Normal 5 2 4 3 4 2" xfId="7296" xr:uid="{87E79378-6524-4557-87EC-47EB74BE094C}"/>
    <cellStyle name="Normal 5 2 4 3 4 2 2" xfId="18734" xr:uid="{CAC2AF9D-69B2-4715-AD82-A8FEEB570BF6}"/>
    <cellStyle name="Normal 5 2 4 3 4 2 3" xfId="29583" xr:uid="{4DC70CB2-3672-446D-B2D6-102E6C5E3EC1}"/>
    <cellStyle name="Normal 5 2 4 3 4 2 4" xfId="37841" xr:uid="{64985926-55F4-4A9E-8BD2-C091AD9A2C89}"/>
    <cellStyle name="Normal 5 2 4 3 4 2 5" xfId="44857" xr:uid="{23FFF016-C967-4418-8363-B21F294A9ED2}"/>
    <cellStyle name="Normal 5 2 4 3 4 3" xfId="15678" xr:uid="{73768CE8-9FBB-4DD2-8522-8FF8AED95A02}"/>
    <cellStyle name="Normal 5 2 4 3 4 4" xfId="26527" xr:uid="{1D8610ED-BFC1-49C4-B1A5-D0C2E125D87D}"/>
    <cellStyle name="Normal 5 2 4 3 4 5" xfId="33254" xr:uid="{77E4F497-05A9-42E1-85BD-3499D54446E4}"/>
    <cellStyle name="Normal 5 2 4 3 4 6" xfId="41801" xr:uid="{00A6947E-500F-429C-BBE6-A041C9CD0E97}"/>
    <cellStyle name="Normal 5 2 4 3 5" xfId="4605" xr:uid="{231AEFD5-74B5-49AF-AEF0-F8DB2842CD0C}"/>
    <cellStyle name="Normal 5 2 4 3 5 2" xfId="7661" xr:uid="{7B2F1BA4-F328-40CA-A615-7CFA4155A133}"/>
    <cellStyle name="Normal 5 2 4 3 5 2 2" xfId="19099" xr:uid="{27B03205-7C9B-48E6-ADAA-89187EF4C8A0}"/>
    <cellStyle name="Normal 5 2 4 3 5 2 3" xfId="29948" xr:uid="{9970E238-8584-4629-AD49-E07EC11EC8C9}"/>
    <cellStyle name="Normal 5 2 4 3 5 2 4" xfId="45222" xr:uid="{2AC99182-3ABF-40A7-99A7-FD8EC4DE49A4}"/>
    <cellStyle name="Normal 5 2 4 3 5 3" xfId="16043" xr:uid="{B1B1D93A-33DA-4B04-9F9D-613950F643FE}"/>
    <cellStyle name="Normal 5 2 4 3 5 4" xfId="26892" xr:uid="{DB557CE4-8D56-41E1-A004-5F52C74AF5AA}"/>
    <cellStyle name="Normal 5 2 4 3 5 5" xfId="35858" xr:uid="{7276BCFB-5CBB-487B-AF77-EF3455A3EF4D}"/>
    <cellStyle name="Normal 5 2 4 3 5 6" xfId="42166" xr:uid="{5503B7CF-A7FE-4F74-AEAD-5E0FEBB7C6CA}"/>
    <cellStyle name="Normal 5 2 4 3 6" xfId="4967" xr:uid="{587ACF5E-D06C-48CB-8C09-DAC11160C039}"/>
    <cellStyle name="Normal 5 2 4 3 6 2" xfId="8023" xr:uid="{9552683E-A938-4981-8373-A143731D9574}"/>
    <cellStyle name="Normal 5 2 4 3 6 2 2" xfId="19461" xr:uid="{B241C0CA-A9D6-4C1E-9344-D477772A2E35}"/>
    <cellStyle name="Normal 5 2 4 3 6 2 3" xfId="30310" xr:uid="{98E2CCF2-723F-47E3-A73E-12C2A1E3642D}"/>
    <cellStyle name="Normal 5 2 4 3 6 2 4" xfId="45584" xr:uid="{C43C036F-62D2-487D-863F-850611206A7C}"/>
    <cellStyle name="Normal 5 2 4 3 6 3" xfId="16405" xr:uid="{3C572ABB-E731-4464-936A-5A923F96EC65}"/>
    <cellStyle name="Normal 5 2 4 3 6 4" xfId="27254" xr:uid="{8A348B2C-3C8E-4B2D-9DB4-E3E9BAC94CD6}"/>
    <cellStyle name="Normal 5 2 4 3 6 5" xfId="42528" xr:uid="{D873D951-ED15-4395-A544-71D7A98D8E8B}"/>
    <cellStyle name="Normal 5 2 4 3 7" xfId="5318" xr:uid="{41C9B6C7-6DBD-4EF5-9AE6-1D74A4D05A9E}"/>
    <cellStyle name="Normal 5 2 4 3 7 2" xfId="16756" xr:uid="{6BE63EB5-809A-4E68-A5F9-7E9430CF77B2}"/>
    <cellStyle name="Normal 5 2 4 3 7 3" xfId="27605" xr:uid="{6722F265-DDE4-4328-96DE-C205D6DAF366}"/>
    <cellStyle name="Normal 5 2 4 3 7 4" xfId="42879" xr:uid="{F84F62A8-EE9E-46FC-AABE-FBDA25F499BA}"/>
    <cellStyle name="Normal 5 2 4 3 8" xfId="13700" xr:uid="{7D77DBB4-1CA4-40F6-898B-FAA44EAF9860}"/>
    <cellStyle name="Normal 5 2 4 3 9" xfId="24549" xr:uid="{838EDBE9-6E7D-419F-8244-A5B00E5DBD37}"/>
    <cellStyle name="Normal 5 2 4 4" xfId="2570" xr:uid="{E2A9A8FA-997E-456C-8155-7068105510BB}"/>
    <cellStyle name="Normal 5 2 4 4 2" xfId="3551" xr:uid="{FEAFD8E0-C9C5-4AD0-8AC3-2EF699623ABD}"/>
    <cellStyle name="Normal 5 2 4 4 2 2" xfId="6789" xr:uid="{BC8230AD-02AA-4D94-9486-0676FA908A5B}"/>
    <cellStyle name="Normal 5 2 4 4 2 2 2" xfId="12153" xr:uid="{1A880A0A-F21A-4B22-88DF-58FDE0F5EC3F}"/>
    <cellStyle name="Normal 5 2 4 4 2 2 2 2" xfId="23025" xr:uid="{6A961531-E16B-41AF-B238-157CE36A2F34}"/>
    <cellStyle name="Normal 5 2 4 4 2 2 2 3" xfId="39223" xr:uid="{F1EAADA7-AB91-4057-BEBA-39DD4A34C1A3}"/>
    <cellStyle name="Normal 5 2 4 4 2 2 3" xfId="18227" xr:uid="{75FB7D3C-EAD2-4ABC-A1CC-3C7C0A20891B}"/>
    <cellStyle name="Normal 5 2 4 4 2 2 4" xfId="29076" xr:uid="{06659724-0A5A-46DC-8914-8F73E9750586}"/>
    <cellStyle name="Normal 5 2 4 4 2 2 5" xfId="35255" xr:uid="{DE3B98C4-83FF-439E-B12D-864F93AE3913}"/>
    <cellStyle name="Normal 5 2 4 4 2 2 6" xfId="44350" xr:uid="{6CC962A6-8879-45AF-B7FA-3B83A368FE8F}"/>
    <cellStyle name="Normal 5 2 4 4 2 3" xfId="12154" xr:uid="{C6200A15-D1B0-4095-8FFA-15F7EBC4C037}"/>
    <cellStyle name="Normal 5 2 4 4 2 3 2" xfId="23026" xr:uid="{45AC04E2-EA44-4E41-BB1E-83D3C6E510F5}"/>
    <cellStyle name="Normal 5 2 4 4 2 3 3" xfId="37242" xr:uid="{05D74F7F-9062-495C-BB33-2E1233608408}"/>
    <cellStyle name="Normal 5 2 4 4 2 4" xfId="15171" xr:uid="{7BF92699-8062-4CAF-B410-837120A9F216}"/>
    <cellStyle name="Normal 5 2 4 4 2 5" xfId="26020" xr:uid="{FDE6980D-41B7-43E6-A62C-C4F1FBB84653}"/>
    <cellStyle name="Normal 5 2 4 4 2 6" xfId="32170" xr:uid="{8BF28CC7-AA42-4050-9DFE-7286C4E99628}"/>
    <cellStyle name="Normal 5 2 4 4 2 7" xfId="41294" xr:uid="{4BB548F1-F246-41E6-B09A-317560BD699F}"/>
    <cellStyle name="Normal 5 2 4 4 3" xfId="5809" xr:uid="{7A8D5973-D079-4BF8-ACF4-D2014FB6E3EC}"/>
    <cellStyle name="Normal 5 2 4 4 3 2" xfId="12155" xr:uid="{81EE18E5-4097-4616-8517-F2E0F9F937A8}"/>
    <cellStyle name="Normal 5 2 4 4 3 2 2" xfId="23027" xr:uid="{58EF50B3-8C48-4797-AF95-3CDD414A2BEB}"/>
    <cellStyle name="Normal 5 2 4 4 3 2 3" xfId="38266" xr:uid="{FB7B8983-786B-4470-8DE7-DE235E469413}"/>
    <cellStyle name="Normal 5 2 4 4 3 3" xfId="17247" xr:uid="{A78B6515-63C0-4834-B0AB-93988384F20E}"/>
    <cellStyle name="Normal 5 2 4 4 3 4" xfId="28096" xr:uid="{E070C660-27F1-42B2-B1AB-076BDA54A4EB}"/>
    <cellStyle name="Normal 5 2 4 4 3 5" xfId="34301" xr:uid="{51DA5E60-AAD1-45E8-A908-D7DACFFB95C1}"/>
    <cellStyle name="Normal 5 2 4 4 3 6" xfId="43370" xr:uid="{9DB27937-6541-4FFB-B5FA-A961B49EF711}"/>
    <cellStyle name="Normal 5 2 4 4 4" xfId="12156" xr:uid="{7FF2A1AC-DD3D-4D03-BF57-B85A497C6BA3}"/>
    <cellStyle name="Normal 5 2 4 4 4 2" xfId="23028" xr:uid="{704D49AA-6656-4EBD-9ADC-4194EDFDAA95}"/>
    <cellStyle name="Normal 5 2 4 4 4 3" xfId="36284" xr:uid="{F5C7523F-B724-4217-8608-0F04199B5E55}"/>
    <cellStyle name="Normal 5 2 4 4 5" xfId="14191" xr:uid="{35D8BB47-8313-4A93-BD90-B51F10B9EF27}"/>
    <cellStyle name="Normal 5 2 4 4 6" xfId="25040" xr:uid="{1D648E63-C3D0-43B1-9548-739FFAC83401}"/>
    <cellStyle name="Normal 5 2 4 4 7" xfId="31190" xr:uid="{F6576022-72F3-4F1F-9DED-230BA5E85288}"/>
    <cellStyle name="Normal 5 2 4 4 8" xfId="40314" xr:uid="{C9E5DA27-76D3-4F7E-8CEB-E922E340ADD6}"/>
    <cellStyle name="Normal 5 2 4 5" xfId="3058" xr:uid="{BF4F0FD7-5FD7-4579-8C41-165F7D807251}"/>
    <cellStyle name="Normal 5 2 4 5 2" xfId="6296" xr:uid="{A10EB524-80E7-4E14-B542-BC4E882FBCD4}"/>
    <cellStyle name="Normal 5 2 4 5 2 2" xfId="12157" xr:uid="{A8D96E59-8340-469E-8364-1C1768B53608}"/>
    <cellStyle name="Normal 5 2 4 5 2 2 2" xfId="23029" xr:uid="{0E0DB09A-9C83-47D4-8847-6EB00BE5922B}"/>
    <cellStyle name="Normal 5 2 4 5 2 2 3" xfId="39224" xr:uid="{B8C08F1D-764F-4D8F-AC4C-FCAC92F72FFC}"/>
    <cellStyle name="Normal 5 2 4 5 2 3" xfId="17734" xr:uid="{28A200EA-B1B6-4FDA-A84B-F910BDFDB604}"/>
    <cellStyle name="Normal 5 2 4 5 2 4" xfId="28583" xr:uid="{9475B6AA-BEEE-4ECB-886D-0216537A9F63}"/>
    <cellStyle name="Normal 5 2 4 5 2 5" xfId="35256" xr:uid="{7EAF218B-77DD-4216-8F37-296092417B5A}"/>
    <cellStyle name="Normal 5 2 4 5 2 6" xfId="43857" xr:uid="{6464730E-9F4D-46C9-AC84-5DA3EFA8881C}"/>
    <cellStyle name="Normal 5 2 4 5 3" xfId="12158" xr:uid="{462054CB-DB1A-4E44-95B0-C65B845DBABE}"/>
    <cellStyle name="Normal 5 2 4 5 3 2" xfId="23030" xr:uid="{86B8E5E2-74EF-425C-9747-C5B30720C60C}"/>
    <cellStyle name="Normal 5 2 4 5 3 3" xfId="37243" xr:uid="{98A82AF1-D9F0-48DD-B75B-8514AC864F33}"/>
    <cellStyle name="Normal 5 2 4 5 4" xfId="14678" xr:uid="{85607613-0501-497D-9A75-4E24920E8FD5}"/>
    <cellStyle name="Normal 5 2 4 5 5" xfId="25527" xr:uid="{DC67A536-9023-4B45-BA89-2993CD3070AA}"/>
    <cellStyle name="Normal 5 2 4 5 6" xfId="31677" xr:uid="{0DED89E6-D852-4CB2-A527-259D48AEB167}"/>
    <cellStyle name="Normal 5 2 4 5 7" xfId="40801" xr:uid="{E1A3D06C-7649-45F5-897F-07CFF9DCD72D}"/>
    <cellStyle name="Normal 5 2 4 6" xfId="4062" xr:uid="{EC9829B7-9EBA-4F49-9C48-F7253645FAB9}"/>
    <cellStyle name="Normal 5 2 4 6 2" xfId="7294" xr:uid="{DBCD59C9-BCEF-4784-B285-24746D5FACA2}"/>
    <cellStyle name="Normal 5 2 4 6 2 2" xfId="18732" xr:uid="{AD17E99D-0D99-4782-997F-CB8FB668225C}"/>
    <cellStyle name="Normal 5 2 4 6 2 3" xfId="29581" xr:uid="{99EDADB6-DB86-4284-B68D-4CB8A1B797A5}"/>
    <cellStyle name="Normal 5 2 4 6 2 4" xfId="37839" xr:uid="{BA58070D-8383-4E03-81C7-43EC31489156}"/>
    <cellStyle name="Normal 5 2 4 6 2 5" xfId="44855" xr:uid="{E5585D93-BE10-4FE1-AF73-C4E21B082790}"/>
    <cellStyle name="Normal 5 2 4 6 3" xfId="15676" xr:uid="{511C65BD-927D-4983-8889-E05E5993DE1F}"/>
    <cellStyle name="Normal 5 2 4 6 4" xfId="26525" xr:uid="{A26646DA-D326-42D1-94B6-EB4026AFD905}"/>
    <cellStyle name="Normal 5 2 4 6 5" xfId="33255" xr:uid="{BCD09A5E-95BA-46E2-8A1D-1ADFE1361EC2}"/>
    <cellStyle name="Normal 5 2 4 6 6" xfId="41799" xr:uid="{2B9FC03F-5B4F-4CAA-B1C0-386AD0B9288F}"/>
    <cellStyle name="Normal 5 2 4 7" xfId="4603" xr:uid="{7A6BE4C3-BEAA-4DB7-B2A2-6507802E233F}"/>
    <cellStyle name="Normal 5 2 4 7 2" xfId="7659" xr:uid="{A163BDBB-F697-4441-A2D4-37C46D50EE61}"/>
    <cellStyle name="Normal 5 2 4 7 2 2" xfId="19097" xr:uid="{7F2F6F82-E0B9-4250-A894-D77A9557C747}"/>
    <cellStyle name="Normal 5 2 4 7 2 3" xfId="29946" xr:uid="{9FB441F4-C07F-4A3D-8752-A90069D11B0C}"/>
    <cellStyle name="Normal 5 2 4 7 2 4" xfId="45220" xr:uid="{40D9CEEA-82B9-4EDB-9AF8-52B62C994B51}"/>
    <cellStyle name="Normal 5 2 4 7 3" xfId="16041" xr:uid="{26D09D93-5046-402A-9A36-579562B3C244}"/>
    <cellStyle name="Normal 5 2 4 7 4" xfId="26890" xr:uid="{762B5F95-29C3-41E8-99D5-916E942DBCC7}"/>
    <cellStyle name="Normal 5 2 4 7 5" xfId="35856" xr:uid="{B6E2A54F-1ABF-4B25-8E7C-96F499B58438}"/>
    <cellStyle name="Normal 5 2 4 7 6" xfId="42164" xr:uid="{7A2CAC8E-284E-4BCE-9ED4-2449189B0D6C}"/>
    <cellStyle name="Normal 5 2 4 8" xfId="4965" xr:uid="{96C1F9EE-BABE-493C-9364-982B2AF33997}"/>
    <cellStyle name="Normal 5 2 4 8 2" xfId="8021" xr:uid="{8D18FFBF-DFC4-449E-B6BB-50E75A48844A}"/>
    <cellStyle name="Normal 5 2 4 8 2 2" xfId="19459" xr:uid="{27047CEB-162A-42C4-880C-D49094917EE0}"/>
    <cellStyle name="Normal 5 2 4 8 2 3" xfId="30308" xr:uid="{EAF264AD-4C9F-424B-97ED-AEBB715923F5}"/>
    <cellStyle name="Normal 5 2 4 8 2 4" xfId="45582" xr:uid="{53F638EF-3D88-41D4-A87B-C0E8F14510E9}"/>
    <cellStyle name="Normal 5 2 4 8 3" xfId="16403" xr:uid="{7F6F5C0E-6AC2-4263-9B8C-9170A6C3A4D6}"/>
    <cellStyle name="Normal 5 2 4 8 4" xfId="27252" xr:uid="{A8107A7A-0317-4261-855C-1E21635A4F43}"/>
    <cellStyle name="Normal 5 2 4 8 5" xfId="42526" xr:uid="{F22F8EEA-4DF7-46C9-AAD9-3C2C24C87F3C}"/>
    <cellStyle name="Normal 5 2 4 9" xfId="5316" xr:uid="{E512897E-D0C2-44C8-85FF-562E5688E861}"/>
    <cellStyle name="Normal 5 2 4 9 2" xfId="16754" xr:uid="{1078B4D8-D3DA-4D63-9943-FF9BE858C1F7}"/>
    <cellStyle name="Normal 5 2 4 9 3" xfId="27603" xr:uid="{59C0B158-42CE-442E-9509-55BDB2D7D2AC}"/>
    <cellStyle name="Normal 5 2 4 9 4" xfId="42877" xr:uid="{36932659-17A0-4619-BF5A-2C39CF54C51D}"/>
    <cellStyle name="Normal 5 2 40" xfId="2056" xr:uid="{5DA0E24F-C60F-4DD3-A3A3-61EE7BA973F4}"/>
    <cellStyle name="Normal 5 2 40 2" xfId="2716" xr:uid="{67DA41B2-206D-4655-8B54-7A10E6698375}"/>
    <cellStyle name="Normal 5 2 40 2 2" xfId="3696" xr:uid="{064F429D-5100-4C57-9693-3588CAD4F981}"/>
    <cellStyle name="Normal 5 2 40 2 2 2" xfId="6934" xr:uid="{B8FBC27B-BAB7-4E75-8EB8-5AE2214F8660}"/>
    <cellStyle name="Normal 5 2 40 2 2 2 2" xfId="12159" xr:uid="{2016601C-5839-423F-81D7-F033D2CA2C78}"/>
    <cellStyle name="Normal 5 2 40 2 2 2 2 2" xfId="23031" xr:uid="{26960451-DB23-40EA-9E78-1F4EC7470F2B}"/>
    <cellStyle name="Normal 5 2 40 2 2 2 2 3" xfId="39226" xr:uid="{7CF79213-EA32-43DB-8CA9-2DF67108518A}"/>
    <cellStyle name="Normal 5 2 40 2 2 2 3" xfId="18372" xr:uid="{9804E5B8-D9EE-44C4-9D3B-30E32B685191}"/>
    <cellStyle name="Normal 5 2 40 2 2 2 4" xfId="29221" xr:uid="{B32E1F98-5083-4A5E-8463-ADE68E40D788}"/>
    <cellStyle name="Normal 5 2 40 2 2 2 5" xfId="35258" xr:uid="{F919D6BF-C350-4427-BD11-65A36FC850E5}"/>
    <cellStyle name="Normal 5 2 40 2 2 2 6" xfId="44495" xr:uid="{2A72AC40-332A-4917-939B-0CF4B7DCBCAB}"/>
    <cellStyle name="Normal 5 2 40 2 2 3" xfId="12160" xr:uid="{07F91EBD-3566-468F-A0AB-B0E1BBC8B695}"/>
    <cellStyle name="Normal 5 2 40 2 2 3 2" xfId="23032" xr:uid="{5A9799FD-D4FF-4BE4-9D1B-A8F8D839F03B}"/>
    <cellStyle name="Normal 5 2 40 2 2 3 3" xfId="37245" xr:uid="{EEE47FEE-796C-445F-82FB-B043221DC652}"/>
    <cellStyle name="Normal 5 2 40 2 2 4" xfId="15316" xr:uid="{E8C556DD-FB23-4354-80B5-73329481866A}"/>
    <cellStyle name="Normal 5 2 40 2 2 5" xfId="26165" xr:uid="{4D59AA4E-4129-4D32-8E0C-0E697E85F85D}"/>
    <cellStyle name="Normal 5 2 40 2 2 6" xfId="32315" xr:uid="{F2FEA238-1141-4064-9BA1-9ADC33D29808}"/>
    <cellStyle name="Normal 5 2 40 2 2 7" xfId="41439" xr:uid="{0032B318-9F27-4768-838F-56F2ED0A08BC}"/>
    <cellStyle name="Normal 5 2 40 2 3" xfId="5954" xr:uid="{E88D5A57-CC66-4465-AF7C-149735BA4DB3}"/>
    <cellStyle name="Normal 5 2 40 2 3 2" xfId="12161" xr:uid="{F1643D9B-6AB3-487E-87AB-C6FA29D32F4A}"/>
    <cellStyle name="Normal 5 2 40 2 3 2 2" xfId="23033" xr:uid="{2E588877-E094-453B-B8A5-8106979542B4}"/>
    <cellStyle name="Normal 5 2 40 2 3 2 3" xfId="39225" xr:uid="{3F2335EB-7BAC-4AE7-8938-762B50CE6223}"/>
    <cellStyle name="Normal 5 2 40 2 3 3" xfId="17392" xr:uid="{3D827B56-ED17-4C00-B1CB-5C8482B68393}"/>
    <cellStyle name="Normal 5 2 40 2 3 4" xfId="28241" xr:uid="{19991902-E851-46DF-BE88-E572BFF72A26}"/>
    <cellStyle name="Normal 5 2 40 2 3 5" xfId="35257" xr:uid="{038A26A9-164E-4604-A5F1-3F83B6F491AE}"/>
    <cellStyle name="Normal 5 2 40 2 3 6" xfId="43515" xr:uid="{36465FA1-AED0-46FF-9565-2DD2F7A93824}"/>
    <cellStyle name="Normal 5 2 40 2 4" xfId="12162" xr:uid="{08F8F526-CC6C-4E34-A879-136D3107B2DA}"/>
    <cellStyle name="Normal 5 2 40 2 4 2" xfId="23034" xr:uid="{E386C299-2150-4D79-B04B-7FAB9EB25E0A}"/>
    <cellStyle name="Normal 5 2 40 2 4 3" xfId="37244" xr:uid="{E40B6F3B-915C-4D13-B71B-DA4F909705EB}"/>
    <cellStyle name="Normal 5 2 40 2 5" xfId="14336" xr:uid="{89DFC298-5826-4872-8D0D-0E5A61A8DBAD}"/>
    <cellStyle name="Normal 5 2 40 2 6" xfId="25185" xr:uid="{44A453B4-1558-4EA6-AF0D-497DA53E4FE5}"/>
    <cellStyle name="Normal 5 2 40 2 7" xfId="31335" xr:uid="{085C9FCF-74D7-496E-9EB7-46399DD9756F}"/>
    <cellStyle name="Normal 5 2 40 2 8" xfId="40459" xr:uid="{FBC45551-223E-491A-9F24-970499C9BD45}"/>
    <cellStyle name="Normal 5 2 40 3" xfId="3203" xr:uid="{2340AE38-D3CB-486D-A0CF-321037D35A98}"/>
    <cellStyle name="Normal 5 2 40 3 2" xfId="6441" xr:uid="{DF2AE214-785F-463E-BBFF-866B0F1D3552}"/>
    <cellStyle name="Normal 5 2 40 3 2 2" xfId="12163" xr:uid="{02390C56-9A02-4AA2-BDAB-B6619077401E}"/>
    <cellStyle name="Normal 5 2 40 3 2 2 2" xfId="23035" xr:uid="{6490CB80-77A9-4FFB-9A90-BF7CD85769DC}"/>
    <cellStyle name="Normal 5 2 40 3 2 2 3" xfId="39227" xr:uid="{DEE038B7-33C2-4A64-B95D-5ADAB1B8074A}"/>
    <cellStyle name="Normal 5 2 40 3 2 3" xfId="17879" xr:uid="{2D9CCA3A-CFC4-4BE7-94F7-0AE507756FBB}"/>
    <cellStyle name="Normal 5 2 40 3 2 4" xfId="28728" xr:uid="{10209C74-B587-40EA-8BB6-4336E1701F9B}"/>
    <cellStyle name="Normal 5 2 40 3 2 5" xfId="35259" xr:uid="{38313C95-8E78-47BA-B35C-968638F3AB01}"/>
    <cellStyle name="Normal 5 2 40 3 2 6" xfId="44002" xr:uid="{A3CDB83D-5DB3-43F7-9C3D-E26A6CDC43DB}"/>
    <cellStyle name="Normal 5 2 40 3 3" xfId="12164" xr:uid="{3C72A3E5-06BD-43CA-AF49-0237CC47AC69}"/>
    <cellStyle name="Normal 5 2 40 3 3 2" xfId="23036" xr:uid="{B6C7C793-2416-465A-871E-01E669FFAA1D}"/>
    <cellStyle name="Normal 5 2 40 3 3 3" xfId="37246" xr:uid="{80CED723-E9C5-43F8-A547-BACF9BF5600A}"/>
    <cellStyle name="Normal 5 2 40 3 4" xfId="14823" xr:uid="{380B9366-B3B7-4778-97FD-B21961DE451E}"/>
    <cellStyle name="Normal 5 2 40 3 5" xfId="25672" xr:uid="{129A1DF8-C3F0-443E-B43B-71577B6EDA55}"/>
    <cellStyle name="Normal 5 2 40 3 6" xfId="31822" xr:uid="{2018AF50-6C85-4924-9E1E-F4AC6CE13B22}"/>
    <cellStyle name="Normal 5 2 40 3 7" xfId="40946" xr:uid="{B2C276FA-13F0-4BD9-8C5F-0B42D7BD1570}"/>
    <cellStyle name="Normal 5 2 40 4" xfId="5461" xr:uid="{53307488-CA51-4F7E-87B5-02566EB0531D}"/>
    <cellStyle name="Normal 5 2 40 4 2" xfId="12165" xr:uid="{04C67457-1EAA-49EE-956A-51AE228A396C}"/>
    <cellStyle name="Normal 5 2 40 4 2 2" xfId="23037" xr:uid="{F1F578D5-4555-4F57-B61A-1FF485F472B7}"/>
    <cellStyle name="Normal 5 2 40 4 2 3" xfId="38267" xr:uid="{670FCBBF-3C7D-41E8-A69D-DB72404BDD86}"/>
    <cellStyle name="Normal 5 2 40 4 3" xfId="16899" xr:uid="{8A08973A-A689-4423-92AC-99BDB555E8A7}"/>
    <cellStyle name="Normal 5 2 40 4 4" xfId="27748" xr:uid="{C0863E91-11B8-4CD3-B66D-CF0FE9FC77F3}"/>
    <cellStyle name="Normal 5 2 40 4 5" xfId="34302" xr:uid="{E4FE7D16-EF59-4283-B079-A1F2B181A399}"/>
    <cellStyle name="Normal 5 2 40 4 6" xfId="43022" xr:uid="{F437AFF5-1D4C-49C1-8D19-860713FCBD33}"/>
    <cellStyle name="Normal 5 2 40 5" xfId="12166" xr:uid="{6FC2D136-059E-44F9-A3FB-82E2CC92FCE3}"/>
    <cellStyle name="Normal 5 2 40 5 2" xfId="23038" xr:uid="{175F5264-7BD0-41DE-B2EB-20FC6851B5CD}"/>
    <cellStyle name="Normal 5 2 40 5 3" xfId="36285" xr:uid="{8DCCCE31-D8A2-47F3-80DC-5B684AD4D17A}"/>
    <cellStyle name="Normal 5 2 40 6" xfId="13843" xr:uid="{72C08829-240E-4BEE-A8B1-4159D0899501}"/>
    <cellStyle name="Normal 5 2 40 7" xfId="24692" xr:uid="{D6C7AACD-BB84-4E8F-A417-7B5ED223CD4C}"/>
    <cellStyle name="Normal 5 2 40 8" xfId="30845" xr:uid="{C3EC88B7-1A26-4BA1-9B6D-5C448E937A41}"/>
    <cellStyle name="Normal 5 2 40 9" xfId="39966" xr:uid="{69A66FDE-58E2-4057-B612-D946E034D1DA}"/>
    <cellStyle name="Normal 5 2 41" xfId="2057" xr:uid="{3D94FE5A-1179-4F74-A519-D10A44273BCF}"/>
    <cellStyle name="Normal 5 2 41 2" xfId="2717" xr:uid="{7B11575B-0398-415A-939D-28D4E95021FA}"/>
    <cellStyle name="Normal 5 2 41 2 2" xfId="3697" xr:uid="{D580DED0-A5A7-4170-A147-189470EA185A}"/>
    <cellStyle name="Normal 5 2 41 2 2 2" xfId="6935" xr:uid="{1210B47F-5884-4A25-8343-56A0FE805B24}"/>
    <cellStyle name="Normal 5 2 41 2 2 2 2" xfId="12167" xr:uid="{37B38A85-15D0-44FE-9A1D-472A2B5843EF}"/>
    <cellStyle name="Normal 5 2 41 2 2 2 2 2" xfId="23039" xr:uid="{F263B3C1-2546-4A1B-B458-FF2E7D02589C}"/>
    <cellStyle name="Normal 5 2 41 2 2 2 2 3" xfId="39229" xr:uid="{DB2970AA-630C-4A3D-90FA-3A848021D828}"/>
    <cellStyle name="Normal 5 2 41 2 2 2 3" xfId="18373" xr:uid="{EB598856-EB53-4533-BBCD-12717463C90E}"/>
    <cellStyle name="Normal 5 2 41 2 2 2 4" xfId="29222" xr:uid="{E4F3488E-2128-45B7-B794-5A86ACEDE42D}"/>
    <cellStyle name="Normal 5 2 41 2 2 2 5" xfId="35261" xr:uid="{2254E9EE-48F3-4DE3-943B-E5A8785E846C}"/>
    <cellStyle name="Normal 5 2 41 2 2 2 6" xfId="44496" xr:uid="{6606A575-E843-4F62-BC8E-F560AFD7B9A4}"/>
    <cellStyle name="Normal 5 2 41 2 2 3" xfId="12168" xr:uid="{82D42B74-A3AE-401F-B7CA-43019DE7AD2D}"/>
    <cellStyle name="Normal 5 2 41 2 2 3 2" xfId="23040" xr:uid="{50AD71AD-95A7-4702-B0FD-6C0DF86D9CC7}"/>
    <cellStyle name="Normal 5 2 41 2 2 3 3" xfId="37248" xr:uid="{2B7BD49C-19FF-4C21-9A20-6141001353C6}"/>
    <cellStyle name="Normal 5 2 41 2 2 4" xfId="15317" xr:uid="{4F141219-9D64-4876-A5C9-F3A5A7CFDC8D}"/>
    <cellStyle name="Normal 5 2 41 2 2 5" xfId="26166" xr:uid="{536DF7FC-6C86-4E5A-894E-678C6819E3D3}"/>
    <cellStyle name="Normal 5 2 41 2 2 6" xfId="32316" xr:uid="{BC8889B3-B64B-43F0-A9F7-E1C8CA5AB291}"/>
    <cellStyle name="Normal 5 2 41 2 2 7" xfId="41440" xr:uid="{D0701A2A-A339-442A-A96D-46721735481D}"/>
    <cellStyle name="Normal 5 2 41 2 3" xfId="5955" xr:uid="{75E9F706-A7D0-4046-99AB-BC7316CB896C}"/>
    <cellStyle name="Normal 5 2 41 2 3 2" xfId="12169" xr:uid="{86ED3C8E-B0C9-4BB1-9C1F-86377E6E72D8}"/>
    <cellStyle name="Normal 5 2 41 2 3 2 2" xfId="23041" xr:uid="{E145C34F-9FD3-46D6-829C-6A9C4E44EDAC}"/>
    <cellStyle name="Normal 5 2 41 2 3 2 3" xfId="39228" xr:uid="{791DB7C1-A525-41A2-A94E-C503E417433F}"/>
    <cellStyle name="Normal 5 2 41 2 3 3" xfId="17393" xr:uid="{FE58D2B7-B783-4B8A-BFB4-4563D0AC365A}"/>
    <cellStyle name="Normal 5 2 41 2 3 4" xfId="28242" xr:uid="{B4CAC515-0538-40C1-9284-E580FBF88E63}"/>
    <cellStyle name="Normal 5 2 41 2 3 5" xfId="35260" xr:uid="{35F4E072-2E37-45C2-89F5-A865CA845CD4}"/>
    <cellStyle name="Normal 5 2 41 2 3 6" xfId="43516" xr:uid="{42770B79-1C38-4ABF-915D-8A5AADC279A0}"/>
    <cellStyle name="Normal 5 2 41 2 4" xfId="12170" xr:uid="{909F65ED-D2BF-4A1A-936D-409E19248DAE}"/>
    <cellStyle name="Normal 5 2 41 2 4 2" xfId="23042" xr:uid="{F44AC2E2-1527-4320-81B8-B904165CCEAE}"/>
    <cellStyle name="Normal 5 2 41 2 4 3" xfId="37247" xr:uid="{B88440B9-277A-4646-9B0A-D8E5CC716F95}"/>
    <cellStyle name="Normal 5 2 41 2 5" xfId="14337" xr:uid="{ABBA1B22-73D0-44F8-B851-74392A1E1E6E}"/>
    <cellStyle name="Normal 5 2 41 2 6" xfId="25186" xr:uid="{D483024F-C7C1-471B-8258-124CCE39E27B}"/>
    <cellStyle name="Normal 5 2 41 2 7" xfId="31336" xr:uid="{C6F3E3E1-7C41-420D-9698-2009EB255C2A}"/>
    <cellStyle name="Normal 5 2 41 2 8" xfId="40460" xr:uid="{8DF29B56-DEF7-4FB7-B3C5-24C5B95D85FC}"/>
    <cellStyle name="Normal 5 2 41 3" xfId="3204" xr:uid="{1FC7C3B7-1ED7-4A15-BFD6-E4E0B1BC82BB}"/>
    <cellStyle name="Normal 5 2 41 3 2" xfId="6442" xr:uid="{6E8FAB57-0112-490D-ADB5-35D92B355483}"/>
    <cellStyle name="Normal 5 2 41 3 2 2" xfId="12171" xr:uid="{83842A16-A461-4B00-8C30-8515477A1FD2}"/>
    <cellStyle name="Normal 5 2 41 3 2 2 2" xfId="23043" xr:uid="{AB16C5B0-018E-47AF-9661-8CB19FC36D8C}"/>
    <cellStyle name="Normal 5 2 41 3 2 2 3" xfId="39230" xr:uid="{BD5A6CAC-AD98-4619-AACB-A8140E3EB9B7}"/>
    <cellStyle name="Normal 5 2 41 3 2 3" xfId="17880" xr:uid="{1F657B3C-3A6F-4740-A479-84F667780407}"/>
    <cellStyle name="Normal 5 2 41 3 2 4" xfId="28729" xr:uid="{5AC74912-2C8E-4C72-860C-A9E9F14BD990}"/>
    <cellStyle name="Normal 5 2 41 3 2 5" xfId="35262" xr:uid="{CCE80F1B-4C42-49C7-AFF2-4A2DD75A5898}"/>
    <cellStyle name="Normal 5 2 41 3 2 6" xfId="44003" xr:uid="{9B5746ED-C2C3-4D40-9BF9-6D32DBBD0A60}"/>
    <cellStyle name="Normal 5 2 41 3 3" xfId="12172" xr:uid="{0583FCEC-5577-4701-9FE5-E5BC82C40CD1}"/>
    <cellStyle name="Normal 5 2 41 3 3 2" xfId="23044" xr:uid="{8BE3A52E-F21B-42D6-A117-C109AC1C7D9F}"/>
    <cellStyle name="Normal 5 2 41 3 3 3" xfId="37249" xr:uid="{E39862A5-F47C-4B42-9B11-3338E090CFAB}"/>
    <cellStyle name="Normal 5 2 41 3 4" xfId="14824" xr:uid="{13BC9B2D-CB9F-40FE-8554-F0B8AF6BD094}"/>
    <cellStyle name="Normal 5 2 41 3 5" xfId="25673" xr:uid="{B89C7399-04F0-40DF-9041-A555F0E342E4}"/>
    <cellStyle name="Normal 5 2 41 3 6" xfId="31823" xr:uid="{A9E26DC2-0ED8-442E-9246-A78EFFE52022}"/>
    <cellStyle name="Normal 5 2 41 3 7" xfId="40947" xr:uid="{34B088C8-2F9F-4AF9-985B-6319864ED01D}"/>
    <cellStyle name="Normal 5 2 41 4" xfId="5462" xr:uid="{22214B02-5E12-4D36-9388-AD7BA6C73360}"/>
    <cellStyle name="Normal 5 2 41 4 2" xfId="12173" xr:uid="{B0DF1477-DBD5-409E-85F5-01C3E79500C6}"/>
    <cellStyle name="Normal 5 2 41 4 2 2" xfId="23045" xr:uid="{E5717B4F-3C5F-4F1C-8F7B-814FBDAC4514}"/>
    <cellStyle name="Normal 5 2 41 4 2 3" xfId="38268" xr:uid="{66C2A87E-5311-4B32-A403-F06250E7FF1E}"/>
    <cellStyle name="Normal 5 2 41 4 3" xfId="16900" xr:uid="{E73668F1-5F1E-4E8E-96F8-CF72EB3B828E}"/>
    <cellStyle name="Normal 5 2 41 4 4" xfId="27749" xr:uid="{728B516A-D2C6-4A31-84A6-8177A6545605}"/>
    <cellStyle name="Normal 5 2 41 4 5" xfId="34303" xr:uid="{2E512C3A-9050-4B2D-A69B-278EDF459427}"/>
    <cellStyle name="Normal 5 2 41 4 6" xfId="43023" xr:uid="{7AE79214-D132-4646-8001-1923B9DAD995}"/>
    <cellStyle name="Normal 5 2 41 5" xfId="12174" xr:uid="{559BEC65-ECBA-432C-A556-2D4485014199}"/>
    <cellStyle name="Normal 5 2 41 5 2" xfId="23046" xr:uid="{5972C12B-029D-448B-ACB7-18FC271AC3AB}"/>
    <cellStyle name="Normal 5 2 41 5 3" xfId="36286" xr:uid="{4431FBF0-093D-49E7-AD7D-3D7A621F5BC4}"/>
    <cellStyle name="Normal 5 2 41 6" xfId="13844" xr:uid="{41F3D634-6786-44AB-BD40-DC5BF7D51339}"/>
    <cellStyle name="Normal 5 2 41 7" xfId="24693" xr:uid="{DB68895E-6CE4-44BE-B4A1-BCFE5C99F55A}"/>
    <cellStyle name="Normal 5 2 41 8" xfId="30846" xr:uid="{51F9CCF6-36FC-40D5-BCD7-210EED43BC30}"/>
    <cellStyle name="Normal 5 2 41 9" xfId="39967" xr:uid="{744F69D1-D83E-4339-941F-695315384FAB}"/>
    <cellStyle name="Normal 5 2 42" xfId="2058" xr:uid="{2D0D8538-706B-45DC-B8F4-0F4B1CE124C9}"/>
    <cellStyle name="Normal 5 2 42 2" xfId="2718" xr:uid="{81ADB7EC-2AD0-4748-9AA0-2B4FF290E05A}"/>
    <cellStyle name="Normal 5 2 42 2 2" xfId="3698" xr:uid="{037CB580-248A-41F0-A956-205114277719}"/>
    <cellStyle name="Normal 5 2 42 2 2 2" xfId="6936" xr:uid="{A3AC8B63-CEC0-41C1-B716-74E926320F7F}"/>
    <cellStyle name="Normal 5 2 42 2 2 2 2" xfId="12175" xr:uid="{BBD784EB-4905-41A1-9384-A3D2E31C8703}"/>
    <cellStyle name="Normal 5 2 42 2 2 2 2 2" xfId="23047" xr:uid="{1FA7D450-8326-417B-981F-35D5A6E7B7EA}"/>
    <cellStyle name="Normal 5 2 42 2 2 2 2 3" xfId="39232" xr:uid="{21F85386-B6A0-46FE-9748-2F386B69A237}"/>
    <cellStyle name="Normal 5 2 42 2 2 2 3" xfId="18374" xr:uid="{C478BE15-B68C-430B-BE0B-DED663693F3D}"/>
    <cellStyle name="Normal 5 2 42 2 2 2 4" xfId="29223" xr:uid="{C5C46197-4F8C-403E-AC0C-15736F9704BD}"/>
    <cellStyle name="Normal 5 2 42 2 2 2 5" xfId="35264" xr:uid="{0ACECCF0-4BE6-4163-8626-6EDAD0407889}"/>
    <cellStyle name="Normal 5 2 42 2 2 2 6" xfId="44497" xr:uid="{05C823B7-8227-441A-BE6F-F7DE03E85549}"/>
    <cellStyle name="Normal 5 2 42 2 2 3" xfId="12176" xr:uid="{D0B84148-7AAB-4923-9F3A-ECF18925C9B6}"/>
    <cellStyle name="Normal 5 2 42 2 2 3 2" xfId="23048" xr:uid="{AFF8BB25-3507-4575-8EBE-E7D991A4CA49}"/>
    <cellStyle name="Normal 5 2 42 2 2 3 3" xfId="37251" xr:uid="{CF053899-FA57-44BA-AF5A-7EDEB5AF165F}"/>
    <cellStyle name="Normal 5 2 42 2 2 4" xfId="15318" xr:uid="{B2A5874E-2619-4EAF-A09E-B7741BB2C50C}"/>
    <cellStyle name="Normal 5 2 42 2 2 5" xfId="26167" xr:uid="{20A49AF3-1075-47CB-BCFF-85EE11B86B00}"/>
    <cellStyle name="Normal 5 2 42 2 2 6" xfId="32317" xr:uid="{9455A7A3-F8EB-44AE-BA06-F3FF3AECE4DB}"/>
    <cellStyle name="Normal 5 2 42 2 2 7" xfId="41441" xr:uid="{650C9225-8DB0-4906-9BFF-DFBC7C8E6EDA}"/>
    <cellStyle name="Normal 5 2 42 2 3" xfId="5956" xr:uid="{1A7E0E4A-B2A6-492C-969F-26434B0D9722}"/>
    <cellStyle name="Normal 5 2 42 2 3 2" xfId="12177" xr:uid="{28778934-7938-45A1-A8F0-2E48724CB73A}"/>
    <cellStyle name="Normal 5 2 42 2 3 2 2" xfId="23049" xr:uid="{774689AF-94BC-4DD3-976C-6D03766D281B}"/>
    <cellStyle name="Normal 5 2 42 2 3 2 3" xfId="39231" xr:uid="{5BD46037-E740-4953-8253-4FAADB72935F}"/>
    <cellStyle name="Normal 5 2 42 2 3 3" xfId="17394" xr:uid="{388E138B-EF7D-4712-BB40-4EC05F26FFBC}"/>
    <cellStyle name="Normal 5 2 42 2 3 4" xfId="28243" xr:uid="{26D4888E-878D-40E9-9D52-2DE476D10C81}"/>
    <cellStyle name="Normal 5 2 42 2 3 5" xfId="35263" xr:uid="{1E637D2F-F05B-4F5D-B80B-4E5D6E892FF9}"/>
    <cellStyle name="Normal 5 2 42 2 3 6" xfId="43517" xr:uid="{9DE4F6E0-2D61-44C8-93AD-0204D281564D}"/>
    <cellStyle name="Normal 5 2 42 2 4" xfId="12178" xr:uid="{203D609B-A47F-4AEF-9CD7-490C9E55929F}"/>
    <cellStyle name="Normal 5 2 42 2 4 2" xfId="23050" xr:uid="{85A9879E-04DE-4DA4-B2EA-DB75F7ED1F48}"/>
    <cellStyle name="Normal 5 2 42 2 4 3" xfId="37250" xr:uid="{B472449A-1B77-4C88-9827-FEEEB7DB6830}"/>
    <cellStyle name="Normal 5 2 42 2 5" xfId="14338" xr:uid="{92FBF591-8C93-4A95-B0F3-286A9468D288}"/>
    <cellStyle name="Normal 5 2 42 2 6" xfId="25187" xr:uid="{658506BF-31C1-4B68-83BB-74B20B6EFA42}"/>
    <cellStyle name="Normal 5 2 42 2 7" xfId="31337" xr:uid="{9FC0DB88-1788-4E7C-9121-D90CDBEE4533}"/>
    <cellStyle name="Normal 5 2 42 2 8" xfId="40461" xr:uid="{37293D23-52E6-4780-B9CF-079B257B6AFB}"/>
    <cellStyle name="Normal 5 2 42 3" xfId="3205" xr:uid="{5444DF4A-5055-470C-82F2-7D882EDB1797}"/>
    <cellStyle name="Normal 5 2 42 3 2" xfId="6443" xr:uid="{D29C9992-6538-4482-91A9-3D1DA39B356D}"/>
    <cellStyle name="Normal 5 2 42 3 2 2" xfId="12179" xr:uid="{D45C414D-EE06-45B3-B73A-7AD0B8A102DD}"/>
    <cellStyle name="Normal 5 2 42 3 2 2 2" xfId="23051" xr:uid="{6931D560-BC81-4EEC-8E60-55B8E05217EA}"/>
    <cellStyle name="Normal 5 2 42 3 2 2 3" xfId="39233" xr:uid="{46B9153E-28DF-4D15-B5F7-3EAD6FDA5E2B}"/>
    <cellStyle name="Normal 5 2 42 3 2 3" xfId="17881" xr:uid="{418B2CCF-B127-4EF7-8E96-A4D7510F86F2}"/>
    <cellStyle name="Normal 5 2 42 3 2 4" xfId="28730" xr:uid="{8B755CEC-419A-42B6-ACDD-B7F5C057F0C5}"/>
    <cellStyle name="Normal 5 2 42 3 2 5" xfId="35265" xr:uid="{48CDB28F-3F8D-4CF0-8ABD-2554884102D3}"/>
    <cellStyle name="Normal 5 2 42 3 2 6" xfId="44004" xr:uid="{3B8057E0-49AF-4E1D-8570-025A38BD6991}"/>
    <cellStyle name="Normal 5 2 42 3 3" xfId="12180" xr:uid="{FD7FF941-88FF-4CFE-80E3-45D009E71683}"/>
    <cellStyle name="Normal 5 2 42 3 3 2" xfId="23052" xr:uid="{6C2E455F-46B4-4DFE-B0D2-0E67BB6AF737}"/>
    <cellStyle name="Normal 5 2 42 3 3 3" xfId="37252" xr:uid="{A33ADF25-38B9-4A72-BA23-07295F703641}"/>
    <cellStyle name="Normal 5 2 42 3 4" xfId="14825" xr:uid="{67881872-0955-4449-AE28-1BBF7786E0EF}"/>
    <cellStyle name="Normal 5 2 42 3 5" xfId="25674" xr:uid="{2FEF4248-5A12-447E-B719-30EAE10D4E21}"/>
    <cellStyle name="Normal 5 2 42 3 6" xfId="31824" xr:uid="{4E751D70-A72B-4AB5-953D-33C786B9F283}"/>
    <cellStyle name="Normal 5 2 42 3 7" xfId="40948" xr:uid="{F4E1E21E-69E5-43AF-AC8F-5FB6261183D6}"/>
    <cellStyle name="Normal 5 2 42 4" xfId="5463" xr:uid="{7C842EEF-B41D-456A-9F8B-5EAA5FBA7F61}"/>
    <cellStyle name="Normal 5 2 42 4 2" xfId="12181" xr:uid="{69F80B64-73A1-42AB-B5AC-92D41872B259}"/>
    <cellStyle name="Normal 5 2 42 4 2 2" xfId="23053" xr:uid="{DFEB93FC-E96D-4078-BC80-9D7E39C353F7}"/>
    <cellStyle name="Normal 5 2 42 4 2 3" xfId="38269" xr:uid="{DC352E2D-ADF7-4088-A040-22F81415B443}"/>
    <cellStyle name="Normal 5 2 42 4 3" xfId="16901" xr:uid="{E106B7DC-C609-4C06-9B49-33E10A3F114F}"/>
    <cellStyle name="Normal 5 2 42 4 4" xfId="27750" xr:uid="{DC99324E-31E5-47F9-BEB1-F6ECAB246686}"/>
    <cellStyle name="Normal 5 2 42 4 5" xfId="34304" xr:uid="{5E650383-FDBA-4A57-B5CA-7C0C1DDBD96B}"/>
    <cellStyle name="Normal 5 2 42 4 6" xfId="43024" xr:uid="{CED8DA55-1FBE-4780-95FF-787BD28E73D8}"/>
    <cellStyle name="Normal 5 2 42 5" xfId="12182" xr:uid="{4A69C779-9F16-4DC4-8370-85DBE79C78F2}"/>
    <cellStyle name="Normal 5 2 42 5 2" xfId="23054" xr:uid="{5B641D72-8B8C-4238-9D92-D3BA43FDC798}"/>
    <cellStyle name="Normal 5 2 42 5 3" xfId="36287" xr:uid="{0DDF9464-81ED-4E15-8D6A-20CCB40996EA}"/>
    <cellStyle name="Normal 5 2 42 6" xfId="13845" xr:uid="{96E13825-E7DE-4F5A-8EC0-164EBA597D9D}"/>
    <cellStyle name="Normal 5 2 42 7" xfId="24694" xr:uid="{DE9BB63C-4DCF-4EFD-B6B3-9CF12EF447BB}"/>
    <cellStyle name="Normal 5 2 42 8" xfId="30847" xr:uid="{AB11A3CB-1B0F-4A66-8888-9ECAE8473285}"/>
    <cellStyle name="Normal 5 2 42 9" xfId="39968" xr:uid="{FA9C0D88-0582-4D9F-82A2-00AB5657A390}"/>
    <cellStyle name="Normal 5 2 43" xfId="2059" xr:uid="{F854534B-B946-48B4-B4D5-ACDD17F40F8E}"/>
    <cellStyle name="Normal 5 2 43 2" xfId="2719" xr:uid="{6C5441AD-228A-400E-A34C-80E31E613E57}"/>
    <cellStyle name="Normal 5 2 43 2 2" xfId="3699" xr:uid="{5DE375D1-138E-4DEB-8BF5-13F17DBA60B7}"/>
    <cellStyle name="Normal 5 2 43 2 2 2" xfId="6937" xr:uid="{0B3A5FA8-C371-4DD2-9FB5-52F3023F7F6C}"/>
    <cellStyle name="Normal 5 2 43 2 2 2 2" xfId="12183" xr:uid="{FAD155E2-C917-46D7-99A9-8626EDCAAAB3}"/>
    <cellStyle name="Normal 5 2 43 2 2 2 2 2" xfId="23055" xr:uid="{12A996B4-EF6B-42F5-982F-FAAB2A651CE3}"/>
    <cellStyle name="Normal 5 2 43 2 2 2 2 3" xfId="39235" xr:uid="{B7867788-D7AD-47DF-984A-9D2E45B5429B}"/>
    <cellStyle name="Normal 5 2 43 2 2 2 3" xfId="18375" xr:uid="{321AF670-E535-4FF8-B2DE-F72ACAE23C0D}"/>
    <cellStyle name="Normal 5 2 43 2 2 2 4" xfId="29224" xr:uid="{666E8E66-6714-49E1-8D46-3ED5550B35BB}"/>
    <cellStyle name="Normal 5 2 43 2 2 2 5" xfId="35267" xr:uid="{FEA72FDF-CA78-4AD0-ADF8-CFB9EB7C84B7}"/>
    <cellStyle name="Normal 5 2 43 2 2 2 6" xfId="44498" xr:uid="{DADDCA91-F830-406C-8396-448EDF84F540}"/>
    <cellStyle name="Normal 5 2 43 2 2 3" xfId="12184" xr:uid="{F055A0F9-D188-4EA6-9023-24CA8042CB52}"/>
    <cellStyle name="Normal 5 2 43 2 2 3 2" xfId="23056" xr:uid="{F875AE3F-6D59-4F38-88F1-8A05B4C72BC1}"/>
    <cellStyle name="Normal 5 2 43 2 2 3 3" xfId="37254" xr:uid="{12F6C0A1-3538-4489-8A8B-E948CA73377D}"/>
    <cellStyle name="Normal 5 2 43 2 2 4" xfId="15319" xr:uid="{054DD283-8D30-40D8-8A9D-B5B83C5737DF}"/>
    <cellStyle name="Normal 5 2 43 2 2 5" xfId="26168" xr:uid="{4F39F711-795F-4200-AC25-2D837E34288C}"/>
    <cellStyle name="Normal 5 2 43 2 2 6" xfId="32318" xr:uid="{DC1B568D-2665-4EC8-B2CA-5BCB85F90957}"/>
    <cellStyle name="Normal 5 2 43 2 2 7" xfId="41442" xr:uid="{96526E74-6F11-4CBA-8833-5F64287D57BC}"/>
    <cellStyle name="Normal 5 2 43 2 3" xfId="5957" xr:uid="{3F0EF37E-86D3-4959-BD03-B9F7E1E62984}"/>
    <cellStyle name="Normal 5 2 43 2 3 2" xfId="12185" xr:uid="{CBECB373-99F3-4316-9C35-AF9EAAC33D03}"/>
    <cellStyle name="Normal 5 2 43 2 3 2 2" xfId="23057" xr:uid="{6115D368-7DA0-423F-AFDC-A4E5E5D91C87}"/>
    <cellStyle name="Normal 5 2 43 2 3 2 3" xfId="39234" xr:uid="{1D93EE6A-11D9-4EFD-8494-D4DDCFE1426F}"/>
    <cellStyle name="Normal 5 2 43 2 3 3" xfId="17395" xr:uid="{B4E1C735-6D97-4A59-90F8-56064A1154D5}"/>
    <cellStyle name="Normal 5 2 43 2 3 4" xfId="28244" xr:uid="{F7FCB35D-AF7C-4AB0-8E15-04D1B7437F4D}"/>
    <cellStyle name="Normal 5 2 43 2 3 5" xfId="35266" xr:uid="{80619F96-4E1E-48FD-95C7-E497565E7929}"/>
    <cellStyle name="Normal 5 2 43 2 3 6" xfId="43518" xr:uid="{605162B6-FFE3-4D50-8B30-67676BFB9550}"/>
    <cellStyle name="Normal 5 2 43 2 4" xfId="12186" xr:uid="{3157294D-5942-4D38-B2D0-D7B16D0D4E8D}"/>
    <cellStyle name="Normal 5 2 43 2 4 2" xfId="23058" xr:uid="{1B70F0E9-7559-498B-ADD7-12F38B31B3BE}"/>
    <cellStyle name="Normal 5 2 43 2 4 3" xfId="37253" xr:uid="{DF924727-9A74-47AF-9161-64E2E0B7CD8E}"/>
    <cellStyle name="Normal 5 2 43 2 5" xfId="14339" xr:uid="{4B71352C-38C5-4551-881E-BFBF75E674F1}"/>
    <cellStyle name="Normal 5 2 43 2 6" xfId="25188" xr:uid="{3C2A9F33-B30B-4192-A68B-5EE09E46493A}"/>
    <cellStyle name="Normal 5 2 43 2 7" xfId="31338" xr:uid="{D1F38AEE-448A-4F53-95CD-FE1C10705F78}"/>
    <cellStyle name="Normal 5 2 43 2 8" xfId="40462" xr:uid="{BB6BAC57-236C-47C3-A14D-B30FB1065DA5}"/>
    <cellStyle name="Normal 5 2 43 3" xfId="3206" xr:uid="{F71FAA71-1F77-4B0F-A261-45E692DC27D5}"/>
    <cellStyle name="Normal 5 2 43 3 2" xfId="6444" xr:uid="{CEFB2A09-D753-4984-A4E1-AF24CED2ED65}"/>
    <cellStyle name="Normal 5 2 43 3 2 2" xfId="12187" xr:uid="{103BD667-7E3F-4D1F-BC97-5D9AD1543C85}"/>
    <cellStyle name="Normal 5 2 43 3 2 2 2" xfId="23059" xr:uid="{ABB6ADE3-77E8-4A7A-9D38-B4FA783C09BE}"/>
    <cellStyle name="Normal 5 2 43 3 2 2 3" xfId="39236" xr:uid="{F9A0C5E6-1C5B-430D-856B-B682428B9F9D}"/>
    <cellStyle name="Normal 5 2 43 3 2 3" xfId="17882" xr:uid="{5C75649A-7654-4E8E-BC65-F60853ACC7E7}"/>
    <cellStyle name="Normal 5 2 43 3 2 4" xfId="28731" xr:uid="{3738FBB9-6E2D-42F6-80FC-ADAAAD1C677E}"/>
    <cellStyle name="Normal 5 2 43 3 2 5" xfId="35268" xr:uid="{6C228580-1EDE-4489-BAFD-C8E2FBC5DEC1}"/>
    <cellStyle name="Normal 5 2 43 3 2 6" xfId="44005" xr:uid="{54BD939F-F51B-4845-90CE-A97D4DC97CF7}"/>
    <cellStyle name="Normal 5 2 43 3 3" xfId="12188" xr:uid="{419ED22D-3EB7-4F0E-87B6-27CF2E22E747}"/>
    <cellStyle name="Normal 5 2 43 3 3 2" xfId="23060" xr:uid="{AE482ECC-3EFA-4E0D-B35C-D94314D25B01}"/>
    <cellStyle name="Normal 5 2 43 3 3 3" xfId="37255" xr:uid="{0FA74BE7-F694-4479-9930-0A9E05EFE461}"/>
    <cellStyle name="Normal 5 2 43 3 4" xfId="14826" xr:uid="{78AEC90C-188B-40C6-A6E1-A4A27D85F780}"/>
    <cellStyle name="Normal 5 2 43 3 5" xfId="25675" xr:uid="{687B54C3-ACFE-43FE-B76C-099AB2292C57}"/>
    <cellStyle name="Normal 5 2 43 3 6" xfId="31825" xr:uid="{417AE0B7-B8D6-49DC-9498-C94387911F9B}"/>
    <cellStyle name="Normal 5 2 43 3 7" xfId="40949" xr:uid="{BD1F6FC9-7F3E-4A5E-8032-28CD488A961B}"/>
    <cellStyle name="Normal 5 2 43 4" xfId="5464" xr:uid="{D96BCACA-5A72-4623-A542-0BAFF4530608}"/>
    <cellStyle name="Normal 5 2 43 4 2" xfId="12189" xr:uid="{1BFA9EDC-634F-4C1F-B5AA-39E279792815}"/>
    <cellStyle name="Normal 5 2 43 4 2 2" xfId="23061" xr:uid="{D88E0C5D-66F6-44EC-9ED2-0E375FA79175}"/>
    <cellStyle name="Normal 5 2 43 4 2 3" xfId="38270" xr:uid="{AB750C24-10B1-4158-86FA-53A1DB876ACA}"/>
    <cellStyle name="Normal 5 2 43 4 3" xfId="16902" xr:uid="{3716C955-3BF4-4987-ADBB-093AEF3686C5}"/>
    <cellStyle name="Normal 5 2 43 4 4" xfId="27751" xr:uid="{D14084A8-77CE-47D4-AFA4-C26783005C6F}"/>
    <cellStyle name="Normal 5 2 43 4 5" xfId="34305" xr:uid="{826AE2D4-3DB0-4A7B-BA65-F28420DAADDA}"/>
    <cellStyle name="Normal 5 2 43 4 6" xfId="43025" xr:uid="{8D338789-1549-4544-9EE6-D3C16EB22222}"/>
    <cellStyle name="Normal 5 2 43 5" xfId="12190" xr:uid="{648BAAD9-9C60-4A42-A387-2D94983AF0C3}"/>
    <cellStyle name="Normal 5 2 43 5 2" xfId="23062" xr:uid="{DCBDC0BB-7184-49B8-B5A7-438733F32A12}"/>
    <cellStyle name="Normal 5 2 43 5 3" xfId="36288" xr:uid="{CB70DE58-369B-4829-A3DD-4CDDD5EE7700}"/>
    <cellStyle name="Normal 5 2 43 6" xfId="13846" xr:uid="{0B19D192-5311-4A30-AA7E-0F58A27B1CB8}"/>
    <cellStyle name="Normal 5 2 43 7" xfId="24695" xr:uid="{E4B1BA1A-ECCD-4E09-8229-33B01CFFE1A2}"/>
    <cellStyle name="Normal 5 2 43 8" xfId="30848" xr:uid="{B41A1177-F056-4CD1-A257-E911F7BA4FC7}"/>
    <cellStyle name="Normal 5 2 43 9" xfId="39969" xr:uid="{EE9E14EE-1198-472C-B55F-C9A3993DE66E}"/>
    <cellStyle name="Normal 5 2 44" xfId="2563" xr:uid="{27975BED-8503-4B26-85EF-BAFE089BF1D6}"/>
    <cellStyle name="Normal 5 2 44 2" xfId="3544" xr:uid="{1CEF6567-071F-4218-86CD-0464C6FA7346}"/>
    <cellStyle name="Normal 5 2 44 2 2" xfId="6782" xr:uid="{6518FC54-E8F0-4599-9343-4FA935CB3837}"/>
    <cellStyle name="Normal 5 2 44 2 2 2" xfId="12191" xr:uid="{677E7216-D709-4078-BD26-274CBC1E44B5}"/>
    <cellStyle name="Normal 5 2 44 2 2 2 2" xfId="23063" xr:uid="{3CE60B39-98D0-42C2-94E6-089D99D9F4C1}"/>
    <cellStyle name="Normal 5 2 44 2 2 2 3" xfId="39237" xr:uid="{33ACBFDC-FE22-4271-B5B2-B13B2C243222}"/>
    <cellStyle name="Normal 5 2 44 2 2 3" xfId="18220" xr:uid="{B70E7418-B4B0-48EA-94C1-F6756ECB9665}"/>
    <cellStyle name="Normal 5 2 44 2 2 4" xfId="29069" xr:uid="{9BD56194-40A7-4641-8E6E-9C2CCFFC4929}"/>
    <cellStyle name="Normal 5 2 44 2 2 5" xfId="35269" xr:uid="{D535D721-3D05-4E82-9A8F-90C35BF7C8A5}"/>
    <cellStyle name="Normal 5 2 44 2 2 6" xfId="44343" xr:uid="{59F625C6-3D91-4352-A0E2-92C3089D22A2}"/>
    <cellStyle name="Normal 5 2 44 2 3" xfId="12192" xr:uid="{0BD98AC7-BA21-4EDD-B989-0C76D48CF008}"/>
    <cellStyle name="Normal 5 2 44 2 3 2" xfId="23064" xr:uid="{C1969C57-8658-4DCC-A916-B0C7F3EDCA55}"/>
    <cellStyle name="Normal 5 2 44 2 3 3" xfId="37256" xr:uid="{FEF97C1C-E273-487D-B99E-0B2657838DF9}"/>
    <cellStyle name="Normal 5 2 44 2 4" xfId="15164" xr:uid="{3000E144-F6DE-441B-A018-1C677471AB1C}"/>
    <cellStyle name="Normal 5 2 44 2 5" xfId="26013" xr:uid="{453A1865-75E3-41FC-AD0F-CCC9DF32A1E8}"/>
    <cellStyle name="Normal 5 2 44 2 6" xfId="32163" xr:uid="{BE3231F1-643A-416D-95B1-8F6C4847C2E0}"/>
    <cellStyle name="Normal 5 2 44 2 7" xfId="41287" xr:uid="{AAC45C4A-8150-49AB-9D83-0DCB618BB487}"/>
    <cellStyle name="Normal 5 2 44 3" xfId="5802" xr:uid="{C59095FD-8009-420B-A68A-68834A4708CD}"/>
    <cellStyle name="Normal 5 2 44 3 2" xfId="12193" xr:uid="{04C7B6F3-9145-482D-A34A-1DEAB23238BA}"/>
    <cellStyle name="Normal 5 2 44 3 2 2" xfId="23065" xr:uid="{97AE32E7-22D6-47B8-A26D-05548DF2A6C9}"/>
    <cellStyle name="Normal 5 2 44 3 2 3" xfId="38271" xr:uid="{CA4AC999-4987-428B-B042-3985D698EF67}"/>
    <cellStyle name="Normal 5 2 44 3 3" xfId="17240" xr:uid="{19A31DF0-D340-4A4E-9330-4D27C6B5EC6B}"/>
    <cellStyle name="Normal 5 2 44 3 4" xfId="28089" xr:uid="{2671BF1A-7FFF-432E-B140-C80C737058BE}"/>
    <cellStyle name="Normal 5 2 44 3 5" xfId="34306" xr:uid="{6E3E9368-6AFC-43EF-9B6B-65A412747483}"/>
    <cellStyle name="Normal 5 2 44 3 6" xfId="43363" xr:uid="{B39DBDFD-ADA1-4C0B-9C30-3F3C0BCC646B}"/>
    <cellStyle name="Normal 5 2 44 4" xfId="12194" xr:uid="{99ECA865-8061-4447-BC9E-CA4DBEE06C8D}"/>
    <cellStyle name="Normal 5 2 44 4 2" xfId="23066" xr:uid="{6BDDABDF-21EC-4586-93AD-D0BBE6F1302A}"/>
    <cellStyle name="Normal 5 2 44 4 3" xfId="36289" xr:uid="{1B032A71-BACC-4EB2-A5B5-EBF4CB5AB3B9}"/>
    <cellStyle name="Normal 5 2 44 5" xfId="14184" xr:uid="{543C82F7-408F-4BC7-815A-128694B6DD01}"/>
    <cellStyle name="Normal 5 2 44 6" xfId="25033" xr:uid="{46CC5031-DB62-42BD-8B91-7CC9B89496D8}"/>
    <cellStyle name="Normal 5 2 44 7" xfId="31183" xr:uid="{1F3385F5-36A3-44EC-A66C-542BB3EF8C0C}"/>
    <cellStyle name="Normal 5 2 44 8" xfId="40307" xr:uid="{6B906A4D-E192-4D19-88A5-857FDFB5B7D8}"/>
    <cellStyle name="Normal 5 2 45" xfId="3051" xr:uid="{901946C0-02D0-427F-91E9-6A8C56622959}"/>
    <cellStyle name="Normal 5 2 45 2" xfId="6289" xr:uid="{D7BF549B-1E86-4E40-ADEA-FCA6E4672CC5}"/>
    <cellStyle name="Normal 5 2 45 2 2" xfId="12195" xr:uid="{9892168C-4669-446D-BAE0-A7234CDBFD65}"/>
    <cellStyle name="Normal 5 2 45 2 2 2" xfId="23067" xr:uid="{A0D0A18A-F77F-4206-91A0-6BAD37B3DA0F}"/>
    <cellStyle name="Normal 5 2 45 2 2 3" xfId="39238" xr:uid="{18BE0071-BA69-404E-B9F4-3D7390A12789}"/>
    <cellStyle name="Normal 5 2 45 2 3" xfId="17727" xr:uid="{FEDB4960-12EE-4D57-B39B-274FB6F8AE95}"/>
    <cellStyle name="Normal 5 2 45 2 4" xfId="28576" xr:uid="{A51A9FF3-29C1-4F51-8AD1-F9EE80F4C2B6}"/>
    <cellStyle name="Normal 5 2 45 2 5" xfId="35270" xr:uid="{93F836B2-622A-4927-BA2C-4D1488308775}"/>
    <cellStyle name="Normal 5 2 45 2 6" xfId="43850" xr:uid="{04282432-FA99-4925-A15A-1A8FB8D1EB40}"/>
    <cellStyle name="Normal 5 2 45 3" xfId="12196" xr:uid="{E5EA9BA6-9669-407F-8511-3C84A1A9358C}"/>
    <cellStyle name="Normal 5 2 45 3 2" xfId="23068" xr:uid="{98460541-A54C-4FBF-AB02-3C0D9FEB52DB}"/>
    <cellStyle name="Normal 5 2 45 3 3" xfId="37257" xr:uid="{40D35773-7F20-4490-B191-585C960A22F6}"/>
    <cellStyle name="Normal 5 2 45 4" xfId="14671" xr:uid="{F5C0EA7F-6DDE-4374-985D-FC2AC9E4F01F}"/>
    <cellStyle name="Normal 5 2 45 5" xfId="25520" xr:uid="{3D33F9BD-7F5A-473E-864E-3B8943A23046}"/>
    <cellStyle name="Normal 5 2 45 6" xfId="31670" xr:uid="{0F34030F-5ECF-40E8-9D21-7458C307BAF0}"/>
    <cellStyle name="Normal 5 2 45 7" xfId="40794" xr:uid="{2E225DC1-EF62-4E84-B7D8-D2AFC1BC23DE}"/>
    <cellStyle name="Normal 5 2 46" xfId="4055" xr:uid="{5D0BF4A2-DCEB-49D0-A3BA-ABD40CD20D22}"/>
    <cellStyle name="Normal 5 2 46 2" xfId="7287" xr:uid="{2C2C9750-24A5-4D2F-B7B0-7AC8ADFF773D}"/>
    <cellStyle name="Normal 5 2 46 2 2" xfId="18725" xr:uid="{A154FDF9-75C3-46A8-9E11-95F6FF03ABCB}"/>
    <cellStyle name="Normal 5 2 46 2 3" xfId="29574" xr:uid="{9B1339F2-1920-48AF-8E43-C532F42888D9}"/>
    <cellStyle name="Normal 5 2 46 2 4" xfId="37556" xr:uid="{019F3902-558B-43CA-B3B8-844F94DADC26}"/>
    <cellStyle name="Normal 5 2 46 2 5" xfId="44848" xr:uid="{4239EC93-D297-4258-972A-0A996F84A374}"/>
    <cellStyle name="Normal 5 2 46 3" xfId="15669" xr:uid="{DEBE324B-9AAA-4669-AF5F-A4AAA965891F}"/>
    <cellStyle name="Normal 5 2 46 4" xfId="26518" xr:uid="{D3C8A491-21E0-4ED9-8BDC-33C34830CF9D}"/>
    <cellStyle name="Normal 5 2 46 5" xfId="33256" xr:uid="{54268A6E-9807-4051-BFA6-699F44176F60}"/>
    <cellStyle name="Normal 5 2 46 6" xfId="41792" xr:uid="{495AB352-28DB-4BBC-B53D-3971AF848039}"/>
    <cellStyle name="Normal 5 2 47" xfId="4596" xr:uid="{93A41BD8-5463-4C28-BC6A-64E052DECB83}"/>
    <cellStyle name="Normal 5 2 47 2" xfId="7652" xr:uid="{D366E202-240F-44F0-9989-9FA8A1A3C024}"/>
    <cellStyle name="Normal 5 2 47 2 2" xfId="19090" xr:uid="{B73C245D-F993-45C2-9B0F-1FAF820AE929}"/>
    <cellStyle name="Normal 5 2 47 2 3" xfId="29939" xr:uid="{363196BE-8FED-48F4-821C-EA729DC8BB06}"/>
    <cellStyle name="Normal 5 2 47 2 4" xfId="45213" xr:uid="{58FEF63F-82D6-4B91-9B27-C74951A3ED61}"/>
    <cellStyle name="Normal 5 2 47 3" xfId="16034" xr:uid="{F9A052C5-CD70-4F0C-BA40-6866930C2989}"/>
    <cellStyle name="Normal 5 2 47 4" xfId="26883" xr:uid="{148898D2-C913-4464-B8D6-A4B00445AA01}"/>
    <cellStyle name="Normal 5 2 47 5" xfId="35575" xr:uid="{906DEB49-3D4C-45EC-81B7-D5DCA8AC9CDD}"/>
    <cellStyle name="Normal 5 2 47 6" xfId="42157" xr:uid="{5DF6EA37-E4AB-4CD5-8055-305EA448D5CD}"/>
    <cellStyle name="Normal 5 2 48" xfId="4958" xr:uid="{61C3A037-E6DA-42E9-BED8-2261D4E18C48}"/>
    <cellStyle name="Normal 5 2 48 2" xfId="8014" xr:uid="{2C1637F5-2C25-4907-85B2-1EDBE4D7A2E9}"/>
    <cellStyle name="Normal 5 2 48 2 2" xfId="19452" xr:uid="{2FFABB2C-9E98-43D9-8DA9-0BECDEB24289}"/>
    <cellStyle name="Normal 5 2 48 2 3" xfId="30301" xr:uid="{7C74F390-655A-4858-8B39-438A3DAAB821}"/>
    <cellStyle name="Normal 5 2 48 2 4" xfId="45575" xr:uid="{81AF11E7-D096-4C1F-9F87-16756BF2BE1D}"/>
    <cellStyle name="Normal 5 2 48 3" xfId="16396" xr:uid="{D33C831F-1A06-4D92-AFC7-7167B58333FB}"/>
    <cellStyle name="Normal 5 2 48 4" xfId="27245" xr:uid="{EB20ACE5-2440-49CD-BB54-2B3933141B3F}"/>
    <cellStyle name="Normal 5 2 48 5" xfId="42519" xr:uid="{55084065-C3C0-4DC3-B9DB-F782602FACC2}"/>
    <cellStyle name="Normal 5 2 49" xfId="5309" xr:uid="{6A91A559-563E-4A62-911E-4A067E9ADD40}"/>
    <cellStyle name="Normal 5 2 49 2" xfId="16747" xr:uid="{A5882554-5034-47D4-A2C3-C186261A7F2A}"/>
    <cellStyle name="Normal 5 2 49 3" xfId="27596" xr:uid="{F88A6F57-DF11-4EFA-AFF9-DE8E7B32E183}"/>
    <cellStyle name="Normal 5 2 49 4" xfId="42870" xr:uid="{7F0103BA-BCAB-4F63-962C-25F89449B980}"/>
    <cellStyle name="Normal 5 2 5" xfId="1081" xr:uid="{38BFB33C-9480-4721-A0C4-9B3E8B39C0DC}"/>
    <cellStyle name="Normal 5 2 5 10" xfId="13701" xr:uid="{69B42DED-DB41-4B53-9A1B-A66AD923E7E4}"/>
    <cellStyle name="Normal 5 2 5 11" xfId="24550" xr:uid="{6BEC44B2-4AB1-4BF9-B2CE-C7B42B58B9BC}"/>
    <cellStyle name="Normal 5 2 5 12" xfId="30661" xr:uid="{8840C516-7114-47EC-AC6A-BB25E2C84A16}"/>
    <cellStyle name="Normal 5 2 5 13" xfId="39824" xr:uid="{A75E10FD-EDB2-479C-9057-3F5F8C63BFC3}"/>
    <cellStyle name="Normal 5 2 5 2" xfId="1082" xr:uid="{C7182783-E0BC-4DA5-9F80-3BE84FF7582C}"/>
    <cellStyle name="Normal 5 2 5 2 10" xfId="30662" xr:uid="{78094DA4-44B4-4E11-B138-84C756E5EF76}"/>
    <cellStyle name="Normal 5 2 5 2 11" xfId="39825" xr:uid="{70205072-571C-4431-886C-1F780FF71655}"/>
    <cellStyle name="Normal 5 2 5 2 2" xfId="2574" xr:uid="{4B15457E-0982-42BF-87DE-12A18B947415}"/>
    <cellStyle name="Normal 5 2 5 2 2 2" xfId="3555" xr:uid="{D4B3A7E9-6873-4A4D-AD5B-FAB832B1184C}"/>
    <cellStyle name="Normal 5 2 5 2 2 2 2" xfId="6793" xr:uid="{B5F8407A-43FF-4F1E-A3C6-85655152E70C}"/>
    <cellStyle name="Normal 5 2 5 2 2 2 2 2" xfId="12197" xr:uid="{CD794C90-4CF7-4FA8-8429-082453A78612}"/>
    <cellStyle name="Normal 5 2 5 2 2 2 2 2 2" xfId="23069" xr:uid="{2DCA3852-F6F2-4DA7-B324-214C181F86D6}"/>
    <cellStyle name="Normal 5 2 5 2 2 2 2 2 3" xfId="39239" xr:uid="{47F04F06-DC9F-4B0B-9076-22FCDE10DD9F}"/>
    <cellStyle name="Normal 5 2 5 2 2 2 2 3" xfId="18231" xr:uid="{51DF03AE-1E60-49C8-AB6E-FF695D0577D8}"/>
    <cellStyle name="Normal 5 2 5 2 2 2 2 4" xfId="29080" xr:uid="{40A00384-002F-488A-A7CF-E0327BA41524}"/>
    <cellStyle name="Normal 5 2 5 2 2 2 2 5" xfId="35271" xr:uid="{2F31EEC3-447C-41E5-9E3D-86D113E98C9F}"/>
    <cellStyle name="Normal 5 2 5 2 2 2 2 6" xfId="44354" xr:uid="{0C4A8B0E-3B9E-49F9-AE12-3D9BFF2574EA}"/>
    <cellStyle name="Normal 5 2 5 2 2 2 3" xfId="12198" xr:uid="{A813C478-39BC-4352-A5D5-AB3CABFC3F51}"/>
    <cellStyle name="Normal 5 2 5 2 2 2 3 2" xfId="23070" xr:uid="{6A5EF93C-F5AD-4A47-902B-A4B76875C660}"/>
    <cellStyle name="Normal 5 2 5 2 2 2 3 3" xfId="37258" xr:uid="{BCD6C9FB-1DC9-4F46-8383-4ED94A4EB39B}"/>
    <cellStyle name="Normal 5 2 5 2 2 2 4" xfId="15175" xr:uid="{D75F48CA-CBDB-42E9-82B1-7DB90A92B34D}"/>
    <cellStyle name="Normal 5 2 5 2 2 2 5" xfId="26024" xr:uid="{1A4A1871-F7C1-4454-8EC5-0359839FCBE3}"/>
    <cellStyle name="Normal 5 2 5 2 2 2 6" xfId="32174" xr:uid="{06603D08-EB0D-4CA1-BFE2-A0C646754137}"/>
    <cellStyle name="Normal 5 2 5 2 2 2 7" xfId="41298" xr:uid="{692B1620-6B2C-4EA7-85E2-F63683FD420F}"/>
    <cellStyle name="Normal 5 2 5 2 2 3" xfId="5813" xr:uid="{3E230684-CFF9-4418-BE40-40CB37927AAB}"/>
    <cellStyle name="Normal 5 2 5 2 2 3 2" xfId="12199" xr:uid="{678702B7-5018-44A1-8613-D60B5C9CBCFC}"/>
    <cellStyle name="Normal 5 2 5 2 2 3 2 2" xfId="23071" xr:uid="{67FE3544-755C-4EF1-9FBC-1A850C94BB31}"/>
    <cellStyle name="Normal 5 2 5 2 2 3 2 3" xfId="38272" xr:uid="{DA79BC71-8F0C-49D6-AA00-38A4DE9CA799}"/>
    <cellStyle name="Normal 5 2 5 2 2 3 3" xfId="17251" xr:uid="{6B85A100-9A80-4437-9F20-FE300045730E}"/>
    <cellStyle name="Normal 5 2 5 2 2 3 4" xfId="28100" xr:uid="{21F4430B-802C-46BE-81C7-F1937F535D15}"/>
    <cellStyle name="Normal 5 2 5 2 2 3 5" xfId="34307" xr:uid="{ABD28FF4-A84C-4D43-BCB1-A930D9A78F51}"/>
    <cellStyle name="Normal 5 2 5 2 2 3 6" xfId="43374" xr:uid="{C1F9A79D-5809-414E-BD8E-C128465394A7}"/>
    <cellStyle name="Normal 5 2 5 2 2 4" xfId="12200" xr:uid="{069590C2-7FCD-49CD-A154-E057B3E97F08}"/>
    <cellStyle name="Normal 5 2 5 2 2 4 2" xfId="23072" xr:uid="{5E504C4D-4E58-4936-8073-BE0D4CFA76F8}"/>
    <cellStyle name="Normal 5 2 5 2 2 4 3" xfId="36290" xr:uid="{73312558-7EDA-40BF-8DE7-4C086749DDF1}"/>
    <cellStyle name="Normal 5 2 5 2 2 5" xfId="14195" xr:uid="{FF77B49E-9D1B-4A63-B959-EC3378ABF3A3}"/>
    <cellStyle name="Normal 5 2 5 2 2 6" xfId="25044" xr:uid="{3A0C07C2-2720-495C-AA77-8B6CFF189B2C}"/>
    <cellStyle name="Normal 5 2 5 2 2 7" xfId="31194" xr:uid="{25AFE811-BC0A-4A39-8F7A-4AE6B2947DEE}"/>
    <cellStyle name="Normal 5 2 5 2 2 8" xfId="40318" xr:uid="{16B5D761-7B26-4781-AD96-3B34223F7CAE}"/>
    <cellStyle name="Normal 5 2 5 2 3" xfId="3062" xr:uid="{C0D3A7F8-7526-4D1D-B14A-EE22E4373572}"/>
    <cellStyle name="Normal 5 2 5 2 3 2" xfId="6300" xr:uid="{0E5F4996-ED16-44E5-964E-ECAEE0E8C8A2}"/>
    <cellStyle name="Normal 5 2 5 2 3 2 2" xfId="12201" xr:uid="{45109346-7E65-4DA2-BA21-0D329A513CC9}"/>
    <cellStyle name="Normal 5 2 5 2 3 2 2 2" xfId="23073" xr:uid="{7F6F5B57-6270-49F3-BA11-582178EFC86B}"/>
    <cellStyle name="Normal 5 2 5 2 3 2 2 3" xfId="39240" xr:uid="{057A34A4-EB44-4452-9BEB-7C276889AA1C}"/>
    <cellStyle name="Normal 5 2 5 2 3 2 3" xfId="17738" xr:uid="{B69D9419-D68B-49F3-A90E-67B03A1691A5}"/>
    <cellStyle name="Normal 5 2 5 2 3 2 4" xfId="28587" xr:uid="{CBCAB0E7-ADEA-4AAD-8E53-BEEAB4E60F66}"/>
    <cellStyle name="Normal 5 2 5 2 3 2 5" xfId="35272" xr:uid="{D5477321-9F27-4B04-9C0C-140EC35C4724}"/>
    <cellStyle name="Normal 5 2 5 2 3 2 6" xfId="43861" xr:uid="{B2B74706-88FF-46AA-9349-F1739A70794D}"/>
    <cellStyle name="Normal 5 2 5 2 3 3" xfId="12202" xr:uid="{BE8D365F-6D0C-4BF8-9E72-C56EBA3D1867}"/>
    <cellStyle name="Normal 5 2 5 2 3 3 2" xfId="23074" xr:uid="{B19043D3-4D17-43AC-BA48-D91B344CF80F}"/>
    <cellStyle name="Normal 5 2 5 2 3 3 3" xfId="37259" xr:uid="{378D0A40-B335-4BF7-9ACA-E8C9F51718A5}"/>
    <cellStyle name="Normal 5 2 5 2 3 4" xfId="14682" xr:uid="{E80BD734-CDE6-49B3-85FF-33E5C2DE5755}"/>
    <cellStyle name="Normal 5 2 5 2 3 5" xfId="25531" xr:uid="{AB61DE44-8F01-42F8-BF34-B3164D022634}"/>
    <cellStyle name="Normal 5 2 5 2 3 6" xfId="31681" xr:uid="{EE6408F2-1D36-48A6-B7E9-BB1A89845DF8}"/>
    <cellStyle name="Normal 5 2 5 2 3 7" xfId="40805" xr:uid="{7BD1A3C5-3B98-48AD-BCDD-F7B613C2CAA9}"/>
    <cellStyle name="Normal 5 2 5 2 4" xfId="4066" xr:uid="{50B46ED9-4AAA-4647-8C94-B3A82BFA1761}"/>
    <cellStyle name="Normal 5 2 5 2 4 2" xfId="7298" xr:uid="{2A3EEF86-55FB-49C1-98D9-88B57C9BAD54}"/>
    <cellStyle name="Normal 5 2 5 2 4 2 2" xfId="18736" xr:uid="{E4570416-B94C-465A-93B2-0E0E2F90C889}"/>
    <cellStyle name="Normal 5 2 5 2 4 2 3" xfId="29585" xr:uid="{6B02A69B-E5A4-4B87-9EC5-C5D916A81660}"/>
    <cellStyle name="Normal 5 2 5 2 4 2 4" xfId="37843" xr:uid="{FCE5CF6D-54C3-4B5B-9793-6E127E1C4910}"/>
    <cellStyle name="Normal 5 2 5 2 4 2 5" xfId="44859" xr:uid="{E03BE542-E56B-4073-9C7A-82D792CE368B}"/>
    <cellStyle name="Normal 5 2 5 2 4 3" xfId="15680" xr:uid="{82117B2C-AE30-448D-943E-A175238F9AEB}"/>
    <cellStyle name="Normal 5 2 5 2 4 4" xfId="26529" xr:uid="{CECE92BB-2DCE-45B2-B69D-97A74F399084}"/>
    <cellStyle name="Normal 5 2 5 2 4 5" xfId="33257" xr:uid="{3CF5697A-8067-4DB9-98B7-BC2B004059E7}"/>
    <cellStyle name="Normal 5 2 5 2 4 6" xfId="41803" xr:uid="{459B6753-DC0C-48A3-A841-3E1D05AB1FA7}"/>
    <cellStyle name="Normal 5 2 5 2 5" xfId="4607" xr:uid="{B6165C14-5F86-43AB-B110-AFE222E2D692}"/>
    <cellStyle name="Normal 5 2 5 2 5 2" xfId="7663" xr:uid="{9253724A-5D2C-4DEF-BC10-3AE0AA4941A7}"/>
    <cellStyle name="Normal 5 2 5 2 5 2 2" xfId="19101" xr:uid="{FA713B38-DAA2-4094-BD76-C7662D6E70CF}"/>
    <cellStyle name="Normal 5 2 5 2 5 2 3" xfId="29950" xr:uid="{630F7A1B-AB78-4FF1-8891-D5800A924FFA}"/>
    <cellStyle name="Normal 5 2 5 2 5 2 4" xfId="45224" xr:uid="{A7760C9D-4F94-47CD-A234-7DF4E624BD19}"/>
    <cellStyle name="Normal 5 2 5 2 5 3" xfId="16045" xr:uid="{F4FE09EE-407B-45B0-A2B8-20962B245C35}"/>
    <cellStyle name="Normal 5 2 5 2 5 4" xfId="26894" xr:uid="{B03D4F2D-44AA-4ADF-9C56-82784213E984}"/>
    <cellStyle name="Normal 5 2 5 2 5 5" xfId="35860" xr:uid="{B9C3B2AC-453F-4B1D-B05D-4ABD9D659BFD}"/>
    <cellStyle name="Normal 5 2 5 2 5 6" xfId="42168" xr:uid="{8A084A5C-D8E5-4542-9945-E460C526F1A3}"/>
    <cellStyle name="Normal 5 2 5 2 6" xfId="4969" xr:uid="{8868BECB-0AF4-4371-A51D-885EE3C625BD}"/>
    <cellStyle name="Normal 5 2 5 2 6 2" xfId="8025" xr:uid="{12A1DDEF-CB51-4C1C-9310-055D64B464F8}"/>
    <cellStyle name="Normal 5 2 5 2 6 2 2" xfId="19463" xr:uid="{57BD7045-A854-4D81-ACE7-559498FEA736}"/>
    <cellStyle name="Normal 5 2 5 2 6 2 3" xfId="30312" xr:uid="{3378ECF8-D02E-44A9-A282-1CC83B899019}"/>
    <cellStyle name="Normal 5 2 5 2 6 2 4" xfId="45586" xr:uid="{7D80CB8A-F18D-4F36-9627-F985D708219B}"/>
    <cellStyle name="Normal 5 2 5 2 6 3" xfId="16407" xr:uid="{B18F795C-38C0-486A-B220-7496ACC2F59E}"/>
    <cellStyle name="Normal 5 2 5 2 6 4" xfId="27256" xr:uid="{34EBF2E8-D6BC-43CB-BFD5-8BEBA7212905}"/>
    <cellStyle name="Normal 5 2 5 2 6 5" xfId="42530" xr:uid="{FA3D07BA-555F-416E-831F-1B640BB39B0A}"/>
    <cellStyle name="Normal 5 2 5 2 7" xfId="5320" xr:uid="{45F70130-E63D-4D78-BE45-1BD863DC1C5A}"/>
    <cellStyle name="Normal 5 2 5 2 7 2" xfId="16758" xr:uid="{B191DD3E-7CAE-49B3-9A6D-6D424C429D35}"/>
    <cellStyle name="Normal 5 2 5 2 7 3" xfId="27607" xr:uid="{439BCE02-1F5C-4D27-8E82-9C4F83C84F3E}"/>
    <cellStyle name="Normal 5 2 5 2 7 4" xfId="42881" xr:uid="{9580DBFB-76AC-4122-AFDA-F97D256B3377}"/>
    <cellStyle name="Normal 5 2 5 2 8" xfId="13702" xr:uid="{24734564-2E91-4E76-BFFC-3C2F3FA04590}"/>
    <cellStyle name="Normal 5 2 5 2 9" xfId="24551" xr:uid="{D4C4DE86-79AE-4647-B438-A40E26C488D2}"/>
    <cellStyle name="Normal 5 2 5 3" xfId="1083" xr:uid="{0C98BCBA-734D-4CE1-A0EF-B54B81C77A46}"/>
    <cellStyle name="Normal 5 2 5 3 10" xfId="30663" xr:uid="{355FA166-7295-4CD0-BD8C-718C6B03EF03}"/>
    <cellStyle name="Normal 5 2 5 3 11" xfId="39826" xr:uid="{BBCE587B-20AF-49E0-9356-F7A345E0B9E3}"/>
    <cellStyle name="Normal 5 2 5 3 2" xfId="2575" xr:uid="{D647E5A5-FA3F-4DAF-9EA0-C4339987205D}"/>
    <cellStyle name="Normal 5 2 5 3 2 2" xfId="3556" xr:uid="{48F6442F-F881-43A5-A5A6-BD12B7FEECBD}"/>
    <cellStyle name="Normal 5 2 5 3 2 2 2" xfId="6794" xr:uid="{E08224F2-1178-48D6-AB37-A5D697B305B1}"/>
    <cellStyle name="Normal 5 2 5 3 2 2 2 2" xfId="12203" xr:uid="{35343C91-D3BD-4D5F-9CE2-63B38CE4D482}"/>
    <cellStyle name="Normal 5 2 5 3 2 2 2 2 2" xfId="23075" xr:uid="{9DA12314-7DDA-4585-A48E-459449668AC2}"/>
    <cellStyle name="Normal 5 2 5 3 2 2 2 2 3" xfId="39241" xr:uid="{8060BE92-25E4-4E28-9CC1-E68DF821B5EB}"/>
    <cellStyle name="Normal 5 2 5 3 2 2 2 3" xfId="18232" xr:uid="{D9E85737-5CF7-4D5B-B44D-5C147DF3488B}"/>
    <cellStyle name="Normal 5 2 5 3 2 2 2 4" xfId="29081" xr:uid="{57140A38-E02C-4B61-BE56-98F9C723D32A}"/>
    <cellStyle name="Normal 5 2 5 3 2 2 2 5" xfId="35273" xr:uid="{5D90EEE7-AEA6-41C5-BEAE-52E271B0CABB}"/>
    <cellStyle name="Normal 5 2 5 3 2 2 2 6" xfId="44355" xr:uid="{E6F5E065-9263-40C2-AA6B-9F2935D50B24}"/>
    <cellStyle name="Normal 5 2 5 3 2 2 3" xfId="12204" xr:uid="{608DA6BE-0948-4691-BB34-BD1E0EE0B153}"/>
    <cellStyle name="Normal 5 2 5 3 2 2 3 2" xfId="23076" xr:uid="{3F267E16-B1BB-4457-80D7-4C812BB58496}"/>
    <cellStyle name="Normal 5 2 5 3 2 2 3 3" xfId="37260" xr:uid="{C17F85B8-EE37-4E01-9843-FAB2B1E83783}"/>
    <cellStyle name="Normal 5 2 5 3 2 2 4" xfId="15176" xr:uid="{AD4B60E4-2FAD-4B2E-88A9-B973AC8DDDD7}"/>
    <cellStyle name="Normal 5 2 5 3 2 2 5" xfId="26025" xr:uid="{ABBA7FF3-F1C3-424A-BF4B-5B1748C6FE3C}"/>
    <cellStyle name="Normal 5 2 5 3 2 2 6" xfId="32175" xr:uid="{CB203864-E6C4-4417-9A86-C40B911A4E7D}"/>
    <cellStyle name="Normal 5 2 5 3 2 2 7" xfId="41299" xr:uid="{62A5DEED-5C91-4E01-8C06-5F3B5742C0B6}"/>
    <cellStyle name="Normal 5 2 5 3 2 3" xfId="5814" xr:uid="{B98E1F20-9470-490C-8B5B-1A7A3C306D04}"/>
    <cellStyle name="Normal 5 2 5 3 2 3 2" xfId="12205" xr:uid="{164BE870-C964-473F-B022-398AC8FEEA16}"/>
    <cellStyle name="Normal 5 2 5 3 2 3 2 2" xfId="23077" xr:uid="{C4497ADC-E6DD-41E1-8E72-EC6EE9FCA7B3}"/>
    <cellStyle name="Normal 5 2 5 3 2 3 2 3" xfId="38273" xr:uid="{FC2D3A9E-9684-4142-9135-505246D7AB70}"/>
    <cellStyle name="Normal 5 2 5 3 2 3 3" xfId="17252" xr:uid="{C1573746-2267-4C84-AEE7-D8A3747E889D}"/>
    <cellStyle name="Normal 5 2 5 3 2 3 4" xfId="28101" xr:uid="{08D7030E-67D6-4E00-B4FD-A63C0AB730B2}"/>
    <cellStyle name="Normal 5 2 5 3 2 3 5" xfId="34308" xr:uid="{9D7399EF-22B3-4A73-B28C-36D72FF6EF71}"/>
    <cellStyle name="Normal 5 2 5 3 2 3 6" xfId="43375" xr:uid="{546F28E7-2AEC-4779-B021-FDABD9D0F2F3}"/>
    <cellStyle name="Normal 5 2 5 3 2 4" xfId="12206" xr:uid="{541757E6-E3F1-4205-92AD-4553163198D3}"/>
    <cellStyle name="Normal 5 2 5 3 2 4 2" xfId="23078" xr:uid="{C4DF8683-D83F-4EAC-9404-7CF90821EB6E}"/>
    <cellStyle name="Normal 5 2 5 3 2 4 3" xfId="36291" xr:uid="{A9D33413-DFFA-4FA4-9AA4-6DAB5D7E8936}"/>
    <cellStyle name="Normal 5 2 5 3 2 5" xfId="14196" xr:uid="{D711BA5E-D1BF-423D-A2CB-4A16F7D4D084}"/>
    <cellStyle name="Normal 5 2 5 3 2 6" xfId="25045" xr:uid="{AC5626AB-C2F0-4EE1-A4E4-5263092A693C}"/>
    <cellStyle name="Normal 5 2 5 3 2 7" xfId="31195" xr:uid="{E201D202-E077-4CC8-AD02-F0BE7A4F72FB}"/>
    <cellStyle name="Normal 5 2 5 3 2 8" xfId="40319" xr:uid="{1FEEAEE1-3069-4D52-BF58-A87D715E988E}"/>
    <cellStyle name="Normal 5 2 5 3 3" xfId="3063" xr:uid="{490A06C9-4CF5-427A-A422-ECE93FD83ADD}"/>
    <cellStyle name="Normal 5 2 5 3 3 2" xfId="6301" xr:uid="{E7BA7670-3E43-4D9A-ADF7-8E415E0A29FE}"/>
    <cellStyle name="Normal 5 2 5 3 3 2 2" xfId="12207" xr:uid="{1E505448-99F1-4362-BE44-4F478CC279A6}"/>
    <cellStyle name="Normal 5 2 5 3 3 2 2 2" xfId="23079" xr:uid="{9527D569-048C-492B-A261-62ADE6DC2FB1}"/>
    <cellStyle name="Normal 5 2 5 3 3 2 2 3" xfId="39242" xr:uid="{2553BC6A-7C5F-4570-A3D1-E4641D7EDDF0}"/>
    <cellStyle name="Normal 5 2 5 3 3 2 3" xfId="17739" xr:uid="{BA3DED29-6B5E-405C-986A-AEBC792BFC95}"/>
    <cellStyle name="Normal 5 2 5 3 3 2 4" xfId="28588" xr:uid="{B6014BD2-4925-48FD-A418-CA97D93BCA50}"/>
    <cellStyle name="Normal 5 2 5 3 3 2 5" xfId="35274" xr:uid="{A9B915A6-1B12-4C20-89E9-15C9E28DCB70}"/>
    <cellStyle name="Normal 5 2 5 3 3 2 6" xfId="43862" xr:uid="{FF8C3EF1-3862-4CE6-BB83-BBB7CE8394AD}"/>
    <cellStyle name="Normal 5 2 5 3 3 3" xfId="12208" xr:uid="{17384DA9-11C4-434D-B1B7-67A699660108}"/>
    <cellStyle name="Normal 5 2 5 3 3 3 2" xfId="23080" xr:uid="{CABFACB9-6327-4B1B-8A39-F0B72A9BAFAB}"/>
    <cellStyle name="Normal 5 2 5 3 3 3 3" xfId="37261" xr:uid="{86F99319-6CAF-48E8-AC21-637709A8D66F}"/>
    <cellStyle name="Normal 5 2 5 3 3 4" xfId="14683" xr:uid="{16C40D2A-B30F-4730-9C86-F2C540B277C5}"/>
    <cellStyle name="Normal 5 2 5 3 3 5" xfId="25532" xr:uid="{EFAD3EE9-74AC-449F-AAAC-009307DD4FED}"/>
    <cellStyle name="Normal 5 2 5 3 3 6" xfId="31682" xr:uid="{9A065788-0BB6-42BC-ACAF-3F1751AA6786}"/>
    <cellStyle name="Normal 5 2 5 3 3 7" xfId="40806" xr:uid="{70B05524-B2D6-4058-A9AA-0C762E682362}"/>
    <cellStyle name="Normal 5 2 5 3 4" xfId="4067" xr:uid="{24A90E9E-41A3-46AB-B29C-BD11D0243C44}"/>
    <cellStyle name="Normal 5 2 5 3 4 2" xfId="7299" xr:uid="{5ED8EC52-6DEA-4F42-A7B2-448EAFFD3AE8}"/>
    <cellStyle name="Normal 5 2 5 3 4 2 2" xfId="18737" xr:uid="{5B5C7CC7-91E0-4C1F-9408-725AEE5B2496}"/>
    <cellStyle name="Normal 5 2 5 3 4 2 3" xfId="29586" xr:uid="{4A7A17EC-C6C0-47DC-9735-3BD00CE8E1C8}"/>
    <cellStyle name="Normal 5 2 5 3 4 2 4" xfId="37844" xr:uid="{FF110C0E-B80D-4B05-BF6F-48430E6C21BE}"/>
    <cellStyle name="Normal 5 2 5 3 4 2 5" xfId="44860" xr:uid="{619D2E9B-33C3-461E-925E-CFABD28F396C}"/>
    <cellStyle name="Normal 5 2 5 3 4 3" xfId="15681" xr:uid="{A4DAB441-F668-4CCC-9FE0-79D805978EEF}"/>
    <cellStyle name="Normal 5 2 5 3 4 4" xfId="26530" xr:uid="{C2F7605F-23CB-43E9-9376-87B7ADDA68C8}"/>
    <cellStyle name="Normal 5 2 5 3 4 5" xfId="33258" xr:uid="{9FDE8DE4-B1B2-4904-98EE-BA6EE30D532D}"/>
    <cellStyle name="Normal 5 2 5 3 4 6" xfId="41804" xr:uid="{3EB1A435-E6AF-4600-8E73-DA17437A316E}"/>
    <cellStyle name="Normal 5 2 5 3 5" xfId="4608" xr:uid="{90EA0AD0-421A-4304-B2B2-9B35F5ABED44}"/>
    <cellStyle name="Normal 5 2 5 3 5 2" xfId="7664" xr:uid="{3BB62130-95E7-4642-B43B-59EEEC3F0B19}"/>
    <cellStyle name="Normal 5 2 5 3 5 2 2" xfId="19102" xr:uid="{879937CE-3CB7-452D-A62E-BE30A4819C63}"/>
    <cellStyle name="Normal 5 2 5 3 5 2 3" xfId="29951" xr:uid="{2201A6F0-B69B-49A3-A899-156C4839128C}"/>
    <cellStyle name="Normal 5 2 5 3 5 2 4" xfId="45225" xr:uid="{2629FADB-1B43-4D72-8E8F-F370386EC4F6}"/>
    <cellStyle name="Normal 5 2 5 3 5 3" xfId="16046" xr:uid="{2C4BBE16-5102-4892-A0F2-68F65DC01463}"/>
    <cellStyle name="Normal 5 2 5 3 5 4" xfId="26895" xr:uid="{43EAB327-D556-4533-8572-4DE5E594887F}"/>
    <cellStyle name="Normal 5 2 5 3 5 5" xfId="35861" xr:uid="{40D830A8-3799-49F7-9F93-70F1C5BB7951}"/>
    <cellStyle name="Normal 5 2 5 3 5 6" xfId="42169" xr:uid="{9EA4F550-0273-4773-BF55-F96FE8C88947}"/>
    <cellStyle name="Normal 5 2 5 3 6" xfId="4970" xr:uid="{0CBA815F-0A72-44C8-83DE-51D890045DCB}"/>
    <cellStyle name="Normal 5 2 5 3 6 2" xfId="8026" xr:uid="{BD807DC4-728C-47B0-93E7-0ACD3E5925B8}"/>
    <cellStyle name="Normal 5 2 5 3 6 2 2" xfId="19464" xr:uid="{274EFA09-3ACE-4DB4-887C-415B815DC684}"/>
    <cellStyle name="Normal 5 2 5 3 6 2 3" xfId="30313" xr:uid="{781AC9E9-092A-4688-AC54-FD973B3FFA21}"/>
    <cellStyle name="Normal 5 2 5 3 6 2 4" xfId="45587" xr:uid="{5FEBB161-6D65-40A2-9791-A3A3A3E8B78F}"/>
    <cellStyle name="Normal 5 2 5 3 6 3" xfId="16408" xr:uid="{25FBB046-8FE1-40D9-91C6-1F1DF6890B14}"/>
    <cellStyle name="Normal 5 2 5 3 6 4" xfId="27257" xr:uid="{719BCA62-760D-41F2-B1FD-697DE789B361}"/>
    <cellStyle name="Normal 5 2 5 3 6 5" xfId="42531" xr:uid="{ECCD96F7-6F8F-4227-B74E-FE9AB7CCECED}"/>
    <cellStyle name="Normal 5 2 5 3 7" xfId="5321" xr:uid="{8DF1E6D0-92AC-484A-9238-1CA67214E304}"/>
    <cellStyle name="Normal 5 2 5 3 7 2" xfId="16759" xr:uid="{604AB072-1F0F-4E9A-B021-2073CE186B34}"/>
    <cellStyle name="Normal 5 2 5 3 7 3" xfId="27608" xr:uid="{47C65C7F-497D-4FDE-A38D-16E18ABD5387}"/>
    <cellStyle name="Normal 5 2 5 3 7 4" xfId="42882" xr:uid="{C665DBFD-FAC9-40A3-A419-3D0D6990BF19}"/>
    <cellStyle name="Normal 5 2 5 3 8" xfId="13703" xr:uid="{FF3FB779-63C8-4731-928A-9DB0F4A1CAE5}"/>
    <cellStyle name="Normal 5 2 5 3 9" xfId="24552" xr:uid="{CA818AD6-4C7D-4BCA-A9C0-FDE58C1363BA}"/>
    <cellStyle name="Normal 5 2 5 4" xfId="2573" xr:uid="{68E174DB-40BB-4A66-9AE9-00C2F5D78E8E}"/>
    <cellStyle name="Normal 5 2 5 4 2" xfId="3554" xr:uid="{1CB44403-B4DF-4445-AC7E-679936A2A726}"/>
    <cellStyle name="Normal 5 2 5 4 2 2" xfId="6792" xr:uid="{0487B768-DAD3-4A60-81A2-F93AA1BBFD50}"/>
    <cellStyle name="Normal 5 2 5 4 2 2 2" xfId="12209" xr:uid="{4CC53E9F-559E-41CC-855E-E51FA7108F5A}"/>
    <cellStyle name="Normal 5 2 5 4 2 2 2 2" xfId="23081" xr:uid="{955E4B61-6513-4877-B7AE-673450A83012}"/>
    <cellStyle name="Normal 5 2 5 4 2 2 2 3" xfId="39243" xr:uid="{52615AB8-CEFE-4720-BB4A-392280D065DF}"/>
    <cellStyle name="Normal 5 2 5 4 2 2 3" xfId="18230" xr:uid="{D1523028-A760-44A9-8F13-C082D12EF28C}"/>
    <cellStyle name="Normal 5 2 5 4 2 2 4" xfId="29079" xr:uid="{0903B7DF-6EFC-45DD-BBBD-54B5A2761683}"/>
    <cellStyle name="Normal 5 2 5 4 2 2 5" xfId="35275" xr:uid="{9BABC3AA-ADE9-4819-8487-163A5B43B02F}"/>
    <cellStyle name="Normal 5 2 5 4 2 2 6" xfId="44353" xr:uid="{78D5FEA1-C1C7-4348-9ACC-64B912E4D2DA}"/>
    <cellStyle name="Normal 5 2 5 4 2 3" xfId="12210" xr:uid="{93AE36B7-243F-4387-99D9-1B177319FA9F}"/>
    <cellStyle name="Normal 5 2 5 4 2 3 2" xfId="23082" xr:uid="{C139CAE3-FC37-4A20-9972-CDB0296B1BF5}"/>
    <cellStyle name="Normal 5 2 5 4 2 3 3" xfId="37262" xr:uid="{89B147E0-218C-4A08-A065-906A93AC7918}"/>
    <cellStyle name="Normal 5 2 5 4 2 4" xfId="15174" xr:uid="{9249B069-360B-4117-AF5B-103BA672E9EA}"/>
    <cellStyle name="Normal 5 2 5 4 2 5" xfId="26023" xr:uid="{645FEB72-2ED6-4F33-9036-3A4A11D30263}"/>
    <cellStyle name="Normal 5 2 5 4 2 6" xfId="32173" xr:uid="{0C17460E-FB64-41D7-9F74-4E38C0CDB204}"/>
    <cellStyle name="Normal 5 2 5 4 2 7" xfId="41297" xr:uid="{412FA274-B444-4C09-9E9E-F656E99840EA}"/>
    <cellStyle name="Normal 5 2 5 4 3" xfId="5812" xr:uid="{84D5B90E-4885-4007-BE16-FC8BBAE33C3C}"/>
    <cellStyle name="Normal 5 2 5 4 3 2" xfId="12211" xr:uid="{51FEDCCD-6EB6-463F-B429-D72D83CDAD1D}"/>
    <cellStyle name="Normal 5 2 5 4 3 2 2" xfId="23083" xr:uid="{4B2F8E5C-71EB-453D-8093-61A16D09DF50}"/>
    <cellStyle name="Normal 5 2 5 4 3 2 3" xfId="38274" xr:uid="{FDC6D477-AD8B-448E-8D8C-0FBEBB01EA61}"/>
    <cellStyle name="Normal 5 2 5 4 3 3" xfId="17250" xr:uid="{74236ABD-BA36-4229-819E-2A22D2044FB7}"/>
    <cellStyle name="Normal 5 2 5 4 3 4" xfId="28099" xr:uid="{DCE2C7F8-2DC4-4B1C-BBA0-731D529CCF4A}"/>
    <cellStyle name="Normal 5 2 5 4 3 5" xfId="34309" xr:uid="{7B6317F4-F8C0-4DA9-8CDA-DD5F9F78BBB3}"/>
    <cellStyle name="Normal 5 2 5 4 3 6" xfId="43373" xr:uid="{228A1D82-76B6-4523-89F0-456B03804EB5}"/>
    <cellStyle name="Normal 5 2 5 4 4" xfId="12212" xr:uid="{61BB0EF4-0066-4FE0-8D9D-63DFE40E8A9A}"/>
    <cellStyle name="Normal 5 2 5 4 4 2" xfId="23084" xr:uid="{04F056EA-2779-430C-A8DA-891F457D2DCA}"/>
    <cellStyle name="Normal 5 2 5 4 4 3" xfId="36292" xr:uid="{EF37D472-952C-4E8A-B2AB-C87F956A2BA5}"/>
    <cellStyle name="Normal 5 2 5 4 5" xfId="14194" xr:uid="{0BA741E7-436E-4F32-B0D5-12490A0B077D}"/>
    <cellStyle name="Normal 5 2 5 4 6" xfId="25043" xr:uid="{5EBD84E9-F8E1-440D-A038-C342BFAAE8E1}"/>
    <cellStyle name="Normal 5 2 5 4 7" xfId="31193" xr:uid="{BBFA112B-0FFA-49FD-86D0-4332015C0BED}"/>
    <cellStyle name="Normal 5 2 5 4 8" xfId="40317" xr:uid="{10445FE4-FD3A-42EA-9FE6-A06E12244AFF}"/>
    <cellStyle name="Normal 5 2 5 5" xfId="3061" xr:uid="{5AE31B15-E7F5-43B4-8BE9-5230790F85CB}"/>
    <cellStyle name="Normal 5 2 5 5 2" xfId="6299" xr:uid="{A8C0EF0E-C414-4571-A3DB-6424E13817E6}"/>
    <cellStyle name="Normal 5 2 5 5 2 2" xfId="12213" xr:uid="{BB2B0895-9846-4D63-8D05-3D3C1852D9B0}"/>
    <cellStyle name="Normal 5 2 5 5 2 2 2" xfId="23085" xr:uid="{62432244-7133-44EA-B148-351806A98BCC}"/>
    <cellStyle name="Normal 5 2 5 5 2 2 3" xfId="39244" xr:uid="{E7A529FB-DCD0-4483-9667-4D2A0D13F725}"/>
    <cellStyle name="Normal 5 2 5 5 2 3" xfId="17737" xr:uid="{A1CC822A-4268-4C3F-984B-1DA00E47C27A}"/>
    <cellStyle name="Normal 5 2 5 5 2 4" xfId="28586" xr:uid="{E40D9A3E-EA6A-47D6-99FA-98C736FE5AF9}"/>
    <cellStyle name="Normal 5 2 5 5 2 5" xfId="35276" xr:uid="{C029EAFE-2971-43FF-9375-E2D7F43E77ED}"/>
    <cellStyle name="Normal 5 2 5 5 2 6" xfId="43860" xr:uid="{A025A769-C968-4D56-AD10-4446F24B9870}"/>
    <cellStyle name="Normal 5 2 5 5 3" xfId="12214" xr:uid="{4230BD9A-12EB-4E79-A1F8-16FC4CE0919A}"/>
    <cellStyle name="Normal 5 2 5 5 3 2" xfId="23086" xr:uid="{6D010FAF-2994-4350-973D-2AE84A761D42}"/>
    <cellStyle name="Normal 5 2 5 5 3 3" xfId="37263" xr:uid="{AAD378AC-0E5E-4F23-8A48-730A4CC63938}"/>
    <cellStyle name="Normal 5 2 5 5 4" xfId="14681" xr:uid="{E8032816-1120-4F44-A19F-25FC134C7C2F}"/>
    <cellStyle name="Normal 5 2 5 5 5" xfId="25530" xr:uid="{75AF58BE-46D0-4A1E-83E3-D275AEE889AB}"/>
    <cellStyle name="Normal 5 2 5 5 6" xfId="31680" xr:uid="{0F810CF2-AADC-490A-BCA2-5995846B1DC8}"/>
    <cellStyle name="Normal 5 2 5 5 7" xfId="40804" xr:uid="{25789158-F9F7-4E07-B197-78FAFA5BA597}"/>
    <cellStyle name="Normal 5 2 5 6" xfId="4065" xr:uid="{B17EF42F-F3B5-4801-84E2-D7F4DD76C325}"/>
    <cellStyle name="Normal 5 2 5 6 2" xfId="7297" xr:uid="{1D3D9B64-3424-4E98-A20E-E3A0044FDBF3}"/>
    <cellStyle name="Normal 5 2 5 6 2 2" xfId="18735" xr:uid="{CADA2E3F-A53F-4745-836A-548C3A5E44AC}"/>
    <cellStyle name="Normal 5 2 5 6 2 3" xfId="29584" xr:uid="{752C1A66-92D6-41CF-BC54-8C763C59E8B9}"/>
    <cellStyle name="Normal 5 2 5 6 2 4" xfId="37842" xr:uid="{46A6AFE5-B6D8-4C96-A9ED-61B5B463DDB8}"/>
    <cellStyle name="Normal 5 2 5 6 2 5" xfId="44858" xr:uid="{2A049EEC-B1F6-4A1B-9432-CC048E660C52}"/>
    <cellStyle name="Normal 5 2 5 6 3" xfId="15679" xr:uid="{CDC7F80B-AE47-484B-8A78-76829208D4AA}"/>
    <cellStyle name="Normal 5 2 5 6 4" xfId="26528" xr:uid="{51A5A9B9-8B91-4A16-B2AE-F96A66854CC1}"/>
    <cellStyle name="Normal 5 2 5 6 5" xfId="33259" xr:uid="{6EFE12FE-BE3E-433E-AB2C-DF6AAA179026}"/>
    <cellStyle name="Normal 5 2 5 6 6" xfId="41802" xr:uid="{0C64B07F-D7DC-45B9-B684-E49BDD6E4157}"/>
    <cellStyle name="Normal 5 2 5 7" xfId="4606" xr:uid="{E241AEFA-66E5-43AF-8BAB-C9D3763D1F92}"/>
    <cellStyle name="Normal 5 2 5 7 2" xfId="7662" xr:uid="{25C8F07C-0408-4304-A8D8-753B4BD0054C}"/>
    <cellStyle name="Normal 5 2 5 7 2 2" xfId="19100" xr:uid="{4417765F-CC92-43B2-9F84-91D2B962908D}"/>
    <cellStyle name="Normal 5 2 5 7 2 3" xfId="29949" xr:uid="{D95822AA-2E33-4AA0-B743-CE54122B9F10}"/>
    <cellStyle name="Normal 5 2 5 7 2 4" xfId="45223" xr:uid="{7A50D88B-FB0B-4768-B677-FC95DF255970}"/>
    <cellStyle name="Normal 5 2 5 7 3" xfId="16044" xr:uid="{974E0A21-337F-46C8-9A37-D20534117D06}"/>
    <cellStyle name="Normal 5 2 5 7 4" xfId="26893" xr:uid="{3A803A05-0DC3-450C-B1F0-CCE5AD734D72}"/>
    <cellStyle name="Normal 5 2 5 7 5" xfId="35859" xr:uid="{1417700F-C1CB-4138-8A32-A2FC8FD1A829}"/>
    <cellStyle name="Normal 5 2 5 7 6" xfId="42167" xr:uid="{AECD01CB-8C92-42A4-8BFD-01DCF4425B00}"/>
    <cellStyle name="Normal 5 2 5 8" xfId="4968" xr:uid="{728BCB23-0930-4D9F-9DCC-B5B5AB82030E}"/>
    <cellStyle name="Normal 5 2 5 8 2" xfId="8024" xr:uid="{1311F274-AE3D-489C-A21B-18E4B36F293D}"/>
    <cellStyle name="Normal 5 2 5 8 2 2" xfId="19462" xr:uid="{B4D3B911-E13B-4F23-8495-67C71D9AF7CB}"/>
    <cellStyle name="Normal 5 2 5 8 2 3" xfId="30311" xr:uid="{C6ECE3E8-50A7-4AF5-B047-903A21C40084}"/>
    <cellStyle name="Normal 5 2 5 8 2 4" xfId="45585" xr:uid="{A6116988-83BA-4DAC-926C-D1100F78DFF1}"/>
    <cellStyle name="Normal 5 2 5 8 3" xfId="16406" xr:uid="{40074F0F-5AA1-47A2-8DC2-CD2BF7766A37}"/>
    <cellStyle name="Normal 5 2 5 8 4" xfId="27255" xr:uid="{A218904F-DEDC-4512-AAC8-11255931C71C}"/>
    <cellStyle name="Normal 5 2 5 8 5" xfId="42529" xr:uid="{2ABB2837-4120-4955-A718-91BF35A22026}"/>
    <cellStyle name="Normal 5 2 5 9" xfId="5319" xr:uid="{7EE10080-DF55-45C1-81C6-4CD11FF32B31}"/>
    <cellStyle name="Normal 5 2 5 9 2" xfId="16757" xr:uid="{11485C25-3E25-4460-AD66-22891062D043}"/>
    <cellStyle name="Normal 5 2 5 9 3" xfId="27606" xr:uid="{EF11D0C8-0A6B-41AF-A330-2E20D3900A4A}"/>
    <cellStyle name="Normal 5 2 5 9 4" xfId="42880" xr:uid="{762EF08F-514E-49F4-AB2C-5171CE4D01C2}"/>
    <cellStyle name="Normal 5 2 50" xfId="13691" xr:uid="{AE12431C-F580-4E57-B53E-262BB2EF6763}"/>
    <cellStyle name="Normal 5 2 51" xfId="24540" xr:uid="{500C1E5F-9E42-42D5-8E0C-00C9A18CBFBC}"/>
    <cellStyle name="Normal 5 2 52" xfId="30416" xr:uid="{4C2F6A9C-4B3C-48BB-908C-4750B1A5AE9B}"/>
    <cellStyle name="Normal 5 2 53" xfId="39814" xr:uid="{77596F0F-DCD5-48CF-AEF4-CDCC6EF1D52D}"/>
    <cellStyle name="Normal 5 2 6" xfId="1084" xr:uid="{DA440750-F858-40A8-913D-B801EE698407}"/>
    <cellStyle name="Normal 5 2 6 10" xfId="13704" xr:uid="{077F0ADE-D03A-4C8C-A5FA-731D1C6BB528}"/>
    <cellStyle name="Normal 5 2 6 11" xfId="24553" xr:uid="{F283B23C-68FE-40F9-A49B-D419ACF74061}"/>
    <cellStyle name="Normal 5 2 6 12" xfId="30664" xr:uid="{275FE5A8-5C35-430F-AF62-AA26657B3999}"/>
    <cellStyle name="Normal 5 2 6 13" xfId="39827" xr:uid="{8635580B-AC31-4634-98D3-71EF6DD1C3CC}"/>
    <cellStyle name="Normal 5 2 6 2" xfId="1085" xr:uid="{E9106028-B560-4049-B892-02CCD5429CF9}"/>
    <cellStyle name="Normal 5 2 6 2 10" xfId="30665" xr:uid="{05FA8F11-D1D9-4F17-BF4C-32A2E70AEEDE}"/>
    <cellStyle name="Normal 5 2 6 2 11" xfId="39828" xr:uid="{50F1D956-DC69-44FD-8D48-4C174489DB54}"/>
    <cellStyle name="Normal 5 2 6 2 2" xfId="2577" xr:uid="{D924C39C-CAE8-4E85-AC6B-C82E9CF3AD42}"/>
    <cellStyle name="Normal 5 2 6 2 2 2" xfId="3558" xr:uid="{50B3679C-D196-4EAE-8EEE-152B703642AE}"/>
    <cellStyle name="Normal 5 2 6 2 2 2 2" xfId="6796" xr:uid="{26119F8D-34A3-4A90-ADBE-2FA719EC7430}"/>
    <cellStyle name="Normal 5 2 6 2 2 2 2 2" xfId="12215" xr:uid="{4C1109D0-AEAF-47A0-BAC2-40EDAAFCBCE7}"/>
    <cellStyle name="Normal 5 2 6 2 2 2 2 2 2" xfId="23087" xr:uid="{725DEC05-22BE-4C9D-B1DC-98E3D6628630}"/>
    <cellStyle name="Normal 5 2 6 2 2 2 2 2 3" xfId="39245" xr:uid="{ABDABDE7-A9E5-401D-BFB6-B550F1CC9323}"/>
    <cellStyle name="Normal 5 2 6 2 2 2 2 3" xfId="18234" xr:uid="{18A45955-FBC1-4B30-9325-F718C5337CE3}"/>
    <cellStyle name="Normal 5 2 6 2 2 2 2 4" xfId="29083" xr:uid="{27063567-D530-49AF-BB3E-5C9D0D4BAEC3}"/>
    <cellStyle name="Normal 5 2 6 2 2 2 2 5" xfId="35277" xr:uid="{8B002E9B-A8CB-434F-B1D3-6A13054287FC}"/>
    <cellStyle name="Normal 5 2 6 2 2 2 2 6" xfId="44357" xr:uid="{29053C07-99E5-49ED-AA28-B0F6611BD42A}"/>
    <cellStyle name="Normal 5 2 6 2 2 2 3" xfId="12216" xr:uid="{CABF6BE7-23EC-443C-A4BA-4DD63DA2FC82}"/>
    <cellStyle name="Normal 5 2 6 2 2 2 3 2" xfId="23088" xr:uid="{6DC38DA6-A15A-480E-A573-07D66997AF94}"/>
    <cellStyle name="Normal 5 2 6 2 2 2 3 3" xfId="37264" xr:uid="{5D6B0A33-D34A-4517-8B3B-616CFFBF27F6}"/>
    <cellStyle name="Normal 5 2 6 2 2 2 4" xfId="15178" xr:uid="{B50A6A22-CA64-418B-9D3A-E502B3773657}"/>
    <cellStyle name="Normal 5 2 6 2 2 2 5" xfId="26027" xr:uid="{F50C386C-9788-437B-8F48-106AC9275F9E}"/>
    <cellStyle name="Normal 5 2 6 2 2 2 6" xfId="32177" xr:uid="{08624B2F-FCC5-49DF-AA52-A27724AEDBC0}"/>
    <cellStyle name="Normal 5 2 6 2 2 2 7" xfId="41301" xr:uid="{2EFB3EB3-6411-48C6-96C3-2D4211485787}"/>
    <cellStyle name="Normal 5 2 6 2 2 3" xfId="5816" xr:uid="{4BE12421-E935-4E88-8BE2-A8F8AD46B2E9}"/>
    <cellStyle name="Normal 5 2 6 2 2 3 2" xfId="12217" xr:uid="{2D85F482-0234-4600-8F05-E992EF5A7358}"/>
    <cellStyle name="Normal 5 2 6 2 2 3 2 2" xfId="23089" xr:uid="{669AFBA1-4418-45DD-ABE8-D8A44415CF73}"/>
    <cellStyle name="Normal 5 2 6 2 2 3 2 3" xfId="38275" xr:uid="{5A406A20-53E0-44EA-B29C-15867195688A}"/>
    <cellStyle name="Normal 5 2 6 2 2 3 3" xfId="17254" xr:uid="{906EC941-F4C3-4C74-AD6C-DE62D2C662C2}"/>
    <cellStyle name="Normal 5 2 6 2 2 3 4" xfId="28103" xr:uid="{2810A043-E7C4-4DDF-AD64-FA462884DED1}"/>
    <cellStyle name="Normal 5 2 6 2 2 3 5" xfId="34310" xr:uid="{CF699288-394D-4F52-9FFA-6F93514C7717}"/>
    <cellStyle name="Normal 5 2 6 2 2 3 6" xfId="43377" xr:uid="{61DD155E-E1A3-45BD-9CDA-9B60B83C7EBE}"/>
    <cellStyle name="Normal 5 2 6 2 2 4" xfId="12218" xr:uid="{44E2C1DE-1F36-4519-AD02-942BD7B338B0}"/>
    <cellStyle name="Normal 5 2 6 2 2 4 2" xfId="23090" xr:uid="{0ACC1921-C6F7-4A16-9737-890301E89E0A}"/>
    <cellStyle name="Normal 5 2 6 2 2 4 3" xfId="36293" xr:uid="{7990365F-83DF-4D6D-9538-8EC65E3EA62E}"/>
    <cellStyle name="Normal 5 2 6 2 2 5" xfId="14198" xr:uid="{340A38DF-C8B4-4950-9F25-498727CFF845}"/>
    <cellStyle name="Normal 5 2 6 2 2 6" xfId="25047" xr:uid="{CAF067E7-1F7D-4146-A79A-89A22D81049B}"/>
    <cellStyle name="Normal 5 2 6 2 2 7" xfId="31197" xr:uid="{0FE57508-64AB-4997-BDF4-E9473ED45A39}"/>
    <cellStyle name="Normal 5 2 6 2 2 8" xfId="40321" xr:uid="{F08D8553-8A2C-4819-9BF4-7243C7BEE241}"/>
    <cellStyle name="Normal 5 2 6 2 3" xfId="3065" xr:uid="{3E8AE73C-E37B-4F63-B66F-AE87DC6CC754}"/>
    <cellStyle name="Normal 5 2 6 2 3 2" xfId="6303" xr:uid="{E24247D2-C4AC-4E3E-BA9B-E356DB4AB763}"/>
    <cellStyle name="Normal 5 2 6 2 3 2 2" xfId="12219" xr:uid="{B67A44E3-8EF9-41E8-97A9-C785FF41A767}"/>
    <cellStyle name="Normal 5 2 6 2 3 2 2 2" xfId="23091" xr:uid="{2AD99900-F761-4590-9CAB-95FB12074620}"/>
    <cellStyle name="Normal 5 2 6 2 3 2 2 3" xfId="39246" xr:uid="{F14FB792-24B9-4608-8E0B-49AB203BAA46}"/>
    <cellStyle name="Normal 5 2 6 2 3 2 3" xfId="17741" xr:uid="{1DFC84A8-D89A-42BD-A274-608DBDBBFC70}"/>
    <cellStyle name="Normal 5 2 6 2 3 2 4" xfId="28590" xr:uid="{5FCF1856-640C-485F-8A12-7914B5CF975E}"/>
    <cellStyle name="Normal 5 2 6 2 3 2 5" xfId="35278" xr:uid="{EA8224CC-3033-4292-82CC-198A0A176055}"/>
    <cellStyle name="Normal 5 2 6 2 3 2 6" xfId="43864" xr:uid="{2535580A-3806-4B2C-A487-AA532E617B44}"/>
    <cellStyle name="Normal 5 2 6 2 3 3" xfId="12220" xr:uid="{C583B91A-10EB-47FD-AF40-709C12FFF882}"/>
    <cellStyle name="Normal 5 2 6 2 3 3 2" xfId="23092" xr:uid="{D1C68C54-227D-4644-95E9-0BEBC1807BFA}"/>
    <cellStyle name="Normal 5 2 6 2 3 3 3" xfId="37265" xr:uid="{D51E5DB1-3528-460A-B1F5-6D0CADB0D54C}"/>
    <cellStyle name="Normal 5 2 6 2 3 4" xfId="14685" xr:uid="{0F4AAD94-BFA1-4862-94AF-78279821798D}"/>
    <cellStyle name="Normal 5 2 6 2 3 5" xfId="25534" xr:uid="{A0DFC775-EA28-4ED3-968D-0312DB56CAD3}"/>
    <cellStyle name="Normal 5 2 6 2 3 6" xfId="31684" xr:uid="{FB69C10B-9C2F-4FC5-B148-AEC3D892C2D7}"/>
    <cellStyle name="Normal 5 2 6 2 3 7" xfId="40808" xr:uid="{E873ED21-362B-4B42-955F-68BA0374C601}"/>
    <cellStyle name="Normal 5 2 6 2 4" xfId="4069" xr:uid="{361C294A-897F-490C-B4FA-7F8E12C657ED}"/>
    <cellStyle name="Normal 5 2 6 2 4 2" xfId="7301" xr:uid="{D3921F99-102C-4740-8F63-CE6DFB46C0CD}"/>
    <cellStyle name="Normal 5 2 6 2 4 2 2" xfId="18739" xr:uid="{B1EA4CB3-29E7-47A3-85A0-A6137C080251}"/>
    <cellStyle name="Normal 5 2 6 2 4 2 3" xfId="29588" xr:uid="{0AAC0BC6-B242-45DE-A9C4-18C5EED39E69}"/>
    <cellStyle name="Normal 5 2 6 2 4 2 4" xfId="37846" xr:uid="{5D7AB516-BA46-45E8-9B2A-7B82425CFC11}"/>
    <cellStyle name="Normal 5 2 6 2 4 2 5" xfId="44862" xr:uid="{B9B55C11-89AF-404B-8CB1-EC5612F03CA5}"/>
    <cellStyle name="Normal 5 2 6 2 4 3" xfId="15683" xr:uid="{4904ABD0-C1EC-4648-8749-0AD68F0CDFD5}"/>
    <cellStyle name="Normal 5 2 6 2 4 4" xfId="26532" xr:uid="{796A45BF-EA92-4218-A259-DFCA5D5D3112}"/>
    <cellStyle name="Normal 5 2 6 2 4 5" xfId="33260" xr:uid="{0604E2D4-7055-469A-B607-9242A6C8DF7B}"/>
    <cellStyle name="Normal 5 2 6 2 4 6" xfId="41806" xr:uid="{053E4D3E-0957-48C3-A82A-923D65C82B50}"/>
    <cellStyle name="Normal 5 2 6 2 5" xfId="4610" xr:uid="{1BCD9ABB-6A48-45EE-BB93-018281290BFA}"/>
    <cellStyle name="Normal 5 2 6 2 5 2" xfId="7666" xr:uid="{EF6E1513-ACEA-4F7B-9B68-2CCA92EACA93}"/>
    <cellStyle name="Normal 5 2 6 2 5 2 2" xfId="19104" xr:uid="{6790E42B-992E-46E7-9698-E0996DDADEFD}"/>
    <cellStyle name="Normal 5 2 6 2 5 2 3" xfId="29953" xr:uid="{CC4AB484-33A3-44E2-A5AE-BAA318EFCE79}"/>
    <cellStyle name="Normal 5 2 6 2 5 2 4" xfId="45227" xr:uid="{7839493C-6287-4CA8-8473-E2058DDAC226}"/>
    <cellStyle name="Normal 5 2 6 2 5 3" xfId="16048" xr:uid="{7C328C89-1B4E-4058-95B4-189EC7C083F6}"/>
    <cellStyle name="Normal 5 2 6 2 5 4" xfId="26897" xr:uid="{2CC0F137-8075-4E8D-90D7-5FF25D69F3F1}"/>
    <cellStyle name="Normal 5 2 6 2 5 5" xfId="35863" xr:uid="{E9BD464D-60B1-4A16-BB32-D5814ECE97B2}"/>
    <cellStyle name="Normal 5 2 6 2 5 6" xfId="42171" xr:uid="{0867FD5A-A828-458D-8D55-24BA10DD7619}"/>
    <cellStyle name="Normal 5 2 6 2 6" xfId="4972" xr:uid="{9C2B5876-BDCF-4C58-970E-A1D72A769F39}"/>
    <cellStyle name="Normal 5 2 6 2 6 2" xfId="8028" xr:uid="{C30605F5-4FF6-48AC-B617-700B3BB50FD5}"/>
    <cellStyle name="Normal 5 2 6 2 6 2 2" xfId="19466" xr:uid="{789322BB-7058-4870-A3C8-78E2D0D51BDF}"/>
    <cellStyle name="Normal 5 2 6 2 6 2 3" xfId="30315" xr:uid="{6B6FC633-A9AC-4FA7-B4E6-074B5D92E978}"/>
    <cellStyle name="Normal 5 2 6 2 6 2 4" xfId="45589" xr:uid="{80F77643-EFFC-456F-81BF-5AC065E2E0F5}"/>
    <cellStyle name="Normal 5 2 6 2 6 3" xfId="16410" xr:uid="{A456BB58-2EA1-455F-A14E-5488EA26F37D}"/>
    <cellStyle name="Normal 5 2 6 2 6 4" xfId="27259" xr:uid="{AD12D5D7-487B-4F2E-B893-5E455FDCC871}"/>
    <cellStyle name="Normal 5 2 6 2 6 5" xfId="42533" xr:uid="{6D36960C-5807-4ED3-968E-22D91AC8D3D2}"/>
    <cellStyle name="Normal 5 2 6 2 7" xfId="5323" xr:uid="{D69630F2-DB15-41DF-BE32-0EF2EE26BA4E}"/>
    <cellStyle name="Normal 5 2 6 2 7 2" xfId="16761" xr:uid="{F4ADB583-999C-424B-9EC8-A05CAF85F82F}"/>
    <cellStyle name="Normal 5 2 6 2 7 3" xfId="27610" xr:uid="{E1372C01-B466-47C4-B94A-FFE0114A2028}"/>
    <cellStyle name="Normal 5 2 6 2 7 4" xfId="42884" xr:uid="{FD946386-C9C6-427C-BE7E-6360FC69954E}"/>
    <cellStyle name="Normal 5 2 6 2 8" xfId="13705" xr:uid="{897D6E7A-9E2B-4A83-B9A2-3879DEF36745}"/>
    <cellStyle name="Normal 5 2 6 2 9" xfId="24554" xr:uid="{3F35989A-E703-469D-8263-C75DFCCEF876}"/>
    <cellStyle name="Normal 5 2 6 3" xfId="1086" xr:uid="{33F52274-F186-421A-80A8-B36113FD8B3E}"/>
    <cellStyle name="Normal 5 2 6 3 10" xfId="30666" xr:uid="{047A5BC3-67E0-407E-89C4-C2F7AFEAC4AD}"/>
    <cellStyle name="Normal 5 2 6 3 11" xfId="39829" xr:uid="{A1FE3631-1A49-4BB4-9F2C-B570D6246463}"/>
    <cellStyle name="Normal 5 2 6 3 2" xfId="2578" xr:uid="{BFC61D4F-9346-402D-AB3B-2A6764AB60B6}"/>
    <cellStyle name="Normal 5 2 6 3 2 2" xfId="3559" xr:uid="{674EC640-DFB0-4BAA-8B8A-BABD730DDC6B}"/>
    <cellStyle name="Normal 5 2 6 3 2 2 2" xfId="6797" xr:uid="{B852CFAE-D3D5-4B4E-B082-8F2E441F0D23}"/>
    <cellStyle name="Normal 5 2 6 3 2 2 2 2" xfId="12221" xr:uid="{515821DD-8B68-4E84-A721-49EDF50D7D0B}"/>
    <cellStyle name="Normal 5 2 6 3 2 2 2 2 2" xfId="23093" xr:uid="{5047834E-3698-4EAD-BF74-57F1B9550ADD}"/>
    <cellStyle name="Normal 5 2 6 3 2 2 2 2 3" xfId="39247" xr:uid="{6F265675-AC5D-42A3-A483-F89D883FB1DE}"/>
    <cellStyle name="Normal 5 2 6 3 2 2 2 3" xfId="18235" xr:uid="{0B985DBA-DCA0-4A6A-B562-574C8D0D2A61}"/>
    <cellStyle name="Normal 5 2 6 3 2 2 2 4" xfId="29084" xr:uid="{39A6CE1F-9EFD-4FAA-A49C-B56BC8983D74}"/>
    <cellStyle name="Normal 5 2 6 3 2 2 2 5" xfId="35279" xr:uid="{31C13219-BAFB-4E46-AF52-475EAE153B96}"/>
    <cellStyle name="Normal 5 2 6 3 2 2 2 6" xfId="44358" xr:uid="{ED86D6B4-A2D0-4B27-87DC-E754138671DF}"/>
    <cellStyle name="Normal 5 2 6 3 2 2 3" xfId="12222" xr:uid="{9676AF07-274D-4C36-9EF5-A2B0D7936556}"/>
    <cellStyle name="Normal 5 2 6 3 2 2 3 2" xfId="23094" xr:uid="{4E8B1082-FD81-4640-8327-8394411CA565}"/>
    <cellStyle name="Normal 5 2 6 3 2 2 3 3" xfId="37266" xr:uid="{224D0056-5F07-40C4-8FF4-57E4898E6CC0}"/>
    <cellStyle name="Normal 5 2 6 3 2 2 4" xfId="15179" xr:uid="{7387919C-93A2-41E9-B70C-4622D52FDE82}"/>
    <cellStyle name="Normal 5 2 6 3 2 2 5" xfId="26028" xr:uid="{B930C481-2600-43AD-B40D-F58C4BF58DFF}"/>
    <cellStyle name="Normal 5 2 6 3 2 2 6" xfId="32178" xr:uid="{4D32F33A-145C-4370-97EB-D7C0882E9586}"/>
    <cellStyle name="Normal 5 2 6 3 2 2 7" xfId="41302" xr:uid="{43857B25-BCB0-4BCB-BD3C-507066BC2F01}"/>
    <cellStyle name="Normal 5 2 6 3 2 3" xfId="5817" xr:uid="{D73C98FF-5F65-4A49-BAC1-FE74CF4A582E}"/>
    <cellStyle name="Normal 5 2 6 3 2 3 2" xfId="12223" xr:uid="{F7C25B53-D7E9-4910-B8AB-7607ABB67270}"/>
    <cellStyle name="Normal 5 2 6 3 2 3 2 2" xfId="23095" xr:uid="{0B36300D-C61F-4D62-B682-58382A5B36A1}"/>
    <cellStyle name="Normal 5 2 6 3 2 3 2 3" xfId="38276" xr:uid="{E4BFDB93-734C-4660-96B9-6E9D20AE0F76}"/>
    <cellStyle name="Normal 5 2 6 3 2 3 3" xfId="17255" xr:uid="{23077690-57F0-41EC-8AC2-07A63F605793}"/>
    <cellStyle name="Normal 5 2 6 3 2 3 4" xfId="28104" xr:uid="{01870773-E377-43CF-B7BA-2947C205269A}"/>
    <cellStyle name="Normal 5 2 6 3 2 3 5" xfId="34311" xr:uid="{A8986AAF-19B6-4CA4-B460-2FB6F6CAA5A4}"/>
    <cellStyle name="Normal 5 2 6 3 2 3 6" xfId="43378" xr:uid="{2EDD8E58-EB92-4FB9-85F1-B77AF84BB627}"/>
    <cellStyle name="Normal 5 2 6 3 2 4" xfId="12224" xr:uid="{CB4E5762-8605-4C29-BD60-2D48C8031A92}"/>
    <cellStyle name="Normal 5 2 6 3 2 4 2" xfId="23096" xr:uid="{09F36A16-68AA-4D62-A846-879E74234ED0}"/>
    <cellStyle name="Normal 5 2 6 3 2 4 3" xfId="36294" xr:uid="{96E9FC68-149C-4467-ADFD-DC6BA90FBF4B}"/>
    <cellStyle name="Normal 5 2 6 3 2 5" xfId="14199" xr:uid="{E5E01532-67BE-47FF-A1E7-E908E6339F35}"/>
    <cellStyle name="Normal 5 2 6 3 2 6" xfId="25048" xr:uid="{EB803454-1A4D-4B09-9D7B-784437B61967}"/>
    <cellStyle name="Normal 5 2 6 3 2 7" xfId="31198" xr:uid="{F5011B25-A80D-4804-AC80-05FA7E66AB8A}"/>
    <cellStyle name="Normal 5 2 6 3 2 8" xfId="40322" xr:uid="{F5D14B37-DD0F-4670-B7B1-2718D90A353C}"/>
    <cellStyle name="Normal 5 2 6 3 3" xfId="3066" xr:uid="{B349DAAE-EC25-4E94-A0AE-9783A2B97592}"/>
    <cellStyle name="Normal 5 2 6 3 3 2" xfId="6304" xr:uid="{998A3467-3CF2-482E-85AB-CCBA310E1090}"/>
    <cellStyle name="Normal 5 2 6 3 3 2 2" xfId="12225" xr:uid="{43C0239B-FF46-4E45-8438-4CAD4ECD4BCD}"/>
    <cellStyle name="Normal 5 2 6 3 3 2 2 2" xfId="23097" xr:uid="{22769CE1-054A-45EC-954C-7D694999F395}"/>
    <cellStyle name="Normal 5 2 6 3 3 2 2 3" xfId="39248" xr:uid="{243E73D6-37F2-4E34-9164-B724CE34F808}"/>
    <cellStyle name="Normal 5 2 6 3 3 2 3" xfId="17742" xr:uid="{F6350EE7-704F-426E-8937-9277AE97E741}"/>
    <cellStyle name="Normal 5 2 6 3 3 2 4" xfId="28591" xr:uid="{9866BAE3-C5E0-4A4E-A9AB-394199B66459}"/>
    <cellStyle name="Normal 5 2 6 3 3 2 5" xfId="35280" xr:uid="{CDC76BEE-A4C9-4DCD-A9B2-E27A96A09C65}"/>
    <cellStyle name="Normal 5 2 6 3 3 2 6" xfId="43865" xr:uid="{2B468D3F-F9FF-4669-A1EC-DC0D14717332}"/>
    <cellStyle name="Normal 5 2 6 3 3 3" xfId="12226" xr:uid="{3B2C3A7D-4ADB-40DC-9BD5-D6627C51AEC5}"/>
    <cellStyle name="Normal 5 2 6 3 3 3 2" xfId="23098" xr:uid="{C1D453F7-60F9-4D3C-984D-06BCDA993C29}"/>
    <cellStyle name="Normal 5 2 6 3 3 3 3" xfId="37267" xr:uid="{BEA5FB00-2641-4158-B420-F6C125256E23}"/>
    <cellStyle name="Normal 5 2 6 3 3 4" xfId="14686" xr:uid="{CF8CAFB1-329B-42CB-A82F-ABAB485B787F}"/>
    <cellStyle name="Normal 5 2 6 3 3 5" xfId="25535" xr:uid="{0EBC7049-B064-4424-B5FA-745ADE350152}"/>
    <cellStyle name="Normal 5 2 6 3 3 6" xfId="31685" xr:uid="{1DD3DFF8-19B0-40BB-B362-0A44E7186541}"/>
    <cellStyle name="Normal 5 2 6 3 3 7" xfId="40809" xr:uid="{1E127903-3521-4FA2-A508-B98F46BF8E19}"/>
    <cellStyle name="Normal 5 2 6 3 4" xfId="4070" xr:uid="{C4FD2258-5000-4BA1-819D-89BF87F7BF72}"/>
    <cellStyle name="Normal 5 2 6 3 4 2" xfId="7302" xr:uid="{02682AAF-4A46-472A-8802-C26A844F84FA}"/>
    <cellStyle name="Normal 5 2 6 3 4 2 2" xfId="18740" xr:uid="{38BC3349-3040-462E-A0B8-A23D291A0C75}"/>
    <cellStyle name="Normal 5 2 6 3 4 2 3" xfId="29589" xr:uid="{B256D88C-CA3B-4DBD-8979-FE686A0E991B}"/>
    <cellStyle name="Normal 5 2 6 3 4 2 4" xfId="37847" xr:uid="{E25E16AD-BCC9-4BBC-A255-FDB7490AEDB4}"/>
    <cellStyle name="Normal 5 2 6 3 4 2 5" xfId="44863" xr:uid="{2D98EB8C-3BC6-43D6-9BA4-589AD48B2FC5}"/>
    <cellStyle name="Normal 5 2 6 3 4 3" xfId="15684" xr:uid="{35B2471C-CE91-43C6-BF0A-ECF0E62612F4}"/>
    <cellStyle name="Normal 5 2 6 3 4 4" xfId="26533" xr:uid="{3ACBD910-7B84-44BF-9908-6CE02A025713}"/>
    <cellStyle name="Normal 5 2 6 3 4 5" xfId="33261" xr:uid="{F53454AD-E3A4-4F76-B87C-544571C047D1}"/>
    <cellStyle name="Normal 5 2 6 3 4 6" xfId="41807" xr:uid="{BAF6A94E-5252-468D-A731-F0348025B98B}"/>
    <cellStyle name="Normal 5 2 6 3 5" xfId="4611" xr:uid="{5DA4804B-A427-42D6-811C-1BBCAF28CA6F}"/>
    <cellStyle name="Normal 5 2 6 3 5 2" xfId="7667" xr:uid="{1E832C8D-0DC9-4B4C-98BA-ECD001D3BA44}"/>
    <cellStyle name="Normal 5 2 6 3 5 2 2" xfId="19105" xr:uid="{99B66740-14B3-492B-B1D7-69DCA022ED98}"/>
    <cellStyle name="Normal 5 2 6 3 5 2 3" xfId="29954" xr:uid="{C42F597F-4FFF-42BF-9919-EC09A2C9EF59}"/>
    <cellStyle name="Normal 5 2 6 3 5 2 4" xfId="45228" xr:uid="{276E6EEE-C01E-483C-9852-2F3597C418CE}"/>
    <cellStyle name="Normal 5 2 6 3 5 3" xfId="16049" xr:uid="{9EA578A0-3B2B-4047-8E53-205235208804}"/>
    <cellStyle name="Normal 5 2 6 3 5 4" xfId="26898" xr:uid="{24F0CBCC-9757-4DBB-88DD-7F955438D586}"/>
    <cellStyle name="Normal 5 2 6 3 5 5" xfId="35864" xr:uid="{6E219132-58D7-4390-B1FE-B70CE5A3274F}"/>
    <cellStyle name="Normal 5 2 6 3 5 6" xfId="42172" xr:uid="{E429B96A-D270-41E7-B86D-7C30D18337FD}"/>
    <cellStyle name="Normal 5 2 6 3 6" xfId="4973" xr:uid="{BF2E5BD6-3379-49A7-921E-98163F213DC0}"/>
    <cellStyle name="Normal 5 2 6 3 6 2" xfId="8029" xr:uid="{8B85DD74-B6A1-4F85-BD61-D4DB62E7AD24}"/>
    <cellStyle name="Normal 5 2 6 3 6 2 2" xfId="19467" xr:uid="{D95A60A2-1F76-4A79-9DC5-BBBCDEE64F9D}"/>
    <cellStyle name="Normal 5 2 6 3 6 2 3" xfId="30316" xr:uid="{CB29AC21-1080-4E76-B80F-B38878088827}"/>
    <cellStyle name="Normal 5 2 6 3 6 2 4" xfId="45590" xr:uid="{2A25F553-31CA-4BFE-B78E-BC1E58AACF0A}"/>
    <cellStyle name="Normal 5 2 6 3 6 3" xfId="16411" xr:uid="{476B6660-4C3C-4CD4-A1DC-16DB51400FB9}"/>
    <cellStyle name="Normal 5 2 6 3 6 4" xfId="27260" xr:uid="{C07411B3-7A8A-4D59-9251-6783DA837FE2}"/>
    <cellStyle name="Normal 5 2 6 3 6 5" xfId="42534" xr:uid="{3064014A-ED87-489E-B3C1-C564050396BC}"/>
    <cellStyle name="Normal 5 2 6 3 7" xfId="5324" xr:uid="{7E620FD4-CE04-4975-A9FC-9131DA96BD13}"/>
    <cellStyle name="Normal 5 2 6 3 7 2" xfId="16762" xr:uid="{F41B3495-47AA-45B1-86D1-EC94FA285370}"/>
    <cellStyle name="Normal 5 2 6 3 7 3" xfId="27611" xr:uid="{2772C5A3-DB42-4050-BEB4-A09528307807}"/>
    <cellStyle name="Normal 5 2 6 3 7 4" xfId="42885" xr:uid="{010045BB-8838-4634-8BBA-0797C981B14E}"/>
    <cellStyle name="Normal 5 2 6 3 8" xfId="13706" xr:uid="{0EB07BBA-AC74-4853-B254-06A513ABF168}"/>
    <cellStyle name="Normal 5 2 6 3 9" xfId="24555" xr:uid="{F5525E3A-A4C4-426D-8458-CB39FD3D4209}"/>
    <cellStyle name="Normal 5 2 6 4" xfId="2576" xr:uid="{A3E9766D-8FAF-4EFA-99C3-D5AB8E9AA680}"/>
    <cellStyle name="Normal 5 2 6 4 2" xfId="3557" xr:uid="{01ED68F5-A491-4ACB-8757-E93334CCC4A2}"/>
    <cellStyle name="Normal 5 2 6 4 2 2" xfId="6795" xr:uid="{5FA83425-A932-4DE5-8726-AD0E4D4F8177}"/>
    <cellStyle name="Normal 5 2 6 4 2 2 2" xfId="12227" xr:uid="{6C31CD73-F71E-4924-AE9C-03AC429C70FD}"/>
    <cellStyle name="Normal 5 2 6 4 2 2 2 2" xfId="23099" xr:uid="{30EFF003-22DB-4D50-B520-8B3BA338CE06}"/>
    <cellStyle name="Normal 5 2 6 4 2 2 2 3" xfId="39249" xr:uid="{F61D8F3B-F933-4EA5-BA62-12F0D6B22DE1}"/>
    <cellStyle name="Normal 5 2 6 4 2 2 3" xfId="18233" xr:uid="{D356D44E-50F4-4404-BB2C-DF6BB6351F1C}"/>
    <cellStyle name="Normal 5 2 6 4 2 2 4" xfId="29082" xr:uid="{0054AA58-B081-429E-8BC2-69923D1E0A6A}"/>
    <cellStyle name="Normal 5 2 6 4 2 2 5" xfId="35281" xr:uid="{30817DDB-0C23-4730-BBD4-93D9064A6BAA}"/>
    <cellStyle name="Normal 5 2 6 4 2 2 6" xfId="44356" xr:uid="{44037E8D-1E21-4E05-84A6-BA204C4C92C8}"/>
    <cellStyle name="Normal 5 2 6 4 2 3" xfId="12228" xr:uid="{A185499F-B639-4C9D-955B-F494E7C2AD46}"/>
    <cellStyle name="Normal 5 2 6 4 2 3 2" xfId="23100" xr:uid="{A59AB3BD-1AD4-4D21-A456-A33DD521BF2B}"/>
    <cellStyle name="Normal 5 2 6 4 2 3 3" xfId="37268" xr:uid="{2307C09C-4A81-4708-A5FE-3D11B95251A5}"/>
    <cellStyle name="Normal 5 2 6 4 2 4" xfId="15177" xr:uid="{356A84A5-1F2F-4E64-80CC-A036406780BA}"/>
    <cellStyle name="Normal 5 2 6 4 2 5" xfId="26026" xr:uid="{40D37C73-7A6D-4372-9701-5330C64A0BE9}"/>
    <cellStyle name="Normal 5 2 6 4 2 6" xfId="32176" xr:uid="{5E836863-2AFA-464A-99C9-0319743A4E2F}"/>
    <cellStyle name="Normal 5 2 6 4 2 7" xfId="41300" xr:uid="{7A0FCB57-FE9E-43D5-AC8B-24A5B22B20EA}"/>
    <cellStyle name="Normal 5 2 6 4 3" xfId="5815" xr:uid="{8D75609E-3246-4176-8E41-436A915008B0}"/>
    <cellStyle name="Normal 5 2 6 4 3 2" xfId="12229" xr:uid="{8085219E-853C-496C-8292-D3892AEC0CF8}"/>
    <cellStyle name="Normal 5 2 6 4 3 2 2" xfId="23101" xr:uid="{64706986-A933-4E08-BF68-DC77E9F323C0}"/>
    <cellStyle name="Normal 5 2 6 4 3 2 3" xfId="38277" xr:uid="{6856322C-6C21-428D-8387-67EC9798C420}"/>
    <cellStyle name="Normal 5 2 6 4 3 3" xfId="17253" xr:uid="{8B215049-E189-40AD-ACAA-200C6F01F31E}"/>
    <cellStyle name="Normal 5 2 6 4 3 4" xfId="28102" xr:uid="{AC7C64E1-B2BB-4A54-896C-85BE27229EF3}"/>
    <cellStyle name="Normal 5 2 6 4 3 5" xfId="34312" xr:uid="{A9F53851-5508-429C-B97C-875F5ADE796B}"/>
    <cellStyle name="Normal 5 2 6 4 3 6" xfId="43376" xr:uid="{53156119-FB88-4573-BCB7-2879ED70BF81}"/>
    <cellStyle name="Normal 5 2 6 4 4" xfId="12230" xr:uid="{C55E3064-DE4C-42CF-8D7C-6D089EFC9063}"/>
    <cellStyle name="Normal 5 2 6 4 4 2" xfId="23102" xr:uid="{5127FF5B-2737-4A90-9312-FC7BC017B3F3}"/>
    <cellStyle name="Normal 5 2 6 4 4 3" xfId="36295" xr:uid="{38BE993C-FE74-4316-ACEC-E9E3AEAE22EE}"/>
    <cellStyle name="Normal 5 2 6 4 5" xfId="14197" xr:uid="{F188129A-501F-4EBC-813A-32A394620F9C}"/>
    <cellStyle name="Normal 5 2 6 4 6" xfId="25046" xr:uid="{928049FF-243F-43CA-9096-8C3DA0E9187F}"/>
    <cellStyle name="Normal 5 2 6 4 7" xfId="31196" xr:uid="{E109C157-40B1-4483-B5E6-AE52EAB5ADCA}"/>
    <cellStyle name="Normal 5 2 6 4 8" xfId="40320" xr:uid="{B22B1F32-6CB7-4720-8636-513D658AEC04}"/>
    <cellStyle name="Normal 5 2 6 5" xfId="3064" xr:uid="{06B2EA05-6925-46F0-AFB8-05F17B2B2A3D}"/>
    <cellStyle name="Normal 5 2 6 5 2" xfId="6302" xr:uid="{E7406796-0F8D-45A3-9B07-C9818279A872}"/>
    <cellStyle name="Normal 5 2 6 5 2 2" xfId="12231" xr:uid="{EB6ADA88-8EC3-4348-AA88-FE4CFE49A270}"/>
    <cellStyle name="Normal 5 2 6 5 2 2 2" xfId="23103" xr:uid="{DD2E2691-F5CA-4267-9D34-DD03593C7A1B}"/>
    <cellStyle name="Normal 5 2 6 5 2 2 3" xfId="39250" xr:uid="{581153A2-F8C8-448D-9FB9-412B01FE8464}"/>
    <cellStyle name="Normal 5 2 6 5 2 3" xfId="17740" xr:uid="{7CE4837E-1B7D-4547-A316-DDC864BB2C04}"/>
    <cellStyle name="Normal 5 2 6 5 2 4" xfId="28589" xr:uid="{438929AD-ADAE-4DEF-B5C8-D0CA51FC5413}"/>
    <cellStyle name="Normal 5 2 6 5 2 5" xfId="35282" xr:uid="{C1134396-45A7-4C24-A4FA-1B8AFDB58A8C}"/>
    <cellStyle name="Normal 5 2 6 5 2 6" xfId="43863" xr:uid="{EF17EBD3-AFBD-4C34-AC56-C95C914820EE}"/>
    <cellStyle name="Normal 5 2 6 5 3" xfId="12232" xr:uid="{5DF439C0-138A-4F79-8E4A-943B3DBD78DF}"/>
    <cellStyle name="Normal 5 2 6 5 3 2" xfId="23104" xr:uid="{3CF98F40-CEE3-4FF4-BC3F-44977B10E2CB}"/>
    <cellStyle name="Normal 5 2 6 5 3 3" xfId="37269" xr:uid="{A34BFC0F-0E95-4613-9195-D6EF8E686F67}"/>
    <cellStyle name="Normal 5 2 6 5 4" xfId="14684" xr:uid="{2878D4A6-55EB-4226-A12A-346A79AE374F}"/>
    <cellStyle name="Normal 5 2 6 5 5" xfId="25533" xr:uid="{DC6E8893-7DEE-4032-B925-18170E61F3DF}"/>
    <cellStyle name="Normal 5 2 6 5 6" xfId="31683" xr:uid="{DA9AA7BC-AA1A-421C-A4CF-F252D149DF80}"/>
    <cellStyle name="Normal 5 2 6 5 7" xfId="40807" xr:uid="{F833E46A-1CFC-49B3-8B9E-959D8A10F91F}"/>
    <cellStyle name="Normal 5 2 6 6" xfId="4068" xr:uid="{FDBBCC48-FE3B-483F-9DE9-AE03E4532820}"/>
    <cellStyle name="Normal 5 2 6 6 2" xfId="7300" xr:uid="{EA6CBFE3-73B5-4CAF-B841-3C5AFA8714A2}"/>
    <cellStyle name="Normal 5 2 6 6 2 2" xfId="18738" xr:uid="{21015598-57A4-4313-9DE7-3B924DD7741A}"/>
    <cellStyle name="Normal 5 2 6 6 2 3" xfId="29587" xr:uid="{EADACB45-93EE-4973-8D75-D518F4F04A7D}"/>
    <cellStyle name="Normal 5 2 6 6 2 4" xfId="37845" xr:uid="{D74BBFC9-EF12-4821-A781-8872EE98D419}"/>
    <cellStyle name="Normal 5 2 6 6 2 5" xfId="44861" xr:uid="{C248F9FB-99FB-4272-8C3D-2D379D9BD206}"/>
    <cellStyle name="Normal 5 2 6 6 3" xfId="15682" xr:uid="{E4D2C433-46D2-4A30-A9C6-C066C31CBB0D}"/>
    <cellStyle name="Normal 5 2 6 6 4" xfId="26531" xr:uid="{EB8D0F0B-F1B2-42CD-A20F-25DB1ADC2B1A}"/>
    <cellStyle name="Normal 5 2 6 6 5" xfId="33262" xr:uid="{7A7C44AA-390F-4496-814D-8C6F02C0F8D1}"/>
    <cellStyle name="Normal 5 2 6 6 6" xfId="41805" xr:uid="{9E56522F-10BC-477D-ABA3-4545FCCF9925}"/>
    <cellStyle name="Normal 5 2 6 7" xfId="4609" xr:uid="{EF58DCBD-DFB8-4663-B1B6-15CED867111F}"/>
    <cellStyle name="Normal 5 2 6 7 2" xfId="7665" xr:uid="{92D2022E-2A3A-49C8-914D-546633D22BDA}"/>
    <cellStyle name="Normal 5 2 6 7 2 2" xfId="19103" xr:uid="{95CB7450-A6EB-4A40-BA4B-D2CBE8C1D845}"/>
    <cellStyle name="Normal 5 2 6 7 2 3" xfId="29952" xr:uid="{7B9856AE-32E5-4931-90E7-3272D66540B1}"/>
    <cellStyle name="Normal 5 2 6 7 2 4" xfId="45226" xr:uid="{4DE272E2-5D4A-47E3-976C-4F12CD25E25B}"/>
    <cellStyle name="Normal 5 2 6 7 3" xfId="16047" xr:uid="{0E55D82F-D24E-47E9-8ACB-79B40C811A89}"/>
    <cellStyle name="Normal 5 2 6 7 4" xfId="26896" xr:uid="{91BCF678-95EF-4B3F-A4D0-6CD17BA75FC8}"/>
    <cellStyle name="Normal 5 2 6 7 5" xfId="35862" xr:uid="{C6B833B5-FCB4-45F4-BFDC-FC578F872CE2}"/>
    <cellStyle name="Normal 5 2 6 7 6" xfId="42170" xr:uid="{E3DC2E1B-BFAE-43B0-9606-93F499EE5623}"/>
    <cellStyle name="Normal 5 2 6 8" xfId="4971" xr:uid="{7F2342D9-BA24-4347-B2CC-A57FCB70F453}"/>
    <cellStyle name="Normal 5 2 6 8 2" xfId="8027" xr:uid="{1C03BE19-8A72-42C3-8B65-97EEC28FCF3C}"/>
    <cellStyle name="Normal 5 2 6 8 2 2" xfId="19465" xr:uid="{77937BCA-5172-4A7B-A880-05D37DBE0B7C}"/>
    <cellStyle name="Normal 5 2 6 8 2 3" xfId="30314" xr:uid="{8198ABE4-A378-4869-AF0A-5617E6DEC0C4}"/>
    <cellStyle name="Normal 5 2 6 8 2 4" xfId="45588" xr:uid="{284AF764-7E53-4341-BEDB-44660C29C5B6}"/>
    <cellStyle name="Normal 5 2 6 8 3" xfId="16409" xr:uid="{0C846DBB-F6D1-4BF8-8444-E90A78C8A339}"/>
    <cellStyle name="Normal 5 2 6 8 4" xfId="27258" xr:uid="{C2ACE866-A511-45E7-9FEE-707E7FD9F395}"/>
    <cellStyle name="Normal 5 2 6 8 5" xfId="42532" xr:uid="{AD49BF25-0EB1-45F5-AA7C-B48CFF7C23E8}"/>
    <cellStyle name="Normal 5 2 6 9" xfId="5322" xr:uid="{993E5C03-EE67-45E8-8DCC-CF852DDDD395}"/>
    <cellStyle name="Normal 5 2 6 9 2" xfId="16760" xr:uid="{EAE7AC62-780A-4F04-BE9D-180D6DE94227}"/>
    <cellStyle name="Normal 5 2 6 9 3" xfId="27609" xr:uid="{709D7171-29C1-4DBE-BA29-D40A9D15FD78}"/>
    <cellStyle name="Normal 5 2 6 9 4" xfId="42883" xr:uid="{532C791B-08A1-477B-9C3A-C0B4CE335C22}"/>
    <cellStyle name="Normal 5 2 7" xfId="1087" xr:uid="{56790316-E6C5-454F-83A5-3DC32D46A018}"/>
    <cellStyle name="Normal 5 2 7 10" xfId="30726" xr:uid="{953E34A9-F6F7-4641-BCC8-77F2ED7EB7E8}"/>
    <cellStyle name="Normal 5 2 7 11" xfId="39830" xr:uid="{CB40253D-1132-411F-A246-DC3B630B4D4B}"/>
    <cellStyle name="Normal 5 2 7 2" xfId="2579" xr:uid="{F1B54E88-BFE3-45BB-820A-023E1D9B5F3A}"/>
    <cellStyle name="Normal 5 2 7 2 2" xfId="3560" xr:uid="{35999CD9-C96E-4B6A-B21F-F5F50301F27E}"/>
    <cellStyle name="Normal 5 2 7 2 2 2" xfId="6798" xr:uid="{91FA8440-6148-415E-9DC5-63D54D26FAFC}"/>
    <cellStyle name="Normal 5 2 7 2 2 2 2" xfId="12233" xr:uid="{4B9F16DD-6981-411D-B849-3DFA877D8B1E}"/>
    <cellStyle name="Normal 5 2 7 2 2 2 2 2" xfId="23105" xr:uid="{E855CB74-7160-4798-935F-728DC09A6E2D}"/>
    <cellStyle name="Normal 5 2 7 2 2 2 2 3" xfId="39251" xr:uid="{C1846846-8EF7-4F37-887F-6FB4C8CAC184}"/>
    <cellStyle name="Normal 5 2 7 2 2 2 3" xfId="18236" xr:uid="{23DC39B4-0A16-4353-820D-EA7D9BD3DD5B}"/>
    <cellStyle name="Normal 5 2 7 2 2 2 4" xfId="29085" xr:uid="{9AB9E976-CB0F-4F20-90A7-8A70C6E0759C}"/>
    <cellStyle name="Normal 5 2 7 2 2 2 5" xfId="35283" xr:uid="{8BA0C7C6-3D2E-483A-9197-F708F1242EE9}"/>
    <cellStyle name="Normal 5 2 7 2 2 2 6" xfId="44359" xr:uid="{697A0227-C9A2-4886-8AF9-87BC8176319D}"/>
    <cellStyle name="Normal 5 2 7 2 2 3" xfId="12234" xr:uid="{5D861F4F-0877-4E5B-A124-13C5FB701ECC}"/>
    <cellStyle name="Normal 5 2 7 2 2 3 2" xfId="23106" xr:uid="{16E30D5E-8260-4E10-88D8-A8293C2CC630}"/>
    <cellStyle name="Normal 5 2 7 2 2 3 3" xfId="37270" xr:uid="{63E15358-C4C0-49E8-BDC3-C2936E504FC9}"/>
    <cellStyle name="Normal 5 2 7 2 2 4" xfId="15180" xr:uid="{83626053-A717-446E-A4A5-24FBE0FC919E}"/>
    <cellStyle name="Normal 5 2 7 2 2 5" xfId="26029" xr:uid="{00FC68EA-1040-43F2-92F0-5C0BE961512A}"/>
    <cellStyle name="Normal 5 2 7 2 2 6" xfId="32179" xr:uid="{56566210-0C89-4680-98EC-D74383141741}"/>
    <cellStyle name="Normal 5 2 7 2 2 7" xfId="41303" xr:uid="{D0F67B78-865B-4D70-B07A-A9492A734D5D}"/>
    <cellStyle name="Normal 5 2 7 2 3" xfId="5818" xr:uid="{4AF99584-149E-4D74-9661-A7C567D68ED8}"/>
    <cellStyle name="Normal 5 2 7 2 3 2" xfId="12235" xr:uid="{4F5D8313-DF7F-4275-988B-97DF94E4FE02}"/>
    <cellStyle name="Normal 5 2 7 2 3 2 2" xfId="23107" xr:uid="{30482323-9D36-4F98-AE98-7F4743A9094A}"/>
    <cellStyle name="Normal 5 2 7 2 3 2 3" xfId="38278" xr:uid="{13619DFD-1E7E-4CFB-B5BD-D836FF345694}"/>
    <cellStyle name="Normal 5 2 7 2 3 3" xfId="17256" xr:uid="{62637269-A96D-4D5B-AD33-ADB2E7896BF5}"/>
    <cellStyle name="Normal 5 2 7 2 3 4" xfId="28105" xr:uid="{3F155B3D-A34D-436B-85D4-FE54CE1FFB92}"/>
    <cellStyle name="Normal 5 2 7 2 3 5" xfId="34313" xr:uid="{B508BB8A-B0FD-4FD3-A8C5-2D1A3AC567B5}"/>
    <cellStyle name="Normal 5 2 7 2 3 6" xfId="43379" xr:uid="{DAC43692-C03B-4B68-A00C-2FA403B8CF14}"/>
    <cellStyle name="Normal 5 2 7 2 4" xfId="12236" xr:uid="{429BEF3F-1114-429F-AE40-0BABA2946C60}"/>
    <cellStyle name="Normal 5 2 7 2 4 2" xfId="23108" xr:uid="{E3164E6C-8D8A-4221-AB44-DCC2316F766B}"/>
    <cellStyle name="Normal 5 2 7 2 4 3" xfId="36296" xr:uid="{5359032A-F97B-4514-9ACD-D478B62B8511}"/>
    <cellStyle name="Normal 5 2 7 2 5" xfId="14200" xr:uid="{6521E2BD-1A7F-47CE-A0F6-1CA3467017E4}"/>
    <cellStyle name="Normal 5 2 7 2 6" xfId="25049" xr:uid="{EA0B364F-00FB-4EE3-8156-71EA991AC77E}"/>
    <cellStyle name="Normal 5 2 7 2 7" xfId="31199" xr:uid="{F9584682-CD2E-413E-9C98-69DECFE8960D}"/>
    <cellStyle name="Normal 5 2 7 2 8" xfId="40323" xr:uid="{89308367-C94F-4C93-893C-5328A371FE97}"/>
    <cellStyle name="Normal 5 2 7 3" xfId="3067" xr:uid="{8B036BCA-574B-4800-A330-F7769889D03D}"/>
    <cellStyle name="Normal 5 2 7 3 2" xfId="6305" xr:uid="{DA07586C-B4C2-4424-B143-892F8F16600C}"/>
    <cellStyle name="Normal 5 2 7 3 2 2" xfId="12237" xr:uid="{A223A63D-0A6A-4C1A-9418-A15D1BD551EF}"/>
    <cellStyle name="Normal 5 2 7 3 2 2 2" xfId="23109" xr:uid="{362305F9-392F-48E3-9D66-4C085EBECAB6}"/>
    <cellStyle name="Normal 5 2 7 3 2 2 3" xfId="39252" xr:uid="{1D05ADF2-3325-4B3A-A16A-480C85C3951A}"/>
    <cellStyle name="Normal 5 2 7 3 2 3" xfId="17743" xr:uid="{A35BFF18-FEB4-4972-8904-8F4628BA19C9}"/>
    <cellStyle name="Normal 5 2 7 3 2 4" xfId="28592" xr:uid="{95F42BA4-6546-4327-ABA8-F703E10554DB}"/>
    <cellStyle name="Normal 5 2 7 3 2 5" xfId="35284" xr:uid="{98A9E907-8382-4137-B4AA-9514EA65B7A8}"/>
    <cellStyle name="Normal 5 2 7 3 2 6" xfId="43866" xr:uid="{584384D3-4133-4CE6-BEEE-375B81AF7FD9}"/>
    <cellStyle name="Normal 5 2 7 3 3" xfId="12238" xr:uid="{AD81BA43-0982-44D0-96E4-5FB96587CF8B}"/>
    <cellStyle name="Normal 5 2 7 3 3 2" xfId="23110" xr:uid="{0AAA9A77-C528-4A0D-BCB1-0A2D9C1BC9A8}"/>
    <cellStyle name="Normal 5 2 7 3 3 3" xfId="37271" xr:uid="{2A2AE085-A851-4DD7-9DC0-A0A700D0E42D}"/>
    <cellStyle name="Normal 5 2 7 3 4" xfId="14687" xr:uid="{17E3A009-4423-4412-BD69-C41DE6CEAEAE}"/>
    <cellStyle name="Normal 5 2 7 3 5" xfId="25536" xr:uid="{4142BE46-139A-4985-A7FB-C584A128625B}"/>
    <cellStyle name="Normal 5 2 7 3 6" xfId="31686" xr:uid="{7CBD6C2C-3DCB-49D7-B43C-E265F2024233}"/>
    <cellStyle name="Normal 5 2 7 3 7" xfId="40810" xr:uid="{82531A20-7652-4679-8914-DE2BF8D88385}"/>
    <cellStyle name="Normal 5 2 7 4" xfId="4071" xr:uid="{690AAED0-EF98-450A-BB56-B75B69B9F0C4}"/>
    <cellStyle name="Normal 5 2 7 4 2" xfId="7303" xr:uid="{B4FF3E47-8BF8-461F-9795-0F56B207F124}"/>
    <cellStyle name="Normal 5 2 7 4 2 2" xfId="18741" xr:uid="{A554830D-6C05-40CA-97FD-95783188E82E}"/>
    <cellStyle name="Normal 5 2 7 4 2 3" xfId="29590" xr:uid="{F7106B1C-5FA3-40DA-9EA7-13DD02E0376B}"/>
    <cellStyle name="Normal 5 2 7 4 2 4" xfId="37848" xr:uid="{69CA93BB-5660-48F7-BF13-43A46C78CC2C}"/>
    <cellStyle name="Normal 5 2 7 4 2 5" xfId="44864" xr:uid="{242E2732-1DD9-4489-8731-0370BF9AACC1}"/>
    <cellStyle name="Normal 5 2 7 4 3" xfId="15685" xr:uid="{CF17F38D-1363-4A6D-AF9A-BE0F2973817B}"/>
    <cellStyle name="Normal 5 2 7 4 4" xfId="26534" xr:uid="{CA23E6A5-9E3A-4EFD-822A-271E22091A41}"/>
    <cellStyle name="Normal 5 2 7 4 5" xfId="33263" xr:uid="{DC53E3CE-F9C7-48FB-B344-CB47799CEDDC}"/>
    <cellStyle name="Normal 5 2 7 4 6" xfId="41808" xr:uid="{DEA547C0-7B66-46F4-B642-46E3B027EA35}"/>
    <cellStyle name="Normal 5 2 7 5" xfId="4612" xr:uid="{7E2CCC2C-6D2F-48C9-A718-415F61F1C623}"/>
    <cellStyle name="Normal 5 2 7 5 2" xfId="7668" xr:uid="{DC255DCE-50DA-45CC-B83D-46B18C27AA95}"/>
    <cellStyle name="Normal 5 2 7 5 2 2" xfId="19106" xr:uid="{7218B24C-F230-4D5A-A505-609841921BAE}"/>
    <cellStyle name="Normal 5 2 7 5 2 3" xfId="29955" xr:uid="{60F88F96-FF72-4C6C-AAB3-050F4B8B1DC6}"/>
    <cellStyle name="Normal 5 2 7 5 2 4" xfId="45229" xr:uid="{255095C0-5D77-47B8-949E-6585D813040C}"/>
    <cellStyle name="Normal 5 2 7 5 3" xfId="16050" xr:uid="{EC21000A-113D-4732-B8F9-4E91E1DADCA4}"/>
    <cellStyle name="Normal 5 2 7 5 4" xfId="26899" xr:uid="{3A85A752-A7DE-4B5A-A50B-D45E9AF0C2D2}"/>
    <cellStyle name="Normal 5 2 7 5 5" xfId="35865" xr:uid="{E3319ACF-A590-43F4-9F14-6717ACAC06CE}"/>
    <cellStyle name="Normal 5 2 7 5 6" xfId="42173" xr:uid="{8DB5EDF4-CC53-4BA1-9C55-FD68F2293397}"/>
    <cellStyle name="Normal 5 2 7 6" xfId="4974" xr:uid="{EC7381CE-7BA9-46C9-85FF-F3B877656508}"/>
    <cellStyle name="Normal 5 2 7 6 2" xfId="8030" xr:uid="{B1E22BA6-F40B-4C26-904E-C9F4F5E64BD2}"/>
    <cellStyle name="Normal 5 2 7 6 2 2" xfId="19468" xr:uid="{097EAB01-692C-481C-96FE-9285726B8016}"/>
    <cellStyle name="Normal 5 2 7 6 2 3" xfId="30317" xr:uid="{3741B988-8324-4714-8119-0FC6B7DBD441}"/>
    <cellStyle name="Normal 5 2 7 6 2 4" xfId="45591" xr:uid="{93773534-3232-4020-AE80-A7167F302F7F}"/>
    <cellStyle name="Normal 5 2 7 6 3" xfId="16412" xr:uid="{083CCCF7-0479-4DE3-949C-DB4190567872}"/>
    <cellStyle name="Normal 5 2 7 6 4" xfId="27261" xr:uid="{CC8EEFFF-AD2D-4AD7-822F-3A94D57E4B04}"/>
    <cellStyle name="Normal 5 2 7 6 5" xfId="42535" xr:uid="{2FCB6591-CC4B-4067-B993-A2A9495E0F09}"/>
    <cellStyle name="Normal 5 2 7 7" xfId="5325" xr:uid="{B749A4C5-109A-45DE-B3BE-1E7EEFEF9D86}"/>
    <cellStyle name="Normal 5 2 7 7 2" xfId="16763" xr:uid="{C422EF80-A84B-43CF-8BD9-24A24A85FC82}"/>
    <cellStyle name="Normal 5 2 7 7 3" xfId="27612" xr:uid="{C4B4933C-1A46-4F19-82B7-008F64733503}"/>
    <cellStyle name="Normal 5 2 7 7 4" xfId="42886" xr:uid="{47D0141E-0731-4347-945D-D19A5F0501F0}"/>
    <cellStyle name="Normal 5 2 7 8" xfId="13707" xr:uid="{D1C6D0F7-28A0-4781-9EE4-C00C32EBDA41}"/>
    <cellStyle name="Normal 5 2 7 9" xfId="24556" xr:uid="{F26C290C-09BE-49D6-AFE1-1FC5DAA20952}"/>
    <cellStyle name="Normal 5 2 8" xfId="1088" xr:uid="{AA8FD234-A4B2-4B10-85D7-9E80AA5A5CF0}"/>
    <cellStyle name="Normal 5 2 8 10" xfId="30727" xr:uid="{CEC701F5-1A5F-4B64-9917-45CA5AEEED64}"/>
    <cellStyle name="Normal 5 2 8 11" xfId="39831" xr:uid="{2381E143-CD82-4D0F-93EB-A293819F361D}"/>
    <cellStyle name="Normal 5 2 8 2" xfId="2580" xr:uid="{4908130C-4373-44FC-AB64-3655B61B283B}"/>
    <cellStyle name="Normal 5 2 8 2 2" xfId="3561" xr:uid="{D81102B9-FAAB-4853-B318-1B2B8F9B4593}"/>
    <cellStyle name="Normal 5 2 8 2 2 2" xfId="6799" xr:uid="{1FCCEF07-EE94-4631-B119-79FCF244232F}"/>
    <cellStyle name="Normal 5 2 8 2 2 2 2" xfId="12239" xr:uid="{923955B0-9D44-489B-93C2-93B632BE7FA7}"/>
    <cellStyle name="Normal 5 2 8 2 2 2 2 2" xfId="23111" xr:uid="{CC4F64C6-1991-4110-8D25-02CE3D372D5A}"/>
    <cellStyle name="Normal 5 2 8 2 2 2 2 3" xfId="39253" xr:uid="{AB653F61-631C-4797-A061-911A2E8BF0CC}"/>
    <cellStyle name="Normal 5 2 8 2 2 2 3" xfId="18237" xr:uid="{2CFF9C8E-B552-40EE-A369-4A5790C9771D}"/>
    <cellStyle name="Normal 5 2 8 2 2 2 4" xfId="29086" xr:uid="{7809CB36-B452-4557-B7B6-861C4595D206}"/>
    <cellStyle name="Normal 5 2 8 2 2 2 5" xfId="35285" xr:uid="{A15E2F3E-2E40-4425-A983-AF704259136A}"/>
    <cellStyle name="Normal 5 2 8 2 2 2 6" xfId="44360" xr:uid="{2457ECFE-55D6-4D08-A955-A4D9001C917D}"/>
    <cellStyle name="Normal 5 2 8 2 2 3" xfId="12240" xr:uid="{E5B6BB86-6DD6-4D48-A081-79D25E1BAA9C}"/>
    <cellStyle name="Normal 5 2 8 2 2 3 2" xfId="23112" xr:uid="{6A006034-68DD-4471-AE77-6C09CA103DC6}"/>
    <cellStyle name="Normal 5 2 8 2 2 3 3" xfId="37272" xr:uid="{97F18DBC-AB44-4F8D-84F6-C67B49AEA7D4}"/>
    <cellStyle name="Normal 5 2 8 2 2 4" xfId="15181" xr:uid="{88A63FE3-4D4B-430F-9A49-B2822CD59D7F}"/>
    <cellStyle name="Normal 5 2 8 2 2 5" xfId="26030" xr:uid="{1D5B27F7-F63C-445F-BB3E-9B384C29ACC0}"/>
    <cellStyle name="Normal 5 2 8 2 2 6" xfId="32180" xr:uid="{2945A44D-42A8-4931-A286-7C40146A3D75}"/>
    <cellStyle name="Normal 5 2 8 2 2 7" xfId="41304" xr:uid="{554A6373-783E-482F-95CE-8AB675F0F854}"/>
    <cellStyle name="Normal 5 2 8 2 3" xfId="5819" xr:uid="{1CD7E0E9-EAEB-440E-ABE2-FB54C538BDAD}"/>
    <cellStyle name="Normal 5 2 8 2 3 2" xfId="12241" xr:uid="{766F4C02-14A0-4306-9A79-E5EBC4127551}"/>
    <cellStyle name="Normal 5 2 8 2 3 2 2" xfId="23113" xr:uid="{E70B2EC6-7BDF-4E6F-AE2E-6994249A614D}"/>
    <cellStyle name="Normal 5 2 8 2 3 2 3" xfId="38279" xr:uid="{4A5A4FBB-68B1-4297-B1C4-F5CEC1665F42}"/>
    <cellStyle name="Normal 5 2 8 2 3 3" xfId="17257" xr:uid="{9D9F5E49-8F3F-497C-8EB6-5E950FA420E5}"/>
    <cellStyle name="Normal 5 2 8 2 3 4" xfId="28106" xr:uid="{D0975555-922A-4D4F-A6E0-62B0909ABD69}"/>
    <cellStyle name="Normal 5 2 8 2 3 5" xfId="34314" xr:uid="{C3BCBB49-C5CB-4679-A825-F4810A6CD365}"/>
    <cellStyle name="Normal 5 2 8 2 3 6" xfId="43380" xr:uid="{EB76C2B2-6E6C-4A2D-B723-B260A1E3C209}"/>
    <cellStyle name="Normal 5 2 8 2 4" xfId="12242" xr:uid="{56DCE983-C68E-4016-A36F-276DA1428EF3}"/>
    <cellStyle name="Normal 5 2 8 2 4 2" xfId="23114" xr:uid="{AF014206-C335-40F5-AFF9-A1945DECF6BB}"/>
    <cellStyle name="Normal 5 2 8 2 4 3" xfId="36297" xr:uid="{F6E0288F-96BC-4D26-958D-50826A1FCBC3}"/>
    <cellStyle name="Normal 5 2 8 2 5" xfId="14201" xr:uid="{F82BE7EF-F5E8-4594-88BB-05245C723D07}"/>
    <cellStyle name="Normal 5 2 8 2 6" xfId="25050" xr:uid="{0DB9A05A-7C59-466C-87D5-5BFA779BB3A1}"/>
    <cellStyle name="Normal 5 2 8 2 7" xfId="31200" xr:uid="{918214C9-2D4C-4809-9C33-B8AF9EC5C26C}"/>
    <cellStyle name="Normal 5 2 8 2 8" xfId="40324" xr:uid="{F55EF352-6061-4CB5-A050-388279691A03}"/>
    <cellStyle name="Normal 5 2 8 3" xfId="3068" xr:uid="{D4AA7D3E-823F-4FC7-BAC6-FF5E6F59BC29}"/>
    <cellStyle name="Normal 5 2 8 3 2" xfId="6306" xr:uid="{4084AA57-864D-4C72-AB27-A90E8DAD70C7}"/>
    <cellStyle name="Normal 5 2 8 3 2 2" xfId="12243" xr:uid="{4C7E1486-D6E3-4C9D-BA83-B7F09B3237A1}"/>
    <cellStyle name="Normal 5 2 8 3 2 2 2" xfId="23115" xr:uid="{DDF327DD-E8D1-4FDB-8FB4-8DD0508822C9}"/>
    <cellStyle name="Normal 5 2 8 3 2 2 3" xfId="39254" xr:uid="{7A650D15-5093-4CD6-8504-CA574093001C}"/>
    <cellStyle name="Normal 5 2 8 3 2 3" xfId="17744" xr:uid="{57DEA0F9-FCE4-4877-BDA1-3F6FA96E3386}"/>
    <cellStyle name="Normal 5 2 8 3 2 4" xfId="28593" xr:uid="{0EECFE6B-738B-4859-B9F9-97045349A265}"/>
    <cellStyle name="Normal 5 2 8 3 2 5" xfId="35286" xr:uid="{82583929-5062-431A-9E5C-F3F8C62BE146}"/>
    <cellStyle name="Normal 5 2 8 3 2 6" xfId="43867" xr:uid="{2D7941F2-1586-4D3A-B3C2-CFD16886FA16}"/>
    <cellStyle name="Normal 5 2 8 3 3" xfId="12244" xr:uid="{0AE5C264-3D27-41DD-8A15-9E29517BB766}"/>
    <cellStyle name="Normal 5 2 8 3 3 2" xfId="23116" xr:uid="{6D5B739A-4B4B-4718-BE18-6CCC0834AE7B}"/>
    <cellStyle name="Normal 5 2 8 3 3 3" xfId="37273" xr:uid="{8950C153-CDF1-43E6-8F7A-EEE217C1B220}"/>
    <cellStyle name="Normal 5 2 8 3 4" xfId="14688" xr:uid="{34A2FD81-1BF6-40F1-8622-E9838F575594}"/>
    <cellStyle name="Normal 5 2 8 3 5" xfId="25537" xr:uid="{E291F1CE-09CF-4AB9-9EAA-4AC317085396}"/>
    <cellStyle name="Normal 5 2 8 3 6" xfId="31687" xr:uid="{013804B3-786C-43D2-9472-33CBC761DE98}"/>
    <cellStyle name="Normal 5 2 8 3 7" xfId="40811" xr:uid="{9BABE8AE-5230-43A3-B926-F59E68F001D7}"/>
    <cellStyle name="Normal 5 2 8 4" xfId="4072" xr:uid="{7A7E9D07-7615-42D1-9F8B-3EDA67F538BC}"/>
    <cellStyle name="Normal 5 2 8 4 2" xfId="7304" xr:uid="{41765380-CFCC-4A3D-A064-3459EA1C4A42}"/>
    <cellStyle name="Normal 5 2 8 4 2 2" xfId="18742" xr:uid="{EA49AD9A-BE09-4AA9-B47F-E14A2E8A822E}"/>
    <cellStyle name="Normal 5 2 8 4 2 3" xfId="29591" xr:uid="{31E0D12D-3F64-487A-B22A-D195A2B78766}"/>
    <cellStyle name="Normal 5 2 8 4 2 4" xfId="37849" xr:uid="{BBC5CF81-0DDF-492B-8AB6-7A687612D383}"/>
    <cellStyle name="Normal 5 2 8 4 2 5" xfId="44865" xr:uid="{8DA7E9F1-0067-43E2-91D9-0A56CFBA2381}"/>
    <cellStyle name="Normal 5 2 8 4 3" xfId="15686" xr:uid="{17919959-A09D-4BA9-8A31-9AFCD2510619}"/>
    <cellStyle name="Normal 5 2 8 4 4" xfId="26535" xr:uid="{06A598A7-07F1-47FC-833F-6E4191526106}"/>
    <cellStyle name="Normal 5 2 8 4 5" xfId="33264" xr:uid="{9D9FEC02-A4E9-4BD6-92BC-D089ED5B8BD0}"/>
    <cellStyle name="Normal 5 2 8 4 6" xfId="41809" xr:uid="{439571A8-205D-4563-B7E1-D9B97C08C418}"/>
    <cellStyle name="Normal 5 2 8 5" xfId="4613" xr:uid="{3564C652-180B-4F54-BD52-DB0365DE6630}"/>
    <cellStyle name="Normal 5 2 8 5 2" xfId="7669" xr:uid="{80D49B6A-BDD3-4E45-9DDC-BD64E69E5ED2}"/>
    <cellStyle name="Normal 5 2 8 5 2 2" xfId="19107" xr:uid="{BBC66A65-9408-484D-8C7C-C92836E48B63}"/>
    <cellStyle name="Normal 5 2 8 5 2 3" xfId="29956" xr:uid="{F18F0A05-9E6E-4052-BC89-5BA47FB22152}"/>
    <cellStyle name="Normal 5 2 8 5 2 4" xfId="45230" xr:uid="{C1C7F73C-9542-49D8-9A61-6B6087EB6D1E}"/>
    <cellStyle name="Normal 5 2 8 5 3" xfId="16051" xr:uid="{2BA39440-0737-4574-85C6-0B7BB2F4DD8E}"/>
    <cellStyle name="Normal 5 2 8 5 4" xfId="26900" xr:uid="{0FBB7E7F-7A8B-4C3A-ADA8-ED2EC458A627}"/>
    <cellStyle name="Normal 5 2 8 5 5" xfId="35866" xr:uid="{16EBC5DB-FA45-4CF6-81F9-EE9448383414}"/>
    <cellStyle name="Normal 5 2 8 5 6" xfId="42174" xr:uid="{AAFDEECD-434D-474A-84D9-1DF8EC4B179A}"/>
    <cellStyle name="Normal 5 2 8 6" xfId="4975" xr:uid="{CB52B379-4A9F-42E1-AD33-CDDB89006E9A}"/>
    <cellStyle name="Normal 5 2 8 6 2" xfId="8031" xr:uid="{59272147-6CFC-453D-AF40-46552C2F9B15}"/>
    <cellStyle name="Normal 5 2 8 6 2 2" xfId="19469" xr:uid="{41B9821F-D345-4294-A620-6F7C0B1542CA}"/>
    <cellStyle name="Normal 5 2 8 6 2 3" xfId="30318" xr:uid="{FCEC70AF-2559-43D4-9493-1053DEC0B320}"/>
    <cellStyle name="Normal 5 2 8 6 2 4" xfId="45592" xr:uid="{2F9C5023-8A35-48DC-95C3-BFBDD009910A}"/>
    <cellStyle name="Normal 5 2 8 6 3" xfId="16413" xr:uid="{CE08E97B-7889-4ECF-BCCC-FE34E9F412BA}"/>
    <cellStyle name="Normal 5 2 8 6 4" xfId="27262" xr:uid="{F4FBE474-2D3E-46CB-A332-1928DDC7D64F}"/>
    <cellStyle name="Normal 5 2 8 6 5" xfId="42536" xr:uid="{D438D8F7-19AB-49A1-BFAE-5BC6C246586E}"/>
    <cellStyle name="Normal 5 2 8 7" xfId="5326" xr:uid="{FCDF9A53-A21D-41B4-A8B1-A2E8BCD10CDA}"/>
    <cellStyle name="Normal 5 2 8 7 2" xfId="16764" xr:uid="{9C1618F4-2005-466E-B35A-03B4A79C2A1A}"/>
    <cellStyle name="Normal 5 2 8 7 3" xfId="27613" xr:uid="{E12FD3F4-E37A-416E-9590-2AEDD79CA7E9}"/>
    <cellStyle name="Normal 5 2 8 7 4" xfId="42887" xr:uid="{AF447915-AF56-4A4D-9B37-6355C74F4097}"/>
    <cellStyle name="Normal 5 2 8 8" xfId="13708" xr:uid="{DF74D1F0-3C66-4C6B-A747-B80BD8AE3E8A}"/>
    <cellStyle name="Normal 5 2 8 9" xfId="24557" xr:uid="{EC369E11-4E5F-47E0-A4E2-3AFAB5B7A1E3}"/>
    <cellStyle name="Normal 5 2 9" xfId="1089" xr:uid="{0928D34A-F106-4B1B-949A-238FEF896ACF}"/>
    <cellStyle name="Normal 5 2 9 10" xfId="30728" xr:uid="{326C51DE-1A42-4105-A09C-B91EBB7500D2}"/>
    <cellStyle name="Normal 5 2 9 11" xfId="39832" xr:uid="{2645C501-3B88-40C8-B233-2F24B397408C}"/>
    <cellStyle name="Normal 5 2 9 2" xfId="2581" xr:uid="{A8E555E7-4DE8-4A0E-8DE1-4CF217A2DE84}"/>
    <cellStyle name="Normal 5 2 9 2 2" xfId="3562" xr:uid="{7DE66D4B-D5CC-43E9-B8A8-2233F64A6D4D}"/>
    <cellStyle name="Normal 5 2 9 2 2 2" xfId="6800" xr:uid="{E4A2241E-2682-44E3-B3D3-6EAE86081023}"/>
    <cellStyle name="Normal 5 2 9 2 2 2 2" xfId="12245" xr:uid="{96F29D3B-1C35-42AC-A541-2953ADB07B25}"/>
    <cellStyle name="Normal 5 2 9 2 2 2 2 2" xfId="23117" xr:uid="{DD3960D0-BAE1-446E-9BAB-0623F2F75869}"/>
    <cellStyle name="Normal 5 2 9 2 2 2 2 3" xfId="39255" xr:uid="{1B6D65F3-31A9-42F4-839A-383DDD4A579A}"/>
    <cellStyle name="Normal 5 2 9 2 2 2 3" xfId="18238" xr:uid="{18C59095-4760-43D3-BFD5-4C5D33E5570D}"/>
    <cellStyle name="Normal 5 2 9 2 2 2 4" xfId="29087" xr:uid="{D0AA6A89-67D8-4C74-8F13-9A5BA3F77CEE}"/>
    <cellStyle name="Normal 5 2 9 2 2 2 5" xfId="35287" xr:uid="{1FE56F5C-2142-4FA8-A0AF-DB0CE73D14C9}"/>
    <cellStyle name="Normal 5 2 9 2 2 2 6" xfId="44361" xr:uid="{C4DDC6BD-EA19-49F5-8C6E-DFC8D6945B32}"/>
    <cellStyle name="Normal 5 2 9 2 2 3" xfId="12246" xr:uid="{920E2EE4-8113-40CA-830D-AD8DA75DC467}"/>
    <cellStyle name="Normal 5 2 9 2 2 3 2" xfId="23118" xr:uid="{CCEFB258-EF83-4C58-BAB3-DD6ABB53E460}"/>
    <cellStyle name="Normal 5 2 9 2 2 3 3" xfId="37274" xr:uid="{0EB82223-7712-4EC3-B9B6-DA344E5C48E4}"/>
    <cellStyle name="Normal 5 2 9 2 2 4" xfId="15182" xr:uid="{2CDAD3B1-75CF-4D97-9E76-4F0DE32FDDDD}"/>
    <cellStyle name="Normal 5 2 9 2 2 5" xfId="26031" xr:uid="{AB8069D1-C584-4B01-8968-3B19C9CAC96E}"/>
    <cellStyle name="Normal 5 2 9 2 2 6" xfId="32181" xr:uid="{EAF4E4EC-8BCA-496C-A0BE-C3F3109761CC}"/>
    <cellStyle name="Normal 5 2 9 2 2 7" xfId="41305" xr:uid="{94F8A10C-2225-440A-AF99-85B7291E63D2}"/>
    <cellStyle name="Normal 5 2 9 2 3" xfId="5820" xr:uid="{8E4FAF47-D6B9-4BCC-8AD9-CA7D4ADD7D7F}"/>
    <cellStyle name="Normal 5 2 9 2 3 2" xfId="12247" xr:uid="{1A6C85E6-469B-4C8B-A03E-08C5586D79F2}"/>
    <cellStyle name="Normal 5 2 9 2 3 2 2" xfId="23119" xr:uid="{4BA10D77-D031-4BE8-B28C-0FB97F489C5F}"/>
    <cellStyle name="Normal 5 2 9 2 3 2 3" xfId="38280" xr:uid="{ACA17EC9-A7C5-4999-A69D-36A93CA90624}"/>
    <cellStyle name="Normal 5 2 9 2 3 3" xfId="17258" xr:uid="{113A69A0-2BB8-433F-AEDA-F9FC3C81B107}"/>
    <cellStyle name="Normal 5 2 9 2 3 4" xfId="28107" xr:uid="{78475203-CE94-4CB8-8440-27AE50E2EE39}"/>
    <cellStyle name="Normal 5 2 9 2 3 5" xfId="34315" xr:uid="{0C05F569-B194-4791-ACF7-3DF3E6B90F5A}"/>
    <cellStyle name="Normal 5 2 9 2 3 6" xfId="43381" xr:uid="{2AD02790-24DA-4CFA-B725-769CDDD43FF0}"/>
    <cellStyle name="Normal 5 2 9 2 4" xfId="12248" xr:uid="{39556E42-1144-4CD7-9FC6-91A16D6FE7BD}"/>
    <cellStyle name="Normal 5 2 9 2 4 2" xfId="23120" xr:uid="{BB5CDD46-EC96-4034-9E15-F78D951D377C}"/>
    <cellStyle name="Normal 5 2 9 2 4 3" xfId="36298" xr:uid="{3707E342-9036-43A6-81DB-07A074399781}"/>
    <cellStyle name="Normal 5 2 9 2 5" xfId="14202" xr:uid="{328ED65D-48E4-4F10-A130-D4A4BAAA10C8}"/>
    <cellStyle name="Normal 5 2 9 2 6" xfId="25051" xr:uid="{0E67F5DE-C2BB-4959-A1F2-3CA1368279F2}"/>
    <cellStyle name="Normal 5 2 9 2 7" xfId="31201" xr:uid="{9F3D9F81-3D0F-49AA-9C9E-446BAEE3C54A}"/>
    <cellStyle name="Normal 5 2 9 2 8" xfId="40325" xr:uid="{B19235E3-9455-4494-A793-B12CAE83D8C3}"/>
    <cellStyle name="Normal 5 2 9 3" xfId="3069" xr:uid="{4894CE34-7AC4-4AA8-955C-085384B1C0DD}"/>
    <cellStyle name="Normal 5 2 9 3 2" xfId="6307" xr:uid="{8AF36564-C114-486F-86C4-1BEA774F4318}"/>
    <cellStyle name="Normal 5 2 9 3 2 2" xfId="12249" xr:uid="{AC9FE011-6863-4E67-82E0-A36F1372369A}"/>
    <cellStyle name="Normal 5 2 9 3 2 2 2" xfId="23121" xr:uid="{3AA51D97-022F-40BE-A247-C4EDA0072FED}"/>
    <cellStyle name="Normal 5 2 9 3 2 2 3" xfId="39256" xr:uid="{AD396A98-F345-4726-AE19-DCFA1AC54310}"/>
    <cellStyle name="Normal 5 2 9 3 2 3" xfId="17745" xr:uid="{ABA1E3D1-24EC-466B-B090-D13287CBBD88}"/>
    <cellStyle name="Normal 5 2 9 3 2 4" xfId="28594" xr:uid="{17792977-6624-46B6-9832-85EA8E47202D}"/>
    <cellStyle name="Normal 5 2 9 3 2 5" xfId="35288" xr:uid="{DAB097E4-A7E2-4FA5-9FAC-554B60102D11}"/>
    <cellStyle name="Normal 5 2 9 3 2 6" xfId="43868" xr:uid="{EC267DFC-BAA4-43A1-BF7D-DB800DB76E69}"/>
    <cellStyle name="Normal 5 2 9 3 3" xfId="12250" xr:uid="{008D45CB-03CB-4F25-93CD-E7B5EBDB0835}"/>
    <cellStyle name="Normal 5 2 9 3 3 2" xfId="23122" xr:uid="{36A7C240-6825-4FF0-BF01-50DBACDF6CE9}"/>
    <cellStyle name="Normal 5 2 9 3 3 3" xfId="37275" xr:uid="{05FE4EEA-24E9-44C0-950A-27A8B7B3A377}"/>
    <cellStyle name="Normal 5 2 9 3 4" xfId="14689" xr:uid="{F7456C06-9590-4AC1-857F-DB190F8DD95B}"/>
    <cellStyle name="Normal 5 2 9 3 5" xfId="25538" xr:uid="{29D9DB7D-699D-48FE-8424-148E4A656926}"/>
    <cellStyle name="Normal 5 2 9 3 6" xfId="31688" xr:uid="{78E6513C-733B-4591-8920-A41C14C28BDA}"/>
    <cellStyle name="Normal 5 2 9 3 7" xfId="40812" xr:uid="{1324B364-F75E-49D9-B754-CD7C267EB033}"/>
    <cellStyle name="Normal 5 2 9 4" xfId="4073" xr:uid="{C128986C-C92F-4E24-8FF6-AEFCA3285893}"/>
    <cellStyle name="Normal 5 2 9 4 2" xfId="7305" xr:uid="{D1804379-5DAB-4888-9AB4-4973CE7C3553}"/>
    <cellStyle name="Normal 5 2 9 4 2 2" xfId="18743" xr:uid="{054309D1-08A5-4F01-9482-C21DCAA1DEA9}"/>
    <cellStyle name="Normal 5 2 9 4 2 3" xfId="29592" xr:uid="{3013779A-0009-43D9-B5DE-5F752FA2BBD4}"/>
    <cellStyle name="Normal 5 2 9 4 2 4" xfId="37850" xr:uid="{176DBF4A-D3E9-4144-A420-3901972CCA97}"/>
    <cellStyle name="Normal 5 2 9 4 2 5" xfId="44866" xr:uid="{D4985006-EC5C-4452-A0CD-0E179FDBEB6B}"/>
    <cellStyle name="Normal 5 2 9 4 3" xfId="15687" xr:uid="{126FDCB2-02AB-4D00-951B-D5C2006AE375}"/>
    <cellStyle name="Normal 5 2 9 4 4" xfId="26536" xr:uid="{47377F74-DCE6-4C9C-9E9A-5533CD6D206C}"/>
    <cellStyle name="Normal 5 2 9 4 5" xfId="33265" xr:uid="{1BFF2051-D9D2-4095-94B7-037DFE43A2BE}"/>
    <cellStyle name="Normal 5 2 9 4 6" xfId="41810" xr:uid="{708C08EB-2E29-4E14-B104-8AF0168319BE}"/>
    <cellStyle name="Normal 5 2 9 5" xfId="4614" xr:uid="{B8B85F01-C1EB-4D73-BDD6-54644BAECE07}"/>
    <cellStyle name="Normal 5 2 9 5 2" xfId="7670" xr:uid="{8DB070B1-959F-4B43-AF38-434654398221}"/>
    <cellStyle name="Normal 5 2 9 5 2 2" xfId="19108" xr:uid="{B3FFD61B-0AA4-46B0-9461-BD26E1373BBB}"/>
    <cellStyle name="Normal 5 2 9 5 2 3" xfId="29957" xr:uid="{4F5699B5-3A69-499A-9BF3-00921CDB8ECB}"/>
    <cellStyle name="Normal 5 2 9 5 2 4" xfId="45231" xr:uid="{CDF0A9B1-53F7-45E9-A2A7-27B4DE9D286C}"/>
    <cellStyle name="Normal 5 2 9 5 3" xfId="16052" xr:uid="{A48A8C47-59C5-4186-BE04-6CDB9F579DE4}"/>
    <cellStyle name="Normal 5 2 9 5 4" xfId="26901" xr:uid="{EB0FD4AD-38F9-4BED-B94D-ED8D288AAD58}"/>
    <cellStyle name="Normal 5 2 9 5 5" xfId="35867" xr:uid="{3CE38964-62F1-4485-A8A1-5A545D41E5EB}"/>
    <cellStyle name="Normal 5 2 9 5 6" xfId="42175" xr:uid="{3365B9D0-7BED-47C5-93CE-20C3979DD53A}"/>
    <cellStyle name="Normal 5 2 9 6" xfId="4976" xr:uid="{E93E88A5-FE2A-4693-8DB3-26A29C7710E9}"/>
    <cellStyle name="Normal 5 2 9 6 2" xfId="8032" xr:uid="{8FEAE086-D56D-46BF-B62A-CA0AD10DE65C}"/>
    <cellStyle name="Normal 5 2 9 6 2 2" xfId="19470" xr:uid="{2B88B8B3-9D93-493D-9E0C-D013D00A6C41}"/>
    <cellStyle name="Normal 5 2 9 6 2 3" xfId="30319" xr:uid="{7BC0314F-D735-4713-A7DF-BCE3B74A86CF}"/>
    <cellStyle name="Normal 5 2 9 6 2 4" xfId="45593" xr:uid="{574C783B-E845-463B-A9E1-328252554B2A}"/>
    <cellStyle name="Normal 5 2 9 6 3" xfId="16414" xr:uid="{FE2DB56C-FE52-4158-909C-3F5D4D99F8FC}"/>
    <cellStyle name="Normal 5 2 9 6 4" xfId="27263" xr:uid="{EFC76178-62D7-41DF-9530-690F5364F8FB}"/>
    <cellStyle name="Normal 5 2 9 6 5" xfId="42537" xr:uid="{CF4041FE-6F71-4CAF-A409-4972DD8B6DCD}"/>
    <cellStyle name="Normal 5 2 9 7" xfId="5327" xr:uid="{1CA5C5EB-BA57-486D-BACA-F068D0191E9D}"/>
    <cellStyle name="Normal 5 2 9 7 2" xfId="16765" xr:uid="{28F2311E-402D-4283-BD4E-C28EF30D6CCD}"/>
    <cellStyle name="Normal 5 2 9 7 3" xfId="27614" xr:uid="{6243FF19-4954-4837-A561-44A25BDF1779}"/>
    <cellStyle name="Normal 5 2 9 7 4" xfId="42888" xr:uid="{F5DB73BC-DFFA-4736-AC22-F0A518BC0EEA}"/>
    <cellStyle name="Normal 5 2 9 8" xfId="13709" xr:uid="{38791267-2051-44A1-9A11-B40A9753B0CE}"/>
    <cellStyle name="Normal 5 2 9 9" xfId="24558" xr:uid="{8313058F-C4B0-4252-9341-0008E8304046}"/>
    <cellStyle name="Normal 5 20" xfId="2060" xr:uid="{2B250224-540A-49A6-862A-591AA23259AA}"/>
    <cellStyle name="Normal 5 20 2" xfId="2720" xr:uid="{0044C1BA-D823-4189-A5EA-71243D1A72B9}"/>
    <cellStyle name="Normal 5 20 2 2" xfId="3700" xr:uid="{2AB653EA-FECF-400E-AF1A-3BB3DCA905E3}"/>
    <cellStyle name="Normal 5 20 2 2 2" xfId="6938" xr:uid="{6404313E-669B-4094-8B71-6FAA5C3BEE70}"/>
    <cellStyle name="Normal 5 20 2 2 2 2" xfId="12251" xr:uid="{232C3351-2AA2-4701-9B08-067D96ABAF7E}"/>
    <cellStyle name="Normal 5 20 2 2 2 2 2" xfId="23123" xr:uid="{EB1DBB81-45A6-433E-8CC9-559C55338FD9}"/>
    <cellStyle name="Normal 5 20 2 2 2 2 3" xfId="39258" xr:uid="{C6410598-2B30-46DA-85A5-82AD3DB65F4D}"/>
    <cellStyle name="Normal 5 20 2 2 2 3" xfId="18376" xr:uid="{B5B0A2D1-E069-4EC3-977B-4587DECC754F}"/>
    <cellStyle name="Normal 5 20 2 2 2 4" xfId="29225" xr:uid="{2066A28B-CA43-4872-B607-7F5F19A8912F}"/>
    <cellStyle name="Normal 5 20 2 2 2 5" xfId="35290" xr:uid="{893B2E28-7E2A-4FA8-A1EC-1CFE879674F9}"/>
    <cellStyle name="Normal 5 20 2 2 2 6" xfId="44499" xr:uid="{A285C02C-B53A-4892-A24A-A4589A019F21}"/>
    <cellStyle name="Normal 5 20 2 2 3" xfId="12252" xr:uid="{4D28B7A3-772B-4B77-A2F3-BAD40BA4564C}"/>
    <cellStyle name="Normal 5 20 2 2 3 2" xfId="23124" xr:uid="{B03271F1-A207-491A-B043-301706BC7A1A}"/>
    <cellStyle name="Normal 5 20 2 2 3 3" xfId="37277" xr:uid="{01270E54-4929-4D42-833D-BED9D6898E44}"/>
    <cellStyle name="Normal 5 20 2 2 4" xfId="15320" xr:uid="{62560D47-DE72-4E28-8C53-821BDED7A8C6}"/>
    <cellStyle name="Normal 5 20 2 2 5" xfId="26169" xr:uid="{FF1ACFDA-E72D-474B-9EB7-9027F3CCDEC7}"/>
    <cellStyle name="Normal 5 20 2 2 6" xfId="32319" xr:uid="{B376AAD1-4027-426A-B2F0-BEAB879DA824}"/>
    <cellStyle name="Normal 5 20 2 2 7" xfId="41443" xr:uid="{3B09CA9C-DFFD-42BE-B833-7EA2BAFE0D6E}"/>
    <cellStyle name="Normal 5 20 2 3" xfId="5958" xr:uid="{B21527DF-23A8-4146-8A3C-AD8D7A79B1C8}"/>
    <cellStyle name="Normal 5 20 2 3 2" xfId="12253" xr:uid="{F853E9C7-4A7F-4545-9E5E-94549FF23EED}"/>
    <cellStyle name="Normal 5 20 2 3 2 2" xfId="23125" xr:uid="{EE1C2D64-71AC-4CBF-AD23-577D78979646}"/>
    <cellStyle name="Normal 5 20 2 3 2 3" xfId="39257" xr:uid="{B8C6FB52-3FA1-4320-B9F5-1A634E12C413}"/>
    <cellStyle name="Normal 5 20 2 3 3" xfId="17396" xr:uid="{7873344D-676A-4D03-8197-9795743875C3}"/>
    <cellStyle name="Normal 5 20 2 3 4" xfId="28245" xr:uid="{3271BC4A-E50D-4C32-8F24-14DDD9D85175}"/>
    <cellStyle name="Normal 5 20 2 3 5" xfId="35289" xr:uid="{11AF0A67-7184-4A3B-A975-CBEA254061A1}"/>
    <cellStyle name="Normal 5 20 2 3 6" xfId="43519" xr:uid="{AC56BDDB-4EA8-4B61-AE5C-3D1A3620485C}"/>
    <cellStyle name="Normal 5 20 2 4" xfId="12254" xr:uid="{55053FA9-5515-4D74-A36C-5F1A64DF12E9}"/>
    <cellStyle name="Normal 5 20 2 4 2" xfId="23126" xr:uid="{5D5D8BFE-1486-4C5C-AF81-FD2601E86B7D}"/>
    <cellStyle name="Normal 5 20 2 4 3" xfId="37276" xr:uid="{29C673E3-6D90-4406-B42F-16BF404E76FD}"/>
    <cellStyle name="Normal 5 20 2 5" xfId="14340" xr:uid="{F986EF7A-6098-4A39-A702-298E2B322744}"/>
    <cellStyle name="Normal 5 20 2 6" xfId="25189" xr:uid="{5ABB6432-3AD9-4708-BE2D-C856C7746DE0}"/>
    <cellStyle name="Normal 5 20 2 7" xfId="31339" xr:uid="{F98712DD-1FC8-46FD-A5D5-56049D66D742}"/>
    <cellStyle name="Normal 5 20 2 8" xfId="40463" xr:uid="{0D0AD5F0-592B-4C4D-B5E2-2EEE324B9802}"/>
    <cellStyle name="Normal 5 20 3" xfId="3207" xr:uid="{F5326B7B-C86A-4DDE-826C-9206507B0247}"/>
    <cellStyle name="Normal 5 20 3 2" xfId="6445" xr:uid="{9940A84D-7E24-441E-ABF6-F5BDDE51C8B1}"/>
    <cellStyle name="Normal 5 20 3 2 2" xfId="12255" xr:uid="{BE6984BE-0CCA-4D45-B353-BE9DF349B47F}"/>
    <cellStyle name="Normal 5 20 3 2 2 2" xfId="23127" xr:uid="{3DB1BE39-9420-4503-AFFB-94CC1175C1FC}"/>
    <cellStyle name="Normal 5 20 3 2 2 3" xfId="39259" xr:uid="{A4BC874E-74DB-4503-B285-E031B3D9CD1E}"/>
    <cellStyle name="Normal 5 20 3 2 3" xfId="17883" xr:uid="{050A1529-17C4-47B6-82A8-55C5D979ADED}"/>
    <cellStyle name="Normal 5 20 3 2 4" xfId="28732" xr:uid="{8B4F7DCD-7583-4FBB-B239-211C168441F4}"/>
    <cellStyle name="Normal 5 20 3 2 5" xfId="35291" xr:uid="{2CC8C82F-9E81-4470-81C4-DCE434BE8E13}"/>
    <cellStyle name="Normal 5 20 3 2 6" xfId="44006" xr:uid="{C522BD65-C33F-4953-B6F0-5C9D87F00B36}"/>
    <cellStyle name="Normal 5 20 3 3" xfId="12256" xr:uid="{7CF400AB-18E2-4439-8D93-13E909D2F193}"/>
    <cellStyle name="Normal 5 20 3 3 2" xfId="23128" xr:uid="{0C017756-A8E1-42E3-9918-CFC128D02E5C}"/>
    <cellStyle name="Normal 5 20 3 3 3" xfId="37278" xr:uid="{4FF90756-D5FE-4A31-A486-4A6D3774D470}"/>
    <cellStyle name="Normal 5 20 3 4" xfId="14827" xr:uid="{63C9EAAA-5B69-4C98-8D6C-8EE1CC243059}"/>
    <cellStyle name="Normal 5 20 3 5" xfId="25676" xr:uid="{7FE3E01F-905D-4AA5-A1A8-8C7149C1C212}"/>
    <cellStyle name="Normal 5 20 3 6" xfId="31826" xr:uid="{05C79954-CE52-4830-A55C-FC729A633BB9}"/>
    <cellStyle name="Normal 5 20 3 7" xfId="40950" xr:uid="{FB82D921-3C86-49B4-9158-FBD64DA16A37}"/>
    <cellStyle name="Normal 5 20 4" xfId="5465" xr:uid="{1B6B9D67-A564-4204-A21F-71EA8CF3E602}"/>
    <cellStyle name="Normal 5 20 4 2" xfId="12257" xr:uid="{6A704025-CD2D-445B-8A8E-FE37CBC13EA1}"/>
    <cellStyle name="Normal 5 20 4 2 2" xfId="23129" xr:uid="{3725FFA6-058D-4B13-9FAA-B1291763F61A}"/>
    <cellStyle name="Normal 5 20 4 2 3" xfId="38281" xr:uid="{C389DBC9-1F48-4076-90E2-539EF2AE46D6}"/>
    <cellStyle name="Normal 5 20 4 3" xfId="16903" xr:uid="{1814558C-3699-452E-AA78-77EA31E4A5DF}"/>
    <cellStyle name="Normal 5 20 4 4" xfId="27752" xr:uid="{AE355C0E-0A5A-4B8F-BC81-A1DF36572590}"/>
    <cellStyle name="Normal 5 20 4 5" xfId="34316" xr:uid="{6849FCF8-AB1B-4C8B-A74C-812AE5EFCF91}"/>
    <cellStyle name="Normal 5 20 4 6" xfId="43026" xr:uid="{2AA09090-24EF-41F0-923B-3915C84A4988}"/>
    <cellStyle name="Normal 5 20 5" xfId="12258" xr:uid="{5FB57881-5AB7-4331-AD2A-6106383A9069}"/>
    <cellStyle name="Normal 5 20 5 2" xfId="23130" xr:uid="{3A5830BD-04D7-4B03-81EC-BEFDDAD9A7ED}"/>
    <cellStyle name="Normal 5 20 5 3" xfId="36299" xr:uid="{D465F372-E8E4-4FFC-8424-4E070C06EDF4}"/>
    <cellStyle name="Normal 5 20 6" xfId="13847" xr:uid="{36FC3155-1823-4C17-BB63-A890FDC46AEB}"/>
    <cellStyle name="Normal 5 20 7" xfId="24696" xr:uid="{52846F28-2362-4B70-8234-87A6A2DD5AD5}"/>
    <cellStyle name="Normal 5 20 8" xfId="30849" xr:uid="{52D9B143-7055-4DD6-BEC6-401313C9F811}"/>
    <cellStyle name="Normal 5 20 9" xfId="39970" xr:uid="{B9282BAC-2641-4479-87D5-8F31A3B86AE8}"/>
    <cellStyle name="Normal 5 21" xfId="2061" xr:uid="{AB9554C5-4AC3-4862-994A-E63046AEC396}"/>
    <cellStyle name="Normal 5 21 2" xfId="2721" xr:uid="{31EC5260-0259-4F81-8CC8-FE80314DA487}"/>
    <cellStyle name="Normal 5 21 2 2" xfId="3701" xr:uid="{64E90982-0F10-4C17-B80A-C1CD0086C770}"/>
    <cellStyle name="Normal 5 21 2 2 2" xfId="6939" xr:uid="{B4734622-2670-4B9C-80FE-EE2F4CE509F9}"/>
    <cellStyle name="Normal 5 21 2 2 2 2" xfId="12259" xr:uid="{BAA15178-A3BC-4B75-AACF-23B1217C5E30}"/>
    <cellStyle name="Normal 5 21 2 2 2 2 2" xfId="23131" xr:uid="{4EFF27AC-D476-4083-9AE8-C5725209F230}"/>
    <cellStyle name="Normal 5 21 2 2 2 2 3" xfId="39261" xr:uid="{83DB00F0-C7E4-4867-8A0B-3B4277E8E5EA}"/>
    <cellStyle name="Normal 5 21 2 2 2 3" xfId="18377" xr:uid="{AB8A59F4-B093-4F1D-8500-CC64F71628ED}"/>
    <cellStyle name="Normal 5 21 2 2 2 4" xfId="29226" xr:uid="{AFE5062B-8560-48CA-9CD8-7A97CDE60D13}"/>
    <cellStyle name="Normal 5 21 2 2 2 5" xfId="35293" xr:uid="{57652390-7193-485C-AF58-AD3F04629EE5}"/>
    <cellStyle name="Normal 5 21 2 2 2 6" xfId="44500" xr:uid="{F825E939-782E-40F7-B0A6-2525FD4F4E76}"/>
    <cellStyle name="Normal 5 21 2 2 3" xfId="12260" xr:uid="{3DB810E6-32D0-4000-91F9-5C47152CAA69}"/>
    <cellStyle name="Normal 5 21 2 2 3 2" xfId="23132" xr:uid="{2AF70B47-BF8E-430A-A1D5-5DDC0ABA25CE}"/>
    <cellStyle name="Normal 5 21 2 2 3 3" xfId="37280" xr:uid="{2D432625-C819-49E1-873F-4A5C526692D0}"/>
    <cellStyle name="Normal 5 21 2 2 4" xfId="15321" xr:uid="{35F85051-D53A-4884-9ABD-310AED189DB3}"/>
    <cellStyle name="Normal 5 21 2 2 5" xfId="26170" xr:uid="{4370E7A5-AC57-4578-A41A-B7C9769FD030}"/>
    <cellStyle name="Normal 5 21 2 2 6" xfId="32320" xr:uid="{52D19CE5-A112-4061-BE1E-36DC4E906CB5}"/>
    <cellStyle name="Normal 5 21 2 2 7" xfId="41444" xr:uid="{D0C5CF50-B081-43DA-A0A9-81D1EEEF1CD9}"/>
    <cellStyle name="Normal 5 21 2 3" xfId="5959" xr:uid="{88FD3D5C-A57C-4A1A-B78F-2DDCF7D1171F}"/>
    <cellStyle name="Normal 5 21 2 3 2" xfId="12261" xr:uid="{2C6835C6-6ACE-49D3-A9B2-C5782A02852E}"/>
    <cellStyle name="Normal 5 21 2 3 2 2" xfId="23133" xr:uid="{D749350E-51BD-417C-94FF-3D2E6DC6CB7E}"/>
    <cellStyle name="Normal 5 21 2 3 2 3" xfId="39260" xr:uid="{5DBF71A2-1625-4ED5-B18C-FA809E4723FC}"/>
    <cellStyle name="Normal 5 21 2 3 3" xfId="17397" xr:uid="{8AC7EA76-A3D1-4BF7-B88B-5B72B62FF0A2}"/>
    <cellStyle name="Normal 5 21 2 3 4" xfId="28246" xr:uid="{2B471D34-1D47-46B3-8C23-EACF343D6331}"/>
    <cellStyle name="Normal 5 21 2 3 5" xfId="35292" xr:uid="{92C8B153-A69E-44B4-AE86-0837101D6441}"/>
    <cellStyle name="Normal 5 21 2 3 6" xfId="43520" xr:uid="{A2C20613-FB56-436C-847F-831055C45879}"/>
    <cellStyle name="Normal 5 21 2 4" xfId="12262" xr:uid="{B7899D0E-6DA6-49A5-8A74-A4ACB2336BFE}"/>
    <cellStyle name="Normal 5 21 2 4 2" xfId="23134" xr:uid="{3DB212B6-14B0-482F-8131-3397AF959835}"/>
    <cellStyle name="Normal 5 21 2 4 3" xfId="37279" xr:uid="{2CD51C0F-79D3-45B9-817C-73B73A5F4E7E}"/>
    <cellStyle name="Normal 5 21 2 5" xfId="14341" xr:uid="{E7C57EA7-871A-43FE-B487-0EF6C02024CE}"/>
    <cellStyle name="Normal 5 21 2 6" xfId="25190" xr:uid="{08F15897-5AFA-4821-B3FA-910949633AAD}"/>
    <cellStyle name="Normal 5 21 2 7" xfId="31340" xr:uid="{71F47313-715B-4947-99C5-065D53EC0584}"/>
    <cellStyle name="Normal 5 21 2 8" xfId="40464" xr:uid="{85E5A4EB-824E-43EA-80E6-67217C69D686}"/>
    <cellStyle name="Normal 5 21 3" xfId="3208" xr:uid="{1B3D435E-8ABA-4EA3-B6D3-C970AB657022}"/>
    <cellStyle name="Normal 5 21 3 2" xfId="6446" xr:uid="{0192CF39-20DC-4BA2-8795-21493D10A775}"/>
    <cellStyle name="Normal 5 21 3 2 2" xfId="12263" xr:uid="{064A6E1A-7152-4281-B1FB-44421A6996D6}"/>
    <cellStyle name="Normal 5 21 3 2 2 2" xfId="23135" xr:uid="{303A21F4-C161-4D77-AB5D-3823FE2A81A4}"/>
    <cellStyle name="Normal 5 21 3 2 2 3" xfId="39262" xr:uid="{F05E09C7-895F-4611-9A97-D8F7E8CD6A6B}"/>
    <cellStyle name="Normal 5 21 3 2 3" xfId="17884" xr:uid="{874C6E4C-4AA0-4D29-BDA5-5BAB15225E8F}"/>
    <cellStyle name="Normal 5 21 3 2 4" xfId="28733" xr:uid="{E84DCD73-DCF4-4D02-9C09-EB39FCB8B29A}"/>
    <cellStyle name="Normal 5 21 3 2 5" xfId="35294" xr:uid="{460B3D76-0176-42DB-9B3F-657B48BFAFCE}"/>
    <cellStyle name="Normal 5 21 3 2 6" xfId="44007" xr:uid="{98CFCF73-AD52-4D4F-B2F1-33A0AD757A30}"/>
    <cellStyle name="Normal 5 21 3 3" xfId="12264" xr:uid="{5D015FE0-6A6B-4212-80BA-F01AD75F046F}"/>
    <cellStyle name="Normal 5 21 3 3 2" xfId="23136" xr:uid="{5AACD0EF-5D9E-46AB-B2AF-2C656966CF34}"/>
    <cellStyle name="Normal 5 21 3 3 3" xfId="37281" xr:uid="{27F4BBB9-B110-41F0-BA27-9315832619C7}"/>
    <cellStyle name="Normal 5 21 3 4" xfId="14828" xr:uid="{2E42B7B1-BADB-4862-AF13-E5DFEE7502A0}"/>
    <cellStyle name="Normal 5 21 3 5" xfId="25677" xr:uid="{C58E7BB9-74F9-48B3-B75A-32DB6719869A}"/>
    <cellStyle name="Normal 5 21 3 6" xfId="31827" xr:uid="{03AA2098-A857-430C-807E-8ECD92304201}"/>
    <cellStyle name="Normal 5 21 3 7" xfId="40951" xr:uid="{C7169B55-8DAF-4718-B169-36879A988BF3}"/>
    <cellStyle name="Normal 5 21 4" xfId="5466" xr:uid="{8B9B2500-8569-48C7-A7F2-6395861AC100}"/>
    <cellStyle name="Normal 5 21 4 2" xfId="12265" xr:uid="{CCBDD9EB-7899-4452-8271-CCBFB357946F}"/>
    <cellStyle name="Normal 5 21 4 2 2" xfId="23137" xr:uid="{6B29992C-4509-4768-BB55-560BDDD77B29}"/>
    <cellStyle name="Normal 5 21 4 2 3" xfId="38282" xr:uid="{679227FD-315A-4E72-A37C-490464FF66D1}"/>
    <cellStyle name="Normal 5 21 4 3" xfId="16904" xr:uid="{1D3414D7-8454-4F5E-880F-AAD0BE7E5179}"/>
    <cellStyle name="Normal 5 21 4 4" xfId="27753" xr:uid="{916A7245-FD91-412C-B7C4-4F32DB75C308}"/>
    <cellStyle name="Normal 5 21 4 5" xfId="34317" xr:uid="{6735FC94-E6DA-410C-8D4C-905D56AFE3B6}"/>
    <cellStyle name="Normal 5 21 4 6" xfId="43027" xr:uid="{15735794-651F-4CC6-80A1-1F91DF3F6E9E}"/>
    <cellStyle name="Normal 5 21 5" xfId="12266" xr:uid="{A69C8CF9-355D-4E19-A262-469A9F729757}"/>
    <cellStyle name="Normal 5 21 5 2" xfId="23138" xr:uid="{7A04AEA3-B074-4E6C-B284-DB3693F03F9C}"/>
    <cellStyle name="Normal 5 21 5 3" xfId="36300" xr:uid="{A2C916AB-99E4-4D16-8F2B-2A8CFD2CFA6E}"/>
    <cellStyle name="Normal 5 21 6" xfId="13848" xr:uid="{4B2930AF-3934-425A-86DA-949AE3D32ACD}"/>
    <cellStyle name="Normal 5 21 7" xfId="24697" xr:uid="{CA9B1F25-A1BC-4B68-B291-C5D5B6132F6E}"/>
    <cellStyle name="Normal 5 21 8" xfId="30850" xr:uid="{814A6CC1-4A17-4D11-A668-9EE50531A390}"/>
    <cellStyle name="Normal 5 21 9" xfId="39971" xr:uid="{A83A2E62-E7D5-40AC-A8C4-78ADA8E00B28}"/>
    <cellStyle name="Normal 5 22" xfId="2062" xr:uid="{5D8A6322-424E-4A75-82B5-C37333866DFF}"/>
    <cellStyle name="Normal 5 22 2" xfId="2722" xr:uid="{602D0C1F-0CC9-470F-8A2D-8D14A0A5AB77}"/>
    <cellStyle name="Normal 5 22 2 2" xfId="3702" xr:uid="{6418090E-6F2D-40E0-B9E4-7D759301AACC}"/>
    <cellStyle name="Normal 5 22 2 2 2" xfId="6940" xr:uid="{60B94F12-5AD4-4159-89B4-4F7E4AB7D0DF}"/>
    <cellStyle name="Normal 5 22 2 2 2 2" xfId="12267" xr:uid="{28D2D282-89E3-45F3-9508-7EBF7926BBC1}"/>
    <cellStyle name="Normal 5 22 2 2 2 2 2" xfId="23139" xr:uid="{9BD2223F-ED05-47EB-BCC0-5B8BE72078C2}"/>
    <cellStyle name="Normal 5 22 2 2 2 2 3" xfId="39264" xr:uid="{418E6EDE-F1B3-4103-97EC-FFDC49C6C718}"/>
    <cellStyle name="Normal 5 22 2 2 2 3" xfId="18378" xr:uid="{F7D8FCA9-4A71-4195-8B00-7F4304993786}"/>
    <cellStyle name="Normal 5 22 2 2 2 4" xfId="29227" xr:uid="{6710205E-CFE2-476B-9C77-09D816C449D5}"/>
    <cellStyle name="Normal 5 22 2 2 2 5" xfId="35296" xr:uid="{5EC1F344-B90F-456D-BF61-3530D17EFFB7}"/>
    <cellStyle name="Normal 5 22 2 2 2 6" xfId="44501" xr:uid="{383E21E4-EF71-4F28-AD43-168B66CC8DBA}"/>
    <cellStyle name="Normal 5 22 2 2 3" xfId="12268" xr:uid="{DC513754-2AD8-4E16-9283-CEC70B885133}"/>
    <cellStyle name="Normal 5 22 2 2 3 2" xfId="23140" xr:uid="{F4281F91-6DC9-4D57-808D-4605CC8614F6}"/>
    <cellStyle name="Normal 5 22 2 2 3 3" xfId="37283" xr:uid="{1596FCA1-D01A-4592-B25E-DF654A5DF855}"/>
    <cellStyle name="Normal 5 22 2 2 4" xfId="15322" xr:uid="{5FC42A17-84C5-4DC2-83F5-6CCA2B0F40F9}"/>
    <cellStyle name="Normal 5 22 2 2 5" xfId="26171" xr:uid="{4D8E66F6-C06C-47A0-A60D-7BE249294B3C}"/>
    <cellStyle name="Normal 5 22 2 2 6" xfId="32321" xr:uid="{BB73A351-F8BD-48D9-A005-DCE9C6DD211C}"/>
    <cellStyle name="Normal 5 22 2 2 7" xfId="41445" xr:uid="{A4E83AE5-D0A2-4CE2-8ED0-B86FFF450BB7}"/>
    <cellStyle name="Normal 5 22 2 3" xfId="5960" xr:uid="{4BD58C6C-1951-45C6-8133-BB215BD15EA7}"/>
    <cellStyle name="Normal 5 22 2 3 2" xfId="12269" xr:uid="{A0416051-2FAF-4936-B5B8-96530A92653B}"/>
    <cellStyle name="Normal 5 22 2 3 2 2" xfId="23141" xr:uid="{3ADBC817-0B87-4050-A3D7-6189A8A5CEDB}"/>
    <cellStyle name="Normal 5 22 2 3 2 3" xfId="39263" xr:uid="{116AB020-B4F4-4B7C-83C2-9B08CEB1F8E2}"/>
    <cellStyle name="Normal 5 22 2 3 3" xfId="17398" xr:uid="{774E650D-8DD9-4681-9039-DC4BBA4E7226}"/>
    <cellStyle name="Normal 5 22 2 3 4" xfId="28247" xr:uid="{69677A36-8846-4BFE-AA3B-1A5D07FC2C5B}"/>
    <cellStyle name="Normal 5 22 2 3 5" xfId="35295" xr:uid="{5536E708-1C48-4044-9806-0A8484DA47CD}"/>
    <cellStyle name="Normal 5 22 2 3 6" xfId="43521" xr:uid="{A27CB0BD-328A-457D-82D3-5A32BAE7E925}"/>
    <cellStyle name="Normal 5 22 2 4" xfId="12270" xr:uid="{2881EB09-A50A-4C1C-982B-5524090324D2}"/>
    <cellStyle name="Normal 5 22 2 4 2" xfId="23142" xr:uid="{1F2B95D1-E13D-4023-85EE-594501AB36CF}"/>
    <cellStyle name="Normal 5 22 2 4 3" xfId="37282" xr:uid="{5A519647-42F0-4206-BB5B-DCD16CCD4A4C}"/>
    <cellStyle name="Normal 5 22 2 5" xfId="14342" xr:uid="{47ABAC20-7363-4044-82D3-F5719F273DC6}"/>
    <cellStyle name="Normal 5 22 2 6" xfId="25191" xr:uid="{BBEC875B-DF35-4D64-B9AF-CF5FD1CFE6CE}"/>
    <cellStyle name="Normal 5 22 2 7" xfId="31341" xr:uid="{77062DA9-D4F6-4402-AD25-FEEF0726F2DB}"/>
    <cellStyle name="Normal 5 22 2 8" xfId="40465" xr:uid="{06E157A3-7B9B-4E52-8BE7-107546D22E36}"/>
    <cellStyle name="Normal 5 22 3" xfId="3209" xr:uid="{227A4C2E-211F-4A6E-B340-AC1E6F1F8486}"/>
    <cellStyle name="Normal 5 22 3 2" xfId="6447" xr:uid="{218C9BFA-EE6A-4DEF-A4A2-BA71586A7E43}"/>
    <cellStyle name="Normal 5 22 3 2 2" xfId="12271" xr:uid="{04C59124-5EAA-4AC8-9860-D9BAEC6B6586}"/>
    <cellStyle name="Normal 5 22 3 2 2 2" xfId="23143" xr:uid="{55F864AA-9932-4858-8686-B4BD99A3A43D}"/>
    <cellStyle name="Normal 5 22 3 2 2 3" xfId="39265" xr:uid="{1FC9ACA8-E04B-4D70-A542-6EEEF38808FD}"/>
    <cellStyle name="Normal 5 22 3 2 3" xfId="17885" xr:uid="{6447B05D-53C5-47CA-86F0-21F541598F26}"/>
    <cellStyle name="Normal 5 22 3 2 4" xfId="28734" xr:uid="{5A14AFB6-1C99-402C-94E4-B0A98998A620}"/>
    <cellStyle name="Normal 5 22 3 2 5" xfId="35297" xr:uid="{D4200D93-3614-47B8-8388-137190538A77}"/>
    <cellStyle name="Normal 5 22 3 2 6" xfId="44008" xr:uid="{8438AE15-CBE6-40B1-A232-575E3A246A51}"/>
    <cellStyle name="Normal 5 22 3 3" xfId="12272" xr:uid="{15B283F4-D6BC-41DC-AFE4-494CDB135F07}"/>
    <cellStyle name="Normal 5 22 3 3 2" xfId="23144" xr:uid="{002C1AC0-F6ED-4081-B8A2-591FBBB28344}"/>
    <cellStyle name="Normal 5 22 3 3 3" xfId="37284" xr:uid="{9F709358-1626-4E90-B2A1-15E3A032A171}"/>
    <cellStyle name="Normal 5 22 3 4" xfId="14829" xr:uid="{67B2EF55-965A-462B-97F2-76D76A05809A}"/>
    <cellStyle name="Normal 5 22 3 5" xfId="25678" xr:uid="{4204CA4B-EB34-491E-AC90-D16DDFF42C1B}"/>
    <cellStyle name="Normal 5 22 3 6" xfId="31828" xr:uid="{65ADFE3F-E970-435D-8A0C-11199AECC8D8}"/>
    <cellStyle name="Normal 5 22 3 7" xfId="40952" xr:uid="{A497EE09-4ECA-46E2-A2F1-05CF9C4B7B74}"/>
    <cellStyle name="Normal 5 22 4" xfId="5467" xr:uid="{49D2B767-6F34-40A8-8F0F-6D30BE6C9BB0}"/>
    <cellStyle name="Normal 5 22 4 2" xfId="12273" xr:uid="{85BCED7E-B5FB-4AAB-8FD2-A013D591A5DD}"/>
    <cellStyle name="Normal 5 22 4 2 2" xfId="23145" xr:uid="{DAA9911D-3EA0-4CE8-BBF8-467693F5AB66}"/>
    <cellStyle name="Normal 5 22 4 2 3" xfId="38283" xr:uid="{11A3883F-D417-4DCC-95B4-CF669444A680}"/>
    <cellStyle name="Normal 5 22 4 3" xfId="16905" xr:uid="{0D1EE509-75A1-4725-A1A3-EB99811C5DB7}"/>
    <cellStyle name="Normal 5 22 4 4" xfId="27754" xr:uid="{BC630913-CF6D-4B16-9903-6C2869E3ABFD}"/>
    <cellStyle name="Normal 5 22 4 5" xfId="34318" xr:uid="{E3530E94-F6C1-4181-B4C4-1BB232F11C21}"/>
    <cellStyle name="Normal 5 22 4 6" xfId="43028" xr:uid="{05F4387F-E559-44BC-8BB6-2F7C5A5BE9E4}"/>
    <cellStyle name="Normal 5 22 5" xfId="12274" xr:uid="{BB322772-2059-4E7A-AC34-FEEA062607F0}"/>
    <cellStyle name="Normal 5 22 5 2" xfId="23146" xr:uid="{05190EB9-6A06-4D16-81D2-2131D93CD9E9}"/>
    <cellStyle name="Normal 5 22 5 3" xfId="36301" xr:uid="{4A13C7E4-8151-42BB-8502-7EDF7873614A}"/>
    <cellStyle name="Normal 5 22 6" xfId="13849" xr:uid="{495FBDCB-3EF5-465D-BFFC-00E470DAF197}"/>
    <cellStyle name="Normal 5 22 7" xfId="24698" xr:uid="{D9EBD258-F20A-4152-92F3-E2DE845466B5}"/>
    <cellStyle name="Normal 5 22 8" xfId="30851" xr:uid="{B1B02BB4-33A5-45DD-8246-9A7D00EDCA65}"/>
    <cellStyle name="Normal 5 22 9" xfId="39972" xr:uid="{F586BD7E-A56E-4FDE-A92F-2F8E4D78F5D3}"/>
    <cellStyle name="Normal 5 23" xfId="2063" xr:uid="{EF3906E8-7DC8-417A-9E15-C5B4D0583BC2}"/>
    <cellStyle name="Normal 5 23 2" xfId="2723" xr:uid="{1715857B-1BC4-48C8-B34D-7FF51B1BFF59}"/>
    <cellStyle name="Normal 5 23 2 2" xfId="3703" xr:uid="{C52BDD01-0B4E-490C-B3CD-763E1BBFAB99}"/>
    <cellStyle name="Normal 5 23 2 2 2" xfId="6941" xr:uid="{6A86F479-EE6E-4FCE-B976-7642CB21EB03}"/>
    <cellStyle name="Normal 5 23 2 2 2 2" xfId="12275" xr:uid="{75CEB051-E197-4E99-9B9C-F2520AC57467}"/>
    <cellStyle name="Normal 5 23 2 2 2 2 2" xfId="23147" xr:uid="{10B2EF18-1C5C-4F61-A63A-BF7B19C445C5}"/>
    <cellStyle name="Normal 5 23 2 2 2 2 3" xfId="39267" xr:uid="{E2582708-8EE4-4EAF-8D6E-05FC3E6CDF18}"/>
    <cellStyle name="Normal 5 23 2 2 2 3" xfId="18379" xr:uid="{D78F6D7B-1AAE-4D7F-AA99-AECA72016A28}"/>
    <cellStyle name="Normal 5 23 2 2 2 4" xfId="29228" xr:uid="{DAA2C818-BB5C-4A76-AB08-77CB661634B1}"/>
    <cellStyle name="Normal 5 23 2 2 2 5" xfId="35299" xr:uid="{D24B4768-B5A0-4DE1-9CD4-D0BA01FCF54F}"/>
    <cellStyle name="Normal 5 23 2 2 2 6" xfId="44502" xr:uid="{DF3590C8-6471-4F88-BC70-7881052F7CBF}"/>
    <cellStyle name="Normal 5 23 2 2 3" xfId="12276" xr:uid="{BD652A28-4CA1-4DCD-9C3B-349BC8198F15}"/>
    <cellStyle name="Normal 5 23 2 2 3 2" xfId="23148" xr:uid="{3DC02616-2B91-4E1B-820A-50E8BCFDD26B}"/>
    <cellStyle name="Normal 5 23 2 2 3 3" xfId="37286" xr:uid="{412A20F0-DC07-43BE-9B41-DFD0CF749F5A}"/>
    <cellStyle name="Normal 5 23 2 2 4" xfId="15323" xr:uid="{DBCD4266-89B7-4D57-92F4-78A2A69E0D84}"/>
    <cellStyle name="Normal 5 23 2 2 5" xfId="26172" xr:uid="{C38153B9-200F-4129-9B59-FDCD10EF207A}"/>
    <cellStyle name="Normal 5 23 2 2 6" xfId="32322" xr:uid="{5B26120F-5587-4CB8-B34B-E629DCD0D4C6}"/>
    <cellStyle name="Normal 5 23 2 2 7" xfId="41446" xr:uid="{14B9772A-76F1-43B8-9694-67A6DDAF1DE2}"/>
    <cellStyle name="Normal 5 23 2 3" xfId="5961" xr:uid="{C1AE8505-1FC4-4379-8E4F-23B145D24F1C}"/>
    <cellStyle name="Normal 5 23 2 3 2" xfId="12277" xr:uid="{8D9936D0-7ADE-45B5-A8C8-523463128FC9}"/>
    <cellStyle name="Normal 5 23 2 3 2 2" xfId="23149" xr:uid="{8B7C821B-C0D8-4561-A685-7842CB1E8169}"/>
    <cellStyle name="Normal 5 23 2 3 2 3" xfId="39266" xr:uid="{ECDD1E0B-C2DD-447D-B6D1-ED902D40F4F1}"/>
    <cellStyle name="Normal 5 23 2 3 3" xfId="17399" xr:uid="{A1763C16-5B4D-485E-8E4C-7AB9EC7E4128}"/>
    <cellStyle name="Normal 5 23 2 3 4" xfId="28248" xr:uid="{9E358E11-327D-41D1-869F-EBF87525D02A}"/>
    <cellStyle name="Normal 5 23 2 3 5" xfId="35298" xr:uid="{BA3DFB92-05FB-4DA8-A112-C903763512FD}"/>
    <cellStyle name="Normal 5 23 2 3 6" xfId="43522" xr:uid="{5669F99C-8B9F-4167-B9F4-AC87B6B77440}"/>
    <cellStyle name="Normal 5 23 2 4" xfId="12278" xr:uid="{5807DE9E-E08F-4EB8-A048-5F52D9AE0F48}"/>
    <cellStyle name="Normal 5 23 2 4 2" xfId="23150" xr:uid="{48BF9004-3751-4383-B734-E5D5E2EF069B}"/>
    <cellStyle name="Normal 5 23 2 4 3" xfId="37285" xr:uid="{A7A389CB-121D-4717-82D4-5E420CCDDA50}"/>
    <cellStyle name="Normal 5 23 2 5" xfId="14343" xr:uid="{DCD635FB-D379-43E1-9074-1DE283EF23C3}"/>
    <cellStyle name="Normal 5 23 2 6" xfId="25192" xr:uid="{29F0A6A1-5847-44B8-83DD-1DDDC890F7B7}"/>
    <cellStyle name="Normal 5 23 2 7" xfId="31342" xr:uid="{9FE0BAF1-8EB0-4FE0-A79F-C9E976380B19}"/>
    <cellStyle name="Normal 5 23 2 8" xfId="40466" xr:uid="{D1B38CAB-F11B-4E95-82DE-7EF599A5CA76}"/>
    <cellStyle name="Normal 5 23 3" xfId="3210" xr:uid="{AA5A9E63-5559-4BDB-99C1-F704F25989EE}"/>
    <cellStyle name="Normal 5 23 3 2" xfId="6448" xr:uid="{81A8948B-7D1A-463A-9C7E-BEB46CE2B54E}"/>
    <cellStyle name="Normal 5 23 3 2 2" xfId="12279" xr:uid="{77CE8C69-3DFF-4156-9531-AD5093935B84}"/>
    <cellStyle name="Normal 5 23 3 2 2 2" xfId="23151" xr:uid="{C66B0165-07B8-45F5-B4DE-483E72FFC5A2}"/>
    <cellStyle name="Normal 5 23 3 2 2 3" xfId="39268" xr:uid="{B4950809-FCD0-448E-A143-832F3257965A}"/>
    <cellStyle name="Normal 5 23 3 2 3" xfId="17886" xr:uid="{C160636C-B932-453E-9D67-9C9A8C25A659}"/>
    <cellStyle name="Normal 5 23 3 2 4" xfId="28735" xr:uid="{40F77C05-566C-4A15-A25B-BA708F5FFD49}"/>
    <cellStyle name="Normal 5 23 3 2 5" xfId="35300" xr:uid="{56B4C958-1361-4F67-AB85-07FEA83BB116}"/>
    <cellStyle name="Normal 5 23 3 2 6" xfId="44009" xr:uid="{B9300145-0F51-4BA0-89BA-60C3BB912F87}"/>
    <cellStyle name="Normal 5 23 3 3" xfId="12280" xr:uid="{9B871E59-62B8-4140-80E9-153065BA2ED9}"/>
    <cellStyle name="Normal 5 23 3 3 2" xfId="23152" xr:uid="{0F977CDB-70E5-4018-B17C-A7312D7C5CF5}"/>
    <cellStyle name="Normal 5 23 3 3 3" xfId="37287" xr:uid="{E4F92374-4A9F-48B9-AB4C-F839FD1074CA}"/>
    <cellStyle name="Normal 5 23 3 4" xfId="14830" xr:uid="{9219F72C-08F8-4864-B610-0FCD3EFD85FD}"/>
    <cellStyle name="Normal 5 23 3 5" xfId="25679" xr:uid="{F0E88AA4-C97C-416C-BA7B-59C47F025604}"/>
    <cellStyle name="Normal 5 23 3 6" xfId="31829" xr:uid="{3DC41FF3-BDB7-4B4D-8417-8779E5A486C0}"/>
    <cellStyle name="Normal 5 23 3 7" xfId="40953" xr:uid="{4D216540-CEF3-4B5B-8732-4C11C3371519}"/>
    <cellStyle name="Normal 5 23 4" xfId="5468" xr:uid="{D723F4DF-72F1-41B4-BC90-AC7839AB3439}"/>
    <cellStyle name="Normal 5 23 4 2" xfId="12281" xr:uid="{CE2B76BC-D28B-4ACD-AF32-3FA238860053}"/>
    <cellStyle name="Normal 5 23 4 2 2" xfId="23153" xr:uid="{E476CE5B-3BE2-45C6-A6E5-B2685258D784}"/>
    <cellStyle name="Normal 5 23 4 2 3" xfId="38284" xr:uid="{2559E874-CB8A-4D2F-B7D6-99C8D96F332A}"/>
    <cellStyle name="Normal 5 23 4 3" xfId="16906" xr:uid="{BB775415-78A0-4ACA-B723-8D316001BFAC}"/>
    <cellStyle name="Normal 5 23 4 4" xfId="27755" xr:uid="{C9602DEF-6D98-4D7E-B980-9DF5D6506D29}"/>
    <cellStyle name="Normal 5 23 4 5" xfId="34319" xr:uid="{7D10EDE9-BEF1-4C75-B035-B996EB7E4EE0}"/>
    <cellStyle name="Normal 5 23 4 6" xfId="43029" xr:uid="{C4F37187-F68A-47E3-860F-AB55B5B29345}"/>
    <cellStyle name="Normal 5 23 5" xfId="12282" xr:uid="{16B1A4CD-1C17-4CEF-84C2-85323245A56A}"/>
    <cellStyle name="Normal 5 23 5 2" xfId="23154" xr:uid="{ECE17DE0-37A8-4327-9A08-45FF4244CC98}"/>
    <cellStyle name="Normal 5 23 5 3" xfId="36302" xr:uid="{A8008C72-C4F9-4BD8-8254-4BC35B61BDE1}"/>
    <cellStyle name="Normal 5 23 6" xfId="13850" xr:uid="{518A9D2A-2CD8-4E1E-AC27-4B4A031BABE5}"/>
    <cellStyle name="Normal 5 23 7" xfId="24699" xr:uid="{DD31319B-2460-44D5-97BA-D516CB537D24}"/>
    <cellStyle name="Normal 5 23 8" xfId="30852" xr:uid="{9DB3604D-02DD-424B-8876-BB177423697F}"/>
    <cellStyle name="Normal 5 23 9" xfId="39973" xr:uid="{335BB5B2-F2C8-426D-846D-14CC78B6D6AE}"/>
    <cellStyle name="Normal 5 24" xfId="2064" xr:uid="{EAD7AC39-AD65-4117-ACC5-26B0A87E18C6}"/>
    <cellStyle name="Normal 5 24 2" xfId="2724" xr:uid="{07DEB362-9F98-4C5A-A620-238ECA34F6B3}"/>
    <cellStyle name="Normal 5 24 2 2" xfId="3704" xr:uid="{B8FF2C8C-261A-48D2-BF60-40AFB4843931}"/>
    <cellStyle name="Normal 5 24 2 2 2" xfId="6942" xr:uid="{4382EB23-C844-4FE5-BD8C-7D6747C56F5B}"/>
    <cellStyle name="Normal 5 24 2 2 2 2" xfId="12283" xr:uid="{11068BBB-BD6C-449F-9B2C-3C7689877953}"/>
    <cellStyle name="Normal 5 24 2 2 2 2 2" xfId="23155" xr:uid="{17EB0B1C-43F3-4575-8C6B-CB9DCCBD1F83}"/>
    <cellStyle name="Normal 5 24 2 2 2 2 3" xfId="39270" xr:uid="{A815ACBD-909E-4BF1-924A-196DAFB58236}"/>
    <cellStyle name="Normal 5 24 2 2 2 3" xfId="18380" xr:uid="{4BF74770-32D5-4C60-BB03-E871C0D21788}"/>
    <cellStyle name="Normal 5 24 2 2 2 4" xfId="29229" xr:uid="{49BFE850-6317-4841-BF01-0C2C70D9C959}"/>
    <cellStyle name="Normal 5 24 2 2 2 5" xfId="35302" xr:uid="{A47111C6-FB87-4B36-A431-F78215B5BBBB}"/>
    <cellStyle name="Normal 5 24 2 2 2 6" xfId="44503" xr:uid="{E4AD4366-35BE-4834-BF45-AA4A43A89D83}"/>
    <cellStyle name="Normal 5 24 2 2 3" xfId="12284" xr:uid="{E5ED2E1C-1CC8-4B72-B4B4-1D8F0A26A2CA}"/>
    <cellStyle name="Normal 5 24 2 2 3 2" xfId="23156" xr:uid="{6B823AF9-4F28-4B80-8A7B-824E0E34D8A9}"/>
    <cellStyle name="Normal 5 24 2 2 3 3" xfId="37289" xr:uid="{A2AFAD1E-C033-47D2-A7BD-747B6EC826B8}"/>
    <cellStyle name="Normal 5 24 2 2 4" xfId="15324" xr:uid="{5C650759-0B30-49AA-8667-C2D78944C45C}"/>
    <cellStyle name="Normal 5 24 2 2 5" xfId="26173" xr:uid="{E002CB8A-F272-4707-A855-31D7A677D5DB}"/>
    <cellStyle name="Normal 5 24 2 2 6" xfId="32323" xr:uid="{48DD7652-9EB4-4F6B-AD0B-DB4CA8A99E43}"/>
    <cellStyle name="Normal 5 24 2 2 7" xfId="41447" xr:uid="{B1166C3A-890F-48F3-BE0C-3F1DFB2BCFEE}"/>
    <cellStyle name="Normal 5 24 2 3" xfId="5962" xr:uid="{6A73B62C-B815-401A-84F1-C7F1545F008D}"/>
    <cellStyle name="Normal 5 24 2 3 2" xfId="12285" xr:uid="{BEC38A7C-0C77-4DC0-84DE-297A700F2CA8}"/>
    <cellStyle name="Normal 5 24 2 3 2 2" xfId="23157" xr:uid="{AAA85B20-5C9D-435D-A44F-EECF46AA876A}"/>
    <cellStyle name="Normal 5 24 2 3 2 3" xfId="39269" xr:uid="{E0B99745-A232-44C1-BA5B-D8AAFDD0235B}"/>
    <cellStyle name="Normal 5 24 2 3 3" xfId="17400" xr:uid="{E918317B-18EB-4AE8-A394-9B43E2473423}"/>
    <cellStyle name="Normal 5 24 2 3 4" xfId="28249" xr:uid="{FEEA5FAD-D090-43EB-93D8-5C3682FEC7E0}"/>
    <cellStyle name="Normal 5 24 2 3 5" xfId="35301" xr:uid="{72E65EF1-0CC2-4213-883D-828B92FC5C5F}"/>
    <cellStyle name="Normal 5 24 2 3 6" xfId="43523" xr:uid="{2D2FFDEF-26B9-4B05-9D7F-D990A17E96BA}"/>
    <cellStyle name="Normal 5 24 2 4" xfId="12286" xr:uid="{A06D962D-0980-4510-9A2B-E6EE864CCC66}"/>
    <cellStyle name="Normal 5 24 2 4 2" xfId="23158" xr:uid="{A8B5A883-C92D-4DC9-BF64-3093EFCAC960}"/>
    <cellStyle name="Normal 5 24 2 4 3" xfId="37288" xr:uid="{61180E3A-CEE0-4059-B24C-02EA6AA0028B}"/>
    <cellStyle name="Normal 5 24 2 5" xfId="14344" xr:uid="{867912B9-9292-426D-89C7-C4F13E401DFC}"/>
    <cellStyle name="Normal 5 24 2 6" xfId="25193" xr:uid="{CE9D1FDD-9C9E-423F-8DC3-E2945D4DC589}"/>
    <cellStyle name="Normal 5 24 2 7" xfId="31343" xr:uid="{1EE3EECE-81B8-41BD-9C44-74738E7E869A}"/>
    <cellStyle name="Normal 5 24 2 8" xfId="40467" xr:uid="{7A1559E3-6558-484D-BFE6-1019E9A07E14}"/>
    <cellStyle name="Normal 5 24 3" xfId="3211" xr:uid="{C92A7FF9-DD04-4FC4-ACCF-396934CFACC7}"/>
    <cellStyle name="Normal 5 24 3 2" xfId="6449" xr:uid="{7AD0039A-4F2C-43B5-AD1C-49CECC693F16}"/>
    <cellStyle name="Normal 5 24 3 2 2" xfId="12287" xr:uid="{4F68E0CC-E701-4A22-89C3-0ACAF2995CED}"/>
    <cellStyle name="Normal 5 24 3 2 2 2" xfId="23159" xr:uid="{98C7EF1F-175C-4BA4-85A6-69ABF14FA29C}"/>
    <cellStyle name="Normal 5 24 3 2 2 3" xfId="39271" xr:uid="{27190776-D7C8-4C66-9ABC-DBF05B00893A}"/>
    <cellStyle name="Normal 5 24 3 2 3" xfId="17887" xr:uid="{14F5CE56-538D-4531-AA69-0E77365F1538}"/>
    <cellStyle name="Normal 5 24 3 2 4" xfId="28736" xr:uid="{E29BC531-60C2-4617-B795-87DD7CD44C29}"/>
    <cellStyle name="Normal 5 24 3 2 5" xfId="35303" xr:uid="{EB6DA7D4-0C8B-4990-A3AF-4A480D55F6AD}"/>
    <cellStyle name="Normal 5 24 3 2 6" xfId="44010" xr:uid="{75616475-8FB1-4F07-A370-C3F97B87B4B2}"/>
    <cellStyle name="Normal 5 24 3 3" xfId="12288" xr:uid="{81AA08F2-384A-47D6-99A1-07BC7DD34B03}"/>
    <cellStyle name="Normal 5 24 3 3 2" xfId="23160" xr:uid="{912D8928-2490-4986-8ADC-098F3C961C93}"/>
    <cellStyle name="Normal 5 24 3 3 3" xfId="37290" xr:uid="{37E4D518-7764-42E4-928A-C65E2BE779FF}"/>
    <cellStyle name="Normal 5 24 3 4" xfId="14831" xr:uid="{690FF930-55C2-47C4-8D7E-FA3FBE95488A}"/>
    <cellStyle name="Normal 5 24 3 5" xfId="25680" xr:uid="{A38DCC03-3745-4EC7-9841-BF44071CA478}"/>
    <cellStyle name="Normal 5 24 3 6" xfId="31830" xr:uid="{EEDA5CCD-3DB6-4F02-99FD-3731028F0F41}"/>
    <cellStyle name="Normal 5 24 3 7" xfId="40954" xr:uid="{7F6FE70D-8B93-4FA7-BE17-AF5868254EDF}"/>
    <cellStyle name="Normal 5 24 4" xfId="5469" xr:uid="{1794020C-C757-4081-951B-A0A201F6C2C0}"/>
    <cellStyle name="Normal 5 24 4 2" xfId="12289" xr:uid="{9C2AB1C4-1F75-43B8-97F2-D3316DC347DA}"/>
    <cellStyle name="Normal 5 24 4 2 2" xfId="23161" xr:uid="{2D5330DD-8DA3-4141-9EAC-97FA0FF0B432}"/>
    <cellStyle name="Normal 5 24 4 2 3" xfId="38285" xr:uid="{91346BEC-DD2C-45AE-8F64-95FA91B51F85}"/>
    <cellStyle name="Normal 5 24 4 3" xfId="16907" xr:uid="{B40040F9-4ACB-4C9E-8598-235B9B3AF3C6}"/>
    <cellStyle name="Normal 5 24 4 4" xfId="27756" xr:uid="{31FCA331-AF52-40C1-AB20-113BEB15AC4E}"/>
    <cellStyle name="Normal 5 24 4 5" xfId="34320" xr:uid="{925CB648-307A-47F6-B731-E0A561CAD632}"/>
    <cellStyle name="Normal 5 24 4 6" xfId="43030" xr:uid="{B65F8514-FAAC-486F-AD82-C26CD1D1ECB9}"/>
    <cellStyle name="Normal 5 24 5" xfId="12290" xr:uid="{8C360065-99A0-4890-A06A-9F59E19AEE88}"/>
    <cellStyle name="Normal 5 24 5 2" xfId="23162" xr:uid="{6A3EC213-94F6-4832-AF8C-0A756145AC7C}"/>
    <cellStyle name="Normal 5 24 5 3" xfId="36303" xr:uid="{1C45A77B-262C-483F-86DF-34716A47ACBC}"/>
    <cellStyle name="Normal 5 24 6" xfId="13851" xr:uid="{2191115D-D127-4B98-B38D-033204294BCE}"/>
    <cellStyle name="Normal 5 24 7" xfId="24700" xr:uid="{119DA162-F9C1-475C-AA4C-639D9BC6D1E2}"/>
    <cellStyle name="Normal 5 24 8" xfId="30853" xr:uid="{F973AB15-DB26-4A76-942F-5A88C86D09D1}"/>
    <cellStyle name="Normal 5 24 9" xfId="39974" xr:uid="{43842C99-356B-41B9-8613-0BC91D9C3B0C}"/>
    <cellStyle name="Normal 5 25" xfId="2065" xr:uid="{A96BE546-8F27-4246-9128-DC98106921EE}"/>
    <cellStyle name="Normal 5 25 2" xfId="2725" xr:uid="{E810126D-442E-4990-AB24-CD10B0C8F7C0}"/>
    <cellStyle name="Normal 5 25 2 2" xfId="3705" xr:uid="{97F414AA-8D4B-42EC-B0FE-A85D3000C40F}"/>
    <cellStyle name="Normal 5 25 2 2 2" xfId="6943" xr:uid="{3214C3A9-3A48-4839-8A70-9CF858A6BCF0}"/>
    <cellStyle name="Normal 5 25 2 2 2 2" xfId="12291" xr:uid="{2CDA2A41-73B8-41D6-9AAD-F59FF0A1697F}"/>
    <cellStyle name="Normal 5 25 2 2 2 2 2" xfId="23163" xr:uid="{D5DF6BA0-E04D-4181-9EB3-08EB1D628B63}"/>
    <cellStyle name="Normal 5 25 2 2 2 2 3" xfId="39273" xr:uid="{B85AD63F-F629-4914-9833-80798EC8B20A}"/>
    <cellStyle name="Normal 5 25 2 2 2 3" xfId="18381" xr:uid="{A88CAEB3-5FCE-45B6-A45E-53CFBD7FAD5B}"/>
    <cellStyle name="Normal 5 25 2 2 2 4" xfId="29230" xr:uid="{D9AF3CC9-00F6-422D-B3F4-3294D4C579FC}"/>
    <cellStyle name="Normal 5 25 2 2 2 5" xfId="35305" xr:uid="{B023F761-DC7E-4398-A810-E98909A8C1FF}"/>
    <cellStyle name="Normal 5 25 2 2 2 6" xfId="44504" xr:uid="{646F4488-44A0-49BD-BEDC-F9876FA7AD5E}"/>
    <cellStyle name="Normal 5 25 2 2 3" xfId="12292" xr:uid="{E15CBE08-8BE7-4BAA-AE15-E10969E6AF9C}"/>
    <cellStyle name="Normal 5 25 2 2 3 2" xfId="23164" xr:uid="{42C140AC-FD47-49DA-899D-680EBD0386E3}"/>
    <cellStyle name="Normal 5 25 2 2 3 3" xfId="37292" xr:uid="{78732F28-1B10-4AE6-90DE-935388DFF62C}"/>
    <cellStyle name="Normal 5 25 2 2 4" xfId="15325" xr:uid="{CE812521-B217-4C51-AA22-7C9E20DCF209}"/>
    <cellStyle name="Normal 5 25 2 2 5" xfId="26174" xr:uid="{E1862327-DA62-40B3-82F7-03E7D412E848}"/>
    <cellStyle name="Normal 5 25 2 2 6" xfId="32324" xr:uid="{7C6A877C-3DC8-49C0-BD29-BC13927DE362}"/>
    <cellStyle name="Normal 5 25 2 2 7" xfId="41448" xr:uid="{6F1F5A61-56CE-48EF-9EB6-3BC40BA428AB}"/>
    <cellStyle name="Normal 5 25 2 3" xfId="5963" xr:uid="{6E8CFAFD-5B23-4F1D-8B45-C3031CD11F2D}"/>
    <cellStyle name="Normal 5 25 2 3 2" xfId="12293" xr:uid="{0AD594F9-DCB3-47B4-A01B-F11C50413B17}"/>
    <cellStyle name="Normal 5 25 2 3 2 2" xfId="23165" xr:uid="{68DE3F93-9725-4718-864D-940A523C9931}"/>
    <cellStyle name="Normal 5 25 2 3 2 3" xfId="39272" xr:uid="{186746C1-1E6A-440C-B9C9-4F5B98E49D16}"/>
    <cellStyle name="Normal 5 25 2 3 3" xfId="17401" xr:uid="{66F3B831-B32E-43A0-AB47-07BD54CB1F7D}"/>
    <cellStyle name="Normal 5 25 2 3 4" xfId="28250" xr:uid="{A4B47E01-4572-4FDF-81C1-C516C06D7E63}"/>
    <cellStyle name="Normal 5 25 2 3 5" xfId="35304" xr:uid="{E43824E2-5E4C-4DF9-9B2F-24D018E703E8}"/>
    <cellStyle name="Normal 5 25 2 3 6" xfId="43524" xr:uid="{792C8F8A-E71F-4904-B41B-06855F34ACC2}"/>
    <cellStyle name="Normal 5 25 2 4" xfId="12294" xr:uid="{3D3B8426-0E0E-4102-9E89-B56BDFDD785F}"/>
    <cellStyle name="Normal 5 25 2 4 2" xfId="23166" xr:uid="{DFE6AB00-B8C8-40C9-A2C0-4D12CC0F6CAD}"/>
    <cellStyle name="Normal 5 25 2 4 3" xfId="37291" xr:uid="{08B8B56A-E1EF-4CD8-8E38-00F39B6F2FA9}"/>
    <cellStyle name="Normal 5 25 2 5" xfId="14345" xr:uid="{91CE82CE-5CBB-4458-9204-146F5FDFDFB6}"/>
    <cellStyle name="Normal 5 25 2 6" xfId="25194" xr:uid="{792F5FED-AB04-4E1B-B49E-A0B5880DFD13}"/>
    <cellStyle name="Normal 5 25 2 7" xfId="31344" xr:uid="{044A8EA2-8F51-4008-B366-98D59461625C}"/>
    <cellStyle name="Normal 5 25 2 8" xfId="40468" xr:uid="{3EE5A8F3-D041-41DD-90D8-C763C9D13EEE}"/>
    <cellStyle name="Normal 5 25 3" xfId="3212" xr:uid="{A7B015B3-37C3-41EE-862D-85EBA39D50EB}"/>
    <cellStyle name="Normal 5 25 3 2" xfId="6450" xr:uid="{DD9B72CA-5091-4CC0-A0E1-21AB233FACCA}"/>
    <cellStyle name="Normal 5 25 3 2 2" xfId="12295" xr:uid="{2DED282B-764B-4E3C-BE87-1253DDD60D7A}"/>
    <cellStyle name="Normal 5 25 3 2 2 2" xfId="23167" xr:uid="{3419D1BF-60E3-458C-9C4E-DEE8BDF3F340}"/>
    <cellStyle name="Normal 5 25 3 2 2 3" xfId="39274" xr:uid="{190BD82F-3531-4623-84C7-FCAF309656EB}"/>
    <cellStyle name="Normal 5 25 3 2 3" xfId="17888" xr:uid="{3E0568FD-3F46-44C3-AC16-1956E7B655E3}"/>
    <cellStyle name="Normal 5 25 3 2 4" xfId="28737" xr:uid="{E8C20CA0-B727-47A1-AED4-B9D66B9A5293}"/>
    <cellStyle name="Normal 5 25 3 2 5" xfId="35306" xr:uid="{9163DF64-1CD3-42E9-A428-F7C9560129FB}"/>
    <cellStyle name="Normal 5 25 3 2 6" xfId="44011" xr:uid="{865D96AE-9506-44E8-90EE-6F63A150CFFD}"/>
    <cellStyle name="Normal 5 25 3 3" xfId="12296" xr:uid="{8DA41879-EA11-4D05-B48F-1C7872749609}"/>
    <cellStyle name="Normal 5 25 3 3 2" xfId="23168" xr:uid="{B1EE5F07-306F-4CF5-A719-C9789ECACA7C}"/>
    <cellStyle name="Normal 5 25 3 3 3" xfId="37293" xr:uid="{0570BF60-31D8-454B-8CFA-C184060A8466}"/>
    <cellStyle name="Normal 5 25 3 4" xfId="14832" xr:uid="{458E87A0-F40F-4D60-9DB1-6648972B197D}"/>
    <cellStyle name="Normal 5 25 3 5" xfId="25681" xr:uid="{191E1FEF-AB69-4A98-8ECB-BB82D41F8DC3}"/>
    <cellStyle name="Normal 5 25 3 6" xfId="31831" xr:uid="{C01C67AC-74FE-4CD7-9CA7-97D55FE5166F}"/>
    <cellStyle name="Normal 5 25 3 7" xfId="40955" xr:uid="{118E6E7C-3E73-40C7-B1A8-58CD4363DDD6}"/>
    <cellStyle name="Normal 5 25 4" xfId="5470" xr:uid="{20FBA7C9-B64F-480B-9675-EE0FB64A2FBC}"/>
    <cellStyle name="Normal 5 25 4 2" xfId="12297" xr:uid="{0F5B427C-6AF7-4347-8E05-266F0015B76D}"/>
    <cellStyle name="Normal 5 25 4 2 2" xfId="23169" xr:uid="{47968754-8A3F-4E33-9C83-B94DD52D5631}"/>
    <cellStyle name="Normal 5 25 4 2 3" xfId="38286" xr:uid="{643A5D04-B68A-4F09-85FF-E5414BFD700E}"/>
    <cellStyle name="Normal 5 25 4 3" xfId="16908" xr:uid="{CA275E33-3164-40FB-A9BF-963F298628F5}"/>
    <cellStyle name="Normal 5 25 4 4" xfId="27757" xr:uid="{D1988463-A545-4E66-BEA7-A3ACA9DE8AB2}"/>
    <cellStyle name="Normal 5 25 4 5" xfId="34321" xr:uid="{419EB403-4149-4BCE-8002-FBEF1DF9D58B}"/>
    <cellStyle name="Normal 5 25 4 6" xfId="43031" xr:uid="{B6575CE4-61E7-4466-A278-6D2426E99010}"/>
    <cellStyle name="Normal 5 25 5" xfId="12298" xr:uid="{E3D23C30-0285-4606-BFD1-297B07AA8510}"/>
    <cellStyle name="Normal 5 25 5 2" xfId="23170" xr:uid="{C1C27244-ADD0-49CE-9D84-36BE8702E183}"/>
    <cellStyle name="Normal 5 25 5 3" xfId="36304" xr:uid="{A4BD51EE-84CE-4450-B2CA-510A042C9757}"/>
    <cellStyle name="Normal 5 25 6" xfId="13852" xr:uid="{217E2A44-5EE0-452E-9533-39C420828D20}"/>
    <cellStyle name="Normal 5 25 7" xfId="24701" xr:uid="{5F823DD8-468D-466B-BEF3-29053BC73C56}"/>
    <cellStyle name="Normal 5 25 8" xfId="30854" xr:uid="{B0932B64-D9AE-40F5-81A6-EF257EEEEAC0}"/>
    <cellStyle name="Normal 5 25 9" xfId="39975" xr:uid="{B32E6459-53B8-42A0-BCB8-C90C0CE22B7C}"/>
    <cellStyle name="Normal 5 26" xfId="2066" xr:uid="{60CB95C7-9286-414E-B3F5-B66969211BA4}"/>
    <cellStyle name="Normal 5 26 2" xfId="2726" xr:uid="{7D4CFA69-A755-4E63-BAB4-5BE7251F4471}"/>
    <cellStyle name="Normal 5 26 2 2" xfId="3706" xr:uid="{8350E43A-6E49-42FB-94BE-8F10FE729F2C}"/>
    <cellStyle name="Normal 5 26 2 2 2" xfId="6944" xr:uid="{69326DF5-F2FD-45B3-8E0C-6EEACF20988C}"/>
    <cellStyle name="Normal 5 26 2 2 2 2" xfId="12299" xr:uid="{4E707D4A-8C8F-4261-88BC-D4AF30C017D5}"/>
    <cellStyle name="Normal 5 26 2 2 2 2 2" xfId="23171" xr:uid="{39E5AE1F-948B-4548-B664-8C4C7B58D7BE}"/>
    <cellStyle name="Normal 5 26 2 2 2 2 3" xfId="39276" xr:uid="{AAD22DB5-2A62-433E-88A5-CD39A4DA8910}"/>
    <cellStyle name="Normal 5 26 2 2 2 3" xfId="18382" xr:uid="{016D3386-5EA6-4DCF-B28D-A2F600E1F32F}"/>
    <cellStyle name="Normal 5 26 2 2 2 4" xfId="29231" xr:uid="{7E6457A2-C68C-40C9-B527-EAF89C8DA94E}"/>
    <cellStyle name="Normal 5 26 2 2 2 5" xfId="35308" xr:uid="{B5C3693B-20CB-4F96-B048-B0FF3E699E83}"/>
    <cellStyle name="Normal 5 26 2 2 2 6" xfId="44505" xr:uid="{7AAD6D14-EA80-48F8-B64D-B1BF2457ED81}"/>
    <cellStyle name="Normal 5 26 2 2 3" xfId="12300" xr:uid="{F2CC35AA-471C-4E2E-931B-5E05861E12C1}"/>
    <cellStyle name="Normal 5 26 2 2 3 2" xfId="23172" xr:uid="{BD460879-87BA-4B8B-91EF-CFBDC3AC2235}"/>
    <cellStyle name="Normal 5 26 2 2 3 3" xfId="37295" xr:uid="{1B52BC26-2016-437C-8A0B-3697B1A7E88B}"/>
    <cellStyle name="Normal 5 26 2 2 4" xfId="15326" xr:uid="{6D65B61A-B997-401C-BE83-B114A8799964}"/>
    <cellStyle name="Normal 5 26 2 2 5" xfId="26175" xr:uid="{ADDD9F02-85A4-4D07-A157-CC3874E70FF2}"/>
    <cellStyle name="Normal 5 26 2 2 6" xfId="32325" xr:uid="{2D354F29-15EB-4E6E-AA35-182CB0326DFF}"/>
    <cellStyle name="Normal 5 26 2 2 7" xfId="41449" xr:uid="{62F2D3F8-42F6-4C25-B60B-52B3DE8E2648}"/>
    <cellStyle name="Normal 5 26 2 3" xfId="5964" xr:uid="{D4B7D759-02FB-4FC9-B854-7D1AA3F4300B}"/>
    <cellStyle name="Normal 5 26 2 3 2" xfId="12301" xr:uid="{FE92E5BD-5FE0-499D-9C3C-5D52118E30CC}"/>
    <cellStyle name="Normal 5 26 2 3 2 2" xfId="23173" xr:uid="{2F64ACA9-AB51-485D-B855-72A81ADDD739}"/>
    <cellStyle name="Normal 5 26 2 3 2 3" xfId="39275" xr:uid="{A5F2F1FF-BE1E-4DAD-9153-202BF3A122E7}"/>
    <cellStyle name="Normal 5 26 2 3 3" xfId="17402" xr:uid="{F28FE789-FF15-42D6-8B60-5E626D63179F}"/>
    <cellStyle name="Normal 5 26 2 3 4" xfId="28251" xr:uid="{43D63390-B09C-4712-B23B-9109F5AAF789}"/>
    <cellStyle name="Normal 5 26 2 3 5" xfId="35307" xr:uid="{7B851392-0219-4E0F-B391-E66F1A48C446}"/>
    <cellStyle name="Normal 5 26 2 3 6" xfId="43525" xr:uid="{CA7802C7-D258-4F24-A2C7-268DC04CDD23}"/>
    <cellStyle name="Normal 5 26 2 4" xfId="12302" xr:uid="{42280217-EBCB-4447-8DC7-3176DAF24A88}"/>
    <cellStyle name="Normal 5 26 2 4 2" xfId="23174" xr:uid="{D5CB17F0-A892-4301-B66D-686218C974E3}"/>
    <cellStyle name="Normal 5 26 2 4 3" xfId="37294" xr:uid="{60767181-5831-4AC2-B765-6AC66252C9C6}"/>
    <cellStyle name="Normal 5 26 2 5" xfId="14346" xr:uid="{97287357-6DDA-4487-8487-ACFD9AEB0602}"/>
    <cellStyle name="Normal 5 26 2 6" xfId="25195" xr:uid="{729C5329-BBB0-4C87-96CF-002654BFF34D}"/>
    <cellStyle name="Normal 5 26 2 7" xfId="31345" xr:uid="{D2315160-3891-46F2-88FE-1AEAE3B0C81C}"/>
    <cellStyle name="Normal 5 26 2 8" xfId="40469" xr:uid="{3CE442CE-4299-4E6F-8125-D235A8C4AD99}"/>
    <cellStyle name="Normal 5 26 3" xfId="3213" xr:uid="{EEC7102C-52BE-40C1-A7F0-E300B923BA9C}"/>
    <cellStyle name="Normal 5 26 3 2" xfId="6451" xr:uid="{0AF67018-FC35-4BE6-990E-432FB373F940}"/>
    <cellStyle name="Normal 5 26 3 2 2" xfId="12303" xr:uid="{840EC25D-A440-4F42-8EE7-255F298D9326}"/>
    <cellStyle name="Normal 5 26 3 2 2 2" xfId="23175" xr:uid="{7B57D014-3CCB-417B-B98B-E8F283278177}"/>
    <cellStyle name="Normal 5 26 3 2 2 3" xfId="39277" xr:uid="{81E712AE-54BA-429F-956F-B3F4DAEF8047}"/>
    <cellStyle name="Normal 5 26 3 2 3" xfId="17889" xr:uid="{0E96F1FE-54D3-44FF-AE0E-7201A571B99D}"/>
    <cellStyle name="Normal 5 26 3 2 4" xfId="28738" xr:uid="{A338B0B8-6491-4581-96EC-388459EE61E9}"/>
    <cellStyle name="Normal 5 26 3 2 5" xfId="35309" xr:uid="{6ED1707C-8651-4DE6-B6CF-0DAA766160B7}"/>
    <cellStyle name="Normal 5 26 3 2 6" xfId="44012" xr:uid="{680A7B48-701C-4054-AA5F-78C6CCA1E90E}"/>
    <cellStyle name="Normal 5 26 3 3" xfId="12304" xr:uid="{FB780A82-D2B0-42A5-B919-7A628378D5F2}"/>
    <cellStyle name="Normal 5 26 3 3 2" xfId="23176" xr:uid="{0675C54A-84F4-4DB4-8CC1-A0D9D87A1765}"/>
    <cellStyle name="Normal 5 26 3 3 3" xfId="37296" xr:uid="{7C8B61A9-517B-4938-8847-A7D2E6642EB9}"/>
    <cellStyle name="Normal 5 26 3 4" xfId="14833" xr:uid="{2E215A81-0773-4641-8E78-DA3077E77CA3}"/>
    <cellStyle name="Normal 5 26 3 5" xfId="25682" xr:uid="{AD6772A7-98D7-4B31-8F72-30B866420717}"/>
    <cellStyle name="Normal 5 26 3 6" xfId="31832" xr:uid="{559B2B3A-A2BE-45A1-9EDB-B266DC8261BD}"/>
    <cellStyle name="Normal 5 26 3 7" xfId="40956" xr:uid="{17C87495-0534-49EC-A341-C1EB2E4E51A1}"/>
    <cellStyle name="Normal 5 26 4" xfId="5471" xr:uid="{D03EC59C-ADE9-4141-95E9-6E4BAB572123}"/>
    <cellStyle name="Normal 5 26 4 2" xfId="12305" xr:uid="{E1E6D2B0-E1BE-41E4-843A-38BB62647CA9}"/>
    <cellStyle name="Normal 5 26 4 2 2" xfId="23177" xr:uid="{07FE6B61-78CB-4974-BDFB-B505519032E2}"/>
    <cellStyle name="Normal 5 26 4 2 3" xfId="38287" xr:uid="{FE20D930-85B5-45A1-B23E-0E64536186D1}"/>
    <cellStyle name="Normal 5 26 4 3" xfId="16909" xr:uid="{D1FF04DA-65A0-4395-823C-62017E919703}"/>
    <cellStyle name="Normal 5 26 4 4" xfId="27758" xr:uid="{8AB416EE-603A-4D73-8629-D4055E10C2FC}"/>
    <cellStyle name="Normal 5 26 4 5" xfId="34322" xr:uid="{AE0F6CA6-7771-4AAD-9DF7-CC0421B920B0}"/>
    <cellStyle name="Normal 5 26 4 6" xfId="43032" xr:uid="{3BC037B7-6B40-45DB-BE05-DC8C7F4545D1}"/>
    <cellStyle name="Normal 5 26 5" xfId="12306" xr:uid="{AADDBB05-E314-42D1-BC64-29C8500BEB14}"/>
    <cellStyle name="Normal 5 26 5 2" xfId="23178" xr:uid="{64125C97-517C-40C3-9FD7-547AE4EB2821}"/>
    <cellStyle name="Normal 5 26 5 3" xfId="36305" xr:uid="{EC05CDB9-47DC-40C4-8AC2-624B97FA94C2}"/>
    <cellStyle name="Normal 5 26 6" xfId="13853" xr:uid="{3E8ECD62-D4B3-4B0E-B1B8-48B7770591D4}"/>
    <cellStyle name="Normal 5 26 7" xfId="24702" xr:uid="{C6CEB4F6-87EF-4AED-9D70-4B8430A399A2}"/>
    <cellStyle name="Normal 5 26 8" xfId="30855" xr:uid="{D85CDB72-FA6C-4817-8759-D8FBDB207D4A}"/>
    <cellStyle name="Normal 5 26 9" xfId="39976" xr:uid="{50C6DFD0-4210-475A-97F9-A3B97E54DE85}"/>
    <cellStyle name="Normal 5 27" xfId="2067" xr:uid="{5D4C32A9-4AF3-44FE-A4F4-15500F485FA8}"/>
    <cellStyle name="Normal 5 27 2" xfId="2727" xr:uid="{A8C9078A-8B3E-4746-9F98-0CA28A13F318}"/>
    <cellStyle name="Normal 5 27 2 2" xfId="3707" xr:uid="{68E2E0D4-978E-4B40-9C6B-3543B58B64A8}"/>
    <cellStyle name="Normal 5 27 2 2 2" xfId="6945" xr:uid="{C5708DA7-DFED-4758-A85A-3988F499975F}"/>
    <cellStyle name="Normal 5 27 2 2 2 2" xfId="12307" xr:uid="{8B0A8400-B800-4428-894C-3CC4576CCBE8}"/>
    <cellStyle name="Normal 5 27 2 2 2 2 2" xfId="23179" xr:uid="{6334F1C1-CAE4-4C38-B4DF-1FCBCB0BCAE0}"/>
    <cellStyle name="Normal 5 27 2 2 2 2 3" xfId="39279" xr:uid="{1F2072A7-03B1-4BC8-B89C-DBFD3F9548AD}"/>
    <cellStyle name="Normal 5 27 2 2 2 3" xfId="18383" xr:uid="{BB49634F-C6CF-4E42-9ACB-4930B39C0954}"/>
    <cellStyle name="Normal 5 27 2 2 2 4" xfId="29232" xr:uid="{4637B514-7365-43B0-AC80-95F777060CA7}"/>
    <cellStyle name="Normal 5 27 2 2 2 5" xfId="35311" xr:uid="{E5219F53-9DF6-4F3C-AB05-8D3A35A4638A}"/>
    <cellStyle name="Normal 5 27 2 2 2 6" xfId="44506" xr:uid="{169DE233-ABD1-4A79-9CF1-37BE55DCDBBD}"/>
    <cellStyle name="Normal 5 27 2 2 3" xfId="12308" xr:uid="{5FEAD0D4-2D84-4FD2-B123-ACD33ACF2366}"/>
    <cellStyle name="Normal 5 27 2 2 3 2" xfId="23180" xr:uid="{E51851C8-B6F8-429E-B4A6-93642F62CFE1}"/>
    <cellStyle name="Normal 5 27 2 2 3 3" xfId="37298" xr:uid="{548DE932-EEB7-4D37-AF19-789AE54551E6}"/>
    <cellStyle name="Normal 5 27 2 2 4" xfId="15327" xr:uid="{8EA45258-B1D7-442F-BEF3-C30231E36B3A}"/>
    <cellStyle name="Normal 5 27 2 2 5" xfId="26176" xr:uid="{664EAD00-4350-403F-BE02-64998707F0E2}"/>
    <cellStyle name="Normal 5 27 2 2 6" xfId="32326" xr:uid="{F40A2413-FBB6-4F57-8516-E9928148D2AC}"/>
    <cellStyle name="Normal 5 27 2 2 7" xfId="41450" xr:uid="{7BD4F978-58C1-4BD3-AE47-FC15499B0593}"/>
    <cellStyle name="Normal 5 27 2 3" xfId="5965" xr:uid="{7CA62C18-71A7-4ED8-96C6-1C1207246269}"/>
    <cellStyle name="Normal 5 27 2 3 2" xfId="12309" xr:uid="{A9892B9B-41E2-4588-9753-B90F2E884893}"/>
    <cellStyle name="Normal 5 27 2 3 2 2" xfId="23181" xr:uid="{22A0C795-6170-4F86-8A3F-9531FF18E412}"/>
    <cellStyle name="Normal 5 27 2 3 2 3" xfId="39278" xr:uid="{01C0E5E3-0F53-43BF-8035-A39AD7C07F0C}"/>
    <cellStyle name="Normal 5 27 2 3 3" xfId="17403" xr:uid="{62CA3155-F683-43BC-9BB0-1DB7C0B3F8F1}"/>
    <cellStyle name="Normal 5 27 2 3 4" xfId="28252" xr:uid="{E3E4093F-34AE-400A-AD47-9F050877F5D0}"/>
    <cellStyle name="Normal 5 27 2 3 5" xfId="35310" xr:uid="{B55700F5-417C-44C6-B2F2-1A9BE3E41A40}"/>
    <cellStyle name="Normal 5 27 2 3 6" xfId="43526" xr:uid="{034E25D3-710F-412F-945F-D84ECA7B52C4}"/>
    <cellStyle name="Normal 5 27 2 4" xfId="12310" xr:uid="{0003B168-B9B2-4A3C-A0B6-056FECAB382D}"/>
    <cellStyle name="Normal 5 27 2 4 2" xfId="23182" xr:uid="{982F7AD4-22A3-4EA0-AA8F-B9AEC6DD887D}"/>
    <cellStyle name="Normal 5 27 2 4 3" xfId="37297" xr:uid="{6A4137C3-8070-4F40-B62B-07C7B51CCF75}"/>
    <cellStyle name="Normal 5 27 2 5" xfId="14347" xr:uid="{7FCDF5F6-E2CA-4230-8D71-6FA3EC3E5AF6}"/>
    <cellStyle name="Normal 5 27 2 6" xfId="25196" xr:uid="{95D82CCE-2ECE-45A3-8566-1723E7B30AC0}"/>
    <cellStyle name="Normal 5 27 2 7" xfId="31346" xr:uid="{A9020564-585F-4CEA-A374-B79AB29E49C4}"/>
    <cellStyle name="Normal 5 27 2 8" xfId="40470" xr:uid="{DD3635DC-C277-4F8B-A992-0DE96536922E}"/>
    <cellStyle name="Normal 5 27 3" xfId="3214" xr:uid="{A29E1719-1C09-4B84-BF34-7DC4CCCCEA9F}"/>
    <cellStyle name="Normal 5 27 3 2" xfId="6452" xr:uid="{FF4327EB-A12D-463E-A018-80FDAEA15A44}"/>
    <cellStyle name="Normal 5 27 3 2 2" xfId="12311" xr:uid="{EBEE1FDA-02C2-41B2-A2F3-5AFD87A81308}"/>
    <cellStyle name="Normal 5 27 3 2 2 2" xfId="23183" xr:uid="{D1C2BD99-15D0-4E9D-96EF-048DA64B7D2A}"/>
    <cellStyle name="Normal 5 27 3 2 2 3" xfId="39280" xr:uid="{ACAEC8D6-E73E-4865-9BAF-6483783B6AE2}"/>
    <cellStyle name="Normal 5 27 3 2 3" xfId="17890" xr:uid="{245C30EC-782A-4EFE-A782-5086BE2ECF4E}"/>
    <cellStyle name="Normal 5 27 3 2 4" xfId="28739" xr:uid="{FEA0E81D-94D3-40CC-A226-6A56B68818F5}"/>
    <cellStyle name="Normal 5 27 3 2 5" xfId="35312" xr:uid="{B5F6286F-F528-48E6-9DF0-D6CD7F027417}"/>
    <cellStyle name="Normal 5 27 3 2 6" xfId="44013" xr:uid="{2BC5966B-3F9B-47F1-B675-38ADA4D5BDB0}"/>
    <cellStyle name="Normal 5 27 3 3" xfId="12312" xr:uid="{F95EC563-EBEC-475F-A6E7-9C1717DE6D9C}"/>
    <cellStyle name="Normal 5 27 3 3 2" xfId="23184" xr:uid="{64F71D02-33A4-4042-B81F-B894D7925927}"/>
    <cellStyle name="Normal 5 27 3 3 3" xfId="37299" xr:uid="{EED86B0E-585B-4416-8A4C-EBD540759CBC}"/>
    <cellStyle name="Normal 5 27 3 4" xfId="14834" xr:uid="{01D19116-95B7-4238-8963-D4D52CBE1DFA}"/>
    <cellStyle name="Normal 5 27 3 5" xfId="25683" xr:uid="{12374AF0-7003-4BF2-98CB-B9EA0682E68C}"/>
    <cellStyle name="Normal 5 27 3 6" xfId="31833" xr:uid="{42F8DD29-6F15-4210-8BAD-1418C28B5D73}"/>
    <cellStyle name="Normal 5 27 3 7" xfId="40957" xr:uid="{AF976418-720A-4C5D-908E-5B0286E57E90}"/>
    <cellStyle name="Normal 5 27 4" xfId="5472" xr:uid="{A87D3A9B-9151-4267-811B-03A665CE9B4E}"/>
    <cellStyle name="Normal 5 27 4 2" xfId="12313" xr:uid="{D0932AFD-92F4-45FF-BD97-9547F4D16B7F}"/>
    <cellStyle name="Normal 5 27 4 2 2" xfId="23185" xr:uid="{3B03537D-8E01-409B-91A6-BD68FC8A6E33}"/>
    <cellStyle name="Normal 5 27 4 2 3" xfId="38288" xr:uid="{E951D4E3-6750-415A-AE44-CE2A3AC2E936}"/>
    <cellStyle name="Normal 5 27 4 3" xfId="16910" xr:uid="{441678F9-A59B-472F-ABE2-9A6240B37D59}"/>
    <cellStyle name="Normal 5 27 4 4" xfId="27759" xr:uid="{1845FE10-C515-4479-B22D-DB0E2323DE90}"/>
    <cellStyle name="Normal 5 27 4 5" xfId="34323" xr:uid="{D5E9F38B-F4B7-47F4-BD08-4343A8E199AB}"/>
    <cellStyle name="Normal 5 27 4 6" xfId="43033" xr:uid="{0A43DA3C-B29C-4BA9-B80F-669AE0AA42E7}"/>
    <cellStyle name="Normal 5 27 5" xfId="12314" xr:uid="{EA62AECD-A840-4301-8DA0-790398A406EF}"/>
    <cellStyle name="Normal 5 27 5 2" xfId="23186" xr:uid="{965B1693-D22C-430C-829C-4226D9ECA602}"/>
    <cellStyle name="Normal 5 27 5 3" xfId="36306" xr:uid="{64891903-99B7-4B89-A9FE-89AC30CA0614}"/>
    <cellStyle name="Normal 5 27 6" xfId="13854" xr:uid="{56108817-2CE2-42A0-A5B7-EEF0B8E1B5A5}"/>
    <cellStyle name="Normal 5 27 7" xfId="24703" xr:uid="{1EC8693A-E19B-4913-BE9B-4C8DA8C87DDA}"/>
    <cellStyle name="Normal 5 27 8" xfId="30856" xr:uid="{A837D065-3FDC-4813-A920-258971E3C8AD}"/>
    <cellStyle name="Normal 5 27 9" xfId="39977" xr:uid="{EC3D7925-2DF0-40E4-B49B-88721D41B4CF}"/>
    <cellStyle name="Normal 5 28" xfId="2068" xr:uid="{2B564CFB-D29A-44C0-9B92-675F4FC9621F}"/>
    <cellStyle name="Normal 5 28 2" xfId="2728" xr:uid="{6B918838-28D0-4F6E-BF9D-A52D0FF7257B}"/>
    <cellStyle name="Normal 5 28 2 2" xfId="3708" xr:uid="{A155DAD7-2941-4A67-8B01-2A01F1015C0D}"/>
    <cellStyle name="Normal 5 28 2 2 2" xfId="6946" xr:uid="{F28AC598-7B76-430F-80DB-3729D7F28F18}"/>
    <cellStyle name="Normal 5 28 2 2 2 2" xfId="12315" xr:uid="{EF4F8E9A-F5B6-4CC6-8D2D-560DFF028900}"/>
    <cellStyle name="Normal 5 28 2 2 2 2 2" xfId="23187" xr:uid="{5412EA2E-D5A4-49EC-8800-7D1470F8E4D6}"/>
    <cellStyle name="Normal 5 28 2 2 2 2 3" xfId="39282" xr:uid="{4E522211-A4C9-4EC8-B2DC-E8B93CEC2108}"/>
    <cellStyle name="Normal 5 28 2 2 2 3" xfId="18384" xr:uid="{0D56EF2D-355E-4DF4-A3C0-757ACF927DBD}"/>
    <cellStyle name="Normal 5 28 2 2 2 4" xfId="29233" xr:uid="{F20ABDDE-99CF-43AB-8A7C-F43D48108C80}"/>
    <cellStyle name="Normal 5 28 2 2 2 5" xfId="35314" xr:uid="{7F5ABC26-1C45-4639-A891-108D512F6E44}"/>
    <cellStyle name="Normal 5 28 2 2 2 6" xfId="44507" xr:uid="{A0C71E62-A1D6-4C5B-9B1F-55A0E01E2F2C}"/>
    <cellStyle name="Normal 5 28 2 2 3" xfId="12316" xr:uid="{68C1EB96-C963-442C-95D9-DBD4DC1CA69D}"/>
    <cellStyle name="Normal 5 28 2 2 3 2" xfId="23188" xr:uid="{CBE749D1-54A6-4F82-AEE1-F54FA490EA27}"/>
    <cellStyle name="Normal 5 28 2 2 3 3" xfId="37301" xr:uid="{DF70B15F-7372-4602-9D20-0FE58B9734FE}"/>
    <cellStyle name="Normal 5 28 2 2 4" xfId="15328" xr:uid="{9D33A30C-5AA9-4D96-9A26-660F6098B892}"/>
    <cellStyle name="Normal 5 28 2 2 5" xfId="26177" xr:uid="{EC738918-5D5A-48E0-B7C4-CCC812752985}"/>
    <cellStyle name="Normal 5 28 2 2 6" xfId="32327" xr:uid="{8824A752-171A-4B52-AA72-2872B2CEC01A}"/>
    <cellStyle name="Normal 5 28 2 2 7" xfId="41451" xr:uid="{25460C55-3680-4A86-929D-26D7E5684DA9}"/>
    <cellStyle name="Normal 5 28 2 3" xfId="5966" xr:uid="{1444BDF4-CB2E-4056-93A6-9C5893A9DAA9}"/>
    <cellStyle name="Normal 5 28 2 3 2" xfId="12317" xr:uid="{1C6E1C94-2718-4951-8DB2-0273D1ED45F6}"/>
    <cellStyle name="Normal 5 28 2 3 2 2" xfId="23189" xr:uid="{B668DEA8-BD06-4AB8-9293-77C7CF1B2AE8}"/>
    <cellStyle name="Normal 5 28 2 3 2 3" xfId="39281" xr:uid="{225EE513-695E-459A-B9FA-968862E9E803}"/>
    <cellStyle name="Normal 5 28 2 3 3" xfId="17404" xr:uid="{3B19E1D0-7360-4063-98E1-4EE8E0ABAD41}"/>
    <cellStyle name="Normal 5 28 2 3 4" xfId="28253" xr:uid="{87134F38-6C22-4097-A061-593B9B0112AB}"/>
    <cellStyle name="Normal 5 28 2 3 5" xfId="35313" xr:uid="{B09320C1-2CBA-4258-8DCD-66350DD17757}"/>
    <cellStyle name="Normal 5 28 2 3 6" xfId="43527" xr:uid="{552B7CCC-DF8C-4074-B87F-559CCC994473}"/>
    <cellStyle name="Normal 5 28 2 4" xfId="12318" xr:uid="{72E04537-3F1B-410D-828A-028B7E8F84EE}"/>
    <cellStyle name="Normal 5 28 2 4 2" xfId="23190" xr:uid="{AC8993BC-82A3-400F-8052-5BC4D8CBEEB4}"/>
    <cellStyle name="Normal 5 28 2 4 3" xfId="37300" xr:uid="{31749141-E270-419A-89F2-DD80CDFCB953}"/>
    <cellStyle name="Normal 5 28 2 5" xfId="14348" xr:uid="{1E59C55C-F7AF-4D87-8A8A-BAD021EEBE1E}"/>
    <cellStyle name="Normal 5 28 2 6" xfId="25197" xr:uid="{D599B981-0EAB-494B-B55C-D4A80569F9D3}"/>
    <cellStyle name="Normal 5 28 2 7" xfId="31347" xr:uid="{E07049E4-0B5C-47D9-9EA6-B70FA39A0B48}"/>
    <cellStyle name="Normal 5 28 2 8" xfId="40471" xr:uid="{7510D2DB-C0DE-48B7-85B5-FF360785A034}"/>
    <cellStyle name="Normal 5 28 3" xfId="3215" xr:uid="{AB4C77E2-4600-47E4-A394-E201BC388CD7}"/>
    <cellStyle name="Normal 5 28 3 2" xfId="6453" xr:uid="{6A57B041-E2A5-406A-8416-E01F40D5774E}"/>
    <cellStyle name="Normal 5 28 3 2 2" xfId="12319" xr:uid="{EEF337AA-654E-4B31-A88D-E22B54545D5A}"/>
    <cellStyle name="Normal 5 28 3 2 2 2" xfId="23191" xr:uid="{E6F7B84A-F242-4E3C-88C9-973AF2254927}"/>
    <cellStyle name="Normal 5 28 3 2 2 3" xfId="39283" xr:uid="{734CF75B-2170-4ABE-A5A4-9464D6C05443}"/>
    <cellStyle name="Normal 5 28 3 2 3" xfId="17891" xr:uid="{09BB7D3E-C572-4D55-A1D8-5826021D9472}"/>
    <cellStyle name="Normal 5 28 3 2 4" xfId="28740" xr:uid="{1924B29A-2DCD-444B-A53B-A041277DBFF6}"/>
    <cellStyle name="Normal 5 28 3 2 5" xfId="35315" xr:uid="{A40831FC-AA59-4B5D-B464-0CC3D7999534}"/>
    <cellStyle name="Normal 5 28 3 2 6" xfId="44014" xr:uid="{811F3C60-DE20-4F71-B686-ED38B887A2AF}"/>
    <cellStyle name="Normal 5 28 3 3" xfId="12320" xr:uid="{8A71A564-ABAB-4B70-9DAB-2F7EA19E541D}"/>
    <cellStyle name="Normal 5 28 3 3 2" xfId="23192" xr:uid="{74C3AD09-5965-4E50-BBF9-7C251166B2B7}"/>
    <cellStyle name="Normal 5 28 3 3 3" xfId="37302" xr:uid="{1870DFC4-7E6B-4CB7-B78F-754CB6096F4F}"/>
    <cellStyle name="Normal 5 28 3 4" xfId="14835" xr:uid="{4C2937E1-84B8-461F-9B7B-3F560EC10691}"/>
    <cellStyle name="Normal 5 28 3 5" xfId="25684" xr:uid="{654B1D37-6DEC-4696-B209-D02B491E30CE}"/>
    <cellStyle name="Normal 5 28 3 6" xfId="31834" xr:uid="{D4A6BDF2-CDDD-4358-8790-9578D7257248}"/>
    <cellStyle name="Normal 5 28 3 7" xfId="40958" xr:uid="{2854FB63-033B-4F53-B2A9-1EE9DC93E240}"/>
    <cellStyle name="Normal 5 28 4" xfId="5473" xr:uid="{87B84AD7-D77D-4536-8652-90E57BAC2B58}"/>
    <cellStyle name="Normal 5 28 4 2" xfId="12321" xr:uid="{C061BC8B-CDD9-4AEB-B651-F42F835113D9}"/>
    <cellStyle name="Normal 5 28 4 2 2" xfId="23193" xr:uid="{BA8D0987-5024-4432-A4A2-C359E094D277}"/>
    <cellStyle name="Normal 5 28 4 2 3" xfId="38289" xr:uid="{391F707E-689C-4C1F-B285-79DC0084FEF8}"/>
    <cellStyle name="Normal 5 28 4 3" xfId="16911" xr:uid="{0F13C809-9AEA-4093-A0D0-C8C48B1AEEC3}"/>
    <cellStyle name="Normal 5 28 4 4" xfId="27760" xr:uid="{6C90FE3F-8521-4F3D-9829-2EEDB5E7EEC3}"/>
    <cellStyle name="Normal 5 28 4 5" xfId="34324" xr:uid="{3686AD8F-9677-4681-8C73-506EEB592F25}"/>
    <cellStyle name="Normal 5 28 4 6" xfId="43034" xr:uid="{1B8D99B9-4C29-42E4-9AEB-6D198A03BBCF}"/>
    <cellStyle name="Normal 5 28 5" xfId="12322" xr:uid="{43AFC82D-48AA-4B46-A067-73C5F2EC331B}"/>
    <cellStyle name="Normal 5 28 5 2" xfId="23194" xr:uid="{84D9FC42-4630-4C31-835B-43D323A05759}"/>
    <cellStyle name="Normal 5 28 5 3" xfId="36307" xr:uid="{BA10FDDB-5234-4761-8693-A7E4C959A3D3}"/>
    <cellStyle name="Normal 5 28 6" xfId="13855" xr:uid="{114EE11F-8E66-4DD7-8443-7AA85C9CFC95}"/>
    <cellStyle name="Normal 5 28 7" xfId="24704" xr:uid="{088238BF-E597-435C-996E-1E87CE20204D}"/>
    <cellStyle name="Normal 5 28 8" xfId="30857" xr:uid="{90D73D70-028E-4175-8484-3CDD2814F8B4}"/>
    <cellStyle name="Normal 5 28 9" xfId="39978" xr:uid="{EFBBB731-E1EF-490E-B31F-88D63246130A}"/>
    <cellStyle name="Normal 5 29" xfId="2069" xr:uid="{56621160-4966-4570-9267-5C3259D7090C}"/>
    <cellStyle name="Normal 5 29 2" xfId="2729" xr:uid="{26E7DAC2-B071-4B74-9B00-AC0DFF96C033}"/>
    <cellStyle name="Normal 5 29 2 2" xfId="3709" xr:uid="{7CD2EE78-D774-4BC8-B5F9-4BF3B5638278}"/>
    <cellStyle name="Normal 5 29 2 2 2" xfId="6947" xr:uid="{2DABC2D9-15A8-4427-872C-719FC6823F6B}"/>
    <cellStyle name="Normal 5 29 2 2 2 2" xfId="12323" xr:uid="{FB409F24-5126-4A32-B5FD-B88012EC28EE}"/>
    <cellStyle name="Normal 5 29 2 2 2 2 2" xfId="23195" xr:uid="{ABA112DE-BEA1-4591-8A21-C34C907DF6BB}"/>
    <cellStyle name="Normal 5 29 2 2 2 2 3" xfId="39285" xr:uid="{E6E7AA29-D445-401D-A77F-B2428F3699FF}"/>
    <cellStyle name="Normal 5 29 2 2 2 3" xfId="18385" xr:uid="{18A1EC44-EBAE-48F6-BEEA-E3A91D0A01E0}"/>
    <cellStyle name="Normal 5 29 2 2 2 4" xfId="29234" xr:uid="{F4D54DA0-91D5-45BC-B825-163C0F7475A4}"/>
    <cellStyle name="Normal 5 29 2 2 2 5" xfId="35317" xr:uid="{0EC3A2F7-B874-4A94-BFA7-89E483DDBC5C}"/>
    <cellStyle name="Normal 5 29 2 2 2 6" xfId="44508" xr:uid="{A2494DC5-6B6F-4E03-8712-BE132B1EE708}"/>
    <cellStyle name="Normal 5 29 2 2 3" xfId="12324" xr:uid="{9F1CEAAA-2D2A-499F-AF5E-7A41E0E2667C}"/>
    <cellStyle name="Normal 5 29 2 2 3 2" xfId="23196" xr:uid="{18144540-D208-4D8A-9B2A-32CD34B6BCD0}"/>
    <cellStyle name="Normal 5 29 2 2 3 3" xfId="37304" xr:uid="{02ED5EB8-3D25-4DD9-90FC-1DCA21BB658A}"/>
    <cellStyle name="Normal 5 29 2 2 4" xfId="15329" xr:uid="{7883DC93-A4FF-40CF-9157-C04213AE2EC8}"/>
    <cellStyle name="Normal 5 29 2 2 5" xfId="26178" xr:uid="{C005EF98-4608-4008-A42F-878BCF830EA5}"/>
    <cellStyle name="Normal 5 29 2 2 6" xfId="32328" xr:uid="{3C6B0765-331A-4A92-A76E-2E4B25781436}"/>
    <cellStyle name="Normal 5 29 2 2 7" xfId="41452" xr:uid="{8B070923-4864-40EF-BAEA-666D059F6D18}"/>
    <cellStyle name="Normal 5 29 2 3" xfId="5967" xr:uid="{79358986-CFE1-43D6-8589-552A74D65250}"/>
    <cellStyle name="Normal 5 29 2 3 2" xfId="12325" xr:uid="{716E9AED-0C36-448A-8995-B4123E5F2973}"/>
    <cellStyle name="Normal 5 29 2 3 2 2" xfId="23197" xr:uid="{75785144-71D2-4785-9660-D638670DF2DC}"/>
    <cellStyle name="Normal 5 29 2 3 2 3" xfId="39284" xr:uid="{71CE64AB-1CAF-4A3C-BAB9-9058341F5E3E}"/>
    <cellStyle name="Normal 5 29 2 3 3" xfId="17405" xr:uid="{C616B76C-49D2-45FA-852C-316878560ACC}"/>
    <cellStyle name="Normal 5 29 2 3 4" xfId="28254" xr:uid="{9B612B25-8DDD-4607-96D2-FB068198315B}"/>
    <cellStyle name="Normal 5 29 2 3 5" xfId="35316" xr:uid="{112995D0-50FE-42E8-BB4A-FCE817005589}"/>
    <cellStyle name="Normal 5 29 2 3 6" xfId="43528" xr:uid="{36899C2F-D02F-4738-978D-03FDBC6743BC}"/>
    <cellStyle name="Normal 5 29 2 4" xfId="12326" xr:uid="{5789193E-023E-48B1-89F2-2DA47513A608}"/>
    <cellStyle name="Normal 5 29 2 4 2" xfId="23198" xr:uid="{B173E689-2CC1-49D6-B47F-CAF511E4671C}"/>
    <cellStyle name="Normal 5 29 2 4 3" xfId="37303" xr:uid="{455A6E96-C276-4B24-87D1-83BF7239C511}"/>
    <cellStyle name="Normal 5 29 2 5" xfId="14349" xr:uid="{C7A1692D-0D25-4312-BAB3-16101853BB55}"/>
    <cellStyle name="Normal 5 29 2 6" xfId="25198" xr:uid="{FA548F63-FDA6-466D-9589-A5B38F387C09}"/>
    <cellStyle name="Normal 5 29 2 7" xfId="31348" xr:uid="{6B5A2CAF-3198-4E89-AD7D-E99F9A0F3082}"/>
    <cellStyle name="Normal 5 29 2 8" xfId="40472" xr:uid="{D3A2AE87-395B-429E-9D9D-85F72456BAD1}"/>
    <cellStyle name="Normal 5 29 3" xfId="3216" xr:uid="{2D61F104-0BB7-405C-BAFD-EC097494FEB6}"/>
    <cellStyle name="Normal 5 29 3 2" xfId="6454" xr:uid="{CE881ED5-7246-4D2E-B715-5EBA135801A1}"/>
    <cellStyle name="Normal 5 29 3 2 2" xfId="12327" xr:uid="{3B854A42-6F66-4AE5-8651-E4B83CC39DC5}"/>
    <cellStyle name="Normal 5 29 3 2 2 2" xfId="23199" xr:uid="{39A8EED9-4CA9-492E-ABF9-4D0B38502C62}"/>
    <cellStyle name="Normal 5 29 3 2 2 3" xfId="39286" xr:uid="{6EAD2578-D550-4F80-9F11-99BFCA2FAFA0}"/>
    <cellStyle name="Normal 5 29 3 2 3" xfId="17892" xr:uid="{17530863-566C-413C-8CA0-DC478C6956F6}"/>
    <cellStyle name="Normal 5 29 3 2 4" xfId="28741" xr:uid="{17D66B7A-90E2-4BCB-9609-0E286048BD2B}"/>
    <cellStyle name="Normal 5 29 3 2 5" xfId="35318" xr:uid="{5548F7E0-F789-4042-A9AC-DA3E02D0090A}"/>
    <cellStyle name="Normal 5 29 3 2 6" xfId="44015" xr:uid="{FB2D8437-98AF-402A-9D5B-7180AB42A937}"/>
    <cellStyle name="Normal 5 29 3 3" xfId="12328" xr:uid="{ED417C40-CB51-49BB-953E-20A75F7D6BE2}"/>
    <cellStyle name="Normal 5 29 3 3 2" xfId="23200" xr:uid="{605F52ED-486D-4F49-800D-37DB62963AAD}"/>
    <cellStyle name="Normal 5 29 3 3 3" xfId="37305" xr:uid="{71034827-69B1-4528-ACA5-7054A9FF9402}"/>
    <cellStyle name="Normal 5 29 3 4" xfId="14836" xr:uid="{18C2D3AA-4286-4835-A8ED-9D11A38B3DDC}"/>
    <cellStyle name="Normal 5 29 3 5" xfId="25685" xr:uid="{F45708F1-FCF6-407A-9BC2-36AB51451B93}"/>
    <cellStyle name="Normal 5 29 3 6" xfId="31835" xr:uid="{2580DD69-9AE7-422B-A583-9E5E7548E577}"/>
    <cellStyle name="Normal 5 29 3 7" xfId="40959" xr:uid="{CCB7B950-63C3-4A34-BD40-3AF04223AC1D}"/>
    <cellStyle name="Normal 5 29 4" xfId="5474" xr:uid="{3E14AB3A-A091-4467-8573-33C357F88B79}"/>
    <cellStyle name="Normal 5 29 4 2" xfId="12329" xr:uid="{8C2335A1-BE04-4DC2-BC3D-3FFE1B15DCC6}"/>
    <cellStyle name="Normal 5 29 4 2 2" xfId="23201" xr:uid="{4805CEBF-0B69-4A7B-AC4E-403E8C2CE07A}"/>
    <cellStyle name="Normal 5 29 4 2 3" xfId="38290" xr:uid="{1B958513-E065-412E-BEAF-DB39AFFF96FB}"/>
    <cellStyle name="Normal 5 29 4 3" xfId="16912" xr:uid="{9222FE1D-29EA-44A0-AD89-640DB36122E8}"/>
    <cellStyle name="Normal 5 29 4 4" xfId="27761" xr:uid="{B539D7F1-4C51-4F25-B692-C765525E96E8}"/>
    <cellStyle name="Normal 5 29 4 5" xfId="34325" xr:uid="{4DBB522F-997C-4918-9AD7-A35BF8D14F9D}"/>
    <cellStyle name="Normal 5 29 4 6" xfId="43035" xr:uid="{DAF9953A-1F66-4D83-B9F2-C2C33CD7C5E9}"/>
    <cellStyle name="Normal 5 29 5" xfId="12330" xr:uid="{B4B87DF0-0E20-47DA-B099-23DC0E654071}"/>
    <cellStyle name="Normal 5 29 5 2" xfId="23202" xr:uid="{A74E403C-D22A-4432-B0E7-BA02B94E1B1B}"/>
    <cellStyle name="Normal 5 29 5 3" xfId="36308" xr:uid="{11E50354-1056-458C-8CB2-39FEA99C071B}"/>
    <cellStyle name="Normal 5 29 6" xfId="13856" xr:uid="{E122F9DC-4CC7-4FA3-AAAC-BA047E004E27}"/>
    <cellStyle name="Normal 5 29 7" xfId="24705" xr:uid="{9002F09C-701A-4BA0-8385-F19D5BA9C7C8}"/>
    <cellStyle name="Normal 5 29 8" xfId="30858" xr:uid="{3D676583-64F3-4F9C-9299-5D2B36CC9C19}"/>
    <cellStyle name="Normal 5 29 9" xfId="39979" xr:uid="{3E58EC03-950E-4D81-9376-CA9505B1CF24}"/>
    <cellStyle name="Normal 5 3" xfId="1090" xr:uid="{15E41037-2CB0-439E-8369-EDBC2DD2052D}"/>
    <cellStyle name="Normal 5 3 10" xfId="4977" xr:uid="{5445836E-CFBD-4C58-8ED6-B6196F002AB7}"/>
    <cellStyle name="Normal 5 3 10 2" xfId="8033" xr:uid="{32B65477-F3BC-4739-8E8E-ACDFCFD798DD}"/>
    <cellStyle name="Normal 5 3 10 2 2" xfId="19471" xr:uid="{6DE09A8A-6538-4436-AAEB-135D0324BAB2}"/>
    <cellStyle name="Normal 5 3 10 2 3" xfId="30320" xr:uid="{24EDF55C-1B42-49A0-80C5-E25A58B3C734}"/>
    <cellStyle name="Normal 5 3 10 2 4" xfId="45594" xr:uid="{99C18177-6328-45C7-8012-60D935A23930}"/>
    <cellStyle name="Normal 5 3 10 3" xfId="16415" xr:uid="{A99881E7-AA05-4FA0-933D-3576A043E09E}"/>
    <cellStyle name="Normal 5 3 10 4" xfId="27264" xr:uid="{6D748644-21B3-44D6-9494-D61359AF0886}"/>
    <cellStyle name="Normal 5 3 10 5" xfId="42538" xr:uid="{8340AC0B-DE22-40BD-B6C1-6139EBE70527}"/>
    <cellStyle name="Normal 5 3 2" xfId="189" xr:uid="{AEDC8B60-0D9E-4C23-B256-F288E4FAF4BF}"/>
    <cellStyle name="Normal 5 3 2 2" xfId="190" xr:uid="{B2A82568-8B60-4979-B8FC-16E879C54281}"/>
    <cellStyle name="Normal 5 3 2 3" xfId="2295" xr:uid="{57FB44BB-B222-4728-A470-8F44EBD16A7C}"/>
    <cellStyle name="Normal 5 3 2 3 2" xfId="3276" xr:uid="{6B98C71E-6B14-485D-8CBC-CB5DF4457067}"/>
    <cellStyle name="Normal 5 3 2 3 2 2" xfId="6514" xr:uid="{CD87CDC3-4D60-43B5-8129-1D94B9F1B260}"/>
    <cellStyle name="Normal 5 3 2 3 2 2 2" xfId="12331" xr:uid="{CD520CEB-991E-4AB0-89D5-2BCB54F077EF}"/>
    <cellStyle name="Normal 5 3 2 3 2 2 2 2" xfId="23203" xr:uid="{3120947F-856B-41E0-918A-FD320EB883E2}"/>
    <cellStyle name="Normal 5 3 2 3 2 2 2 3" xfId="39288" xr:uid="{60BB2D2D-401C-49B7-A1DC-ADF30DCA683F}"/>
    <cellStyle name="Normal 5 3 2 3 2 2 3" xfId="17952" xr:uid="{FEAE0820-1AD1-47BB-BDEB-1D5C1826DA9E}"/>
    <cellStyle name="Normal 5 3 2 3 2 2 4" xfId="28801" xr:uid="{DF5A6089-EFBE-4645-8F93-89B79CC52A22}"/>
    <cellStyle name="Normal 5 3 2 3 2 2 5" xfId="35320" xr:uid="{E1EF3A20-B377-46DF-975E-B103E6B49670}"/>
    <cellStyle name="Normal 5 3 2 3 2 2 6" xfId="44075" xr:uid="{DE0993EA-0836-49FF-903B-6110C7330581}"/>
    <cellStyle name="Normal 5 3 2 3 2 3" xfId="12332" xr:uid="{51A35CC4-0D98-4C2B-BBA9-67F07A7CEAB2}"/>
    <cellStyle name="Normal 5 3 2 3 2 3 2" xfId="23204" xr:uid="{80EA86D7-5DBA-47FA-9BA8-ABECB804F843}"/>
    <cellStyle name="Normal 5 3 2 3 2 3 3" xfId="37307" xr:uid="{0044CF43-AD96-4C91-A570-C3E7AA7CEBF6}"/>
    <cellStyle name="Normal 5 3 2 3 2 4" xfId="14896" xr:uid="{824C339C-013C-4551-B332-0E618D276D3B}"/>
    <cellStyle name="Normal 5 3 2 3 2 5" xfId="25745" xr:uid="{E0AD8134-690B-4C30-9EF5-3A6928E5D222}"/>
    <cellStyle name="Normal 5 3 2 3 2 6" xfId="31895" xr:uid="{1805C85B-FE8A-4894-8E25-6609B39E524C}"/>
    <cellStyle name="Normal 5 3 2 3 2 7" xfId="41019" xr:uid="{F1A7136C-304E-4707-86EE-BB60FD109631}"/>
    <cellStyle name="Normal 5 3 2 3 3" xfId="5534" xr:uid="{1E01BD06-1954-460D-A1D4-11DEE6D75501}"/>
    <cellStyle name="Normal 5 3 2 3 3 2" xfId="12333" xr:uid="{01F85EB0-2F75-4737-AEF5-25F76DDE6DF8}"/>
    <cellStyle name="Normal 5 3 2 3 3 2 2" xfId="23205" xr:uid="{3B2E9820-59BB-4D62-A563-C218CBF95AD6}"/>
    <cellStyle name="Normal 5 3 2 3 3 2 3" xfId="39287" xr:uid="{9E56938C-80DB-4D7E-85C1-8293FE3A8534}"/>
    <cellStyle name="Normal 5 3 2 3 3 3" xfId="16972" xr:uid="{2685AC85-E795-41F0-8C26-C702D8E56CE7}"/>
    <cellStyle name="Normal 5 3 2 3 3 4" xfId="27821" xr:uid="{0A9407DA-0704-4F8B-831D-6CEE09CC0156}"/>
    <cellStyle name="Normal 5 3 2 3 3 5" xfId="35319" xr:uid="{20B26918-3D86-4AB5-9222-7F24FB6EFE9B}"/>
    <cellStyle name="Normal 5 3 2 3 3 6" xfId="43095" xr:uid="{37D9208B-DA95-42EC-8E70-F43035D82B0F}"/>
    <cellStyle name="Normal 5 3 2 3 4" xfId="12334" xr:uid="{F41B709D-6D72-4B1F-ABBB-00049DB686E8}"/>
    <cellStyle name="Normal 5 3 2 3 4 2" xfId="23206" xr:uid="{7B3C8F44-7D61-42A0-B263-6B0368B18C35}"/>
    <cellStyle name="Normal 5 3 2 3 4 3" xfId="37306" xr:uid="{0DCED267-BD6B-4277-A4CD-D403F4FD0D6F}"/>
    <cellStyle name="Normal 5 3 2 3 5" xfId="13916" xr:uid="{C02A06F2-0B6E-4C53-97B4-962E5B2AFF26}"/>
    <cellStyle name="Normal 5 3 2 3 6" xfId="24765" xr:uid="{81AEEDD4-6E4B-400A-BABB-4D6664FA5BE0}"/>
    <cellStyle name="Normal 5 3 2 3 7" xfId="30915" xr:uid="{53A475D4-3ABF-4FAA-8CF6-CDB626A20383}"/>
    <cellStyle name="Normal 5 3 2 3 8" xfId="40039" xr:uid="{B6EA9F32-96B1-4E4B-908E-119370A4AAFA}"/>
    <cellStyle name="Normal 5 3 2 4" xfId="2783" xr:uid="{983BF54F-BE46-437F-AF2F-B48B24F9B564}"/>
    <cellStyle name="Normal 5 3 2 4 2" xfId="6021" xr:uid="{1BE56216-02FE-4C90-9F20-9482F691E898}"/>
    <cellStyle name="Normal 5 3 2 4 2 2" xfId="12335" xr:uid="{B1BAA8F1-D9E0-43CB-8DFD-06F8D5EF38C3}"/>
    <cellStyle name="Normal 5 3 2 4 2 2 2" xfId="23207" xr:uid="{B237B811-0E77-4C5B-B4EB-5488FD5BDEEF}"/>
    <cellStyle name="Normal 5 3 2 4 2 2 3" xfId="39289" xr:uid="{84CBB4EF-1F62-4030-B7E5-37F8618DEB05}"/>
    <cellStyle name="Normal 5 3 2 4 2 3" xfId="17459" xr:uid="{8A83A8C3-34E0-4EAA-854C-C8CBFA2A2DF5}"/>
    <cellStyle name="Normal 5 3 2 4 2 4" xfId="28308" xr:uid="{B8A50302-A077-4892-9C91-DD754A54D352}"/>
    <cellStyle name="Normal 5 3 2 4 2 5" xfId="35321" xr:uid="{8B8BD6BB-1556-4295-8C75-D11681D24368}"/>
    <cellStyle name="Normal 5 3 2 4 2 6" xfId="43582" xr:uid="{BF5A079E-B489-472B-8457-F11D98F2BA0B}"/>
    <cellStyle name="Normal 5 3 2 4 3" xfId="12336" xr:uid="{E01A9EFE-A990-46CA-B4DF-40344C814057}"/>
    <cellStyle name="Normal 5 3 2 4 3 2" xfId="23208" xr:uid="{6D78DBCD-2E0B-43E9-8417-5258A85CB78A}"/>
    <cellStyle name="Normal 5 3 2 4 3 3" xfId="37308" xr:uid="{2EE2A429-4E65-4EDA-AD58-1D742E9AC2D5}"/>
    <cellStyle name="Normal 5 3 2 4 4" xfId="14403" xr:uid="{7803B17E-6440-48F7-9215-AB99CCEA4B00}"/>
    <cellStyle name="Normal 5 3 2 4 5" xfId="25252" xr:uid="{70D61F15-32E8-499D-9956-208C0C9F92B7}"/>
    <cellStyle name="Normal 5 3 2 4 6" xfId="31402" xr:uid="{A383E537-C15A-4194-A2BF-A38936222079}"/>
    <cellStyle name="Normal 5 3 2 4 7" xfId="40526" xr:uid="{4685241B-1E9C-4272-9B4D-3D96505412CC}"/>
    <cellStyle name="Normal 5 3 2 5" xfId="5041" xr:uid="{81DD40DE-A368-458B-9D55-C9443FF63B7D}"/>
    <cellStyle name="Normal 5 3 2 5 2" xfId="12337" xr:uid="{6752CE74-C5A9-4D30-A0BC-8FDB0E208120}"/>
    <cellStyle name="Normal 5 3 2 5 2 2" xfId="12338" xr:uid="{A4A44BF6-A96F-4268-80B8-B694555D0573}"/>
    <cellStyle name="Normal 5 3 2 5 2 2 2" xfId="23210" xr:uid="{0357434B-1FFF-490D-8FA8-0561C7DA4A05}"/>
    <cellStyle name="Normal 5 3 2 5 2 2 3" xfId="39528" xr:uid="{1205ECA8-D7EC-49DC-9C9B-E892FB3C39E1}"/>
    <cellStyle name="Normal 5 3 2 5 2 3" xfId="23209" xr:uid="{5D67FEAF-7D15-42C5-BAA7-B6E7C0974DE7}"/>
    <cellStyle name="Normal 5 3 2 5 2 4" xfId="35559" xr:uid="{BDDBF12C-A712-42A5-BA0F-085BCED2BA01}"/>
    <cellStyle name="Normal 5 3 2 5 3" xfId="12339" xr:uid="{E2F8AEDC-B9BE-4955-A387-00D147038F2D}"/>
    <cellStyle name="Normal 5 3 2 5 3 2" xfId="23211" xr:uid="{DA13D362-6E2D-468F-9004-D068EB54083E}"/>
    <cellStyle name="Normal 5 3 2 5 3 3" xfId="37548" xr:uid="{4E3E17E0-7B87-4D58-9056-29CC370AFF3A}"/>
    <cellStyle name="Normal 5 3 2 5 4" xfId="16479" xr:uid="{B0E486EB-6369-47FC-9B85-5533C1A2FC3D}"/>
    <cellStyle name="Normal 5 3 2 5 5" xfId="27328" xr:uid="{E75A3538-1D63-49A8-8C45-C8623E8FD796}"/>
    <cellStyle name="Normal 5 3 2 5 6" xfId="30906" xr:uid="{89ABFF28-B407-46F2-8F80-E4467EB592CC}"/>
    <cellStyle name="Normal 5 3 2 5 7" xfId="42602" xr:uid="{5590A2FD-5DF8-45F8-9116-D003E2835F45}"/>
    <cellStyle name="Normal 5 3 2 6" xfId="13423" xr:uid="{2C935F14-9A81-47A0-9E38-69312F178382}"/>
    <cellStyle name="Normal 5 3 2 7" xfId="24272" xr:uid="{1FDB5F64-8797-4272-83AB-DD1967115F5A}"/>
    <cellStyle name="Normal 5 3 2 8" xfId="39546" xr:uid="{CF398F1E-2A7F-4D58-86C7-812E5B6ED01B}"/>
    <cellStyle name="Normal 5 3 3" xfId="1091" xr:uid="{E7A52927-964F-4210-9677-F0F42003669C}"/>
    <cellStyle name="Normal 5 3 4" xfId="1092" xr:uid="{35AAA010-2FE3-455B-8392-9749085E2C61}"/>
    <cellStyle name="Normal 5 3 5" xfId="1093" xr:uid="{E8F86808-1940-499C-B419-468B95A19F66}"/>
    <cellStyle name="Normal 5 3 6" xfId="2070" xr:uid="{FFFD8118-56AB-4502-8719-9CC5F0B85311}"/>
    <cellStyle name="Normal 5 3 6 2" xfId="4075" xr:uid="{EC0B9822-A5A4-46DD-9E68-D36C3261F1F8}"/>
    <cellStyle name="Normal 5 3 6 2 2" xfId="7307" xr:uid="{15060A8D-DF0C-4639-9AAB-699A67B472F3}"/>
    <cellStyle name="Normal 5 3 6 2 2 2" xfId="18745" xr:uid="{C3C8D133-71E6-4649-84D9-690C96553BD2}"/>
    <cellStyle name="Normal 5 3 6 2 2 3" xfId="29594" xr:uid="{67BC2A4D-04B1-4A54-8EC0-995EF5373D02}"/>
    <cellStyle name="Normal 5 3 6 2 2 4" xfId="44868" xr:uid="{82AFBBC8-D876-45F8-BB88-EDD30EDBDFBA}"/>
    <cellStyle name="Normal 5 3 6 2 3" xfId="15689" xr:uid="{82B71C89-9C32-4563-86BC-BDFFE4B30370}"/>
    <cellStyle name="Normal 5 3 6 2 4" xfId="26538" xr:uid="{6C771779-CA21-49BC-9C6B-05174C945817}"/>
    <cellStyle name="Normal 5 3 6 2 5" xfId="32414" xr:uid="{D88F59FC-6ECC-4FF9-80C6-190676414143}"/>
    <cellStyle name="Normal 5 3 6 2 6" xfId="41812" xr:uid="{2A1E2927-603D-4A56-96E9-C5107B2CC808}"/>
    <cellStyle name="Normal 5 3 6 2 7" xfId="45812" xr:uid="{488B2ECC-D96C-481E-9BB3-115C550C3AAE}"/>
    <cellStyle name="Normal 5 3 6 3" xfId="4616" xr:uid="{802272C5-F052-4702-B0BC-511444951F22}"/>
    <cellStyle name="Normal 5 3 6 3 2" xfId="7672" xr:uid="{45304C45-8987-45B0-8A1D-1288FD4D7FE6}"/>
    <cellStyle name="Normal 5 3 6 3 2 2" xfId="19110" xr:uid="{D4AC1C68-C688-4FA8-B505-284288868560}"/>
    <cellStyle name="Normal 5 3 6 3 2 3" xfId="29959" xr:uid="{834A58BA-728D-40F5-818C-B21B0D82E157}"/>
    <cellStyle name="Normal 5 3 6 3 2 4" xfId="45233" xr:uid="{022B7708-09B5-4B5F-9872-1DF90D19A272}"/>
    <cellStyle name="Normal 5 3 6 3 3" xfId="16054" xr:uid="{763EAEAE-D8DD-4062-800B-B44B2FA044EB}"/>
    <cellStyle name="Normal 5 3 6 3 4" xfId="26903" xr:uid="{499C5784-4ACA-41EF-BB33-5605A8007A56}"/>
    <cellStyle name="Normal 5 3 6 3 5" xfId="32415" xr:uid="{4E550A26-9289-4A1F-BF7F-7101A26BC6A0}"/>
    <cellStyle name="Normal 5 3 6 3 6" xfId="42177" xr:uid="{B012D514-E50D-47DC-9F4F-0F13F39FA20C}"/>
    <cellStyle name="Normal 5 3 6 4" xfId="4978" xr:uid="{4A2D293F-0CB6-4631-BF35-EEBE0AEB36A2}"/>
    <cellStyle name="Normal 5 3 6 4 2" xfId="8034" xr:uid="{8E3EAA62-B59C-4C24-A007-F2BB9A71778F}"/>
    <cellStyle name="Normal 5 3 6 4 2 2" xfId="19472" xr:uid="{C29104F1-3D3A-48DB-9456-330C283BF1F9}"/>
    <cellStyle name="Normal 5 3 6 4 2 3" xfId="30321" xr:uid="{6F09F6A2-33BF-41EC-BD9E-22E320235081}"/>
    <cellStyle name="Normal 5 3 6 4 2 4" xfId="45595" xr:uid="{3FB82334-434E-443F-B731-4FF2800952C0}"/>
    <cellStyle name="Normal 5 3 6 4 3" xfId="16416" xr:uid="{3199C099-2A02-49FF-97DD-DED80A87F51F}"/>
    <cellStyle name="Normal 5 3 6 4 4" xfId="27265" xr:uid="{BFFACDFA-C5D6-4BCA-B0E1-0244DB80B644}"/>
    <cellStyle name="Normal 5 3 6 4 5" xfId="33266" xr:uid="{EF462394-C132-4158-B26F-E1103F436967}"/>
    <cellStyle name="Normal 5 3 6 4 6" xfId="42539" xr:uid="{696E840C-71EF-44BC-9B40-D41ACCAE7103}"/>
    <cellStyle name="Normal 5 3 7" xfId="2071" xr:uid="{404AEFC9-937C-4A58-950B-77C20FCAD8BD}"/>
    <cellStyle name="Normal 5 3 8" xfId="4074" xr:uid="{1C87A701-C296-4737-BB74-61D03A1C538C}"/>
    <cellStyle name="Normal 5 3 8 2" xfId="7306" xr:uid="{4993B850-CC89-4D3A-80BF-84FD255AC61D}"/>
    <cellStyle name="Normal 5 3 8 2 2" xfId="18744" xr:uid="{3B5CF451-BADD-4B53-BAFB-88B000D2A68A}"/>
    <cellStyle name="Normal 5 3 8 2 3" xfId="29593" xr:uid="{6813C598-7E5C-463D-9B93-86B836DBBFF3}"/>
    <cellStyle name="Normal 5 3 8 2 4" xfId="37637" xr:uid="{91D65B07-9AB1-46DD-8265-EDCB159D9F72}"/>
    <cellStyle name="Normal 5 3 8 2 5" xfId="44867" xr:uid="{97DA0839-9478-4CFB-9A26-0A67594FE54C}"/>
    <cellStyle name="Normal 5 3 8 3" xfId="15688" xr:uid="{409BBDCE-3301-4A22-BF5C-5B212DE2E35D}"/>
    <cellStyle name="Normal 5 3 8 4" xfId="26537" xr:uid="{3146E58E-4DDA-4EEA-B038-AF007700972B}"/>
    <cellStyle name="Normal 5 3 8 5" xfId="32416" xr:uid="{9266E62C-CD1A-4A05-B04A-4516D7636065}"/>
    <cellStyle name="Normal 5 3 8 6" xfId="41811" xr:uid="{C89DAE13-4FDD-4C3C-A14B-6760C122D5D6}"/>
    <cellStyle name="Normal 5 3 9" xfId="4615" xr:uid="{19A73F3B-21CE-47BD-AF92-23B85C9177D1}"/>
    <cellStyle name="Normal 5 3 9 2" xfId="7671" xr:uid="{C860ACA6-9241-4C36-A065-3B9D3DDDF44C}"/>
    <cellStyle name="Normal 5 3 9 2 2" xfId="19109" xr:uid="{30A57608-75CD-44C1-8500-4B769358DF66}"/>
    <cellStyle name="Normal 5 3 9 2 3" xfId="29958" xr:uid="{91115EF1-95BD-4FDD-B594-9617C60C02AE}"/>
    <cellStyle name="Normal 5 3 9 2 4" xfId="45232" xr:uid="{28B81D31-2261-4608-8E17-FEC21FF0FA0B}"/>
    <cellStyle name="Normal 5 3 9 3" xfId="16053" xr:uid="{1ECBF452-17F2-4121-B7F8-6FCAA372CD01}"/>
    <cellStyle name="Normal 5 3 9 4" xfId="26902" xr:uid="{BCF0C4C5-D930-4020-8C65-00849B215111}"/>
    <cellStyle name="Normal 5 3 9 5" xfId="33267" xr:uid="{E25E1989-7E08-43B7-84E4-761A276665D9}"/>
    <cellStyle name="Normal 5 3 9 6" xfId="42176" xr:uid="{D5AA5BB3-084D-41E8-92C9-A64F392DBCD7}"/>
    <cellStyle name="Normal 5 30" xfId="2072" xr:uid="{90A0EA52-C2C4-46F4-8096-D6227EC21A46}"/>
    <cellStyle name="Normal 5 30 2" xfId="2730" xr:uid="{703F5BBC-D276-4DDB-B783-C0D69B660C4E}"/>
    <cellStyle name="Normal 5 30 2 2" xfId="3710" xr:uid="{C9B94441-A707-4A17-BF9F-849D453D9E6B}"/>
    <cellStyle name="Normal 5 30 2 2 2" xfId="6948" xr:uid="{90F8A49B-106D-48C6-AF29-4CDD3262FA73}"/>
    <cellStyle name="Normal 5 30 2 2 2 2" xfId="12340" xr:uid="{931C87EE-BBEF-48E3-ACCC-1A53A8A4C1E9}"/>
    <cellStyle name="Normal 5 30 2 2 2 2 2" xfId="23212" xr:uid="{D60E4B7C-DC18-48A4-90D1-C85CF2EB9290}"/>
    <cellStyle name="Normal 5 30 2 2 2 2 3" xfId="39291" xr:uid="{1D753F8C-C6CA-48A4-B170-ECDBD5FD724C}"/>
    <cellStyle name="Normal 5 30 2 2 2 3" xfId="18386" xr:uid="{CF2043D7-3546-41FE-B482-2B64A9465A78}"/>
    <cellStyle name="Normal 5 30 2 2 2 4" xfId="29235" xr:uid="{E0C49F9A-5C78-48E1-BB62-A6169FBF7E27}"/>
    <cellStyle name="Normal 5 30 2 2 2 5" xfId="35323" xr:uid="{F8685C62-7481-4BB9-9227-0BBA5BE834E7}"/>
    <cellStyle name="Normal 5 30 2 2 2 6" xfId="44509" xr:uid="{5A9E4418-A7DD-482B-B746-6F8D3234B456}"/>
    <cellStyle name="Normal 5 30 2 2 3" xfId="12341" xr:uid="{59060A7D-9C3C-47C7-A49B-8ECA734A682A}"/>
    <cellStyle name="Normal 5 30 2 2 3 2" xfId="23213" xr:uid="{F698AFFE-833F-43E3-8F7F-3494205740FC}"/>
    <cellStyle name="Normal 5 30 2 2 3 3" xfId="37310" xr:uid="{8ED0D6A2-95B9-4ABC-8113-B514F814ABAA}"/>
    <cellStyle name="Normal 5 30 2 2 4" xfId="15330" xr:uid="{0CDA7192-C303-4EAB-AEBE-F261960E5328}"/>
    <cellStyle name="Normal 5 30 2 2 5" xfId="26179" xr:uid="{D76B6EBC-CA18-4C90-A342-44650FA159B2}"/>
    <cellStyle name="Normal 5 30 2 2 6" xfId="32329" xr:uid="{E3DC0D91-5226-4A86-B50D-CB3D33BFDE35}"/>
    <cellStyle name="Normal 5 30 2 2 7" xfId="41453" xr:uid="{B2B8D4FA-A0D6-4A0D-BCE8-FB9B87B21568}"/>
    <cellStyle name="Normal 5 30 2 3" xfId="5968" xr:uid="{4C9688B8-8CAC-41B2-BF8F-22FF70C5E9B6}"/>
    <cellStyle name="Normal 5 30 2 3 2" xfId="12342" xr:uid="{09255EBF-2F32-45DE-B5CE-0BE8ED2BB3F1}"/>
    <cellStyle name="Normal 5 30 2 3 2 2" xfId="23214" xr:uid="{DD52CF6A-82F7-40B3-B72C-562D647841F1}"/>
    <cellStyle name="Normal 5 30 2 3 2 3" xfId="39290" xr:uid="{498859DA-4408-4A51-87B7-2FFA3AC51A28}"/>
    <cellStyle name="Normal 5 30 2 3 3" xfId="17406" xr:uid="{AE1658A0-E361-47A5-9CC9-590C7EF0147E}"/>
    <cellStyle name="Normal 5 30 2 3 4" xfId="28255" xr:uid="{21FB1CDA-CF6C-43AA-A772-2C41E89613E7}"/>
    <cellStyle name="Normal 5 30 2 3 5" xfId="35322" xr:uid="{264F3BD4-F1AD-492D-9B30-0E5B601DFB54}"/>
    <cellStyle name="Normal 5 30 2 3 6" xfId="43529" xr:uid="{77B3AFCF-9B40-49DC-9D4A-B17CD9F8CCBA}"/>
    <cellStyle name="Normal 5 30 2 4" xfId="12343" xr:uid="{24153936-AD83-4FC1-9EE0-42291C522071}"/>
    <cellStyle name="Normal 5 30 2 4 2" xfId="23215" xr:uid="{88BEB577-0709-476C-B2B5-0D78F18AD87B}"/>
    <cellStyle name="Normal 5 30 2 4 3" xfId="37309" xr:uid="{1B12EA52-DABC-451A-8EA5-D57C89CAC92F}"/>
    <cellStyle name="Normal 5 30 2 5" xfId="14350" xr:uid="{1F5F71D0-8D01-416F-BE24-43C0DA3035DA}"/>
    <cellStyle name="Normal 5 30 2 6" xfId="25199" xr:uid="{FB1BB34A-B7F4-48B5-9081-D2001BE7D082}"/>
    <cellStyle name="Normal 5 30 2 7" xfId="31349" xr:uid="{0E148036-DA12-4076-9572-53FA4E737967}"/>
    <cellStyle name="Normal 5 30 2 8" xfId="40473" xr:uid="{65D888FD-EC87-4807-BF2F-322624AF2A93}"/>
    <cellStyle name="Normal 5 30 3" xfId="3217" xr:uid="{04D1EB11-6E08-44BA-B614-9745B9BC2AC4}"/>
    <cellStyle name="Normal 5 30 3 2" xfId="6455" xr:uid="{D0327010-116F-49F4-98B2-20BCFC6C4131}"/>
    <cellStyle name="Normal 5 30 3 2 2" xfId="12344" xr:uid="{B1F6D37C-AE8F-4845-B151-5C04416142E0}"/>
    <cellStyle name="Normal 5 30 3 2 2 2" xfId="23216" xr:uid="{952DA3F0-5138-4BEB-8DC9-020098086118}"/>
    <cellStyle name="Normal 5 30 3 2 2 3" xfId="39292" xr:uid="{E93875FD-C761-4A80-A882-79F488BF8747}"/>
    <cellStyle name="Normal 5 30 3 2 3" xfId="17893" xr:uid="{B0DF24C1-BE92-4DB8-9A27-6BA4D7D8A642}"/>
    <cellStyle name="Normal 5 30 3 2 4" xfId="28742" xr:uid="{66CE0E6C-B9BE-4C7D-9F4A-48112DB8B682}"/>
    <cellStyle name="Normal 5 30 3 2 5" xfId="35324" xr:uid="{6FDD7BED-E381-49F8-92C1-011E89C75149}"/>
    <cellStyle name="Normal 5 30 3 2 6" xfId="44016" xr:uid="{9AEC2D33-67D8-4B75-9F11-AE786E314953}"/>
    <cellStyle name="Normal 5 30 3 3" xfId="12345" xr:uid="{98DAF91E-1BA5-46EC-A31F-5383F1BF4B18}"/>
    <cellStyle name="Normal 5 30 3 3 2" xfId="23217" xr:uid="{12F674A9-918A-4FD3-BDCA-838CC686A53E}"/>
    <cellStyle name="Normal 5 30 3 3 3" xfId="37311" xr:uid="{C0E54333-253F-49F7-82AE-85A1C1D3F685}"/>
    <cellStyle name="Normal 5 30 3 4" xfId="14837" xr:uid="{A897D573-CF28-4790-80AF-9A5615D8752D}"/>
    <cellStyle name="Normal 5 30 3 5" xfId="25686" xr:uid="{99F93396-0599-4E35-AA36-2424A9E96282}"/>
    <cellStyle name="Normal 5 30 3 6" xfId="31836" xr:uid="{A96E7D85-602D-4EC5-AA5F-8BD529400486}"/>
    <cellStyle name="Normal 5 30 3 7" xfId="40960" xr:uid="{C6EB5671-48B1-49D1-BC44-587FFF10B83A}"/>
    <cellStyle name="Normal 5 30 4" xfId="5475" xr:uid="{770A00E7-5031-4EC7-9318-EE3B558A7A06}"/>
    <cellStyle name="Normal 5 30 4 2" xfId="12346" xr:uid="{618E7398-B8EF-4FFB-AEEE-E8B37778321A}"/>
    <cellStyle name="Normal 5 30 4 2 2" xfId="23218" xr:uid="{F7905E4A-A958-41E2-9299-8D4A516F2589}"/>
    <cellStyle name="Normal 5 30 4 2 3" xfId="38291" xr:uid="{A1716696-E666-404F-BE97-60CD2CE8D508}"/>
    <cellStyle name="Normal 5 30 4 3" xfId="16913" xr:uid="{2E21AA49-F644-4647-A14E-84ABE0C93C48}"/>
    <cellStyle name="Normal 5 30 4 4" xfId="27762" xr:uid="{76650A39-BE30-495C-8A9C-98468B7D0AEE}"/>
    <cellStyle name="Normal 5 30 4 5" xfId="34326" xr:uid="{DEA7FD5F-A9BF-408D-A1E1-4CCC9CB1D6E0}"/>
    <cellStyle name="Normal 5 30 4 6" xfId="43036" xr:uid="{C5465426-11DE-45AB-979C-651E5CE9189C}"/>
    <cellStyle name="Normal 5 30 5" xfId="12347" xr:uid="{0BF7C0F2-0F3A-44C5-BCF2-2B6CBFFB397B}"/>
    <cellStyle name="Normal 5 30 5 2" xfId="23219" xr:uid="{DED9BFDC-1B6E-4E72-B4EE-8E092E01D4EC}"/>
    <cellStyle name="Normal 5 30 5 3" xfId="36309" xr:uid="{9B66C8F6-1EA9-47CC-9B84-F08181A72F53}"/>
    <cellStyle name="Normal 5 30 6" xfId="13857" xr:uid="{9F183FDA-B8E3-4167-8090-902F74F1629A}"/>
    <cellStyle name="Normal 5 30 7" xfId="24706" xr:uid="{4C539F76-C1FB-473C-A25D-3C6A984AC5E4}"/>
    <cellStyle name="Normal 5 30 8" xfId="30859" xr:uid="{CD3DCE6C-658A-43C8-8485-5A9DE411B137}"/>
    <cellStyle name="Normal 5 30 9" xfId="39980" xr:uid="{89BD389B-0683-4AE0-8503-CDEC62CAB274}"/>
    <cellStyle name="Normal 5 31" xfId="2073" xr:uid="{1D9781F3-7E62-4BE9-A41E-A7D04C985CB5}"/>
    <cellStyle name="Normal 5 31 2" xfId="2731" xr:uid="{C92D05E5-E854-4551-A2E0-55FEDFFCD732}"/>
    <cellStyle name="Normal 5 31 2 2" xfId="3711" xr:uid="{57FDDDC4-60B8-4884-A335-F8DD4CE7633F}"/>
    <cellStyle name="Normal 5 31 2 2 2" xfId="6949" xr:uid="{DAF9719B-F75A-4017-9802-79BCA9D5FB63}"/>
    <cellStyle name="Normal 5 31 2 2 2 2" xfId="12348" xr:uid="{91B976F2-FEC0-4E6F-A164-FBE53978B467}"/>
    <cellStyle name="Normal 5 31 2 2 2 2 2" xfId="23220" xr:uid="{DA754CC6-A458-4EF4-8DBB-59BB1323EDA4}"/>
    <cellStyle name="Normal 5 31 2 2 2 2 3" xfId="39294" xr:uid="{B3DB0C66-AD1E-4648-81B3-6CC59733D09F}"/>
    <cellStyle name="Normal 5 31 2 2 2 3" xfId="18387" xr:uid="{DC460849-26B7-4792-9AD3-A8BA323AFA00}"/>
    <cellStyle name="Normal 5 31 2 2 2 4" xfId="29236" xr:uid="{69CEBC87-43BB-42D5-935A-215471D0B6E4}"/>
    <cellStyle name="Normal 5 31 2 2 2 5" xfId="35326" xr:uid="{95A8A1AA-4703-4F9B-A033-43F271FF7B67}"/>
    <cellStyle name="Normal 5 31 2 2 2 6" xfId="44510" xr:uid="{144A832D-F26D-48EA-B52D-AFF5084717DB}"/>
    <cellStyle name="Normal 5 31 2 2 3" xfId="12349" xr:uid="{30B3C909-5A94-4D75-8006-71DC19B0B45A}"/>
    <cellStyle name="Normal 5 31 2 2 3 2" xfId="23221" xr:uid="{02CBDDD0-3314-464B-B3F9-7167A8DBB38E}"/>
    <cellStyle name="Normal 5 31 2 2 3 3" xfId="37313" xr:uid="{62AACC5A-7916-4E48-B89F-61AAAAB195C8}"/>
    <cellStyle name="Normal 5 31 2 2 4" xfId="15331" xr:uid="{BC1049F7-4CD3-4231-8631-06F548222209}"/>
    <cellStyle name="Normal 5 31 2 2 5" xfId="26180" xr:uid="{23D61E38-F62F-4894-ABF5-FEDF4FCEFB4E}"/>
    <cellStyle name="Normal 5 31 2 2 6" xfId="32330" xr:uid="{052293FC-8AAC-4AD8-AF42-01570A418751}"/>
    <cellStyle name="Normal 5 31 2 2 7" xfId="41454" xr:uid="{A1432BD4-4537-4469-A789-6603EEB7B6CB}"/>
    <cellStyle name="Normal 5 31 2 3" xfId="5969" xr:uid="{98F5BDEC-14E3-439C-9465-B5B0BAAE9A55}"/>
    <cellStyle name="Normal 5 31 2 3 2" xfId="12350" xr:uid="{22053A1D-D98C-478E-8FB3-A549D19D6F05}"/>
    <cellStyle name="Normal 5 31 2 3 2 2" xfId="23222" xr:uid="{35E1DC11-A325-4DD2-B672-2558820AAA20}"/>
    <cellStyle name="Normal 5 31 2 3 2 3" xfId="39293" xr:uid="{FB7B60E2-9773-4472-A308-E4A26533E3BB}"/>
    <cellStyle name="Normal 5 31 2 3 3" xfId="17407" xr:uid="{894C973E-B138-47E0-8A79-CD62BC0EE992}"/>
    <cellStyle name="Normal 5 31 2 3 4" xfId="28256" xr:uid="{0147EB5E-6C4B-43FF-9C45-5D72F600DA38}"/>
    <cellStyle name="Normal 5 31 2 3 5" xfId="35325" xr:uid="{8147A199-F648-4DE9-B2EA-5AB5430D6495}"/>
    <cellStyle name="Normal 5 31 2 3 6" xfId="43530" xr:uid="{E71D2E96-FC98-48F3-9578-B1F98E0FC61F}"/>
    <cellStyle name="Normal 5 31 2 4" xfId="12351" xr:uid="{9927A80A-E3AC-41F9-8C6D-A6FAD44746E6}"/>
    <cellStyle name="Normal 5 31 2 4 2" xfId="23223" xr:uid="{98C00E88-390B-4958-AB7B-A054AAD0AB40}"/>
    <cellStyle name="Normal 5 31 2 4 3" xfId="37312" xr:uid="{890DDDA8-7C56-49EF-8B38-4AE8156B4284}"/>
    <cellStyle name="Normal 5 31 2 5" xfId="14351" xr:uid="{046151CE-9B44-464D-B307-9BB519A78D85}"/>
    <cellStyle name="Normal 5 31 2 6" xfId="25200" xr:uid="{0375F345-4B2E-4B6C-9689-C774C172A6EB}"/>
    <cellStyle name="Normal 5 31 2 7" xfId="31350" xr:uid="{753BBF77-9E1A-4A20-9A4B-46C99AA0BA40}"/>
    <cellStyle name="Normal 5 31 2 8" xfId="40474" xr:uid="{9704523D-9F0A-403A-B918-3DAA60FF26E3}"/>
    <cellStyle name="Normal 5 31 3" xfId="3218" xr:uid="{A376FC05-EF09-474C-AA1D-11C4B19B37CA}"/>
    <cellStyle name="Normal 5 31 3 2" xfId="6456" xr:uid="{EB4D6993-8232-408E-B74B-5DFC32B70A10}"/>
    <cellStyle name="Normal 5 31 3 2 2" xfId="12352" xr:uid="{150849B6-1D7E-472E-8A7B-F3CC78BAC2EB}"/>
    <cellStyle name="Normal 5 31 3 2 2 2" xfId="23224" xr:uid="{85EC3D6C-17D2-44CB-8E4C-A8921745A2B3}"/>
    <cellStyle name="Normal 5 31 3 2 2 3" xfId="39295" xr:uid="{8A2CC4F3-2582-4D1D-B81C-ECD0BB030EDE}"/>
    <cellStyle name="Normal 5 31 3 2 3" xfId="17894" xr:uid="{197F179E-1010-4A3C-8D4F-9DDE926A7F45}"/>
    <cellStyle name="Normal 5 31 3 2 4" xfId="28743" xr:uid="{D6DBEB5F-B287-4BDC-A275-F8578379C8A2}"/>
    <cellStyle name="Normal 5 31 3 2 5" xfId="35327" xr:uid="{BF5C6BA5-E168-4593-9DCB-4125E8D3689D}"/>
    <cellStyle name="Normal 5 31 3 2 6" xfId="44017" xr:uid="{080395D5-ADCD-4498-A40D-E35C3B6B5C0E}"/>
    <cellStyle name="Normal 5 31 3 3" xfId="12353" xr:uid="{2D41B0B1-6833-4B69-AF76-CDE41BBEE5C2}"/>
    <cellStyle name="Normal 5 31 3 3 2" xfId="23225" xr:uid="{E88BB886-FE8E-4471-9AFF-7EDADB85E38B}"/>
    <cellStyle name="Normal 5 31 3 3 3" xfId="37314" xr:uid="{303DD12B-EE80-48CA-BC76-D9564BD16C2B}"/>
    <cellStyle name="Normal 5 31 3 4" xfId="14838" xr:uid="{1B4279FE-7A3A-4FC6-9356-72A1C3F503E1}"/>
    <cellStyle name="Normal 5 31 3 5" xfId="25687" xr:uid="{98FE8922-0C4B-460E-B365-E85218E3D5F4}"/>
    <cellStyle name="Normal 5 31 3 6" xfId="31837" xr:uid="{33B585A1-2514-49D1-8B9B-81068EC5F227}"/>
    <cellStyle name="Normal 5 31 3 7" xfId="40961" xr:uid="{EB5ABACC-9BE6-4EFF-ACE0-583CCD2C607A}"/>
    <cellStyle name="Normal 5 31 4" xfId="5476" xr:uid="{EFFD968F-F3F6-413C-B846-66F5CA72264C}"/>
    <cellStyle name="Normal 5 31 4 2" xfId="12354" xr:uid="{AA096AB4-D1F1-412F-9B96-325111754D55}"/>
    <cellStyle name="Normal 5 31 4 2 2" xfId="23226" xr:uid="{F55D190F-09F3-4669-B05F-96EB23414F4C}"/>
    <cellStyle name="Normal 5 31 4 2 3" xfId="38292" xr:uid="{0ACB50B4-C249-4570-BD1F-C5CCDD106CAD}"/>
    <cellStyle name="Normal 5 31 4 3" xfId="16914" xr:uid="{60B612EF-9194-40C2-B8E1-5863971AD12B}"/>
    <cellStyle name="Normal 5 31 4 4" xfId="27763" xr:uid="{10406040-07B7-4BA1-A7B2-79BB2F6D8624}"/>
    <cellStyle name="Normal 5 31 4 5" xfId="34327" xr:uid="{4B47312D-A76F-449F-A437-44228F379878}"/>
    <cellStyle name="Normal 5 31 4 6" xfId="43037" xr:uid="{988D9452-B8D0-4C4E-A2B7-0EF8CC4E5626}"/>
    <cellStyle name="Normal 5 31 5" xfId="12355" xr:uid="{87D05056-1500-4DDA-BB98-E6700D4DDABE}"/>
    <cellStyle name="Normal 5 31 5 2" xfId="23227" xr:uid="{89889383-BFA1-48BF-9BEA-DAEDF3382D76}"/>
    <cellStyle name="Normal 5 31 5 3" xfId="36310" xr:uid="{6F446A3A-9348-4B52-A163-2F63F8C0F943}"/>
    <cellStyle name="Normal 5 31 6" xfId="13858" xr:uid="{3B369A61-4262-40A1-B863-B1058DB971AD}"/>
    <cellStyle name="Normal 5 31 7" xfId="24707" xr:uid="{EDE4A8C2-7BD1-425A-8141-55F8E868E066}"/>
    <cellStyle name="Normal 5 31 8" xfId="30860" xr:uid="{4B770768-A504-407B-9BB2-BCE6B98DD68F}"/>
    <cellStyle name="Normal 5 31 9" xfId="39981" xr:uid="{EF5C369E-DB94-41E2-B7ED-A0F27A0A0F7C}"/>
    <cellStyle name="Normal 5 32" xfId="2074" xr:uid="{280757EA-D52B-4792-BC7C-817DDACF8C2E}"/>
    <cellStyle name="Normal 5 32 2" xfId="2732" xr:uid="{2D5A75C5-E26E-49F0-AD5F-43059A8861A8}"/>
    <cellStyle name="Normal 5 32 2 2" xfId="3712" xr:uid="{9249B506-6CF2-44F5-AE44-48BF7C1C161E}"/>
    <cellStyle name="Normal 5 32 2 2 2" xfId="6950" xr:uid="{8D50BE3C-CAB4-4A8F-A044-701D6BE1BFEC}"/>
    <cellStyle name="Normal 5 32 2 2 2 2" xfId="12356" xr:uid="{8BA7718F-2E41-4F63-9AD4-08A67A86870E}"/>
    <cellStyle name="Normal 5 32 2 2 2 2 2" xfId="23228" xr:uid="{21718D4A-C7A7-4608-8B53-F9CE7195054D}"/>
    <cellStyle name="Normal 5 32 2 2 2 2 3" xfId="39297" xr:uid="{5A42180D-A648-4E28-9308-9B936D78A42C}"/>
    <cellStyle name="Normal 5 32 2 2 2 3" xfId="18388" xr:uid="{AAD73D95-E66A-48D8-80F1-B34256C3FD00}"/>
    <cellStyle name="Normal 5 32 2 2 2 4" xfId="29237" xr:uid="{4DC6AC2C-F045-4FE2-9819-F833BA73F7C6}"/>
    <cellStyle name="Normal 5 32 2 2 2 5" xfId="35329" xr:uid="{B8C93F44-3423-4B47-B4E1-AFB7A3D8326D}"/>
    <cellStyle name="Normal 5 32 2 2 2 6" xfId="44511" xr:uid="{F72A4854-E66A-431F-9877-EAA8CF51C577}"/>
    <cellStyle name="Normal 5 32 2 2 3" xfId="12357" xr:uid="{D2D091D4-79E2-4325-B807-04B6D6B398A8}"/>
    <cellStyle name="Normal 5 32 2 2 3 2" xfId="23229" xr:uid="{30E69A52-A373-41DC-A242-78A4F0C95126}"/>
    <cellStyle name="Normal 5 32 2 2 3 3" xfId="37316" xr:uid="{DF3010D0-AD11-4B33-B3D4-71B4312B176F}"/>
    <cellStyle name="Normal 5 32 2 2 4" xfId="15332" xr:uid="{0F594217-FF35-4994-9525-D639A488049B}"/>
    <cellStyle name="Normal 5 32 2 2 5" xfId="26181" xr:uid="{7C97073A-4731-4163-9989-11010E751995}"/>
    <cellStyle name="Normal 5 32 2 2 6" xfId="32331" xr:uid="{7D6D52B7-2668-468F-BABC-D1A87AD11789}"/>
    <cellStyle name="Normal 5 32 2 2 7" xfId="41455" xr:uid="{2B5A2D2D-DB0C-4C18-81E0-4BE042D7733B}"/>
    <cellStyle name="Normal 5 32 2 3" xfId="5970" xr:uid="{B3128A74-B28E-4158-A708-DE47A7B78466}"/>
    <cellStyle name="Normal 5 32 2 3 2" xfId="12358" xr:uid="{628C2736-62B1-4481-BD20-6FA9537ED9F7}"/>
    <cellStyle name="Normal 5 32 2 3 2 2" xfId="23230" xr:uid="{F556D1AF-9E53-4F53-88F1-AAB70E76CBEA}"/>
    <cellStyle name="Normal 5 32 2 3 2 3" xfId="39296" xr:uid="{562BD47A-A200-4973-9CFC-2339B3C692FA}"/>
    <cellStyle name="Normal 5 32 2 3 3" xfId="17408" xr:uid="{BB21575F-BD4B-4B85-99FE-0FC8AEF0B962}"/>
    <cellStyle name="Normal 5 32 2 3 4" xfId="28257" xr:uid="{F130AF69-F6E5-412C-A291-D5D0032B858B}"/>
    <cellStyle name="Normal 5 32 2 3 5" xfId="35328" xr:uid="{B465FF03-15DD-4795-A2CB-CAE82F77B0F9}"/>
    <cellStyle name="Normal 5 32 2 3 6" xfId="43531" xr:uid="{B6D10B66-434A-4C25-8772-F818B8B5F7E9}"/>
    <cellStyle name="Normal 5 32 2 4" xfId="12359" xr:uid="{4C47EBB9-2F3F-495F-8130-F06084774853}"/>
    <cellStyle name="Normal 5 32 2 4 2" xfId="23231" xr:uid="{B6C0AB07-5B2F-42B2-8E60-FAD535BC93FA}"/>
    <cellStyle name="Normal 5 32 2 4 3" xfId="37315" xr:uid="{B8E1843C-D2A7-4C7B-8505-6C1A8A5F2A4E}"/>
    <cellStyle name="Normal 5 32 2 5" xfId="14352" xr:uid="{4D018442-D2C3-4EF8-B511-4AB724E67B47}"/>
    <cellStyle name="Normal 5 32 2 6" xfId="25201" xr:uid="{205A9EAD-4745-4AD4-AA61-803EEC433B70}"/>
    <cellStyle name="Normal 5 32 2 7" xfId="31351" xr:uid="{C763F01D-1324-4544-B5C0-71B8B5CEE63F}"/>
    <cellStyle name="Normal 5 32 2 8" xfId="40475" xr:uid="{D26717CF-2C25-49A2-A110-04C05EDC4D68}"/>
    <cellStyle name="Normal 5 32 3" xfId="3219" xr:uid="{8A40C186-1028-41CD-A4A0-341147D12781}"/>
    <cellStyle name="Normal 5 32 3 2" xfId="6457" xr:uid="{A341F839-827D-43A4-8A9A-53544E7511E5}"/>
    <cellStyle name="Normal 5 32 3 2 2" xfId="12360" xr:uid="{6F452989-21D1-4349-A90C-603F1A64B218}"/>
    <cellStyle name="Normal 5 32 3 2 2 2" xfId="23232" xr:uid="{C0AD9C1C-573E-4EBF-B133-4FDEDA57B776}"/>
    <cellStyle name="Normal 5 32 3 2 2 3" xfId="39298" xr:uid="{08991224-E8D0-4D3C-B777-C6B3CBF789FB}"/>
    <cellStyle name="Normal 5 32 3 2 3" xfId="17895" xr:uid="{1E542774-8AE1-43A8-8220-23843E99AB42}"/>
    <cellStyle name="Normal 5 32 3 2 4" xfId="28744" xr:uid="{A809CD2D-AF01-4471-B55B-B0DFDD5103A6}"/>
    <cellStyle name="Normal 5 32 3 2 5" xfId="35330" xr:uid="{82BD1D88-0F71-46DC-928D-810BC16669CB}"/>
    <cellStyle name="Normal 5 32 3 2 6" xfId="44018" xr:uid="{6EAA3DBE-BBBD-47A6-9A1E-822C33A667CD}"/>
    <cellStyle name="Normal 5 32 3 3" xfId="12361" xr:uid="{4FA96F00-1C82-4B54-BA7E-A08361C3AE90}"/>
    <cellStyle name="Normal 5 32 3 3 2" xfId="23233" xr:uid="{BADC3F89-A9F0-44E7-863D-A9F82FB0CEA1}"/>
    <cellStyle name="Normal 5 32 3 3 3" xfId="37317" xr:uid="{A5D1735A-2E3A-4FAC-80D2-9E78CB2FB2E9}"/>
    <cellStyle name="Normal 5 32 3 4" xfId="14839" xr:uid="{E66C8828-C82A-461B-ACB2-3223843F2115}"/>
    <cellStyle name="Normal 5 32 3 5" xfId="25688" xr:uid="{E4F0DB3C-5623-41A1-8DFA-2FE66204CE01}"/>
    <cellStyle name="Normal 5 32 3 6" xfId="31838" xr:uid="{11F7B40A-4B21-4B97-A06C-9D9AC4140CD0}"/>
    <cellStyle name="Normal 5 32 3 7" xfId="40962" xr:uid="{1ECFC5CB-519A-4042-AA77-2BD765BF83B3}"/>
    <cellStyle name="Normal 5 32 4" xfId="5477" xr:uid="{F935603A-9391-45D6-BC90-85B31E415FEA}"/>
    <cellStyle name="Normal 5 32 4 2" xfId="12362" xr:uid="{716AC8F4-2E83-4039-9D63-E7C1AE4A3166}"/>
    <cellStyle name="Normal 5 32 4 2 2" xfId="23234" xr:uid="{DB5D285F-4967-43CB-A790-8D618BCDB3B2}"/>
    <cellStyle name="Normal 5 32 4 2 3" xfId="38293" xr:uid="{B1D1A665-FC44-4FF1-ADFE-07627BD33A6F}"/>
    <cellStyle name="Normal 5 32 4 3" xfId="16915" xr:uid="{33014172-7036-49EC-BF23-CEA8918EF900}"/>
    <cellStyle name="Normal 5 32 4 4" xfId="27764" xr:uid="{430DBE4A-7698-4501-89B4-E400E0C1E1D0}"/>
    <cellStyle name="Normal 5 32 4 5" xfId="34328" xr:uid="{3E06B718-57EF-461F-8A9D-C8939D9E891E}"/>
    <cellStyle name="Normal 5 32 4 6" xfId="43038" xr:uid="{F25E8F67-8D3D-4047-9B4C-74BD466A5B2C}"/>
    <cellStyle name="Normal 5 32 5" xfId="12363" xr:uid="{EFACBA85-9445-4311-8675-4F09A83E9712}"/>
    <cellStyle name="Normal 5 32 5 2" xfId="23235" xr:uid="{9F671BE2-3448-45BA-B230-19FD6A18FE38}"/>
    <cellStyle name="Normal 5 32 5 3" xfId="36311" xr:uid="{AFF0B4B0-E9D2-45D1-B74E-BBDB44B4180C}"/>
    <cellStyle name="Normal 5 32 6" xfId="13859" xr:uid="{457169AD-2BEA-431D-B7CC-7A72AECAC21E}"/>
    <cellStyle name="Normal 5 32 7" xfId="24708" xr:uid="{A8DA45E3-1FE6-4FC2-AFEA-EB8D80051A82}"/>
    <cellStyle name="Normal 5 32 8" xfId="30861" xr:uid="{546D2833-B5D7-4FAC-B27C-B68371347B5E}"/>
    <cellStyle name="Normal 5 32 9" xfId="39982" xr:uid="{52D74043-70BC-42CD-9013-D715727BD162}"/>
    <cellStyle name="Normal 5 33" xfId="2075" xr:uid="{401230A2-2F42-446E-87D7-F765B94AF0AF}"/>
    <cellStyle name="Normal 5 33 2" xfId="2733" xr:uid="{C45450C1-AE11-409B-B25C-5629DB552725}"/>
    <cellStyle name="Normal 5 33 2 2" xfId="3713" xr:uid="{FE0F815E-BC90-4D20-B47F-24C47CA270D0}"/>
    <cellStyle name="Normal 5 33 2 2 2" xfId="6951" xr:uid="{468231D3-9095-44EF-BE35-A63E5A760B3F}"/>
    <cellStyle name="Normal 5 33 2 2 2 2" xfId="12364" xr:uid="{1937BB92-487A-4D5C-BA1B-41089845CFB0}"/>
    <cellStyle name="Normal 5 33 2 2 2 2 2" xfId="23236" xr:uid="{EBB899FB-9E60-49A4-AF10-53BA68C7E30D}"/>
    <cellStyle name="Normal 5 33 2 2 2 2 3" xfId="39300" xr:uid="{E6374FFD-8315-4128-A710-E68BCD1A2DF4}"/>
    <cellStyle name="Normal 5 33 2 2 2 3" xfId="18389" xr:uid="{FAA208F9-FD41-412E-BE40-144B8FB43312}"/>
    <cellStyle name="Normal 5 33 2 2 2 4" xfId="29238" xr:uid="{03AC8380-7E8D-44B1-A690-536CC09A0A48}"/>
    <cellStyle name="Normal 5 33 2 2 2 5" xfId="35332" xr:uid="{6F313542-9C8A-4349-8EEC-C298CF230639}"/>
    <cellStyle name="Normal 5 33 2 2 2 6" xfId="44512" xr:uid="{083FC505-124A-46F5-9FF8-E7303888A32A}"/>
    <cellStyle name="Normal 5 33 2 2 3" xfId="12365" xr:uid="{4F280BB0-7358-4ED0-BB68-23B9639E6ACA}"/>
    <cellStyle name="Normal 5 33 2 2 3 2" xfId="23237" xr:uid="{E6ED9B06-AD05-4C2B-83CF-005700B93FD2}"/>
    <cellStyle name="Normal 5 33 2 2 3 3" xfId="37319" xr:uid="{14664F29-5AAD-44EB-87AD-EE8DDF117A55}"/>
    <cellStyle name="Normal 5 33 2 2 4" xfId="15333" xr:uid="{5F12BEFF-9923-4125-8FC8-197746CBB243}"/>
    <cellStyle name="Normal 5 33 2 2 5" xfId="26182" xr:uid="{7651F364-F44D-425D-B2D3-FC88881FB6D0}"/>
    <cellStyle name="Normal 5 33 2 2 6" xfId="32332" xr:uid="{75B70C72-11A2-4A8B-B96E-17B1FE6C3DD8}"/>
    <cellStyle name="Normal 5 33 2 2 7" xfId="41456" xr:uid="{523C8D39-D458-4D07-A6E7-A9B0961679B0}"/>
    <cellStyle name="Normal 5 33 2 3" xfId="5971" xr:uid="{5F432DFE-C7CE-4843-90E6-A899291A7AAE}"/>
    <cellStyle name="Normal 5 33 2 3 2" xfId="12366" xr:uid="{98A3A971-AE8A-4E27-8387-F3C383EAA79D}"/>
    <cellStyle name="Normal 5 33 2 3 2 2" xfId="23238" xr:uid="{B4C7E4BD-B63E-4BE5-9A3D-71F6BE3F0562}"/>
    <cellStyle name="Normal 5 33 2 3 2 3" xfId="39299" xr:uid="{7129685B-3E01-4C50-9A6F-F74E6B3B9C45}"/>
    <cellStyle name="Normal 5 33 2 3 3" xfId="17409" xr:uid="{FD2882FB-DC4F-4B30-9216-E7E0F9178460}"/>
    <cellStyle name="Normal 5 33 2 3 4" xfId="28258" xr:uid="{916E72EC-82F3-4C47-80C3-E7F0871CA57C}"/>
    <cellStyle name="Normal 5 33 2 3 5" xfId="35331" xr:uid="{B1EB242B-E2CF-435F-8DC8-D2B3161AE1F7}"/>
    <cellStyle name="Normal 5 33 2 3 6" xfId="43532" xr:uid="{D9A419B7-8F2C-4B9D-98D7-8FA49074E6DB}"/>
    <cellStyle name="Normal 5 33 2 4" xfId="12367" xr:uid="{80707F5F-A739-468B-80AA-9490A8605F2E}"/>
    <cellStyle name="Normal 5 33 2 4 2" xfId="23239" xr:uid="{6E96EF36-D965-4C2C-B600-C1D3CAB5F3CF}"/>
    <cellStyle name="Normal 5 33 2 4 3" xfId="37318" xr:uid="{7606804A-3601-4EA0-9493-1145ED166392}"/>
    <cellStyle name="Normal 5 33 2 5" xfId="14353" xr:uid="{F5489BAE-CC98-4328-8E00-9101A7D6F14A}"/>
    <cellStyle name="Normal 5 33 2 6" xfId="25202" xr:uid="{1180CC12-9FE6-4CDD-8F45-2C1F3B717E9C}"/>
    <cellStyle name="Normal 5 33 2 7" xfId="31352" xr:uid="{58084A8E-ED10-485C-83C8-1770414CEB62}"/>
    <cellStyle name="Normal 5 33 2 8" xfId="40476" xr:uid="{232A4B51-DECB-430C-902D-A7CBD2783D95}"/>
    <cellStyle name="Normal 5 33 3" xfId="3220" xr:uid="{DA56595A-EEF4-4058-8AAB-05525EA7EA64}"/>
    <cellStyle name="Normal 5 33 3 2" xfId="6458" xr:uid="{C1A7F053-6B90-4F2E-92EB-76F5C701A7FD}"/>
    <cellStyle name="Normal 5 33 3 2 2" xfId="12368" xr:uid="{F0D765E2-821B-4AB8-92FA-D1217044E3B3}"/>
    <cellStyle name="Normal 5 33 3 2 2 2" xfId="23240" xr:uid="{41F24A82-D372-4018-8F9C-0F4D3752FFE2}"/>
    <cellStyle name="Normal 5 33 3 2 2 3" xfId="39301" xr:uid="{948FB3D3-BF45-49FC-B119-AE54F716BB2C}"/>
    <cellStyle name="Normal 5 33 3 2 3" xfId="17896" xr:uid="{2FFB10DF-9440-4FAD-938D-7415DD2FBC56}"/>
    <cellStyle name="Normal 5 33 3 2 4" xfId="28745" xr:uid="{997245E7-F90E-4062-91EF-5904F9D4675C}"/>
    <cellStyle name="Normal 5 33 3 2 5" xfId="35333" xr:uid="{D0E8EB01-C229-45B6-82A9-49736BF9511B}"/>
    <cellStyle name="Normal 5 33 3 2 6" xfId="44019" xr:uid="{C6D7F232-F181-41EA-8B9E-FFECAFF5251A}"/>
    <cellStyle name="Normal 5 33 3 3" xfId="12369" xr:uid="{1F851CDC-5FD6-49AE-AF3E-4063CCCA868D}"/>
    <cellStyle name="Normal 5 33 3 3 2" xfId="23241" xr:uid="{0285D72E-D9BE-4BD4-8B89-1C499B78C554}"/>
    <cellStyle name="Normal 5 33 3 3 3" xfId="37320" xr:uid="{975B1BE0-1CF6-479B-A9C8-FE4890F1DEF8}"/>
    <cellStyle name="Normal 5 33 3 4" xfId="14840" xr:uid="{379F59C3-2E8A-47EA-A8D7-C06FF7C5DD3E}"/>
    <cellStyle name="Normal 5 33 3 5" xfId="25689" xr:uid="{1FBDCAB4-1DD4-4813-93C1-B8EE4D0F847A}"/>
    <cellStyle name="Normal 5 33 3 6" xfId="31839" xr:uid="{AB450E8D-5CB0-433E-B871-F30CE7924FDC}"/>
    <cellStyle name="Normal 5 33 3 7" xfId="40963" xr:uid="{A311C0DE-FB46-4A35-8A7C-3AB36B6AD908}"/>
    <cellStyle name="Normal 5 33 4" xfId="5478" xr:uid="{E7AE0D97-B574-4CE4-9568-AD38CED40024}"/>
    <cellStyle name="Normal 5 33 4 2" xfId="12370" xr:uid="{FE3D7288-39F0-4D4F-B503-91B89D4DE128}"/>
    <cellStyle name="Normal 5 33 4 2 2" xfId="23242" xr:uid="{11053131-F327-4EED-9784-DD32CE724DE6}"/>
    <cellStyle name="Normal 5 33 4 2 3" xfId="38294" xr:uid="{57A4EA10-4A65-4CEE-9675-3A3FD5FFDA73}"/>
    <cellStyle name="Normal 5 33 4 3" xfId="16916" xr:uid="{EB7B817D-D49A-4136-AF1C-0D44088C2769}"/>
    <cellStyle name="Normal 5 33 4 4" xfId="27765" xr:uid="{2DF67489-C821-4DFA-BEED-5D95D0093126}"/>
    <cellStyle name="Normal 5 33 4 5" xfId="34329" xr:uid="{C4C02290-A9E2-4243-A575-D36B33A9B852}"/>
    <cellStyle name="Normal 5 33 4 6" xfId="43039" xr:uid="{270D6970-26F5-4377-818C-C7F27F5C0154}"/>
    <cellStyle name="Normal 5 33 5" xfId="12371" xr:uid="{E36F8C53-B3A0-4410-9E9E-93A278F8BB94}"/>
    <cellStyle name="Normal 5 33 5 2" xfId="23243" xr:uid="{D3321FEC-2492-468E-9AF9-3A8F18B706E7}"/>
    <cellStyle name="Normal 5 33 5 3" xfId="36312" xr:uid="{F799AFE7-0A45-4C43-9703-BF1047F2BDAE}"/>
    <cellStyle name="Normal 5 33 6" xfId="13860" xr:uid="{705694E6-E562-49F1-8899-5218204B7D10}"/>
    <cellStyle name="Normal 5 33 7" xfId="24709" xr:uid="{9663B2CA-D253-4DFE-A8B1-26F81D9F7B2B}"/>
    <cellStyle name="Normal 5 33 8" xfId="30862" xr:uid="{507D4F23-0425-4122-BDCE-0ABEA924CAF7}"/>
    <cellStyle name="Normal 5 33 9" xfId="39983" xr:uid="{D2629F15-60DE-45CF-90D5-7B9EBCC411F1}"/>
    <cellStyle name="Normal 5 34" xfId="2076" xr:uid="{A9FA833A-86B6-43D2-9BC7-EA3FA09EFCAE}"/>
    <cellStyle name="Normal 5 34 2" xfId="2734" xr:uid="{42A67669-A6BA-4343-9312-02723F45A349}"/>
    <cellStyle name="Normal 5 34 2 2" xfId="3714" xr:uid="{97079AF3-B958-4B97-B685-1EBA422300DD}"/>
    <cellStyle name="Normal 5 34 2 2 2" xfId="6952" xr:uid="{ACF99E45-F25E-4B56-AEAB-91A232285E23}"/>
    <cellStyle name="Normal 5 34 2 2 2 2" xfId="12372" xr:uid="{A57BCEC4-EC5C-47FF-A18F-A4F4C4472EE0}"/>
    <cellStyle name="Normal 5 34 2 2 2 2 2" xfId="23244" xr:uid="{49783D83-1595-45B7-84D5-A4546E5AEF04}"/>
    <cellStyle name="Normal 5 34 2 2 2 2 3" xfId="39303" xr:uid="{52F4C6B5-3A9E-48E5-8BFE-B7186DEE77D1}"/>
    <cellStyle name="Normal 5 34 2 2 2 3" xfId="18390" xr:uid="{B7ECCCB5-ECB5-466F-8219-23A684EAB2C2}"/>
    <cellStyle name="Normal 5 34 2 2 2 4" xfId="29239" xr:uid="{9BB50A2E-5DD1-425D-A7BF-509785D41D31}"/>
    <cellStyle name="Normal 5 34 2 2 2 5" xfId="35335" xr:uid="{65DD604E-4AD4-4A11-829E-4D9AA72C7440}"/>
    <cellStyle name="Normal 5 34 2 2 2 6" xfId="44513" xr:uid="{4296C8E9-1B6B-4289-A70E-122369336EF0}"/>
    <cellStyle name="Normal 5 34 2 2 3" xfId="12373" xr:uid="{1ED2C3B5-8F9D-4AE9-BF13-8626FCBE6E54}"/>
    <cellStyle name="Normal 5 34 2 2 3 2" xfId="23245" xr:uid="{537CF88F-70C3-49A1-B08F-3962CE4B2305}"/>
    <cellStyle name="Normal 5 34 2 2 3 3" xfId="37322" xr:uid="{4450C4CD-83B9-4E06-922F-EDCEE8239C0E}"/>
    <cellStyle name="Normal 5 34 2 2 4" xfId="15334" xr:uid="{07E310CC-6552-4073-9C3F-F36A27298F2A}"/>
    <cellStyle name="Normal 5 34 2 2 5" xfId="26183" xr:uid="{51DD3F8C-B103-4F7E-B431-B2CE3CA8493A}"/>
    <cellStyle name="Normal 5 34 2 2 6" xfId="32333" xr:uid="{F68BDAD4-36B0-42A8-8FEC-C22DCD6364D5}"/>
    <cellStyle name="Normal 5 34 2 2 7" xfId="41457" xr:uid="{5FD486E7-3FA0-4CFB-912A-78E868B9C343}"/>
    <cellStyle name="Normal 5 34 2 3" xfId="5972" xr:uid="{7551A968-B58C-48B6-8168-A45BEFA1DF00}"/>
    <cellStyle name="Normal 5 34 2 3 2" xfId="12374" xr:uid="{E1204E2E-9CBA-4AEC-9DEE-3BC151878FC6}"/>
    <cellStyle name="Normal 5 34 2 3 2 2" xfId="23246" xr:uid="{756106F2-F77D-40F8-8276-16C84A3892E8}"/>
    <cellStyle name="Normal 5 34 2 3 2 3" xfId="39302" xr:uid="{5D75F15E-B9EE-47A1-83DD-7156602AE0BE}"/>
    <cellStyle name="Normal 5 34 2 3 3" xfId="17410" xr:uid="{6D82D4FD-071B-4292-8786-6B0E903E9F5D}"/>
    <cellStyle name="Normal 5 34 2 3 4" xfId="28259" xr:uid="{38DF318D-EEF7-4C09-9C41-040A9ADC8790}"/>
    <cellStyle name="Normal 5 34 2 3 5" xfId="35334" xr:uid="{2974283C-E63C-41BA-A6BD-9909A71F77B0}"/>
    <cellStyle name="Normal 5 34 2 3 6" xfId="43533" xr:uid="{2F478FD3-0B23-4362-A72F-AA3403540973}"/>
    <cellStyle name="Normal 5 34 2 4" xfId="12375" xr:uid="{DFEF56DA-3317-4286-B5B8-D5366C57988E}"/>
    <cellStyle name="Normal 5 34 2 4 2" xfId="23247" xr:uid="{91B4C4B3-9B6B-4344-87BB-0754D31B6783}"/>
    <cellStyle name="Normal 5 34 2 4 3" xfId="37321" xr:uid="{E9737385-DAF4-4317-B576-2CB868261552}"/>
    <cellStyle name="Normal 5 34 2 5" xfId="14354" xr:uid="{67123B44-1C5B-4098-BA0F-C6905D709208}"/>
    <cellStyle name="Normal 5 34 2 6" xfId="25203" xr:uid="{EEFBD70E-57C2-4A2D-B24B-73D71F084EE8}"/>
    <cellStyle name="Normal 5 34 2 7" xfId="31353" xr:uid="{5CA77D6F-E4DA-4460-9AE2-DAD8EB2F0BD7}"/>
    <cellStyle name="Normal 5 34 2 8" xfId="40477" xr:uid="{B82F9DB4-0B5A-46D2-8393-D0AD1EAAE16B}"/>
    <cellStyle name="Normal 5 34 3" xfId="3221" xr:uid="{1633D193-9532-42D4-BF83-EEF875EB402F}"/>
    <cellStyle name="Normal 5 34 3 2" xfId="6459" xr:uid="{2C76F2B6-A0C8-4C02-9E22-6F9A2C2A601D}"/>
    <cellStyle name="Normal 5 34 3 2 2" xfId="12376" xr:uid="{B732E4B5-4E17-4888-8599-37444B99F917}"/>
    <cellStyle name="Normal 5 34 3 2 2 2" xfId="23248" xr:uid="{96F5D14E-54F8-41DF-8F91-BAE8821A499C}"/>
    <cellStyle name="Normal 5 34 3 2 2 3" xfId="39304" xr:uid="{20F34B11-2B3B-40D2-8D79-8FC10D9335F7}"/>
    <cellStyle name="Normal 5 34 3 2 3" xfId="17897" xr:uid="{F3CF05C8-37DA-4EEF-9561-356817542B8F}"/>
    <cellStyle name="Normal 5 34 3 2 4" xfId="28746" xr:uid="{72A3CD08-A278-42C1-B187-BF61B628AA96}"/>
    <cellStyle name="Normal 5 34 3 2 5" xfId="35336" xr:uid="{AB79EB33-7A46-4061-AE55-9641348622A4}"/>
    <cellStyle name="Normal 5 34 3 2 6" xfId="44020" xr:uid="{5A6559D3-8B19-4430-8EAB-DC30B216F13B}"/>
    <cellStyle name="Normal 5 34 3 3" xfId="12377" xr:uid="{58861DE8-6E41-47D3-9319-FA838C88B22B}"/>
    <cellStyle name="Normal 5 34 3 3 2" xfId="23249" xr:uid="{7DB1E1DB-9B59-4463-88C5-FDDF7DECADBC}"/>
    <cellStyle name="Normal 5 34 3 3 3" xfId="37323" xr:uid="{8D09CAF0-89E1-4183-ADA3-B0EDCF65E79A}"/>
    <cellStyle name="Normal 5 34 3 4" xfId="14841" xr:uid="{21CA6497-6BFA-4398-8261-AC5B3AB56339}"/>
    <cellStyle name="Normal 5 34 3 5" xfId="25690" xr:uid="{A4E1A5CB-90DD-4111-A830-2A912D240DFD}"/>
    <cellStyle name="Normal 5 34 3 6" xfId="31840" xr:uid="{736DE26E-DB2F-4647-8AA4-0D17B43E8F83}"/>
    <cellStyle name="Normal 5 34 3 7" xfId="40964" xr:uid="{29F0819F-29B0-468D-896E-AD60C13E2720}"/>
    <cellStyle name="Normal 5 34 4" xfId="5479" xr:uid="{9990AE50-54C3-4B55-BA7C-C9CB93068F86}"/>
    <cellStyle name="Normal 5 34 4 2" xfId="12378" xr:uid="{CCF0FD31-1D59-41EF-AC74-96CC36E04671}"/>
    <cellStyle name="Normal 5 34 4 2 2" xfId="23250" xr:uid="{77AD806E-A1C8-44C6-B955-9458756223BE}"/>
    <cellStyle name="Normal 5 34 4 2 3" xfId="38295" xr:uid="{61568269-902C-4D5B-8351-BB9E114B01AB}"/>
    <cellStyle name="Normal 5 34 4 3" xfId="16917" xr:uid="{3F6D62C0-3E64-4C4C-808F-46B916C9F223}"/>
    <cellStyle name="Normal 5 34 4 4" xfId="27766" xr:uid="{017927EA-EA28-4176-A2F2-B4E950831F90}"/>
    <cellStyle name="Normal 5 34 4 5" xfId="34330" xr:uid="{55A19846-1B4A-4227-A5C9-4B77B7711F59}"/>
    <cellStyle name="Normal 5 34 4 6" xfId="43040" xr:uid="{75B20FE7-AE92-4A82-A7F7-BD34DA6DDDC6}"/>
    <cellStyle name="Normal 5 34 5" xfId="12379" xr:uid="{107B1A29-AFBD-4C83-BB2D-F0A0AFAC90FD}"/>
    <cellStyle name="Normal 5 34 5 2" xfId="23251" xr:uid="{278134DD-FE32-4A30-B267-536308E35539}"/>
    <cellStyle name="Normal 5 34 5 3" xfId="36313" xr:uid="{F65A06F8-A3F3-4FC6-9FA0-5A18646DDB6C}"/>
    <cellStyle name="Normal 5 34 6" xfId="13861" xr:uid="{C1ACF2BE-191C-4902-922A-3094DF218519}"/>
    <cellStyle name="Normal 5 34 7" xfId="24710" xr:uid="{599355A1-7FC3-4127-B3EC-2DFC4C59A4AE}"/>
    <cellStyle name="Normal 5 34 8" xfId="30863" xr:uid="{C7374F94-546A-4C5E-BEEE-8A422019D7C0}"/>
    <cellStyle name="Normal 5 34 9" xfId="39984" xr:uid="{5D1DE316-4109-4FCC-8EAC-0B45FFBA9D6D}"/>
    <cellStyle name="Normal 5 35" xfId="2077" xr:uid="{50636C2B-D973-436D-B98F-B33BE8789DB3}"/>
    <cellStyle name="Normal 5 35 2" xfId="2735" xr:uid="{1951F791-3CBA-4978-8B64-952B06128938}"/>
    <cellStyle name="Normal 5 35 2 2" xfId="3715" xr:uid="{F091F87D-2610-41FC-9502-F42F5A5FC1E6}"/>
    <cellStyle name="Normal 5 35 2 2 2" xfId="6953" xr:uid="{1127F211-98BA-4C20-BDC2-D2B8DD283495}"/>
    <cellStyle name="Normal 5 35 2 2 2 2" xfId="12380" xr:uid="{5D7C4330-49F5-44D7-B2D5-BD9A5667C670}"/>
    <cellStyle name="Normal 5 35 2 2 2 2 2" xfId="23252" xr:uid="{E0071133-C110-4EE5-B45F-94387FA34438}"/>
    <cellStyle name="Normal 5 35 2 2 2 2 3" xfId="39306" xr:uid="{C9F3AD41-F104-4216-8A5E-BE58E994108B}"/>
    <cellStyle name="Normal 5 35 2 2 2 3" xfId="18391" xr:uid="{12716466-FBCD-4DAB-86B8-822AF579EADF}"/>
    <cellStyle name="Normal 5 35 2 2 2 4" xfId="29240" xr:uid="{32713079-83C6-4139-A43B-9436A790CE12}"/>
    <cellStyle name="Normal 5 35 2 2 2 5" xfId="35338" xr:uid="{3E4E934D-831F-4619-BD71-491739B0CE56}"/>
    <cellStyle name="Normal 5 35 2 2 2 6" xfId="44514" xr:uid="{3C79508D-958F-48D7-BB6C-7F94CFDA4794}"/>
    <cellStyle name="Normal 5 35 2 2 3" xfId="12381" xr:uid="{68D830C7-0D19-4DF4-9088-D2FA1E93C0BA}"/>
    <cellStyle name="Normal 5 35 2 2 3 2" xfId="23253" xr:uid="{54AA0D20-5C25-4BE2-AE25-75BC56CAC2DB}"/>
    <cellStyle name="Normal 5 35 2 2 3 3" xfId="37325" xr:uid="{C7DC5ED3-478E-4A6F-86AB-C83004CD2130}"/>
    <cellStyle name="Normal 5 35 2 2 4" xfId="15335" xr:uid="{88EF524B-1A3B-4263-8720-A6DE50E5A387}"/>
    <cellStyle name="Normal 5 35 2 2 5" xfId="26184" xr:uid="{F9394F31-6958-457B-9000-2D22EEFDEA02}"/>
    <cellStyle name="Normal 5 35 2 2 6" xfId="32334" xr:uid="{73D201E0-F2F6-48F5-AD44-995DC183AAFB}"/>
    <cellStyle name="Normal 5 35 2 2 7" xfId="41458" xr:uid="{34EA2807-7720-46F9-871E-075BBEB3E911}"/>
    <cellStyle name="Normal 5 35 2 3" xfId="5973" xr:uid="{94440281-5991-4109-B45B-187362902745}"/>
    <cellStyle name="Normal 5 35 2 3 2" xfId="12382" xr:uid="{D9028EAB-6DC1-4F60-9B42-B7E1CF2BA58E}"/>
    <cellStyle name="Normal 5 35 2 3 2 2" xfId="23254" xr:uid="{03A35D2C-FC9E-45AB-9D78-B46155581F03}"/>
    <cellStyle name="Normal 5 35 2 3 2 3" xfId="39305" xr:uid="{8B950A48-54BA-4795-9CA5-BC4635F31560}"/>
    <cellStyle name="Normal 5 35 2 3 3" xfId="17411" xr:uid="{FE3C6D28-73C3-407A-9723-AB7246103F68}"/>
    <cellStyle name="Normal 5 35 2 3 4" xfId="28260" xr:uid="{B6AEED89-454C-44EB-A131-EE263F816785}"/>
    <cellStyle name="Normal 5 35 2 3 5" xfId="35337" xr:uid="{6EE79808-91A0-4B83-8854-51063A962C2D}"/>
    <cellStyle name="Normal 5 35 2 3 6" xfId="43534" xr:uid="{D0C3E253-8D58-4B16-925B-119C0C556A66}"/>
    <cellStyle name="Normal 5 35 2 4" xfId="12383" xr:uid="{33A88A60-1599-4AFA-9058-003629B20458}"/>
    <cellStyle name="Normal 5 35 2 4 2" xfId="23255" xr:uid="{A4B4820E-6F2A-4738-8CB1-94B64922B815}"/>
    <cellStyle name="Normal 5 35 2 4 3" xfId="37324" xr:uid="{588CA988-52C4-4A7E-9C47-4DAB0297DE63}"/>
    <cellStyle name="Normal 5 35 2 5" xfId="14355" xr:uid="{8ED786CE-5EB3-4260-864A-3E4815B35D83}"/>
    <cellStyle name="Normal 5 35 2 6" xfId="25204" xr:uid="{9F09B27B-6525-4F87-96FD-9C674837476D}"/>
    <cellStyle name="Normal 5 35 2 7" xfId="31354" xr:uid="{6AB6EE71-DCBC-4DF3-8B66-3D4970F37ACF}"/>
    <cellStyle name="Normal 5 35 2 8" xfId="40478" xr:uid="{868F6551-6915-413F-99ED-D1BC162CF525}"/>
    <cellStyle name="Normal 5 35 3" xfId="3222" xr:uid="{DF41DC98-3A5C-4712-9117-42D278E90954}"/>
    <cellStyle name="Normal 5 35 3 2" xfId="6460" xr:uid="{DC97D4D9-0E33-4AF4-A6BB-8A11BCEDB47C}"/>
    <cellStyle name="Normal 5 35 3 2 2" xfId="12384" xr:uid="{A01B4472-5B43-42AD-8A09-FD4ADA674388}"/>
    <cellStyle name="Normal 5 35 3 2 2 2" xfId="23256" xr:uid="{31EF18D7-A04D-4999-A562-F7245107CA78}"/>
    <cellStyle name="Normal 5 35 3 2 2 3" xfId="39307" xr:uid="{7F46F95E-2D8C-4DEE-AEFB-17E2536752D9}"/>
    <cellStyle name="Normal 5 35 3 2 3" xfId="17898" xr:uid="{4B0376D8-7BCD-4FE6-9DED-71268C3D1B88}"/>
    <cellStyle name="Normal 5 35 3 2 4" xfId="28747" xr:uid="{35DB5BA0-E26F-4BA3-A322-285E3FEBD4E3}"/>
    <cellStyle name="Normal 5 35 3 2 5" xfId="35339" xr:uid="{548807AE-E85F-4016-BAE6-3E61F48FB2FA}"/>
    <cellStyle name="Normal 5 35 3 2 6" xfId="44021" xr:uid="{DED67658-E868-413B-93FB-75F54AC13BEB}"/>
    <cellStyle name="Normal 5 35 3 3" xfId="12385" xr:uid="{20790227-CB29-440D-BE1C-E44DCE8D6AF7}"/>
    <cellStyle name="Normal 5 35 3 3 2" xfId="23257" xr:uid="{D6FA5479-0A97-4859-8017-A186F00DB366}"/>
    <cellStyle name="Normal 5 35 3 3 3" xfId="37326" xr:uid="{9AC98BF4-7C17-43D7-9979-0783BAC80D96}"/>
    <cellStyle name="Normal 5 35 3 4" xfId="14842" xr:uid="{831EBA11-29E8-478F-B3DC-2EC6E78D7D14}"/>
    <cellStyle name="Normal 5 35 3 5" xfId="25691" xr:uid="{4AF63018-6214-4DDC-B31B-C0C09F2B4397}"/>
    <cellStyle name="Normal 5 35 3 6" xfId="31841" xr:uid="{B4EB6D0F-A8A2-4368-8E98-76AEF57F954D}"/>
    <cellStyle name="Normal 5 35 3 7" xfId="40965" xr:uid="{9FBBBB7F-F1E1-45C6-987B-DD5EAFF6ADAA}"/>
    <cellStyle name="Normal 5 35 4" xfId="5480" xr:uid="{6E8EEF82-8FF0-4361-88BF-9D64BCFE2A5B}"/>
    <cellStyle name="Normal 5 35 4 2" xfId="12386" xr:uid="{F0F54A91-31F6-47BF-B83F-0617149B4E81}"/>
    <cellStyle name="Normal 5 35 4 2 2" xfId="23258" xr:uid="{F44BCBF1-1A73-4B51-9185-A6544BA9BFF5}"/>
    <cellStyle name="Normal 5 35 4 2 3" xfId="38296" xr:uid="{86126145-CC6F-4007-A7DB-D6D1C3F8848F}"/>
    <cellStyle name="Normal 5 35 4 3" xfId="16918" xr:uid="{6E3F9217-A003-4EF2-A401-12EFFCECF2AD}"/>
    <cellStyle name="Normal 5 35 4 4" xfId="27767" xr:uid="{523C6E96-26F3-4BD5-9E5C-02ADE599093A}"/>
    <cellStyle name="Normal 5 35 4 5" xfId="34331" xr:uid="{E47684F9-9038-42DF-8CA2-253965A5E5FA}"/>
    <cellStyle name="Normal 5 35 4 6" xfId="43041" xr:uid="{DB90CD15-1946-4C32-8D21-E2C038A6601D}"/>
    <cellStyle name="Normal 5 35 5" xfId="12387" xr:uid="{4E49EE74-BFCB-4D42-AAE6-ABD4E35F72C0}"/>
    <cellStyle name="Normal 5 35 5 2" xfId="23259" xr:uid="{DE8BCFB0-841F-4E61-89F7-98C3BB2026F8}"/>
    <cellStyle name="Normal 5 35 5 3" xfId="36314" xr:uid="{A2B64875-3910-4789-8565-AA1E867120E9}"/>
    <cellStyle name="Normal 5 35 6" xfId="13862" xr:uid="{625212F0-7264-4AD1-92F1-3C2C35C8596E}"/>
    <cellStyle name="Normal 5 35 7" xfId="24711" xr:uid="{08BBC5C5-9F38-4DF6-A0D6-0470143D7347}"/>
    <cellStyle name="Normal 5 35 8" xfId="30864" xr:uid="{72288424-B117-4C2C-973E-6A4081B28A8B}"/>
    <cellStyle name="Normal 5 35 9" xfId="39985" xr:uid="{FFB7E7C0-960E-4601-89B3-B838CF092759}"/>
    <cellStyle name="Normal 5 36" xfId="2078" xr:uid="{9294DB44-24A0-4E2E-AA4A-BDC5ECE0AEE2}"/>
    <cellStyle name="Normal 5 36 2" xfId="2736" xr:uid="{6B00AC69-99AB-4A92-BB0B-53D169890F60}"/>
    <cellStyle name="Normal 5 36 2 2" xfId="3716" xr:uid="{A507CF3B-F686-418F-AAB4-19DB21923D68}"/>
    <cellStyle name="Normal 5 36 2 2 2" xfId="6954" xr:uid="{F4F38DB5-8A69-4034-AB09-4684CA393AC7}"/>
    <cellStyle name="Normal 5 36 2 2 2 2" xfId="12388" xr:uid="{3A2EA7B3-63FA-443E-A5D2-ADBC4B64C223}"/>
    <cellStyle name="Normal 5 36 2 2 2 2 2" xfId="23260" xr:uid="{58774B04-167A-45C5-B277-343325DD7CAB}"/>
    <cellStyle name="Normal 5 36 2 2 2 2 3" xfId="39309" xr:uid="{AAE8DE32-C30F-4AD2-98A5-76F230BC536D}"/>
    <cellStyle name="Normal 5 36 2 2 2 3" xfId="18392" xr:uid="{CBEEB974-4255-451D-865D-5B3B98128614}"/>
    <cellStyle name="Normal 5 36 2 2 2 4" xfId="29241" xr:uid="{36C00900-E42E-44F7-8E2A-7AF2D55AACB4}"/>
    <cellStyle name="Normal 5 36 2 2 2 5" xfId="35341" xr:uid="{7D29BD31-D092-46AE-8FDE-BDCE656227EA}"/>
    <cellStyle name="Normal 5 36 2 2 2 6" xfId="44515" xr:uid="{826FF3D3-8DC1-4BA1-AD5C-10502C272ADE}"/>
    <cellStyle name="Normal 5 36 2 2 3" xfId="12389" xr:uid="{BA7FC095-9EF9-4F6D-8794-FFCD180525F3}"/>
    <cellStyle name="Normal 5 36 2 2 3 2" xfId="23261" xr:uid="{CAF28369-05E5-469E-8EE8-39FA4E2AA862}"/>
    <cellStyle name="Normal 5 36 2 2 3 3" xfId="37328" xr:uid="{5DD1AD50-EF12-41F2-B28D-183F6D250815}"/>
    <cellStyle name="Normal 5 36 2 2 4" xfId="15336" xr:uid="{4143015A-86F0-4A42-9052-A61D1D996C21}"/>
    <cellStyle name="Normal 5 36 2 2 5" xfId="26185" xr:uid="{CCD9C1F3-6483-41BA-BCD0-A5042780502E}"/>
    <cellStyle name="Normal 5 36 2 2 6" xfId="32335" xr:uid="{97E249FF-0898-4DB3-B165-30480AF65963}"/>
    <cellStyle name="Normal 5 36 2 2 7" xfId="41459" xr:uid="{41024463-E078-4697-8F14-B7124C8FB800}"/>
    <cellStyle name="Normal 5 36 2 3" xfId="5974" xr:uid="{580674AA-E8FD-4D99-A16E-6E1D636ED1DA}"/>
    <cellStyle name="Normal 5 36 2 3 2" xfId="12390" xr:uid="{E3904A00-1E3D-47CD-BD87-5CDA36757776}"/>
    <cellStyle name="Normal 5 36 2 3 2 2" xfId="23262" xr:uid="{38F329EE-E28A-45C7-B1C3-3EB448359C8D}"/>
    <cellStyle name="Normal 5 36 2 3 2 3" xfId="39308" xr:uid="{20A8ED40-9390-4EE9-BAD5-DC2A1FFF7E57}"/>
    <cellStyle name="Normal 5 36 2 3 3" xfId="17412" xr:uid="{7AABA290-D6D3-4535-B93B-83ECC6FACC3A}"/>
    <cellStyle name="Normal 5 36 2 3 4" xfId="28261" xr:uid="{F03874D8-493D-4745-A947-046718508ACF}"/>
    <cellStyle name="Normal 5 36 2 3 5" xfId="35340" xr:uid="{C9BEC783-D379-429B-B672-8350ACD56738}"/>
    <cellStyle name="Normal 5 36 2 3 6" xfId="43535" xr:uid="{78FE50F1-8094-4AA0-A2E5-17127C6002B6}"/>
    <cellStyle name="Normal 5 36 2 4" xfId="12391" xr:uid="{3B818440-BE93-4230-BB48-91D42A5777D8}"/>
    <cellStyle name="Normal 5 36 2 4 2" xfId="23263" xr:uid="{A367868B-4B22-4634-83FB-4B3B010EBAD4}"/>
    <cellStyle name="Normal 5 36 2 4 3" xfId="37327" xr:uid="{A526D4B5-1CE3-48A0-8594-1DEE6167612F}"/>
    <cellStyle name="Normal 5 36 2 5" xfId="14356" xr:uid="{89D0711D-D923-4497-B3F9-38195A74EA60}"/>
    <cellStyle name="Normal 5 36 2 6" xfId="25205" xr:uid="{88129D78-4DB1-4AEF-8684-4C76AC2A6CAE}"/>
    <cellStyle name="Normal 5 36 2 7" xfId="31355" xr:uid="{E65C487F-B994-432E-BCF2-7B1F49BF36E6}"/>
    <cellStyle name="Normal 5 36 2 8" xfId="40479" xr:uid="{FCFCB3AA-B5B4-4AF1-BF63-D11C78C595E4}"/>
    <cellStyle name="Normal 5 36 3" xfId="3223" xr:uid="{C579C8BB-9F47-4C58-88AB-071FC5DA4B8D}"/>
    <cellStyle name="Normal 5 36 3 2" xfId="6461" xr:uid="{92008D22-1FBF-4F25-98CE-77733E3D535A}"/>
    <cellStyle name="Normal 5 36 3 2 2" xfId="12392" xr:uid="{AD366AB2-9A60-4B19-A729-12674DB4BB09}"/>
    <cellStyle name="Normal 5 36 3 2 2 2" xfId="23264" xr:uid="{F6F48F86-0EFC-43D1-BA1C-EC263BD1BA73}"/>
    <cellStyle name="Normal 5 36 3 2 2 3" xfId="39310" xr:uid="{0B97CD2F-570B-4660-AE14-CBEF3D4885DE}"/>
    <cellStyle name="Normal 5 36 3 2 3" xfId="17899" xr:uid="{91A9A76E-291A-40C2-82A1-4ED5D0D07125}"/>
    <cellStyle name="Normal 5 36 3 2 4" xfId="28748" xr:uid="{E5272E22-5F53-4B06-9976-F6CEC64740CA}"/>
    <cellStyle name="Normal 5 36 3 2 5" xfId="35342" xr:uid="{A3F743ED-2EF1-4274-8341-7EB767A0BE57}"/>
    <cellStyle name="Normal 5 36 3 2 6" xfId="44022" xr:uid="{B66CA03C-B45C-4997-AD42-D6F8B9C67E88}"/>
    <cellStyle name="Normal 5 36 3 3" xfId="12393" xr:uid="{4429CF54-E88F-4EED-A9C7-8538FF999B5B}"/>
    <cellStyle name="Normal 5 36 3 3 2" xfId="23265" xr:uid="{10971F4D-0B2A-4926-A3EC-D9D0D8E5DCC2}"/>
    <cellStyle name="Normal 5 36 3 3 3" xfId="37329" xr:uid="{29C34608-3A64-4D26-9A08-A1BCAA4CD3BB}"/>
    <cellStyle name="Normal 5 36 3 4" xfId="14843" xr:uid="{0FABC351-3E76-4A5E-8E9B-1CFCC06B55E6}"/>
    <cellStyle name="Normal 5 36 3 5" xfId="25692" xr:uid="{EB07E0CC-2BCB-4355-951C-74D49BA8FDA1}"/>
    <cellStyle name="Normal 5 36 3 6" xfId="31842" xr:uid="{4E26962E-FDA6-4956-B04D-631ACE8492C9}"/>
    <cellStyle name="Normal 5 36 3 7" xfId="40966" xr:uid="{5D537B61-CB2C-4EBF-9240-87DD1D532BC4}"/>
    <cellStyle name="Normal 5 36 4" xfId="5481" xr:uid="{8B096504-9BAE-41C8-8B15-610D38100D52}"/>
    <cellStyle name="Normal 5 36 4 2" xfId="12394" xr:uid="{A187CC3C-F185-4F5C-9C12-E5A0C8D0124C}"/>
    <cellStyle name="Normal 5 36 4 2 2" xfId="23266" xr:uid="{692A255E-605C-4540-A812-9CB2A0CF676A}"/>
    <cellStyle name="Normal 5 36 4 2 3" xfId="38297" xr:uid="{77841836-BD11-44A2-831E-D45FFC54F0ED}"/>
    <cellStyle name="Normal 5 36 4 3" xfId="16919" xr:uid="{E80D1E3A-E337-498C-B07D-80034834372D}"/>
    <cellStyle name="Normal 5 36 4 4" xfId="27768" xr:uid="{46A9D824-6F40-48B9-B80B-F0FB54A19A47}"/>
    <cellStyle name="Normal 5 36 4 5" xfId="34332" xr:uid="{3E9336A5-FF9C-41D1-A243-71BDDEF79DB9}"/>
    <cellStyle name="Normal 5 36 4 6" xfId="43042" xr:uid="{8D93ED64-40A1-480F-A066-4A4DD7A2443F}"/>
    <cellStyle name="Normal 5 36 5" xfId="12395" xr:uid="{C13C898F-E54B-485D-BD16-828E7D1E1F5A}"/>
    <cellStyle name="Normal 5 36 5 2" xfId="23267" xr:uid="{DF0EB491-A350-4E95-A1B0-3FA107C88DCF}"/>
    <cellStyle name="Normal 5 36 5 3" xfId="36315" xr:uid="{6F1B66EA-968A-494A-8728-EAD6BB6DBCBC}"/>
    <cellStyle name="Normal 5 36 6" xfId="13863" xr:uid="{3AEED570-7309-40FD-85C7-4BA14A24DBA4}"/>
    <cellStyle name="Normal 5 36 7" xfId="24712" xr:uid="{A831B6DA-4C8B-410D-B837-C82248E0A84B}"/>
    <cellStyle name="Normal 5 36 8" xfId="30865" xr:uid="{29897B4B-D73C-4D46-9699-D374C03BB388}"/>
    <cellStyle name="Normal 5 36 9" xfId="39986" xr:uid="{CCDAE7E8-9B23-4017-AA4E-7787D4F62BCF}"/>
    <cellStyle name="Normal 5 37" xfId="2079" xr:uid="{BEEB4EC1-6A33-404E-B417-7BA6CDEC91B4}"/>
    <cellStyle name="Normal 5 37 2" xfId="2737" xr:uid="{C0E4C766-360C-4BC4-BB79-037FF9A7C901}"/>
    <cellStyle name="Normal 5 37 2 2" xfId="3717" xr:uid="{965EE5E2-1684-41FF-A14C-5AD9107BEF0F}"/>
    <cellStyle name="Normal 5 37 2 2 2" xfId="6955" xr:uid="{711E5806-9721-4232-AC73-5343A67DACA0}"/>
    <cellStyle name="Normal 5 37 2 2 2 2" xfId="12396" xr:uid="{DF276741-F43F-491D-A729-7589C1781E74}"/>
    <cellStyle name="Normal 5 37 2 2 2 2 2" xfId="23268" xr:uid="{5E2357A6-69EE-4D03-8221-5D6B09192388}"/>
    <cellStyle name="Normal 5 37 2 2 2 2 3" xfId="39312" xr:uid="{49DC15B5-3ED0-4F7C-9F15-72C43438E17A}"/>
    <cellStyle name="Normal 5 37 2 2 2 3" xfId="18393" xr:uid="{441DA7E6-E46C-4348-A8C3-7164E0ACAFC7}"/>
    <cellStyle name="Normal 5 37 2 2 2 4" xfId="29242" xr:uid="{D2FE58A6-F28D-48A8-A0B9-C16EEE9C2DC9}"/>
    <cellStyle name="Normal 5 37 2 2 2 5" xfId="35344" xr:uid="{6512E269-B42B-4387-AA0D-42C8DF33F0D4}"/>
    <cellStyle name="Normal 5 37 2 2 2 6" xfId="44516" xr:uid="{663DAEFB-2D3F-4027-A328-440D7BB6B7AC}"/>
    <cellStyle name="Normal 5 37 2 2 3" xfId="12397" xr:uid="{B358B658-F38F-48EB-8671-268407F1118F}"/>
    <cellStyle name="Normal 5 37 2 2 3 2" xfId="23269" xr:uid="{52ADBF75-E845-4010-A4F0-B4FEFD853EB4}"/>
    <cellStyle name="Normal 5 37 2 2 3 3" xfId="37331" xr:uid="{8619A2F0-3FEE-410F-B3FE-28C916687ABA}"/>
    <cellStyle name="Normal 5 37 2 2 4" xfId="15337" xr:uid="{EF035D1D-A906-448E-9818-428A9503CB9D}"/>
    <cellStyle name="Normal 5 37 2 2 5" xfId="26186" xr:uid="{348F72CB-9CDB-4B69-8851-1E4422E6CDC5}"/>
    <cellStyle name="Normal 5 37 2 2 6" xfId="32336" xr:uid="{4A2FA02E-65BB-4DA9-A2D8-FA1D2A4C43A4}"/>
    <cellStyle name="Normal 5 37 2 2 7" xfId="41460" xr:uid="{23FEED5E-BE50-44B0-8133-81735D1E1B15}"/>
    <cellStyle name="Normal 5 37 2 3" xfId="5975" xr:uid="{77827A94-C51A-4248-A38A-5635446250B7}"/>
    <cellStyle name="Normal 5 37 2 3 2" xfId="12398" xr:uid="{80BF3359-4485-40EC-8C32-68001E104FFF}"/>
    <cellStyle name="Normal 5 37 2 3 2 2" xfId="23270" xr:uid="{BFFFB78E-C3AC-4CB9-9D53-C4142E2B901A}"/>
    <cellStyle name="Normal 5 37 2 3 2 3" xfId="39311" xr:uid="{B14BB847-06A8-49F8-95C1-32C415852A8B}"/>
    <cellStyle name="Normal 5 37 2 3 3" xfId="17413" xr:uid="{73C396A0-5F3B-47A0-BFB8-70F1A0F72C2E}"/>
    <cellStyle name="Normal 5 37 2 3 4" xfId="28262" xr:uid="{5243EC08-0EE9-49B6-A6BE-79A1B58E34A5}"/>
    <cellStyle name="Normal 5 37 2 3 5" xfId="35343" xr:uid="{A26EEC08-303E-4FE7-A01F-41B25C1BC6A4}"/>
    <cellStyle name="Normal 5 37 2 3 6" xfId="43536" xr:uid="{C109538A-C0E9-43B1-9C58-DD3F80F956EB}"/>
    <cellStyle name="Normal 5 37 2 4" xfId="12399" xr:uid="{71128BE4-6D78-4CAA-A74D-C91D2FD4E593}"/>
    <cellStyle name="Normal 5 37 2 4 2" xfId="23271" xr:uid="{313EE795-8F81-4986-B5B0-5335C1EF16E5}"/>
    <cellStyle name="Normal 5 37 2 4 3" xfId="37330" xr:uid="{F136D587-7C83-4F3D-A771-2BA34F170313}"/>
    <cellStyle name="Normal 5 37 2 5" xfId="14357" xr:uid="{3DF48F5D-3330-402D-8F13-434FD9DE8EF8}"/>
    <cellStyle name="Normal 5 37 2 6" xfId="25206" xr:uid="{D440F9AB-0B26-4EC4-8AEA-90ED230D0BF9}"/>
    <cellStyle name="Normal 5 37 2 7" xfId="31356" xr:uid="{AEDB5710-D1D4-4A6C-997A-20ECB7536A28}"/>
    <cellStyle name="Normal 5 37 2 8" xfId="40480" xr:uid="{AC4FFCAA-6561-42CE-A1E2-21CFEB71BC31}"/>
    <cellStyle name="Normal 5 37 3" xfId="3224" xr:uid="{99AA3EBA-EB4E-4713-8801-E16D121BE87D}"/>
    <cellStyle name="Normal 5 37 3 2" xfId="6462" xr:uid="{D7638E94-4403-4972-BEB9-30CA1DCA495E}"/>
    <cellStyle name="Normal 5 37 3 2 2" xfId="12400" xr:uid="{89E2DD2E-06E5-46F1-864E-3B24A4029098}"/>
    <cellStyle name="Normal 5 37 3 2 2 2" xfId="23272" xr:uid="{5001BF16-66FA-406B-8522-20F9FEA36370}"/>
    <cellStyle name="Normal 5 37 3 2 2 3" xfId="39313" xr:uid="{C8977B3B-023B-4B7C-8D24-57A41725A8D9}"/>
    <cellStyle name="Normal 5 37 3 2 3" xfId="17900" xr:uid="{BD315E0E-AA99-44EB-9ECA-315158B1C39C}"/>
    <cellStyle name="Normal 5 37 3 2 4" xfId="28749" xr:uid="{E5DFDE93-A431-4367-B498-123D42365754}"/>
    <cellStyle name="Normal 5 37 3 2 5" xfId="35345" xr:uid="{6FA7BBD6-C35B-43FB-93E1-AB9E803FC5C8}"/>
    <cellStyle name="Normal 5 37 3 2 6" xfId="44023" xr:uid="{3836BC7A-9494-4F21-86A2-3517BF1FEF40}"/>
    <cellStyle name="Normal 5 37 3 3" xfId="12401" xr:uid="{A1FEC19C-69CA-44C2-9C18-9344E6B11E56}"/>
    <cellStyle name="Normal 5 37 3 3 2" xfId="23273" xr:uid="{AD5E360E-7AFD-4768-8521-2EF9959C398C}"/>
    <cellStyle name="Normal 5 37 3 3 3" xfId="37332" xr:uid="{408BDE50-EBC4-4807-970C-062710DA6A35}"/>
    <cellStyle name="Normal 5 37 3 4" xfId="14844" xr:uid="{6D209198-4AEE-4ECA-8C15-3502D4B816E4}"/>
    <cellStyle name="Normal 5 37 3 5" xfId="25693" xr:uid="{5426E98C-9A01-423F-9E60-754F5DF9251A}"/>
    <cellStyle name="Normal 5 37 3 6" xfId="31843" xr:uid="{A8A59955-5369-4E02-A716-D1270421950D}"/>
    <cellStyle name="Normal 5 37 3 7" xfId="40967" xr:uid="{66E3A395-A484-4681-876F-1B5342545020}"/>
    <cellStyle name="Normal 5 37 4" xfId="5482" xr:uid="{3B9CD5E4-8A42-459D-88A9-8E7B0C71522A}"/>
    <cellStyle name="Normal 5 37 4 2" xfId="12402" xr:uid="{0803CDE1-AC7F-47E9-8491-65A7A90F330E}"/>
    <cellStyle name="Normal 5 37 4 2 2" xfId="23274" xr:uid="{2439D7FE-980A-4A17-96D9-8EB059BBBBA5}"/>
    <cellStyle name="Normal 5 37 4 2 3" xfId="38298" xr:uid="{136CFE79-D2CA-422A-A856-4EEA04D91F38}"/>
    <cellStyle name="Normal 5 37 4 3" xfId="16920" xr:uid="{A165F185-3D3A-4B56-B119-3C85682B6FCD}"/>
    <cellStyle name="Normal 5 37 4 4" xfId="27769" xr:uid="{1363D59C-BA94-451B-8CF0-A1F3C4FDF4DC}"/>
    <cellStyle name="Normal 5 37 4 5" xfId="34333" xr:uid="{9DF2DA67-5567-49D2-B05C-AA23A8D8ED0D}"/>
    <cellStyle name="Normal 5 37 4 6" xfId="43043" xr:uid="{F4A7A792-384E-402E-AAAF-BF6DA0E3C67D}"/>
    <cellStyle name="Normal 5 37 5" xfId="12403" xr:uid="{C221D3B1-1F5C-42C5-BDEC-E76486918423}"/>
    <cellStyle name="Normal 5 37 5 2" xfId="23275" xr:uid="{F5C48DB6-160A-4DDD-8472-B4E30FF85800}"/>
    <cellStyle name="Normal 5 37 5 3" xfId="36316" xr:uid="{972FE9F2-6D0D-41F6-A2F6-0B7069A7E3AC}"/>
    <cellStyle name="Normal 5 37 6" xfId="13864" xr:uid="{23FB4FC3-4F1A-49B1-8BE9-91DCE020E3B2}"/>
    <cellStyle name="Normal 5 37 7" xfId="24713" xr:uid="{F7FCF8E1-93D7-4D77-9C87-67C44C32EE15}"/>
    <cellStyle name="Normal 5 37 8" xfId="30866" xr:uid="{1FF2C654-A255-4FE4-8F89-EC33804A4C81}"/>
    <cellStyle name="Normal 5 37 9" xfId="39987" xr:uid="{D473595A-F074-442B-8FE7-BB21B7739C6C}"/>
    <cellStyle name="Normal 5 38" xfId="2080" xr:uid="{B50DFC1B-5DDB-4303-A0A4-770C8D360176}"/>
    <cellStyle name="Normal 5 38 2" xfId="2738" xr:uid="{CFBDEC7A-4902-49D5-AC6F-A608E8CD9552}"/>
    <cellStyle name="Normal 5 38 2 2" xfId="3718" xr:uid="{C4FFD045-ADB5-4885-88F1-8BE4F9AEEC23}"/>
    <cellStyle name="Normal 5 38 2 2 2" xfId="6956" xr:uid="{962E8E95-1B3A-426C-A317-8E6F9FB15AD7}"/>
    <cellStyle name="Normal 5 38 2 2 2 2" xfId="12404" xr:uid="{F5294AF9-17B7-47A1-8796-36CC1B361BE9}"/>
    <cellStyle name="Normal 5 38 2 2 2 2 2" xfId="23276" xr:uid="{A35D9CB1-0939-43B7-8AFA-4CF80094ED72}"/>
    <cellStyle name="Normal 5 38 2 2 2 2 3" xfId="39315" xr:uid="{37FD1765-0826-44AB-AFAC-57F67E0B024A}"/>
    <cellStyle name="Normal 5 38 2 2 2 3" xfId="18394" xr:uid="{898F0416-7531-4A6C-9739-78896650B734}"/>
    <cellStyle name="Normal 5 38 2 2 2 4" xfId="29243" xr:uid="{17BBD286-EF1D-42B6-89C3-0A6AF27B55D0}"/>
    <cellStyle name="Normal 5 38 2 2 2 5" xfId="35347" xr:uid="{8E8907E4-B0E3-4CA3-9870-21D88AA891AD}"/>
    <cellStyle name="Normal 5 38 2 2 2 6" xfId="44517" xr:uid="{5EA54E31-B461-4182-B667-8BC47327AB85}"/>
    <cellStyle name="Normal 5 38 2 2 3" xfId="12405" xr:uid="{E1E5902A-5A38-49DA-99AD-C0CC98D61CF6}"/>
    <cellStyle name="Normal 5 38 2 2 3 2" xfId="23277" xr:uid="{6C0427BB-C0D2-4EF7-AFDF-2B029DA26BDA}"/>
    <cellStyle name="Normal 5 38 2 2 3 3" xfId="37334" xr:uid="{9AB1093B-F071-49C9-94FA-E66AACA1960B}"/>
    <cellStyle name="Normal 5 38 2 2 4" xfId="15338" xr:uid="{EF1B92BE-0E2B-4065-8AA0-C8A3FF8F4892}"/>
    <cellStyle name="Normal 5 38 2 2 5" xfId="26187" xr:uid="{A59B72CD-50F5-485C-8CF8-0286136071EA}"/>
    <cellStyle name="Normal 5 38 2 2 6" xfId="32337" xr:uid="{6CF53700-096F-497B-AA94-0FF54024CA6B}"/>
    <cellStyle name="Normal 5 38 2 2 7" xfId="41461" xr:uid="{6AC81D7C-C52A-4055-9003-4FE28DC141DF}"/>
    <cellStyle name="Normal 5 38 2 3" xfId="5976" xr:uid="{822D9FF2-71C4-48DA-8ADC-1715ACDAA43B}"/>
    <cellStyle name="Normal 5 38 2 3 2" xfId="12406" xr:uid="{BA0330FA-218F-478A-BCD6-8EF862757716}"/>
    <cellStyle name="Normal 5 38 2 3 2 2" xfId="23278" xr:uid="{C287335D-911C-449B-9B56-5E2D7AE9587D}"/>
    <cellStyle name="Normal 5 38 2 3 2 3" xfId="39314" xr:uid="{309748E6-A726-42D5-975C-62DA9086D47E}"/>
    <cellStyle name="Normal 5 38 2 3 3" xfId="17414" xr:uid="{CA78EC94-4EDE-43E5-95AB-02FF15D02F06}"/>
    <cellStyle name="Normal 5 38 2 3 4" xfId="28263" xr:uid="{060CDF08-68B8-454F-899F-C78581616F09}"/>
    <cellStyle name="Normal 5 38 2 3 5" xfId="35346" xr:uid="{5B3E1B99-D3DB-4C17-86D6-24146622D46A}"/>
    <cellStyle name="Normal 5 38 2 3 6" xfId="43537" xr:uid="{266C7A62-1E80-4305-B342-C310B3145C6B}"/>
    <cellStyle name="Normal 5 38 2 4" xfId="12407" xr:uid="{DD9AAD62-B035-42D8-9D96-3C63485271FB}"/>
    <cellStyle name="Normal 5 38 2 4 2" xfId="23279" xr:uid="{58F732CD-1E3A-4B2F-B35E-E43474B2D30B}"/>
    <cellStyle name="Normal 5 38 2 4 3" xfId="37333" xr:uid="{825B5FBA-6A6D-437D-B696-A4F094B40278}"/>
    <cellStyle name="Normal 5 38 2 5" xfId="14358" xr:uid="{29305D68-3F16-4E04-9F5A-858A2C33015B}"/>
    <cellStyle name="Normal 5 38 2 6" xfId="25207" xr:uid="{75B7DC23-F422-419C-AB08-82B07454824D}"/>
    <cellStyle name="Normal 5 38 2 7" xfId="31357" xr:uid="{16C0192A-1FA3-4A82-82EB-B4C2F1B5859E}"/>
    <cellStyle name="Normal 5 38 2 8" xfId="40481" xr:uid="{7CD0BBF4-A04E-4114-95DA-335D645A7F67}"/>
    <cellStyle name="Normal 5 38 3" xfId="3225" xr:uid="{490AFF96-D985-493A-A965-8DA2A3759750}"/>
    <cellStyle name="Normal 5 38 3 2" xfId="6463" xr:uid="{EA68A092-F919-4BC5-B1CE-8D4335F5C5FB}"/>
    <cellStyle name="Normal 5 38 3 2 2" xfId="12408" xr:uid="{EDE7FC16-EE07-4BFF-80A6-4BFE360E4A7B}"/>
    <cellStyle name="Normal 5 38 3 2 2 2" xfId="23280" xr:uid="{39A5645B-7851-4CC1-85AA-8BD3F4206863}"/>
    <cellStyle name="Normal 5 38 3 2 2 3" xfId="39316" xr:uid="{02584C94-A6B0-4063-A783-D216717ADA2B}"/>
    <cellStyle name="Normal 5 38 3 2 3" xfId="17901" xr:uid="{7F9012A5-2F65-4D51-9FAE-3073C6D84C8C}"/>
    <cellStyle name="Normal 5 38 3 2 4" xfId="28750" xr:uid="{75B62473-824F-4D8F-A8AA-AB411CF94426}"/>
    <cellStyle name="Normal 5 38 3 2 5" xfId="35348" xr:uid="{154244A6-35E4-4731-906B-7DBC22B072A0}"/>
    <cellStyle name="Normal 5 38 3 2 6" xfId="44024" xr:uid="{FAC233A9-D25A-4D96-9EAD-4690E62A831E}"/>
    <cellStyle name="Normal 5 38 3 3" xfId="12409" xr:uid="{25BADBAD-45DA-4EB3-86BB-786FE3631D57}"/>
    <cellStyle name="Normal 5 38 3 3 2" xfId="23281" xr:uid="{B53614A0-46F1-45C2-8C99-5F7815F3C238}"/>
    <cellStyle name="Normal 5 38 3 3 3" xfId="37335" xr:uid="{53469594-6FF6-4418-BD29-D1A24D00B92C}"/>
    <cellStyle name="Normal 5 38 3 4" xfId="14845" xr:uid="{4F8016B3-3D54-44F1-9504-1A5024650597}"/>
    <cellStyle name="Normal 5 38 3 5" xfId="25694" xr:uid="{1171A89C-90E3-4ECB-8468-5216F23E9ECE}"/>
    <cellStyle name="Normal 5 38 3 6" xfId="31844" xr:uid="{C7E77D40-6990-4B81-870C-79E42BAD7F87}"/>
    <cellStyle name="Normal 5 38 3 7" xfId="40968" xr:uid="{5F471649-FC36-4704-AEC6-D51E6D037E4E}"/>
    <cellStyle name="Normal 5 38 4" xfId="5483" xr:uid="{29AF5FC0-D778-40D9-AB05-448ABD1AF5D5}"/>
    <cellStyle name="Normal 5 38 4 2" xfId="12410" xr:uid="{DE21D820-5B69-4C13-928F-A290F8364D00}"/>
    <cellStyle name="Normal 5 38 4 2 2" xfId="23282" xr:uid="{4C27AFA9-1CBB-4EF2-9B52-9CCB31115BCE}"/>
    <cellStyle name="Normal 5 38 4 2 3" xfId="38299" xr:uid="{960BD29E-9774-4CEF-9631-155C018CFE0E}"/>
    <cellStyle name="Normal 5 38 4 3" xfId="16921" xr:uid="{EC913A74-5117-4C26-A8EF-77193CAC25BB}"/>
    <cellStyle name="Normal 5 38 4 4" xfId="27770" xr:uid="{85F408EE-8EAA-4636-8CA0-C1353DEE55E6}"/>
    <cellStyle name="Normal 5 38 4 5" xfId="34334" xr:uid="{C831FB3C-B920-41E9-94E6-CCDCEF7A2979}"/>
    <cellStyle name="Normal 5 38 4 6" xfId="43044" xr:uid="{3AF1F607-579E-4009-A609-A57CA355D563}"/>
    <cellStyle name="Normal 5 38 5" xfId="12411" xr:uid="{2C0424F3-E7DF-4507-B5B1-FB722DEA0E7E}"/>
    <cellStyle name="Normal 5 38 5 2" xfId="23283" xr:uid="{68249280-5CF5-49D7-9296-F3557C9FDE12}"/>
    <cellStyle name="Normal 5 38 5 3" xfId="36317" xr:uid="{C07BE194-DED6-4AE5-85FE-3395A9186F43}"/>
    <cellStyle name="Normal 5 38 6" xfId="13865" xr:uid="{195166D4-3F03-43E9-86E1-C83076B873B0}"/>
    <cellStyle name="Normal 5 38 7" xfId="24714" xr:uid="{710CCCA0-77AB-421F-AF83-16E7122492A6}"/>
    <cellStyle name="Normal 5 38 8" xfId="30867" xr:uid="{A152BC7D-8E48-4F62-A1A9-114CDE4A27E8}"/>
    <cellStyle name="Normal 5 38 9" xfId="39988" xr:uid="{7F0D5A5F-7D16-44FC-80DD-F5482425875B}"/>
    <cellStyle name="Normal 5 39" xfId="2081" xr:uid="{0B2CA168-FBC5-493C-8277-02E0CDF7E26B}"/>
    <cellStyle name="Normal 5 39 2" xfId="2739" xr:uid="{A8AA7ADC-3FB4-474A-A01C-909662464452}"/>
    <cellStyle name="Normal 5 39 2 2" xfId="3719" xr:uid="{05E59626-3AB0-4518-A81B-8FE86E5B4DDF}"/>
    <cellStyle name="Normal 5 39 2 2 2" xfId="6957" xr:uid="{D4370C10-1B02-4F32-A42E-8D8C055DA2DB}"/>
    <cellStyle name="Normal 5 39 2 2 2 2" xfId="12412" xr:uid="{0D2B08D9-5642-47D6-8529-08206FD7F70E}"/>
    <cellStyle name="Normal 5 39 2 2 2 2 2" xfId="23284" xr:uid="{2CDFF94E-7D99-4604-8AFF-5A6132D674BD}"/>
    <cellStyle name="Normal 5 39 2 2 2 2 3" xfId="39318" xr:uid="{6887C15F-79A0-4EB5-A5E4-B6CDB6EC7DE8}"/>
    <cellStyle name="Normal 5 39 2 2 2 3" xfId="18395" xr:uid="{D32C8070-28AE-42CD-AC6A-1EA86EFC7255}"/>
    <cellStyle name="Normal 5 39 2 2 2 4" xfId="29244" xr:uid="{CDE658F3-399D-4EC0-AD4A-F3A4B3F8D5D0}"/>
    <cellStyle name="Normal 5 39 2 2 2 5" xfId="35350" xr:uid="{B43CE7CC-7584-4F1A-BACC-8F1F6EE596FA}"/>
    <cellStyle name="Normal 5 39 2 2 2 6" xfId="44518" xr:uid="{8D07FBB1-C9D1-4588-8375-A1470C14BCAF}"/>
    <cellStyle name="Normal 5 39 2 2 3" xfId="12413" xr:uid="{2DC6836A-B0DB-4EE6-A6A1-4E0566B5B077}"/>
    <cellStyle name="Normal 5 39 2 2 3 2" xfId="23285" xr:uid="{C1E82B04-D045-44D7-B492-BC6AB03A1BED}"/>
    <cellStyle name="Normal 5 39 2 2 3 3" xfId="37337" xr:uid="{D8B2BB0B-7CDD-4068-9B2F-AD6D1D5EACEC}"/>
    <cellStyle name="Normal 5 39 2 2 4" xfId="15339" xr:uid="{459CDE07-2D1E-46C2-9FE6-7223C8BB5F97}"/>
    <cellStyle name="Normal 5 39 2 2 5" xfId="26188" xr:uid="{1AF28A40-D28A-4A1B-BD42-6DCAAFD629C1}"/>
    <cellStyle name="Normal 5 39 2 2 6" xfId="32338" xr:uid="{E273F142-9694-451E-AD3B-B3735B7A1608}"/>
    <cellStyle name="Normal 5 39 2 2 7" xfId="41462" xr:uid="{BF089882-78C2-4AB7-AC59-A5ED69DBCF55}"/>
    <cellStyle name="Normal 5 39 2 3" xfId="5977" xr:uid="{10ECFA4F-2CD7-436F-A005-EF37F2CD2A72}"/>
    <cellStyle name="Normal 5 39 2 3 2" xfId="12414" xr:uid="{141E443F-7DE6-47D2-BE72-BF71A817AF2D}"/>
    <cellStyle name="Normal 5 39 2 3 2 2" xfId="23286" xr:uid="{67407EA7-DBF1-4CF7-ACAC-C16A0EB728C5}"/>
    <cellStyle name="Normal 5 39 2 3 2 3" xfId="39317" xr:uid="{E42A1A3D-16C0-4B63-8F11-823C3491B563}"/>
    <cellStyle name="Normal 5 39 2 3 3" xfId="17415" xr:uid="{4573DF6B-4880-4096-B2EA-CB959B92D88D}"/>
    <cellStyle name="Normal 5 39 2 3 4" xfId="28264" xr:uid="{0609C95C-D6D9-4DAB-9413-C7819C898EC4}"/>
    <cellStyle name="Normal 5 39 2 3 5" xfId="35349" xr:uid="{166FE232-BFC2-403F-A727-EF0C49DAD241}"/>
    <cellStyle name="Normal 5 39 2 3 6" xfId="43538" xr:uid="{5FFDF381-63F3-4509-A987-0518C63BBF2A}"/>
    <cellStyle name="Normal 5 39 2 4" xfId="12415" xr:uid="{DB9094FE-5E78-4F44-BB5C-D339E2BA2E23}"/>
    <cellStyle name="Normal 5 39 2 4 2" xfId="23287" xr:uid="{CBFDF820-4631-48E3-8484-22FDB9212ED6}"/>
    <cellStyle name="Normal 5 39 2 4 3" xfId="37336" xr:uid="{202306A2-8B09-4661-A85E-44C932E6728D}"/>
    <cellStyle name="Normal 5 39 2 5" xfId="14359" xr:uid="{DE64DA5A-178A-47DD-909B-26BC3F113E38}"/>
    <cellStyle name="Normal 5 39 2 6" xfId="25208" xr:uid="{DF1AD30B-15BD-4EC9-A5B9-F948D907D3A5}"/>
    <cellStyle name="Normal 5 39 2 7" xfId="31358" xr:uid="{F68694C2-7872-4B4D-9709-1F0B8713F238}"/>
    <cellStyle name="Normal 5 39 2 8" xfId="40482" xr:uid="{D955DEF4-9B91-4E78-B386-733C74928AF6}"/>
    <cellStyle name="Normal 5 39 3" xfId="3226" xr:uid="{D496EE15-02E2-4154-82C1-04AE827796BA}"/>
    <cellStyle name="Normal 5 39 3 2" xfId="6464" xr:uid="{E7850317-084A-42F5-B51D-FCCA43C9C7BC}"/>
    <cellStyle name="Normal 5 39 3 2 2" xfId="12416" xr:uid="{43CCD2CA-5AA6-4866-8D1B-50D6F6B543BD}"/>
    <cellStyle name="Normal 5 39 3 2 2 2" xfId="23288" xr:uid="{69F100D4-AADA-421B-8B08-7887F3474457}"/>
    <cellStyle name="Normal 5 39 3 2 2 3" xfId="39319" xr:uid="{3AB8B1B2-7011-49B9-8EED-D17E4D25D2BB}"/>
    <cellStyle name="Normal 5 39 3 2 3" xfId="17902" xr:uid="{CBE739A5-7A3F-4541-AEE1-69D8B1EF3404}"/>
    <cellStyle name="Normal 5 39 3 2 4" xfId="28751" xr:uid="{A8BC4B0C-9795-4DC4-8781-18DD6B6DE443}"/>
    <cellStyle name="Normal 5 39 3 2 5" xfId="35351" xr:uid="{88FB960A-4AF8-49C5-B3A8-E3D91CFE02F0}"/>
    <cellStyle name="Normal 5 39 3 2 6" xfId="44025" xr:uid="{EB038ED3-D409-4173-AD36-B3AF27C2455E}"/>
    <cellStyle name="Normal 5 39 3 3" xfId="12417" xr:uid="{C73ED932-9465-4F42-AE4B-90F6827A91E9}"/>
    <cellStyle name="Normal 5 39 3 3 2" xfId="23289" xr:uid="{65E9E44F-CF99-4178-9CB0-B9E222249504}"/>
    <cellStyle name="Normal 5 39 3 3 3" xfId="37338" xr:uid="{A591467E-935B-4654-A2C5-91EB78001F17}"/>
    <cellStyle name="Normal 5 39 3 4" xfId="14846" xr:uid="{E8392636-E7CD-4D6B-863B-596142480376}"/>
    <cellStyle name="Normal 5 39 3 5" xfId="25695" xr:uid="{3160CF8B-3D5B-4061-9B4D-C17155A423B7}"/>
    <cellStyle name="Normal 5 39 3 6" xfId="31845" xr:uid="{191138AE-D2F7-400A-8270-A19D5CFD52B2}"/>
    <cellStyle name="Normal 5 39 3 7" xfId="40969" xr:uid="{61CA5216-8915-4B2B-BF41-0F4B4BB14AE3}"/>
    <cellStyle name="Normal 5 39 4" xfId="5484" xr:uid="{F9ACB4FE-3DC6-4402-90B1-8B7A2D9A5CAD}"/>
    <cellStyle name="Normal 5 39 4 2" xfId="12418" xr:uid="{4E278141-574E-49AB-A1AC-A20C8DB80DB1}"/>
    <cellStyle name="Normal 5 39 4 2 2" xfId="23290" xr:uid="{83DCC565-5D9F-4B73-AF97-CC61C6BF229C}"/>
    <cellStyle name="Normal 5 39 4 2 3" xfId="38300" xr:uid="{5670AE3F-022C-4C15-A887-A6FF9B9388A7}"/>
    <cellStyle name="Normal 5 39 4 3" xfId="16922" xr:uid="{594AC864-2F3D-477C-B918-D6E9B39F71FB}"/>
    <cellStyle name="Normal 5 39 4 4" xfId="27771" xr:uid="{20F15D2C-AE71-49E2-9D2E-B033579821DE}"/>
    <cellStyle name="Normal 5 39 4 5" xfId="34335" xr:uid="{7EE72727-E4EE-4FC9-A09C-A840EBB8B4CF}"/>
    <cellStyle name="Normal 5 39 4 6" xfId="43045" xr:uid="{C73880A2-5FB8-438A-B97D-C5ED465308B0}"/>
    <cellStyle name="Normal 5 39 5" xfId="12419" xr:uid="{F902265E-02B4-413C-BE5D-1DE17F121C3E}"/>
    <cellStyle name="Normal 5 39 5 2" xfId="23291" xr:uid="{0D37A656-F95C-4109-89EA-EA31C80CB8E8}"/>
    <cellStyle name="Normal 5 39 5 3" xfId="36318" xr:uid="{E387E1AC-85C5-4FA6-AEB7-82BE4265F62A}"/>
    <cellStyle name="Normal 5 39 6" xfId="13866" xr:uid="{34C12407-3318-4AC4-BA83-3B7E0021C486}"/>
    <cellStyle name="Normal 5 39 7" xfId="24715" xr:uid="{2A901960-D406-4EE5-B995-9FF3C9F765C6}"/>
    <cellStyle name="Normal 5 39 8" xfId="30868" xr:uid="{7375F2AC-0C7E-4D39-AD3C-DA6134ABB2FA}"/>
    <cellStyle name="Normal 5 39 9" xfId="39989" xr:uid="{65465831-3C37-4521-9FF3-D7317FC97992}"/>
    <cellStyle name="Normal 5 4" xfId="1094" xr:uid="{AD5E5569-6E5B-4CB9-BCFD-DE6DBD4BDCD7}"/>
    <cellStyle name="Normal 5 4 2" xfId="2082" xr:uid="{01EBACF0-019C-4467-99F5-45D4E379363D}"/>
    <cellStyle name="Normal 5 4 3" xfId="2083" xr:uid="{8E62C275-8B35-4469-B3E4-C077E8707904}"/>
    <cellStyle name="Normal 5 4 4" xfId="2084" xr:uid="{43E45BF7-6DA4-4D9A-8EFB-9916DD7680D0}"/>
    <cellStyle name="Normal 5 4 5" xfId="2085" xr:uid="{AE7E914D-84CB-485B-A5FE-2CB60F7E4374}"/>
    <cellStyle name="Normal 5 4 6" xfId="2086" xr:uid="{48844578-44BC-4B8C-B813-388BC9C31D43}"/>
    <cellStyle name="Normal 5 4 7" xfId="2087" xr:uid="{A2AF1F6A-CA8B-439A-9906-BF35258A4D02}"/>
    <cellStyle name="Normal 5 40" xfId="2088" xr:uid="{7802E734-FBE9-4193-B982-0BABDEB99520}"/>
    <cellStyle name="Normal 5 40 2" xfId="2740" xr:uid="{107AAD93-FE28-4C56-BBE6-249959316C58}"/>
    <cellStyle name="Normal 5 40 2 2" xfId="3720" xr:uid="{FEFB0405-F0A7-4CB8-84C9-63D94D1432B7}"/>
    <cellStyle name="Normal 5 40 2 2 2" xfId="6958" xr:uid="{AE4FBEDC-B93E-42E6-9EAF-3933354BC6E0}"/>
    <cellStyle name="Normal 5 40 2 2 2 2" xfId="12420" xr:uid="{CC9FF8C8-98DF-4889-AD30-3F395C348755}"/>
    <cellStyle name="Normal 5 40 2 2 2 2 2" xfId="23292" xr:uid="{22FFF20B-908A-46C7-AEF6-F709006E73A9}"/>
    <cellStyle name="Normal 5 40 2 2 2 2 3" xfId="39321" xr:uid="{B6A50943-644C-4993-93C8-8F3B56F76611}"/>
    <cellStyle name="Normal 5 40 2 2 2 3" xfId="18396" xr:uid="{7CC3E6B6-EC51-40D6-B38F-5F2D2BE4CC48}"/>
    <cellStyle name="Normal 5 40 2 2 2 4" xfId="29245" xr:uid="{01C605E2-453D-458A-9706-930762FF79DF}"/>
    <cellStyle name="Normal 5 40 2 2 2 5" xfId="35353" xr:uid="{53356E86-4FBC-4313-9DE9-67CE35EB0A63}"/>
    <cellStyle name="Normal 5 40 2 2 2 6" xfId="44519" xr:uid="{26ECCD60-170C-4350-8433-6C5D7C1E9407}"/>
    <cellStyle name="Normal 5 40 2 2 3" xfId="12421" xr:uid="{4133F149-81A3-4A55-9AB9-7E2640C40751}"/>
    <cellStyle name="Normal 5 40 2 2 3 2" xfId="23293" xr:uid="{4CF007C9-5D78-408C-BED0-381DFD5444E5}"/>
    <cellStyle name="Normal 5 40 2 2 3 3" xfId="37340" xr:uid="{3C8FC1B7-56A1-4EAD-86BC-E960301B0096}"/>
    <cellStyle name="Normal 5 40 2 2 4" xfId="15340" xr:uid="{49B9A512-1A64-43A9-8BB1-8A252445DA85}"/>
    <cellStyle name="Normal 5 40 2 2 5" xfId="26189" xr:uid="{2C8A392C-046D-4452-B847-84C6FB827D3D}"/>
    <cellStyle name="Normal 5 40 2 2 6" xfId="32339" xr:uid="{ED47EE7E-3AA7-479B-95F3-F905791C72FE}"/>
    <cellStyle name="Normal 5 40 2 2 7" xfId="41463" xr:uid="{7E63BDE9-16FA-4364-B566-A6A65FBB0272}"/>
    <cellStyle name="Normal 5 40 2 3" xfId="5978" xr:uid="{382A1398-9482-4934-B3A9-EB6CBDBAE901}"/>
    <cellStyle name="Normal 5 40 2 3 2" xfId="12422" xr:uid="{583BA86A-F632-48FD-8A4A-D1F0FCB72485}"/>
    <cellStyle name="Normal 5 40 2 3 2 2" xfId="23294" xr:uid="{50967AA3-3907-4218-852B-A516AC3F9893}"/>
    <cellStyle name="Normal 5 40 2 3 2 3" xfId="39320" xr:uid="{54F3EC2F-1DF2-4B29-AA1C-11BA4039ADBC}"/>
    <cellStyle name="Normal 5 40 2 3 3" xfId="17416" xr:uid="{50D2497F-A2BD-48CE-B36A-D3DA97F28ECD}"/>
    <cellStyle name="Normal 5 40 2 3 4" xfId="28265" xr:uid="{9AF20868-F68E-4768-8F10-B598671929B8}"/>
    <cellStyle name="Normal 5 40 2 3 5" xfId="35352" xr:uid="{423591EE-C6F2-4070-8860-B71EF3971554}"/>
    <cellStyle name="Normal 5 40 2 3 6" xfId="43539" xr:uid="{6E2F64FA-A4A7-4C07-AAE5-9E97F0C35EEE}"/>
    <cellStyle name="Normal 5 40 2 4" xfId="12423" xr:uid="{A5C3D183-585D-4974-8191-0895A572904C}"/>
    <cellStyle name="Normal 5 40 2 4 2" xfId="23295" xr:uid="{EF3BBE22-A668-4C1D-A799-8B3C1B7A66DF}"/>
    <cellStyle name="Normal 5 40 2 4 3" xfId="37339" xr:uid="{6F9ABE62-C64F-4CB1-B1A3-9928C825D07C}"/>
    <cellStyle name="Normal 5 40 2 5" xfId="14360" xr:uid="{9E2E7AED-A129-4165-9F32-3A6164C974B2}"/>
    <cellStyle name="Normal 5 40 2 6" xfId="25209" xr:uid="{41329B1E-048E-4DAA-A1A5-9B5416DF73A1}"/>
    <cellStyle name="Normal 5 40 2 7" xfId="31359" xr:uid="{D16B95F5-6C89-41CA-97E3-591FEB1AFD00}"/>
    <cellStyle name="Normal 5 40 2 8" xfId="40483" xr:uid="{BF9B0FB3-6401-4BF0-9B64-FF79CC74367C}"/>
    <cellStyle name="Normal 5 40 3" xfId="3227" xr:uid="{8380302F-3D3E-471B-BB5B-A3B7063E061D}"/>
    <cellStyle name="Normal 5 40 3 2" xfId="6465" xr:uid="{E1CEC3B5-EAF8-4C27-B6E0-15AEA9145B6E}"/>
    <cellStyle name="Normal 5 40 3 2 2" xfId="12424" xr:uid="{3A47C0C3-1610-487C-9D06-01B083B2BFAB}"/>
    <cellStyle name="Normal 5 40 3 2 2 2" xfId="23296" xr:uid="{5334567A-B7BF-4B5D-A3D8-36161CA46B57}"/>
    <cellStyle name="Normal 5 40 3 2 2 3" xfId="39322" xr:uid="{281CD5E2-9505-4655-BECB-6FA806705BE4}"/>
    <cellStyle name="Normal 5 40 3 2 3" xfId="17903" xr:uid="{7179FF41-1D4C-4CC0-AA65-369A9BB2D36E}"/>
    <cellStyle name="Normal 5 40 3 2 4" xfId="28752" xr:uid="{E7CDCDA2-0329-4C1C-8CA1-6FBD7B5CF197}"/>
    <cellStyle name="Normal 5 40 3 2 5" xfId="35354" xr:uid="{F3765154-FED3-491C-B868-7F4AEADC7914}"/>
    <cellStyle name="Normal 5 40 3 2 6" xfId="44026" xr:uid="{D01C4A89-F0AC-411A-8012-05B29C2CC4A0}"/>
    <cellStyle name="Normal 5 40 3 3" xfId="12425" xr:uid="{A2AA09DB-A449-443C-8958-7A7C8885DCD7}"/>
    <cellStyle name="Normal 5 40 3 3 2" xfId="23297" xr:uid="{5FA0233A-2D95-4FD1-A855-E984CDD00706}"/>
    <cellStyle name="Normal 5 40 3 3 3" xfId="37341" xr:uid="{100E57DE-63B5-475F-886A-ED61CBC1F17B}"/>
    <cellStyle name="Normal 5 40 3 4" xfId="14847" xr:uid="{C7DE9F5D-0BA4-487E-A63C-E1A7452C32D6}"/>
    <cellStyle name="Normal 5 40 3 5" xfId="25696" xr:uid="{8EFF7566-22B1-4C54-A177-AC5CEF0FB8A4}"/>
    <cellStyle name="Normal 5 40 3 6" xfId="31846" xr:uid="{133BC8E1-A504-4E33-BB66-2E49BB5CFDF6}"/>
    <cellStyle name="Normal 5 40 3 7" xfId="40970" xr:uid="{F603DBE3-5DD7-40FD-9BE9-CEC2F9D10D4B}"/>
    <cellStyle name="Normal 5 40 4" xfId="5485" xr:uid="{45E0D7D9-B7EC-44B8-8BB7-94201A5B71FC}"/>
    <cellStyle name="Normal 5 40 4 2" xfId="12426" xr:uid="{CDE89DA9-9887-4D37-9EC2-FB6FC12DF80B}"/>
    <cellStyle name="Normal 5 40 4 2 2" xfId="23298" xr:uid="{67E37C5A-0536-4EDD-9D08-B863F59F977C}"/>
    <cellStyle name="Normal 5 40 4 2 3" xfId="38301" xr:uid="{97A951CB-6307-425B-98B0-7D1B47F5BF58}"/>
    <cellStyle name="Normal 5 40 4 3" xfId="16923" xr:uid="{D1898F73-E980-4E82-82B9-CB5229D825F9}"/>
    <cellStyle name="Normal 5 40 4 4" xfId="27772" xr:uid="{6032C5FD-AE8F-49FD-A696-93A41CEC91C9}"/>
    <cellStyle name="Normal 5 40 4 5" xfId="34336" xr:uid="{4F6459C2-3753-4442-9C3C-3694BAD53BBA}"/>
    <cellStyle name="Normal 5 40 4 6" xfId="43046" xr:uid="{DA99C7FE-881F-4A33-9B9C-A6A491D0E043}"/>
    <cellStyle name="Normal 5 40 5" xfId="12427" xr:uid="{331DF068-7303-493B-A0D3-2E266245EC58}"/>
    <cellStyle name="Normal 5 40 5 2" xfId="23299" xr:uid="{9882CD75-DADE-458D-9F56-E0A5BDA70456}"/>
    <cellStyle name="Normal 5 40 5 3" xfId="36319" xr:uid="{7C333DD2-E34E-4FDB-ADB7-B1554E897A68}"/>
    <cellStyle name="Normal 5 40 6" xfId="13867" xr:uid="{FDE4E3CE-F313-4FBC-813A-271D21840816}"/>
    <cellStyle name="Normal 5 40 7" xfId="24716" xr:uid="{7C34E6B6-93E8-4A7E-999D-5F36B6FB7305}"/>
    <cellStyle name="Normal 5 40 8" xfId="30869" xr:uid="{9B262FF5-83DF-48F8-89CB-4C830EB60999}"/>
    <cellStyle name="Normal 5 40 9" xfId="39990" xr:uid="{A11B51CE-2A1F-4AC2-B5D2-CB799B7BB833}"/>
    <cellStyle name="Normal 5 41" xfId="2089" xr:uid="{6B67AA25-36E9-408C-B694-74A8F535A7AD}"/>
    <cellStyle name="Normal 5 41 2" xfId="2741" xr:uid="{6F1D99F5-A8A3-4CA3-999D-D6B5DDD6AB09}"/>
    <cellStyle name="Normal 5 41 2 2" xfId="3721" xr:uid="{0417F637-C87A-4B03-8619-3BC4C169B0B5}"/>
    <cellStyle name="Normal 5 41 2 2 2" xfId="6959" xr:uid="{5B87B862-7594-489E-BF2D-8ADA835E99A4}"/>
    <cellStyle name="Normal 5 41 2 2 2 2" xfId="12428" xr:uid="{D36BC35E-1EDE-4715-873C-7E70FBC3B35D}"/>
    <cellStyle name="Normal 5 41 2 2 2 2 2" xfId="23300" xr:uid="{6367A9C0-F2D9-43F8-888A-CE5D2BF4D6E8}"/>
    <cellStyle name="Normal 5 41 2 2 2 2 3" xfId="39324" xr:uid="{6E8EF29C-9241-4F9B-A36B-5E9B83F37293}"/>
    <cellStyle name="Normal 5 41 2 2 2 3" xfId="18397" xr:uid="{D46B0E1C-112D-40F9-8DC6-C6CF6D497699}"/>
    <cellStyle name="Normal 5 41 2 2 2 4" xfId="29246" xr:uid="{E5CBC1E0-6639-427A-8B2A-65AEE1CF7D57}"/>
    <cellStyle name="Normal 5 41 2 2 2 5" xfId="35356" xr:uid="{AD5DFA07-30AB-4126-9F20-B744AB783535}"/>
    <cellStyle name="Normal 5 41 2 2 2 6" xfId="44520" xr:uid="{AF89E65D-A031-40E5-AAA0-391878A617A1}"/>
    <cellStyle name="Normal 5 41 2 2 3" xfId="12429" xr:uid="{51CDAF67-441D-46C5-9008-DD9BCB241DF3}"/>
    <cellStyle name="Normal 5 41 2 2 3 2" xfId="23301" xr:uid="{74AD62C5-0B1A-4333-A61C-30015988F416}"/>
    <cellStyle name="Normal 5 41 2 2 3 3" xfId="37343" xr:uid="{B9BFCC08-5066-4454-84B6-371C8ABCC0F9}"/>
    <cellStyle name="Normal 5 41 2 2 4" xfId="15341" xr:uid="{F53172B5-C641-49EF-99F4-8AFAFCE87A8F}"/>
    <cellStyle name="Normal 5 41 2 2 5" xfId="26190" xr:uid="{37C85190-19CF-4A34-B490-00203333F536}"/>
    <cellStyle name="Normal 5 41 2 2 6" xfId="32340" xr:uid="{E3CB7E8B-BBB7-45B3-B2A0-B79FB41508C8}"/>
    <cellStyle name="Normal 5 41 2 2 7" xfId="41464" xr:uid="{2C8309A5-EC1C-42A7-A6E4-B5A75FC2E6D1}"/>
    <cellStyle name="Normal 5 41 2 3" xfId="5979" xr:uid="{5B684A95-3721-4EA7-970E-D296D2EF01CF}"/>
    <cellStyle name="Normal 5 41 2 3 2" xfId="12430" xr:uid="{19B19E5B-3B07-4B4E-B94F-276C86552857}"/>
    <cellStyle name="Normal 5 41 2 3 2 2" xfId="23302" xr:uid="{A7B71CD6-5A29-432A-B534-56536325043C}"/>
    <cellStyle name="Normal 5 41 2 3 2 3" xfId="39323" xr:uid="{60F64EE2-30E0-413E-8FC7-15CB76FA129C}"/>
    <cellStyle name="Normal 5 41 2 3 3" xfId="17417" xr:uid="{AAF7201A-1249-4200-8458-87DAF0B18A8E}"/>
    <cellStyle name="Normal 5 41 2 3 4" xfId="28266" xr:uid="{299BC3B8-6E97-467B-821B-1211131838C4}"/>
    <cellStyle name="Normal 5 41 2 3 5" xfId="35355" xr:uid="{731B3E8A-4D55-45F8-96FA-5609BD8BDEAA}"/>
    <cellStyle name="Normal 5 41 2 3 6" xfId="43540" xr:uid="{0EF47B98-64DB-4B77-B04B-B2B4694A1869}"/>
    <cellStyle name="Normal 5 41 2 4" xfId="12431" xr:uid="{F095E254-8450-4FAA-A523-1BFFD7EF3346}"/>
    <cellStyle name="Normal 5 41 2 4 2" xfId="23303" xr:uid="{1BB2CE0F-E2D3-4496-B9BE-ABA3944E7BDD}"/>
    <cellStyle name="Normal 5 41 2 4 3" xfId="37342" xr:uid="{A8938791-77FB-4669-A6CB-382E5A55315B}"/>
    <cellStyle name="Normal 5 41 2 5" xfId="14361" xr:uid="{924FEE49-2BC8-4E6C-8B0A-6BEB2EE3B7A1}"/>
    <cellStyle name="Normal 5 41 2 6" xfId="25210" xr:uid="{868CD4C4-E0FA-4497-9AD1-A1CA6E46C55F}"/>
    <cellStyle name="Normal 5 41 2 7" xfId="31360" xr:uid="{64716CDB-5151-4717-A6CA-55D0123FCBC5}"/>
    <cellStyle name="Normal 5 41 2 8" xfId="40484" xr:uid="{07F83BBF-66C0-4F84-B8BC-C6396011748C}"/>
    <cellStyle name="Normal 5 41 3" xfId="3228" xr:uid="{E43DBEE5-A68C-4D15-839E-43D9BB121CA4}"/>
    <cellStyle name="Normal 5 41 3 2" xfId="6466" xr:uid="{AFF6F40F-0340-4106-926F-77812430AD58}"/>
    <cellStyle name="Normal 5 41 3 2 2" xfId="12432" xr:uid="{D0B33CD7-D734-4389-AD0E-9C3780E768CD}"/>
    <cellStyle name="Normal 5 41 3 2 2 2" xfId="23304" xr:uid="{355EE704-C510-464E-B83A-4A43A274B6B5}"/>
    <cellStyle name="Normal 5 41 3 2 2 3" xfId="39325" xr:uid="{325A3A96-927A-477D-8741-76863554D414}"/>
    <cellStyle name="Normal 5 41 3 2 3" xfId="17904" xr:uid="{978DF5DB-708F-47D0-856A-53ED8495164B}"/>
    <cellStyle name="Normal 5 41 3 2 4" xfId="28753" xr:uid="{D2E463CF-7589-4A75-9BF1-E3D44335963E}"/>
    <cellStyle name="Normal 5 41 3 2 5" xfId="35357" xr:uid="{58A81E29-C681-4A8F-9C8D-E324F6CF3EDC}"/>
    <cellStyle name="Normal 5 41 3 2 6" xfId="44027" xr:uid="{358B0A7D-ABD5-4D4E-A831-F7D490066638}"/>
    <cellStyle name="Normal 5 41 3 3" xfId="12433" xr:uid="{B72003DA-B120-46BB-A1F3-B5D98595C2F9}"/>
    <cellStyle name="Normal 5 41 3 3 2" xfId="23305" xr:uid="{F6D940C2-02D5-49B1-9A96-76687A5865E1}"/>
    <cellStyle name="Normal 5 41 3 3 3" xfId="37344" xr:uid="{E7A05643-ACB0-4369-AED5-0232A55538B5}"/>
    <cellStyle name="Normal 5 41 3 4" xfId="14848" xr:uid="{47CD086B-5F4C-4AE8-8776-F27CDE09B428}"/>
    <cellStyle name="Normal 5 41 3 5" xfId="25697" xr:uid="{4502179D-118E-4163-BB9F-88C411C706F4}"/>
    <cellStyle name="Normal 5 41 3 6" xfId="31847" xr:uid="{08E3616C-8B70-42F5-93C1-96364C3F4855}"/>
    <cellStyle name="Normal 5 41 3 7" xfId="40971" xr:uid="{7BD338B6-B66C-4C72-978D-3CD9BDD193F8}"/>
    <cellStyle name="Normal 5 41 4" xfId="5486" xr:uid="{7C5DAF63-AA93-4944-9F31-8B0C13C324C9}"/>
    <cellStyle name="Normal 5 41 4 2" xfId="12434" xr:uid="{88A816BD-2A91-45DF-A679-92B7606BEFCA}"/>
    <cellStyle name="Normal 5 41 4 2 2" xfId="23306" xr:uid="{31032A1B-9272-4790-8117-A8C5ABFBE925}"/>
    <cellStyle name="Normal 5 41 4 2 3" xfId="38302" xr:uid="{83188221-9133-414E-9B7F-7DC314EA4AEB}"/>
    <cellStyle name="Normal 5 41 4 3" xfId="16924" xr:uid="{C85A3FAD-909F-4498-B5CB-CABCC905888A}"/>
    <cellStyle name="Normal 5 41 4 4" xfId="27773" xr:uid="{AC049ACF-5739-43B4-A54C-632AB7141D28}"/>
    <cellStyle name="Normal 5 41 4 5" xfId="34337" xr:uid="{71705FA7-267B-451F-A5B3-BE0CB4A67F29}"/>
    <cellStyle name="Normal 5 41 4 6" xfId="43047" xr:uid="{E493F198-C8D5-4AB8-9408-61F91CCD8FF1}"/>
    <cellStyle name="Normal 5 41 5" xfId="12435" xr:uid="{FD420A48-1450-4B86-B2C0-32B47E2FB357}"/>
    <cellStyle name="Normal 5 41 5 2" xfId="23307" xr:uid="{09F1B6EA-A113-4D24-9328-706CC256CE15}"/>
    <cellStyle name="Normal 5 41 5 3" xfId="36320" xr:uid="{6540EE9A-B9E6-4576-AB06-21C55F152175}"/>
    <cellStyle name="Normal 5 41 6" xfId="13868" xr:uid="{08CA604C-7F4A-45A7-ABAC-DA2DFFB44BFD}"/>
    <cellStyle name="Normal 5 41 7" xfId="24717" xr:uid="{6220268C-1102-4C1D-9093-753F4D7E8BCB}"/>
    <cellStyle name="Normal 5 41 8" xfId="30870" xr:uid="{745A95A4-3B38-4C68-A7C7-63B73C3978CA}"/>
    <cellStyle name="Normal 5 41 9" xfId="39991" xr:uid="{713BD57C-909A-4061-ADFC-63728E701785}"/>
    <cellStyle name="Normal 5 42" xfId="2090" xr:uid="{6A6A0894-381E-4032-BB6D-DB8C3BF7EEBE}"/>
    <cellStyle name="Normal 5 42 2" xfId="2742" xr:uid="{35740E01-D124-4C70-81B6-E286FB283659}"/>
    <cellStyle name="Normal 5 42 2 2" xfId="3722" xr:uid="{9774FCE5-76B8-42B5-B4D0-B8AF63604F61}"/>
    <cellStyle name="Normal 5 42 2 2 2" xfId="6960" xr:uid="{DD7CA8EB-F380-4752-99CC-ED52A684EC9F}"/>
    <cellStyle name="Normal 5 42 2 2 2 2" xfId="12436" xr:uid="{08384D86-588E-4B9E-81CB-2BB7834EF966}"/>
    <cellStyle name="Normal 5 42 2 2 2 2 2" xfId="23308" xr:uid="{95633A71-B4C3-4BDA-B43C-D8FEA43AC5B8}"/>
    <cellStyle name="Normal 5 42 2 2 2 2 3" xfId="39327" xr:uid="{5F475810-2294-4961-8C58-43BE3CF7E053}"/>
    <cellStyle name="Normal 5 42 2 2 2 3" xfId="18398" xr:uid="{FE3F75DF-00C9-4904-B256-651CEEB48A78}"/>
    <cellStyle name="Normal 5 42 2 2 2 4" xfId="29247" xr:uid="{75F351E4-5DEA-4A13-B597-BAA19C910874}"/>
    <cellStyle name="Normal 5 42 2 2 2 5" xfId="35359" xr:uid="{EF89AA88-8FB6-44F4-885D-A14B6382C208}"/>
    <cellStyle name="Normal 5 42 2 2 2 6" xfId="44521" xr:uid="{35BA46D8-BBD0-433F-933B-6378AEFB8083}"/>
    <cellStyle name="Normal 5 42 2 2 3" xfId="12437" xr:uid="{E4B70DEF-1F89-461C-B033-79134A9A6BF7}"/>
    <cellStyle name="Normal 5 42 2 2 3 2" xfId="23309" xr:uid="{548D83C3-3DDF-42E7-BA6B-2B5521C66648}"/>
    <cellStyle name="Normal 5 42 2 2 3 3" xfId="37346" xr:uid="{FA0FF046-9BDA-44F3-A1C4-F604C9339648}"/>
    <cellStyle name="Normal 5 42 2 2 4" xfId="15342" xr:uid="{AF162C68-5E3D-4756-B881-D8B095FE1B82}"/>
    <cellStyle name="Normal 5 42 2 2 5" xfId="26191" xr:uid="{67E72B56-5F99-4D3E-A74B-16F3863004E9}"/>
    <cellStyle name="Normal 5 42 2 2 6" xfId="32341" xr:uid="{F2E26396-44CE-4177-A110-690D1092B87D}"/>
    <cellStyle name="Normal 5 42 2 2 7" xfId="41465" xr:uid="{36644DA7-58DE-4992-BCC6-0309505D1323}"/>
    <cellStyle name="Normal 5 42 2 3" xfId="5980" xr:uid="{E52D5968-51A3-4046-8AA0-ADA976B8B220}"/>
    <cellStyle name="Normal 5 42 2 3 2" xfId="12438" xr:uid="{BC8013E5-8A8E-4CC9-B82C-F51047AB4EA3}"/>
    <cellStyle name="Normal 5 42 2 3 2 2" xfId="23310" xr:uid="{1A6D2E0A-74C1-401D-807F-9B5C900866BA}"/>
    <cellStyle name="Normal 5 42 2 3 2 3" xfId="39326" xr:uid="{048F6210-5D05-4497-AC87-FE3C71E5BEEC}"/>
    <cellStyle name="Normal 5 42 2 3 3" xfId="17418" xr:uid="{D8A14126-5E1E-4304-AB83-4FB42F22F4B8}"/>
    <cellStyle name="Normal 5 42 2 3 4" xfId="28267" xr:uid="{150A5F84-172C-4253-8A15-F8D7FE0DC446}"/>
    <cellStyle name="Normal 5 42 2 3 5" xfId="35358" xr:uid="{156DF76F-E9A2-4343-B1C3-8FF13FAB194F}"/>
    <cellStyle name="Normal 5 42 2 3 6" xfId="43541" xr:uid="{CB707C91-55C9-4640-AAFB-1ED82CCBAD61}"/>
    <cellStyle name="Normal 5 42 2 4" xfId="12439" xr:uid="{9C86FAB5-429C-4499-80A6-31345118C887}"/>
    <cellStyle name="Normal 5 42 2 4 2" xfId="23311" xr:uid="{DBE71448-220F-4207-BE52-4FBAA9EA745C}"/>
    <cellStyle name="Normal 5 42 2 4 3" xfId="37345" xr:uid="{1D2FE05A-81D9-4595-93EB-FDD7CD5B2E3D}"/>
    <cellStyle name="Normal 5 42 2 5" xfId="14362" xr:uid="{64B5CEB2-8E33-46A4-A4F9-301D986B02B1}"/>
    <cellStyle name="Normal 5 42 2 6" xfId="25211" xr:uid="{8C766151-9183-40BA-97BD-F85B403F6123}"/>
    <cellStyle name="Normal 5 42 2 7" xfId="31361" xr:uid="{24FDDB3D-7557-42FA-9E9C-6740B39F3E4B}"/>
    <cellStyle name="Normal 5 42 2 8" xfId="40485" xr:uid="{8609D87F-BCFC-458B-B87A-D05B9DF2378D}"/>
    <cellStyle name="Normal 5 42 3" xfId="3229" xr:uid="{C16ACA45-B584-4848-B5A6-FAAA130662F5}"/>
    <cellStyle name="Normal 5 42 3 2" xfId="6467" xr:uid="{0C6F17AF-6C09-452F-875F-5812D5104C8F}"/>
    <cellStyle name="Normal 5 42 3 2 2" xfId="12440" xr:uid="{15054019-4AE4-4C65-8B06-25546217AA56}"/>
    <cellStyle name="Normal 5 42 3 2 2 2" xfId="23312" xr:uid="{DC8EEB97-E73E-4F55-A3BC-A6CEAA19035C}"/>
    <cellStyle name="Normal 5 42 3 2 2 3" xfId="39328" xr:uid="{CDD151CD-6279-4BDE-B5B2-638CA04A7048}"/>
    <cellStyle name="Normal 5 42 3 2 3" xfId="17905" xr:uid="{34C43CA0-E710-4A0A-B6AB-099B928A89C7}"/>
    <cellStyle name="Normal 5 42 3 2 4" xfId="28754" xr:uid="{6637C7F8-FDFD-4A8D-9490-C0BE9BF473BD}"/>
    <cellStyle name="Normal 5 42 3 2 5" xfId="35360" xr:uid="{FA6AE32A-0AB5-4ADD-911F-4D84FC425F72}"/>
    <cellStyle name="Normal 5 42 3 2 6" xfId="44028" xr:uid="{3CC3D6FE-3902-40F9-9FF7-FCFD1025ECCF}"/>
    <cellStyle name="Normal 5 42 3 3" xfId="12441" xr:uid="{E6BA4442-66EB-442D-AD38-1F7FE525C3AC}"/>
    <cellStyle name="Normal 5 42 3 3 2" xfId="23313" xr:uid="{EBEB95D4-AFC8-4942-9878-8AD80FD1D0BC}"/>
    <cellStyle name="Normal 5 42 3 3 3" xfId="37347" xr:uid="{6EBED332-928C-4D3D-83BA-277347148630}"/>
    <cellStyle name="Normal 5 42 3 4" xfId="14849" xr:uid="{58E1F32D-45B2-49AC-B636-EE26440FBE43}"/>
    <cellStyle name="Normal 5 42 3 5" xfId="25698" xr:uid="{FA1310F0-F1B9-4961-9777-ED1AAE392E53}"/>
    <cellStyle name="Normal 5 42 3 6" xfId="31848" xr:uid="{C9A62ECA-3C6F-4CCA-AC74-2E6C95B3043C}"/>
    <cellStyle name="Normal 5 42 3 7" xfId="40972" xr:uid="{D5EEFA8B-CE90-446F-B20E-8545E8C7970A}"/>
    <cellStyle name="Normal 5 42 4" xfId="5487" xr:uid="{FDC7F821-933C-4B9D-A1F6-90AC08849750}"/>
    <cellStyle name="Normal 5 42 4 2" xfId="12442" xr:uid="{6F0149F7-FA66-4986-8B43-9E6A62CDDA8F}"/>
    <cellStyle name="Normal 5 42 4 2 2" xfId="23314" xr:uid="{DA5038F8-181D-4987-8161-02405F2C0527}"/>
    <cellStyle name="Normal 5 42 4 2 3" xfId="38303" xr:uid="{5EFD4816-D101-4394-96F1-0DE65E3755CA}"/>
    <cellStyle name="Normal 5 42 4 3" xfId="16925" xr:uid="{08050D4F-5B76-4BDC-AA04-2983E56CBECA}"/>
    <cellStyle name="Normal 5 42 4 4" xfId="27774" xr:uid="{2956C105-52DE-4797-8CCB-60FF60E7214D}"/>
    <cellStyle name="Normal 5 42 4 5" xfId="34338" xr:uid="{B26ADACA-89AF-4B16-B7AE-B35C41CECF59}"/>
    <cellStyle name="Normal 5 42 4 6" xfId="43048" xr:uid="{1C817B85-EAE9-49BF-8C9B-7FCFB24BE530}"/>
    <cellStyle name="Normal 5 42 5" xfId="12443" xr:uid="{3681B637-C713-4410-89FE-575202517291}"/>
    <cellStyle name="Normal 5 42 5 2" xfId="23315" xr:uid="{C61725F8-C6D1-462D-B3B0-C9175AB0B7BD}"/>
    <cellStyle name="Normal 5 42 5 3" xfId="36321" xr:uid="{AFD19102-355A-4A20-9FD5-8D72B0CE8CC4}"/>
    <cellStyle name="Normal 5 42 6" xfId="13869" xr:uid="{38606E46-51A5-4403-BDAB-628FA78D600C}"/>
    <cellStyle name="Normal 5 42 7" xfId="24718" xr:uid="{C9E69BC5-E331-4059-81A6-B6217DFA21A9}"/>
    <cellStyle name="Normal 5 42 8" xfId="30871" xr:uid="{BA9583B3-3675-4EB3-9082-BB57910919C4}"/>
    <cellStyle name="Normal 5 42 9" xfId="39992" xr:uid="{D26B3937-DD4F-4674-BE79-400A757DC188}"/>
    <cellStyle name="Normal 5 43" xfId="2091" xr:uid="{4A881BAC-89E6-45BD-956D-D22D3616D226}"/>
    <cellStyle name="Normal 5 43 2" xfId="2743" xr:uid="{6ECF3332-80DB-439F-9066-471FC87027B0}"/>
    <cellStyle name="Normal 5 43 2 2" xfId="3723" xr:uid="{1C642C87-90E9-47A1-B4C6-DD86AEC76591}"/>
    <cellStyle name="Normal 5 43 2 2 2" xfId="6961" xr:uid="{5EF53FE8-326B-4304-A101-E4D3928DB175}"/>
    <cellStyle name="Normal 5 43 2 2 2 2" xfId="12444" xr:uid="{E91E5BF7-5EE2-4CF2-8A66-E2F52B675BA9}"/>
    <cellStyle name="Normal 5 43 2 2 2 2 2" xfId="23316" xr:uid="{401F9669-6AF8-42AF-A06E-D3C1E494F90A}"/>
    <cellStyle name="Normal 5 43 2 2 2 2 3" xfId="39330" xr:uid="{073C1A5E-9B49-44AB-BF75-487E630D367D}"/>
    <cellStyle name="Normal 5 43 2 2 2 3" xfId="18399" xr:uid="{8510D910-F481-4051-B2E0-F379CDDAC0E7}"/>
    <cellStyle name="Normal 5 43 2 2 2 4" xfId="29248" xr:uid="{829ACBB7-96EB-4DED-9A79-3BF813FC8FB9}"/>
    <cellStyle name="Normal 5 43 2 2 2 5" xfId="35362" xr:uid="{57380BAD-3E50-43D4-BC64-CC99BF8F78B9}"/>
    <cellStyle name="Normal 5 43 2 2 2 6" xfId="44522" xr:uid="{8D9F4C40-23CD-4D88-9CAA-B8DFF929C4E7}"/>
    <cellStyle name="Normal 5 43 2 2 3" xfId="12445" xr:uid="{E50EEB00-4E67-4BBB-A6AE-FB139100C52B}"/>
    <cellStyle name="Normal 5 43 2 2 3 2" xfId="23317" xr:uid="{50615951-738F-453B-90B4-D98A266E0828}"/>
    <cellStyle name="Normal 5 43 2 2 3 3" xfId="37349" xr:uid="{A8A66F95-CCE3-4ECF-9E03-6C703EED74B5}"/>
    <cellStyle name="Normal 5 43 2 2 4" xfId="15343" xr:uid="{A4CB572B-AFD2-4145-8F90-A1530DB05DBE}"/>
    <cellStyle name="Normal 5 43 2 2 5" xfId="26192" xr:uid="{3FBD19CE-9AFF-4209-90CE-E5B65761487D}"/>
    <cellStyle name="Normal 5 43 2 2 6" xfId="32342" xr:uid="{6F51CF94-9195-4A71-9856-D642755EA6E6}"/>
    <cellStyle name="Normal 5 43 2 2 7" xfId="41466" xr:uid="{A0524F84-9040-45EC-9D30-51A1B90D9719}"/>
    <cellStyle name="Normal 5 43 2 3" xfId="5981" xr:uid="{BED43E3C-F8F1-4A02-B845-8620ACE54050}"/>
    <cellStyle name="Normal 5 43 2 3 2" xfId="12446" xr:uid="{A1E56E95-E810-49E9-A5E2-EE054918925A}"/>
    <cellStyle name="Normal 5 43 2 3 2 2" xfId="23318" xr:uid="{2CB3B0E1-7B95-4B77-B40F-6715CC39CAD9}"/>
    <cellStyle name="Normal 5 43 2 3 2 3" xfId="39329" xr:uid="{9AF3AEF7-9CDB-4B6E-88B1-8D731CB0458D}"/>
    <cellStyle name="Normal 5 43 2 3 3" xfId="17419" xr:uid="{E7F1305B-C500-41AA-8680-5300D7D38423}"/>
    <cellStyle name="Normal 5 43 2 3 4" xfId="28268" xr:uid="{E11183F0-6E07-4DBD-8DB9-3824EB75D169}"/>
    <cellStyle name="Normal 5 43 2 3 5" xfId="35361" xr:uid="{472A6569-9D04-45E2-AEAE-2D8C20FA468E}"/>
    <cellStyle name="Normal 5 43 2 3 6" xfId="43542" xr:uid="{A3CA28AE-8848-4A82-936E-4EC7CEF5A97E}"/>
    <cellStyle name="Normal 5 43 2 4" xfId="12447" xr:uid="{2AC43C75-4024-4C52-A41F-B3508654F091}"/>
    <cellStyle name="Normal 5 43 2 4 2" xfId="23319" xr:uid="{5017ABFA-31AC-47C8-92F1-1C01CF6372B4}"/>
    <cellStyle name="Normal 5 43 2 4 3" xfId="37348" xr:uid="{A71F0E21-7707-4A8C-B99E-8E078D8CA3B5}"/>
    <cellStyle name="Normal 5 43 2 5" xfId="14363" xr:uid="{20038CCD-84CC-4B97-B2B7-74D6ACEC4D70}"/>
    <cellStyle name="Normal 5 43 2 6" xfId="25212" xr:uid="{604620E7-EA14-4040-94CF-F9BC1AA383C1}"/>
    <cellStyle name="Normal 5 43 2 7" xfId="31362" xr:uid="{A06396F1-34CB-4D88-927A-19BDBC8E7F45}"/>
    <cellStyle name="Normal 5 43 2 8" xfId="40486" xr:uid="{B59CD7BD-47E4-4264-B441-75A861A8837D}"/>
    <cellStyle name="Normal 5 43 3" xfId="3230" xr:uid="{ADEC590A-6E40-4155-9700-6A96AE33BF9C}"/>
    <cellStyle name="Normal 5 43 3 2" xfId="6468" xr:uid="{F8F7C931-975B-4D94-A6E5-5FE06DC6F1EA}"/>
    <cellStyle name="Normal 5 43 3 2 2" xfId="12448" xr:uid="{4A8B4CC6-68E4-4BA0-98A8-60937E3467E9}"/>
    <cellStyle name="Normal 5 43 3 2 2 2" xfId="23320" xr:uid="{F0DB7E95-7DF2-47B0-AFAF-6EBCBBC54A78}"/>
    <cellStyle name="Normal 5 43 3 2 2 3" xfId="39331" xr:uid="{D067290D-6E5A-4EA5-B837-3466117617B7}"/>
    <cellStyle name="Normal 5 43 3 2 3" xfId="17906" xr:uid="{8E75151B-F671-4245-9E5E-0F9059B1B96C}"/>
    <cellStyle name="Normal 5 43 3 2 4" xfId="28755" xr:uid="{A51D2927-734D-483F-B1A6-919B5E7A7C1D}"/>
    <cellStyle name="Normal 5 43 3 2 5" xfId="35363" xr:uid="{F18BB748-4442-4CC0-ABE5-BADD512F2BEC}"/>
    <cellStyle name="Normal 5 43 3 2 6" xfId="44029" xr:uid="{837B0918-D7A3-4B2C-AC8F-D22A31A2B584}"/>
    <cellStyle name="Normal 5 43 3 3" xfId="12449" xr:uid="{A0C2C37D-CC8A-40DD-AB0A-FCB741838862}"/>
    <cellStyle name="Normal 5 43 3 3 2" xfId="23321" xr:uid="{F03E20B6-1565-41E8-AF46-5DE5E0BEB92C}"/>
    <cellStyle name="Normal 5 43 3 3 3" xfId="37350" xr:uid="{5C34F08B-AB88-4711-89B8-84621E3A9641}"/>
    <cellStyle name="Normal 5 43 3 4" xfId="14850" xr:uid="{8EFCD814-B22E-432F-93E3-39147727F135}"/>
    <cellStyle name="Normal 5 43 3 5" xfId="25699" xr:uid="{21AD0939-6852-4262-94C8-A8CEED9B9F7B}"/>
    <cellStyle name="Normal 5 43 3 6" xfId="31849" xr:uid="{552F3416-4A84-461B-8FD7-B4C9CE5C60C4}"/>
    <cellStyle name="Normal 5 43 3 7" xfId="40973" xr:uid="{F383EE84-584C-4A4E-BF89-4F05326F024E}"/>
    <cellStyle name="Normal 5 43 4" xfId="5488" xr:uid="{C3490481-C0BE-4E86-A47F-BAF6551FF79A}"/>
    <cellStyle name="Normal 5 43 4 2" xfId="12450" xr:uid="{38314383-6355-4B04-9754-04AC1C5B5E80}"/>
    <cellStyle name="Normal 5 43 4 2 2" xfId="23322" xr:uid="{F2BDFC2F-D087-497C-ADFF-BF53A97F028E}"/>
    <cellStyle name="Normal 5 43 4 2 3" xfId="38304" xr:uid="{8883A018-6526-4892-810F-556644B56763}"/>
    <cellStyle name="Normal 5 43 4 3" xfId="16926" xr:uid="{68AB04A0-5F68-451A-B159-5C28F875B861}"/>
    <cellStyle name="Normal 5 43 4 4" xfId="27775" xr:uid="{EA30C8DF-079D-4CED-8658-548CDFD992A9}"/>
    <cellStyle name="Normal 5 43 4 5" xfId="34339" xr:uid="{B01E09C2-6CF0-4A92-B7D8-8525953E642F}"/>
    <cellStyle name="Normal 5 43 4 6" xfId="43049" xr:uid="{32C9AF3B-DE10-426D-925F-DC2CDF1D994A}"/>
    <cellStyle name="Normal 5 43 5" xfId="12451" xr:uid="{636FA577-D809-4ABF-B57E-F7E2BDFB1DC0}"/>
    <cellStyle name="Normal 5 43 5 2" xfId="23323" xr:uid="{96EA5098-E8C3-4042-B9A7-D4AE22BA7B6B}"/>
    <cellStyle name="Normal 5 43 5 3" xfId="36322" xr:uid="{D7CDCA65-5894-48CA-967D-80D34D4DCEC8}"/>
    <cellStyle name="Normal 5 43 6" xfId="13870" xr:uid="{D2A79950-652D-4AA9-A4D9-5D7E74F6F730}"/>
    <cellStyle name="Normal 5 43 7" xfId="24719" xr:uid="{5BE59856-9C3B-4CD2-BA20-9FBC39EACC10}"/>
    <cellStyle name="Normal 5 43 8" xfId="30872" xr:uid="{2A25C945-35E2-4B70-855C-D2876CFEEE4B}"/>
    <cellStyle name="Normal 5 43 9" xfId="39993" xr:uid="{1C31EFD0-9130-4542-B023-33944BB6262E}"/>
    <cellStyle name="Normal 5 44" xfId="2092" xr:uid="{0ECB97E3-F0C2-4150-B246-029B8410905D}"/>
    <cellStyle name="Normal 5 44 2" xfId="2744" xr:uid="{2610B543-83A3-4133-AD4E-E0800A8F7DCF}"/>
    <cellStyle name="Normal 5 44 2 2" xfId="3724" xr:uid="{C25C9AD0-BDDE-4A58-83C9-05F771C8106F}"/>
    <cellStyle name="Normal 5 44 2 2 2" xfId="6962" xr:uid="{A8E00804-1905-4129-81ED-E19549BBDF73}"/>
    <cellStyle name="Normal 5 44 2 2 2 2" xfId="12452" xr:uid="{3267D189-99E3-468E-8A8D-035C152A66C7}"/>
    <cellStyle name="Normal 5 44 2 2 2 2 2" xfId="23324" xr:uid="{933F89BB-A606-498C-AC49-5681E63E0320}"/>
    <cellStyle name="Normal 5 44 2 2 2 2 3" xfId="39333" xr:uid="{298867FE-B592-4629-8ACA-6DC7E85BBE9A}"/>
    <cellStyle name="Normal 5 44 2 2 2 3" xfId="18400" xr:uid="{A2556AE6-F512-4DC5-A42A-58FE296AD8F3}"/>
    <cellStyle name="Normal 5 44 2 2 2 4" xfId="29249" xr:uid="{F9357FC8-5957-4BE5-B9AF-C7C7787F138A}"/>
    <cellStyle name="Normal 5 44 2 2 2 5" xfId="35365" xr:uid="{CF434904-0A55-40DC-B17C-7BC3E796D5BC}"/>
    <cellStyle name="Normal 5 44 2 2 2 6" xfId="44523" xr:uid="{3C5B208C-B312-4455-B190-553A60A59FD2}"/>
    <cellStyle name="Normal 5 44 2 2 3" xfId="12453" xr:uid="{7987466E-2887-469C-847F-F3BAA0B73CC8}"/>
    <cellStyle name="Normal 5 44 2 2 3 2" xfId="23325" xr:uid="{1DC71700-6DBF-45DB-A2EA-DE386BCD3DA8}"/>
    <cellStyle name="Normal 5 44 2 2 3 3" xfId="37352" xr:uid="{EFBA9442-6603-4644-BE8F-D37EC749E302}"/>
    <cellStyle name="Normal 5 44 2 2 4" xfId="15344" xr:uid="{3247943E-BDD5-4F23-9F8E-842F35B900A6}"/>
    <cellStyle name="Normal 5 44 2 2 5" xfId="26193" xr:uid="{3234792B-3C36-4122-8E49-7A25149F1142}"/>
    <cellStyle name="Normal 5 44 2 2 6" xfId="32343" xr:uid="{45254726-5778-45C0-A02D-94651B313AF8}"/>
    <cellStyle name="Normal 5 44 2 2 7" xfId="41467" xr:uid="{49C4638D-170A-4431-9E68-D0D39D5E9E50}"/>
    <cellStyle name="Normal 5 44 2 3" xfId="5982" xr:uid="{2235A67E-C175-414A-BB3E-DF8CBC7D7253}"/>
    <cellStyle name="Normal 5 44 2 3 2" xfId="12454" xr:uid="{1EF39DBB-AB03-45F0-AA5C-92011873C761}"/>
    <cellStyle name="Normal 5 44 2 3 2 2" xfId="23326" xr:uid="{3B154D39-F30F-4566-9905-DB4B6F1F3BA7}"/>
    <cellStyle name="Normal 5 44 2 3 2 3" xfId="39332" xr:uid="{015A24EA-222C-496A-8EF7-3F87B27022D7}"/>
    <cellStyle name="Normal 5 44 2 3 3" xfId="17420" xr:uid="{8EB1E442-89E6-4070-A685-120DEFBB4FC2}"/>
    <cellStyle name="Normal 5 44 2 3 4" xfId="28269" xr:uid="{F3D26CB5-872A-4203-9C4F-4C6DA360425C}"/>
    <cellStyle name="Normal 5 44 2 3 5" xfId="35364" xr:uid="{BD155E8A-FB6F-4E33-BAA7-932030AB0CB7}"/>
    <cellStyle name="Normal 5 44 2 3 6" xfId="43543" xr:uid="{8B4514CE-34EE-414D-AE3A-5ED63E14ED3D}"/>
    <cellStyle name="Normal 5 44 2 4" xfId="12455" xr:uid="{E4398056-9C33-4A7E-947C-4E28E6A36114}"/>
    <cellStyle name="Normal 5 44 2 4 2" xfId="23327" xr:uid="{457F37DD-7782-461D-AF4A-C1B68E6D8084}"/>
    <cellStyle name="Normal 5 44 2 4 3" xfId="37351" xr:uid="{33C1B54D-84BB-47A6-BAE4-F4DF201D5850}"/>
    <cellStyle name="Normal 5 44 2 5" xfId="14364" xr:uid="{C604D61F-BE39-4C43-A398-546FBDF4178B}"/>
    <cellStyle name="Normal 5 44 2 6" xfId="25213" xr:uid="{48B35E0F-6264-49BC-974B-3BE06602E030}"/>
    <cellStyle name="Normal 5 44 2 7" xfId="31363" xr:uid="{ABC54204-580D-450F-A0E0-55D7BC5AA96A}"/>
    <cellStyle name="Normal 5 44 2 8" xfId="40487" xr:uid="{B24BDA8E-81F7-4EE5-8712-0383F8026496}"/>
    <cellStyle name="Normal 5 44 3" xfId="3231" xr:uid="{767AFAFC-CE43-4B8E-9A84-D2E5412644D5}"/>
    <cellStyle name="Normal 5 44 3 2" xfId="6469" xr:uid="{9DB2D65B-F248-41A4-9E4C-230482B0D60E}"/>
    <cellStyle name="Normal 5 44 3 2 2" xfId="12456" xr:uid="{830B17A6-D4F4-4DDC-9611-2484C52A0F28}"/>
    <cellStyle name="Normal 5 44 3 2 2 2" xfId="23328" xr:uid="{24F6F6C7-8501-4814-B418-36DEBBABF191}"/>
    <cellStyle name="Normal 5 44 3 2 2 3" xfId="39334" xr:uid="{BD6BDCAE-6315-4082-B6DE-5A84B8504BD3}"/>
    <cellStyle name="Normal 5 44 3 2 3" xfId="17907" xr:uid="{4F84B220-BFFC-468F-BFCF-7BF2593CFB7F}"/>
    <cellStyle name="Normal 5 44 3 2 4" xfId="28756" xr:uid="{90746162-77C4-47A2-9272-03A91D8800AE}"/>
    <cellStyle name="Normal 5 44 3 2 5" xfId="35366" xr:uid="{71498BFB-8FC6-4C46-990A-2CA04AEC0AFA}"/>
    <cellStyle name="Normal 5 44 3 2 6" xfId="44030" xr:uid="{19F82E7D-60C5-45F6-9A4A-CCD2C7E6C2A9}"/>
    <cellStyle name="Normal 5 44 3 3" xfId="12457" xr:uid="{EC1362C0-FED9-4FC6-B396-9528B16CAC5E}"/>
    <cellStyle name="Normal 5 44 3 3 2" xfId="23329" xr:uid="{BB383C28-1042-4270-A7CE-48F3A899F6EB}"/>
    <cellStyle name="Normal 5 44 3 3 3" xfId="37353" xr:uid="{98200537-B8FD-41D2-9953-3B2D6EFC5D86}"/>
    <cellStyle name="Normal 5 44 3 4" xfId="14851" xr:uid="{6CEF9744-9B38-45D4-BFB0-0F45E58668B1}"/>
    <cellStyle name="Normal 5 44 3 5" xfId="25700" xr:uid="{1BF1E858-CA0F-4468-95EE-23B742444A7B}"/>
    <cellStyle name="Normal 5 44 3 6" xfId="31850" xr:uid="{F5F43E84-7811-473C-9361-453F4FC56EBD}"/>
    <cellStyle name="Normal 5 44 3 7" xfId="40974" xr:uid="{97FF2EDF-54AD-453A-887C-2D6CB7AF8611}"/>
    <cellStyle name="Normal 5 44 4" xfId="5489" xr:uid="{390EFB69-30EB-4155-9023-A0ACD2B8A69B}"/>
    <cellStyle name="Normal 5 44 4 2" xfId="12458" xr:uid="{97352B31-19BD-4347-B37E-F1C1DC2FA27F}"/>
    <cellStyle name="Normal 5 44 4 2 2" xfId="23330" xr:uid="{64B4B8FC-9821-470B-A3AD-22CE7C52E56B}"/>
    <cellStyle name="Normal 5 44 4 2 3" xfId="38305" xr:uid="{03DE7581-263A-4BC1-A8F9-9CE1F84FDC88}"/>
    <cellStyle name="Normal 5 44 4 3" xfId="16927" xr:uid="{E4E85D41-DE93-49D8-B0C2-B2EFCC1F6111}"/>
    <cellStyle name="Normal 5 44 4 4" xfId="27776" xr:uid="{028E23FE-772F-446E-8CCA-9612CF90F8AD}"/>
    <cellStyle name="Normal 5 44 4 5" xfId="34340" xr:uid="{0AA908B8-0EC4-4596-8F37-47D0394EFFDD}"/>
    <cellStyle name="Normal 5 44 4 6" xfId="43050" xr:uid="{0161A56F-9C74-48E1-B870-42384C4E87DB}"/>
    <cellStyle name="Normal 5 44 5" xfId="12459" xr:uid="{3712B359-7156-4E99-A681-986714AF254F}"/>
    <cellStyle name="Normal 5 44 5 2" xfId="23331" xr:uid="{82438CE6-8D36-44EE-8336-2F5D3F8AD611}"/>
    <cellStyle name="Normal 5 44 5 3" xfId="36323" xr:uid="{2E5FAFBE-D1E5-4253-9B07-29FAD4C7815B}"/>
    <cellStyle name="Normal 5 44 6" xfId="13871" xr:uid="{D072EF6D-7E15-4D6F-9E4B-E54431E6D3C2}"/>
    <cellStyle name="Normal 5 44 7" xfId="24720" xr:uid="{51647B47-3DAF-419A-876F-16A2ED65EA42}"/>
    <cellStyle name="Normal 5 44 8" xfId="30873" xr:uid="{D0381630-E948-4498-87A1-952E7552737A}"/>
    <cellStyle name="Normal 5 44 9" xfId="39994" xr:uid="{9BDB7C7A-453A-4833-BBA5-25BD9C37C434}"/>
    <cellStyle name="Normal 5 45" xfId="2282" xr:uid="{F2677B02-0337-4A16-B2CC-CA42C49B9B23}"/>
    <cellStyle name="Normal 5 45 2" xfId="2777" xr:uid="{7A9C455C-1D23-4B35-A6EE-8E846C7A597D}"/>
    <cellStyle name="Normal 5 45 2 2" xfId="3757" xr:uid="{26AC9BC2-3708-48B6-8FB4-E4690E9ABB55}"/>
    <cellStyle name="Normal 5 45 2 2 2" xfId="6995" xr:uid="{078CEEC3-A482-4367-A6F3-0DD673104712}"/>
    <cellStyle name="Normal 5 45 2 2 2 2" xfId="12460" xr:uid="{666261E2-BCA5-4056-807E-3C26DB298807}"/>
    <cellStyle name="Normal 5 45 2 2 2 2 2" xfId="23332" xr:uid="{F6DE8D0F-DD64-4A0D-8E49-564E87D189F8}"/>
    <cellStyle name="Normal 5 45 2 2 2 2 3" xfId="39336" xr:uid="{4B0103C2-6C7B-4869-A9C2-11FF72F156A1}"/>
    <cellStyle name="Normal 5 45 2 2 2 3" xfId="18433" xr:uid="{D2622C24-C1A8-419E-83A0-DFD3B44E9B56}"/>
    <cellStyle name="Normal 5 45 2 2 2 4" xfId="29282" xr:uid="{AC60C4D8-23CE-440A-A554-C903EC4D17A4}"/>
    <cellStyle name="Normal 5 45 2 2 2 5" xfId="35368" xr:uid="{7A0C3340-D926-4486-B205-86EF9EAD6ABE}"/>
    <cellStyle name="Normal 5 45 2 2 2 6" xfId="44556" xr:uid="{25186327-7773-47E6-9984-2F82288AF215}"/>
    <cellStyle name="Normal 5 45 2 2 3" xfId="12461" xr:uid="{C118EB5D-6ED1-480D-86B1-EC2006A4F185}"/>
    <cellStyle name="Normal 5 45 2 2 3 2" xfId="23333" xr:uid="{7EFEE0DC-491C-40FE-9392-3603650B507F}"/>
    <cellStyle name="Normal 5 45 2 2 3 3" xfId="37355" xr:uid="{B923E98A-83E7-4995-B745-9B4548EAFEA1}"/>
    <cellStyle name="Normal 5 45 2 2 4" xfId="15377" xr:uid="{47BA0CA7-628A-45C9-8C3E-8537CF1F8885}"/>
    <cellStyle name="Normal 5 45 2 2 5" xfId="26226" xr:uid="{F5E1EFFF-E956-4B3A-B7F6-9FDD16E75BE0}"/>
    <cellStyle name="Normal 5 45 2 2 6" xfId="32376" xr:uid="{EEDD6EB2-1590-46C5-8A8F-37684F105586}"/>
    <cellStyle name="Normal 5 45 2 2 7" xfId="41500" xr:uid="{4BAC4D6C-F2FF-42AF-BC8B-3FB17A7DADE7}"/>
    <cellStyle name="Normal 5 45 2 3" xfId="6015" xr:uid="{79B5AD08-CCCB-43A7-AA41-311F8BB9CC22}"/>
    <cellStyle name="Normal 5 45 2 3 2" xfId="12462" xr:uid="{D0CF7E03-3467-4C45-836C-3423E47A2187}"/>
    <cellStyle name="Normal 5 45 2 3 2 2" xfId="23334" xr:uid="{7E9A2856-83EB-4374-A3C8-81C92C4B923A}"/>
    <cellStyle name="Normal 5 45 2 3 2 3" xfId="39335" xr:uid="{AABEB472-CF3C-458B-BFD1-D068B4F5F1A6}"/>
    <cellStyle name="Normal 5 45 2 3 3" xfId="17453" xr:uid="{59043D57-42B0-4DDD-95A3-05A88180F072}"/>
    <cellStyle name="Normal 5 45 2 3 4" xfId="28302" xr:uid="{5FBFF464-C9E4-4856-9B02-A32E1B70CB81}"/>
    <cellStyle name="Normal 5 45 2 3 5" xfId="35367" xr:uid="{1229A5B8-467C-403F-9CEC-57E417736E8E}"/>
    <cellStyle name="Normal 5 45 2 3 6" xfId="43576" xr:uid="{5B1BAA03-F9B5-43E9-B74C-7F0677F27AA5}"/>
    <cellStyle name="Normal 5 45 2 4" xfId="12463" xr:uid="{B0087F59-E168-4960-9046-1698E150C637}"/>
    <cellStyle name="Normal 5 45 2 4 2" xfId="23335" xr:uid="{E7BAE5C7-372F-433E-A701-C23257B12E02}"/>
    <cellStyle name="Normal 5 45 2 4 3" xfId="37354" xr:uid="{DCB2CA85-0FA7-40DE-B2A2-537C1BFDB565}"/>
    <cellStyle name="Normal 5 45 2 5" xfId="14397" xr:uid="{2DFEEECA-D73B-4023-A891-601B72426BC0}"/>
    <cellStyle name="Normal 5 45 2 6" xfId="25246" xr:uid="{E84A0BCE-7F7A-4204-9305-BD129ECEA4CC}"/>
    <cellStyle name="Normal 5 45 2 7" xfId="31396" xr:uid="{7B0BA0D6-77FB-4974-A7D2-133A2AED40C8}"/>
    <cellStyle name="Normal 5 45 2 8" xfId="40520" xr:uid="{594A0DF6-4520-4F46-A44F-C484F36EB1E3}"/>
    <cellStyle name="Normal 5 45 3" xfId="3264" xr:uid="{712CDE6F-33C1-4E74-8D55-FC76B78A7AA8}"/>
    <cellStyle name="Normal 5 45 3 2" xfId="6502" xr:uid="{6F836F85-1D7F-4E73-8C38-96C9EAB514D5}"/>
    <cellStyle name="Normal 5 45 3 2 2" xfId="12464" xr:uid="{E76F2118-D3B6-4582-B8C5-7F1586886C40}"/>
    <cellStyle name="Normal 5 45 3 2 2 2" xfId="23336" xr:uid="{39906FF8-0A3B-40F7-B693-699D24A4992E}"/>
    <cellStyle name="Normal 5 45 3 2 2 3" xfId="39337" xr:uid="{C05F7DDA-CF06-4330-B444-CA1C665BAB40}"/>
    <cellStyle name="Normal 5 45 3 2 3" xfId="17940" xr:uid="{708074FC-AC8F-4DC3-BBDD-F8853663B173}"/>
    <cellStyle name="Normal 5 45 3 2 4" xfId="28789" xr:uid="{AB9959FC-7FB1-41E0-9FB8-92B8B0217F84}"/>
    <cellStyle name="Normal 5 45 3 2 5" xfId="35369" xr:uid="{3ADD73DB-4413-4921-9D5F-702B9D8FEC3F}"/>
    <cellStyle name="Normal 5 45 3 2 6" xfId="44063" xr:uid="{1CC412D6-6913-4C93-BC9D-22B7B32EFDB2}"/>
    <cellStyle name="Normal 5 45 3 3" xfId="12465" xr:uid="{6E7548F0-AE76-48AA-BD1F-E896AB6036DB}"/>
    <cellStyle name="Normal 5 45 3 3 2" xfId="23337" xr:uid="{6421A849-C9D6-4E44-B965-A584588D4C6A}"/>
    <cellStyle name="Normal 5 45 3 3 3" xfId="37356" xr:uid="{01EBE55B-0835-462B-A1A4-D114623E756A}"/>
    <cellStyle name="Normal 5 45 3 4" xfId="14884" xr:uid="{918D6F8A-8219-4BA2-A1D6-73AA8A969F67}"/>
    <cellStyle name="Normal 5 45 3 5" xfId="25733" xr:uid="{8B40F092-51E4-41E6-A857-898140AEAF5F}"/>
    <cellStyle name="Normal 5 45 3 6" xfId="31883" xr:uid="{1D90083F-5798-4CED-ACDB-D834DDF60FD1}"/>
    <cellStyle name="Normal 5 45 3 7" xfId="41007" xr:uid="{5087B3A6-0B78-4C60-81DE-9B4C31324122}"/>
    <cellStyle name="Normal 5 45 4" xfId="5522" xr:uid="{151327CB-42B3-4898-819B-2C341B49F32D}"/>
    <cellStyle name="Normal 5 45 4 2" xfId="12466" xr:uid="{60064CF7-C1B2-4F8F-906D-801482477235}"/>
    <cellStyle name="Normal 5 45 4 2 2" xfId="23338" xr:uid="{794FD62B-5C7D-49DB-A914-3CDAE1CB1785}"/>
    <cellStyle name="Normal 5 45 4 2 3" xfId="37885" xr:uid="{75D48261-1594-4D90-8F94-FED87D3A634B}"/>
    <cellStyle name="Normal 5 45 4 3" xfId="16960" xr:uid="{8CA8A712-80AA-4CC7-BE0A-89EC46DDAE7D}"/>
    <cellStyle name="Normal 5 45 4 4" xfId="27809" xr:uid="{55C04FFD-5BFB-4D5C-95BF-58CC3AD9FD19}"/>
    <cellStyle name="Normal 5 45 4 5" xfId="33931" xr:uid="{1B915E67-103E-4A37-B198-A6F1B1D4D670}"/>
    <cellStyle name="Normal 5 45 4 6" xfId="43083" xr:uid="{8B9D35C6-9644-4F8E-99CC-8A310B221708}"/>
    <cellStyle name="Normal 5 45 5" xfId="12467" xr:uid="{C9154F57-18CD-41A9-AAE7-0333801FCFCF}"/>
    <cellStyle name="Normal 5 45 5 2" xfId="23339" xr:uid="{068EDB02-D2EB-4C36-9446-164D2A79677F}"/>
    <cellStyle name="Normal 5 45 5 3" xfId="35901" xr:uid="{ADF12195-74B8-4CD1-8968-FE22FEDD3272}"/>
    <cellStyle name="Normal 5 45 6" xfId="13904" xr:uid="{88580220-6C92-4056-B556-86111C1E569D}"/>
    <cellStyle name="Normal 5 45 7" xfId="24753" xr:uid="{68FA1CFF-4E17-47E0-8353-EBFE1B5B3394}"/>
    <cellStyle name="Normal 5 45 8" xfId="30902" xr:uid="{23D7C97D-F2C7-4676-BDD9-C1FA787282CF}"/>
    <cellStyle name="Normal 5 45 9" xfId="40027" xr:uid="{557AD33A-B3C7-48E0-ABE5-E5479AD2BE54}"/>
    <cellStyle name="Normal 5 46" xfId="2559" xr:uid="{12B8A074-DCD6-443D-A399-834B8D02457F}"/>
    <cellStyle name="Normal 5 46 2" xfId="3540" xr:uid="{268CFA43-F015-4AFE-9D8C-5CB8D25F6290}"/>
    <cellStyle name="Normal 5 46 2 2" xfId="6778" xr:uid="{F1BC4D0F-13CB-4CE9-8DB7-BB4D0FCAB661}"/>
    <cellStyle name="Normal 5 46 2 2 2" xfId="12468" xr:uid="{BA1139BD-139E-4D40-A165-B7BEA80F9CAB}"/>
    <cellStyle name="Normal 5 46 2 2 2 2" xfId="23340" xr:uid="{A7E3BEB2-CEF3-410A-A3B1-2A88CA9D43B5}"/>
    <cellStyle name="Normal 5 46 2 2 2 3" xfId="39339" xr:uid="{75418BED-7AD4-4C2C-93D2-2BDDB1CF82E6}"/>
    <cellStyle name="Normal 5 46 2 2 3" xfId="18216" xr:uid="{AB6D90AF-C527-4022-B4C6-244A61EE9B3B}"/>
    <cellStyle name="Normal 5 46 2 2 4" xfId="29065" xr:uid="{BE7FC017-AD7A-4BD2-BC6A-E4EF5840BEED}"/>
    <cellStyle name="Normal 5 46 2 2 5" xfId="35371" xr:uid="{8FF9D6E3-F7BE-494D-812E-37C94829EF0E}"/>
    <cellStyle name="Normal 5 46 2 2 6" xfId="44339" xr:uid="{745DF10D-9347-4D6D-8A23-918C3EABFE87}"/>
    <cellStyle name="Normal 5 46 2 3" xfId="12469" xr:uid="{669865B3-2A7B-4CE1-B470-CF3B0900FDA4}"/>
    <cellStyle name="Normal 5 46 2 3 2" xfId="23341" xr:uid="{B84B4614-37CB-451F-B6A8-A79C975543FB}"/>
    <cellStyle name="Normal 5 46 2 3 3" xfId="37358" xr:uid="{F7056BA1-3DE7-4E14-B414-9AB13603A933}"/>
    <cellStyle name="Normal 5 46 2 4" xfId="15160" xr:uid="{F48F9524-1B0C-4975-996B-A0BEC088E007}"/>
    <cellStyle name="Normal 5 46 2 5" xfId="26009" xr:uid="{26ADA118-C231-48E6-9BAD-224BCCBE02FC}"/>
    <cellStyle name="Normal 5 46 2 6" xfId="32159" xr:uid="{8CC3CD20-C374-48C2-99DD-641B1AD20759}"/>
    <cellStyle name="Normal 5 46 2 7" xfId="41283" xr:uid="{C57A5DD8-614A-4CE0-AFAF-80F5FDA5FE2E}"/>
    <cellStyle name="Normal 5 46 3" xfId="5798" xr:uid="{648704CA-9264-4781-9B4D-F3A4D6746B73}"/>
    <cellStyle name="Normal 5 46 3 2" xfId="12470" xr:uid="{D07E0AED-2929-4DE1-BBE9-68649C27202A}"/>
    <cellStyle name="Normal 5 46 3 2 2" xfId="23342" xr:uid="{DB53D4B0-5A43-46FD-A4FF-E9D1EEDBF229}"/>
    <cellStyle name="Normal 5 46 3 2 3" xfId="39338" xr:uid="{AF92FEB5-4513-4FE3-8D72-9B3F15A01FE2}"/>
    <cellStyle name="Normal 5 46 3 3" xfId="17236" xr:uid="{FD0BA753-A9EC-4D25-9423-679E3911A821}"/>
    <cellStyle name="Normal 5 46 3 4" xfId="28085" xr:uid="{824A0942-0416-4285-AB0B-8F3813B8D2B4}"/>
    <cellStyle name="Normal 5 46 3 5" xfId="35370" xr:uid="{EAEC891E-4046-4912-AEDC-D33EA20101FB}"/>
    <cellStyle name="Normal 5 46 3 6" xfId="43359" xr:uid="{59F6700E-6B76-411D-9D60-7EF9228BD1A3}"/>
    <cellStyle name="Normal 5 46 4" xfId="12471" xr:uid="{8FEAF9C5-2B92-4199-94CA-93604A0F7706}"/>
    <cellStyle name="Normal 5 46 4 2" xfId="23343" xr:uid="{9E049EAA-D671-4FBF-9F50-4E7D65F1627D}"/>
    <cellStyle name="Normal 5 46 4 3" xfId="37357" xr:uid="{272773E1-F9B4-4218-B280-9203BBBEE8BA}"/>
    <cellStyle name="Normal 5 46 5" xfId="14180" xr:uid="{6C874B53-5527-4697-B45A-6F7EE43F8CA9}"/>
    <cellStyle name="Normal 5 46 6" xfId="25029" xr:uid="{BD2918C2-DDC1-40FB-93CD-F54C4EDB3C24}"/>
    <cellStyle name="Normal 5 46 7" xfId="31179" xr:uid="{A134DDA9-62BD-4EAF-B3D3-61D6478FCC02}"/>
    <cellStyle name="Normal 5 46 8" xfId="40303" xr:uid="{A3AB6C1D-0E99-407D-95C5-C69DDBD840D6}"/>
    <cellStyle name="Normal 5 47" xfId="3047" xr:uid="{601C379A-E368-4E4E-864F-FC44ADE2A526}"/>
    <cellStyle name="Normal 5 47 2" xfId="6285" xr:uid="{CD76C059-7A12-4101-A2A3-AF08D06B24FE}"/>
    <cellStyle name="Normal 5 47 2 2" xfId="12472" xr:uid="{7237B861-C787-42DA-A09E-9537F07FF56E}"/>
    <cellStyle name="Normal 5 47 2 2 2" xfId="23344" xr:uid="{EFFBCB06-B822-4403-85AB-9F9FDB648B68}"/>
    <cellStyle name="Normal 5 47 2 2 3" xfId="39340" xr:uid="{C30E7547-D44E-4EE7-A813-2D1315BD1312}"/>
    <cellStyle name="Normal 5 47 2 3" xfId="17723" xr:uid="{17C79A3E-E842-4146-91CA-8E4902DC78A2}"/>
    <cellStyle name="Normal 5 47 2 4" xfId="28572" xr:uid="{0EB6FDF8-0F5D-4AE7-AC33-066AB5EEFA28}"/>
    <cellStyle name="Normal 5 47 2 5" xfId="35372" xr:uid="{11E9C460-0540-4267-8F78-CB6C0CA4691F}"/>
    <cellStyle name="Normal 5 47 2 6" xfId="43846" xr:uid="{5193E791-35C9-40FF-B05E-44C704A8B35E}"/>
    <cellStyle name="Normal 5 47 3" xfId="12473" xr:uid="{7E35C241-3E32-4A45-BE06-893F9E707B87}"/>
    <cellStyle name="Normal 5 47 3 2" xfId="23345" xr:uid="{208BFEB9-939A-4F46-B42F-87C7B1278A81}"/>
    <cellStyle name="Normal 5 47 3 3" xfId="37359" xr:uid="{1DA3C368-47A2-4574-91EB-366091CCC9D3}"/>
    <cellStyle name="Normal 5 47 4" xfId="14667" xr:uid="{4E6A5ECF-7B31-40C1-B79A-F09DB15AE877}"/>
    <cellStyle name="Normal 5 47 5" xfId="25516" xr:uid="{FFA00EAA-7070-4081-AC1C-562E0FE1FEEA}"/>
    <cellStyle name="Normal 5 47 6" xfId="31666" xr:uid="{04123C0A-F8A2-45E2-ABD1-6B59B90160D4}"/>
    <cellStyle name="Normal 5 47 7" xfId="40790" xr:uid="{F7E6ABFC-CF6D-41B5-87A1-8552FF681437}"/>
    <cellStyle name="Normal 5 48" xfId="4051" xr:uid="{E695FC0E-4E3B-44C1-96A4-DBEB131D393E}"/>
    <cellStyle name="Normal 5 48 2" xfId="7283" xr:uid="{F6981395-4CD2-46B8-B342-0642B124016E}"/>
    <cellStyle name="Normal 5 48 2 2" xfId="12474" xr:uid="{D7FE7AD5-FEEF-40C1-BF78-8DF63A46455D}"/>
    <cellStyle name="Normal 5 48 2 2 2" xfId="23346" xr:uid="{EA0CA6BA-FD63-48D2-A6D8-58577FB3A21B}"/>
    <cellStyle name="Normal 5 48 2 2 3" xfId="39521" xr:uid="{8AAF0909-C008-4763-9B94-A6FC72907B08}"/>
    <cellStyle name="Normal 5 48 2 3" xfId="18721" xr:uid="{70012CB5-01A5-404F-ADE9-8F157A657DC8}"/>
    <cellStyle name="Normal 5 48 2 4" xfId="29570" xr:uid="{9BDF2353-482A-48B3-85D8-15A5C9DF143A}"/>
    <cellStyle name="Normal 5 48 2 5" xfId="35552" xr:uid="{DC02D303-F8F5-4F16-9A66-A6FCC8EE903C}"/>
    <cellStyle name="Normal 5 48 2 6" xfId="44844" xr:uid="{FAD066F6-5370-4C2D-AB84-F27D9F668B74}"/>
    <cellStyle name="Normal 5 48 3" xfId="8287" xr:uid="{6C9EED12-A129-4F97-9A16-B67309B7D9BA}"/>
    <cellStyle name="Normal 5 48 3 2" xfId="19556" xr:uid="{414C407E-6471-4578-9E3E-DA07E8BDC5DB}"/>
    <cellStyle name="Normal 5 48 3 3" xfId="30405" xr:uid="{F70AA544-EEFC-4442-9DD3-30BD8FA865FB}"/>
    <cellStyle name="Normal 5 48 3 4" xfId="37541" xr:uid="{C010B1E9-64A4-4577-B3C6-5B9D2744B026}"/>
    <cellStyle name="Normal 5 48 3 5" xfId="45679" xr:uid="{02A4B8D9-22D6-4C8B-AFB1-B8852C107023}"/>
    <cellStyle name="Normal 5 48 4" xfId="15665" xr:uid="{47782453-45FF-4E42-9D98-86FF54D3372B}"/>
    <cellStyle name="Normal 5 48 5" xfId="26514" xr:uid="{8607E9A4-F4A4-4B93-AFDA-C5B93A17FD11}"/>
    <cellStyle name="Normal 5 48 6" xfId="33769" xr:uid="{6AE53E7A-E0BB-44B6-9C73-D19669E26F52}"/>
    <cellStyle name="Normal 5 48 7" xfId="41788" xr:uid="{53FB7815-6EDA-41C7-9F9B-BBF14FD34387}"/>
    <cellStyle name="Normal 5 49" xfId="4592" xr:uid="{2EE232D9-390E-4A3C-A7CD-B210576F01D1}"/>
    <cellStyle name="Normal 5 49 2" xfId="7648" xr:uid="{1B48CE33-5D45-445B-8053-85146EAE22A8}"/>
    <cellStyle name="Normal 5 49 2 2" xfId="19086" xr:uid="{9551448E-C9B4-4D80-974D-1D35153B3843}"/>
    <cellStyle name="Normal 5 49 2 3" xfId="29935" xr:uid="{828F00E8-40AF-46BF-95C9-E30A183ADAF8}"/>
    <cellStyle name="Normal 5 49 2 4" xfId="37554" xr:uid="{AD46C311-CC57-4A89-9AB4-1C6303092779}"/>
    <cellStyle name="Normal 5 49 2 5" xfId="45209" xr:uid="{CDEAA0BB-BA64-4FBB-A9C9-B348775C2930}"/>
    <cellStyle name="Normal 5 49 3" xfId="16030" xr:uid="{5B92C26E-C0D8-4425-967F-FCA84EB6F956}"/>
    <cellStyle name="Normal 5 49 4" xfId="26879" xr:uid="{91BDE46F-F250-4A66-9467-836BBDFDA973}"/>
    <cellStyle name="Normal 5 49 5" xfId="33781" xr:uid="{5F708831-5DE6-4543-8534-9B07F5CB84E2}"/>
    <cellStyle name="Normal 5 49 6" xfId="42153" xr:uid="{1F6EE204-D5CD-47D6-AFDE-55DCF72697E6}"/>
    <cellStyle name="Normal 5 5" xfId="1095" xr:uid="{F395D217-7D35-4DF6-BDAB-02EEB2E5132E}"/>
    <cellStyle name="Normal 5 5 2" xfId="2093" xr:uid="{F916F33C-2426-4208-9DD0-53EA4E60B358}"/>
    <cellStyle name="Normal 5 5 3" xfId="2094" xr:uid="{DF245ACA-F9B3-4106-9E85-0A55CAA4313F}"/>
    <cellStyle name="Normal 5 5 4" xfId="2095" xr:uid="{807D6704-8BA9-4D84-9335-9F72F4B8ACF3}"/>
    <cellStyle name="Normal 5 5 5" xfId="2096" xr:uid="{6681B5C8-4871-4377-B029-9EB57CAF185A}"/>
    <cellStyle name="Normal 5 5 6" xfId="2097" xr:uid="{169BE3C9-6667-44B6-997B-D0F51C233500}"/>
    <cellStyle name="Normal 5 5 7" xfId="2098" xr:uid="{B769C12E-AE29-48C6-8C66-BD179A02A4CE}"/>
    <cellStyle name="Normal 5 50" xfId="4954" xr:uid="{AB8D5B8E-FCFC-4C58-A4B1-426E1A124135}"/>
    <cellStyle name="Normal 5 50 2" xfId="8010" xr:uid="{A8E20496-DDDB-4A46-8089-0D3020713F65}"/>
    <cellStyle name="Normal 5 50 2 2" xfId="19448" xr:uid="{6058E01B-941C-46FF-908E-CA51D1D4151E}"/>
    <cellStyle name="Normal 5 50 2 3" xfId="30297" xr:uid="{2410CBE9-DAE9-415B-877D-94723AAD916E}"/>
    <cellStyle name="Normal 5 50 2 4" xfId="45571" xr:uid="{A08CAC34-1DE7-47E3-8EC2-AE48404BCD78}"/>
    <cellStyle name="Normal 5 50 3" xfId="16392" xr:uid="{C80554EF-E5A4-4E15-BB69-18040477D102}"/>
    <cellStyle name="Normal 5 50 4" xfId="27241" xr:uid="{44A8F66C-C341-4F3D-8695-EDCFA5373B9F}"/>
    <cellStyle name="Normal 5 50 5" xfId="35573" xr:uid="{4C6DB7CA-5EDA-4CF0-B188-05F8477D82F9}"/>
    <cellStyle name="Normal 5 50 6" xfId="42515" xr:uid="{781ADB7B-048F-46B6-8DC1-A10182D5559F}"/>
    <cellStyle name="Normal 5 51" xfId="5305" xr:uid="{35FFC9E7-FA6B-4EFF-B6CC-5D91272550DE}"/>
    <cellStyle name="Normal 5 51 2" xfId="16743" xr:uid="{2FB10981-C835-4714-A2E3-672E296EF97A}"/>
    <cellStyle name="Normal 5 51 3" xfId="27592" xr:uid="{066B8ECD-8E1A-4E7F-9006-CEFC08B67FB4}"/>
    <cellStyle name="Normal 5 51 4" xfId="42866" xr:uid="{B8EC06C0-4541-4329-94D9-EA6831C838AB}"/>
    <cellStyle name="Normal 5 52" xfId="8296" xr:uid="{7D080A52-A7DB-40C5-B134-FBC4973B8013}"/>
    <cellStyle name="Normal 5 52 2" xfId="19564" xr:uid="{9A604EBA-74C4-4B07-8911-ED3112778F00}"/>
    <cellStyle name="Normal 5 52 3" xfId="30412" xr:uid="{2CC82A2E-2DCF-4646-B7AC-BD8AE11774C8}"/>
    <cellStyle name="Normal 5 52 4" xfId="45686" xr:uid="{B8B87758-51FE-4F06-8576-C0381C0FB8A9}"/>
    <cellStyle name="Normal 5 53" xfId="8315" xr:uid="{8966B06A-40A7-4FD3-8DF9-FF4C1105217E}"/>
    <cellStyle name="Normal 5 54" xfId="13687" xr:uid="{965A254A-1A71-477C-AF10-BE8D779B3372}"/>
    <cellStyle name="Normal 5 55" xfId="24536" xr:uid="{1A55B697-AEE0-4F73-8C32-1AD36B2EA42E}"/>
    <cellStyle name="Normal 5 56" xfId="30414" xr:uid="{CEFEDB65-DCDE-4AF3-B3E6-A06C148504EC}"/>
    <cellStyle name="Normal 5 57" xfId="39810" xr:uid="{D9385650-0CE7-4BD1-BADC-484BBF6BCB11}"/>
    <cellStyle name="Normal 5 6" xfId="1096" xr:uid="{8E82241C-3510-4D53-91D0-1E9648B1588C}"/>
    <cellStyle name="Normal 5 6 2" xfId="2099" xr:uid="{92086F2A-4795-4672-AACC-AAE943392749}"/>
    <cellStyle name="Normal 5 6 3" xfId="2100" xr:uid="{E6B13AA9-59EF-40C0-ACA7-4173C1F7BE43}"/>
    <cellStyle name="Normal 5 6 4" xfId="2101" xr:uid="{17740E04-65C2-4096-B545-38C0D2771EB4}"/>
    <cellStyle name="Normal 5 6 5" xfId="2102" xr:uid="{CC6E3666-FD30-4218-A2E4-A1DE418F0A23}"/>
    <cellStyle name="Normal 5 6 6" xfId="2103" xr:uid="{FFFB9AE3-6498-4078-BD61-276D8A7AFF54}"/>
    <cellStyle name="Normal 5 6 7" xfId="2104" xr:uid="{B6F9A10B-82E8-4AB6-BCF6-215462869569}"/>
    <cellStyle name="Normal 5 7" xfId="1097" xr:uid="{D7F836BF-3B89-43BE-9C52-F1FBD96E9D4F}"/>
    <cellStyle name="Normal 5 7 2" xfId="2105" xr:uid="{6EBC6CC3-BD85-444E-A16E-3AE6D8C7FF9E}"/>
    <cellStyle name="Normal 5 7 3" xfId="2106" xr:uid="{66BDE0EA-FE53-4B30-A9A8-C07C2558044C}"/>
    <cellStyle name="Normal 5 7 4" xfId="2107" xr:uid="{BA57EC68-5AF4-4733-9307-D1BF74FF7384}"/>
    <cellStyle name="Normal 5 7 5" xfId="2108" xr:uid="{5EE0BFFA-431F-49FB-B097-D7FDEA42BD29}"/>
    <cellStyle name="Normal 5 7 6" xfId="2109" xr:uid="{95032D76-249E-48BD-9857-9909A8E6D49D}"/>
    <cellStyle name="Normal 5 7 7" xfId="2110" xr:uid="{93C46B94-74B1-4D31-8ACB-29FA560A1D6C}"/>
    <cellStyle name="Normal 5 8" xfId="1098" xr:uid="{3DE18F89-9895-4A86-9006-001D84BD3169}"/>
    <cellStyle name="Normal 5 8 10" xfId="30667" xr:uid="{7655709F-87F4-48B9-A499-3B8E87A046D6}"/>
    <cellStyle name="Normal 5 8 11" xfId="39833" xr:uid="{DB152AAD-AB4C-4252-9605-A000537D0D8B}"/>
    <cellStyle name="Normal 5 8 2" xfId="2582" xr:uid="{01C82F07-522C-49A5-AC07-22CD6D68F86A}"/>
    <cellStyle name="Normal 5 8 2 2" xfId="3563" xr:uid="{96CD60F4-0EC5-4379-9ADD-B199C55B988A}"/>
    <cellStyle name="Normal 5 8 2 2 2" xfId="6801" xr:uid="{3B670BCC-50AF-4EDF-AEA0-58E966A4AB11}"/>
    <cellStyle name="Normal 5 8 2 2 2 2" xfId="12475" xr:uid="{667A5ADF-D06B-44E3-9233-28BBECBC6ED7}"/>
    <cellStyle name="Normal 5 8 2 2 2 2 2" xfId="23347" xr:uid="{CE7E9313-A1EF-4EC1-B527-BCF79EF34F69}"/>
    <cellStyle name="Normal 5 8 2 2 2 2 3" xfId="39341" xr:uid="{81EAB460-3017-4F7C-A02E-7BB094683F9C}"/>
    <cellStyle name="Normal 5 8 2 2 2 3" xfId="18239" xr:uid="{D39AD411-959B-41B5-852F-223209A41C96}"/>
    <cellStyle name="Normal 5 8 2 2 2 4" xfId="29088" xr:uid="{DCD983DF-7F0B-4FA4-A2E8-848249DC8859}"/>
    <cellStyle name="Normal 5 8 2 2 2 5" xfId="35373" xr:uid="{A8860668-31D5-4C9F-85CD-887251BB51B6}"/>
    <cellStyle name="Normal 5 8 2 2 2 6" xfId="44362" xr:uid="{0F42D561-3B2A-4B36-8B3E-7B258F115259}"/>
    <cellStyle name="Normal 5 8 2 2 3" xfId="12476" xr:uid="{683F31DB-3594-4704-B146-6F77E71892C7}"/>
    <cellStyle name="Normal 5 8 2 2 3 2" xfId="23348" xr:uid="{38E6330B-5902-4F9E-B20A-4CF43F670D29}"/>
    <cellStyle name="Normal 5 8 2 2 3 3" xfId="37360" xr:uid="{D8732253-F9B6-447A-8AA4-B3FF366DF30C}"/>
    <cellStyle name="Normal 5 8 2 2 4" xfId="15183" xr:uid="{A62EFC64-7D62-4EC8-B3C1-0BEBF4562C2A}"/>
    <cellStyle name="Normal 5 8 2 2 5" xfId="26032" xr:uid="{3370B4C2-C09C-482A-9845-4AC1CD0C4CE8}"/>
    <cellStyle name="Normal 5 8 2 2 6" xfId="32182" xr:uid="{8D3EA082-9067-4416-9DAC-B230CC1F1EFD}"/>
    <cellStyle name="Normal 5 8 2 2 7" xfId="41306" xr:uid="{FA812E7C-A58B-4259-AA9B-9DF8C9D663F2}"/>
    <cellStyle name="Normal 5 8 2 3" xfId="5821" xr:uid="{324D0AF7-835E-4946-8C58-77EDE5F961A3}"/>
    <cellStyle name="Normal 5 8 2 3 2" xfId="12477" xr:uid="{99F43E5C-FE7A-4A68-823E-C9A8D9EC9C1B}"/>
    <cellStyle name="Normal 5 8 2 3 2 2" xfId="23349" xr:uid="{462B5FB7-9E8E-4E8E-AD09-7F35400A2AEB}"/>
    <cellStyle name="Normal 5 8 2 3 2 3" xfId="38306" xr:uid="{7BE0402B-B5D8-4636-A341-F04A8B95D078}"/>
    <cellStyle name="Normal 5 8 2 3 3" xfId="17259" xr:uid="{A91766EC-89D9-4D81-B4FC-991D61CC79D7}"/>
    <cellStyle name="Normal 5 8 2 3 4" xfId="28108" xr:uid="{78CEC166-4DAB-463C-9672-B85E717E504C}"/>
    <cellStyle name="Normal 5 8 2 3 5" xfId="34341" xr:uid="{12ACA0D6-FAC5-4AB7-AC94-2811E126F29E}"/>
    <cellStyle name="Normal 5 8 2 3 6" xfId="43382" xr:uid="{5693D295-7265-4793-B10D-A60F03AD3512}"/>
    <cellStyle name="Normal 5 8 2 4" xfId="12478" xr:uid="{B5DC9A10-DA14-4C68-801F-F2DA80F3C075}"/>
    <cellStyle name="Normal 5 8 2 4 2" xfId="23350" xr:uid="{959E457F-5193-4896-B424-A1420842546E}"/>
    <cellStyle name="Normal 5 8 2 4 3" xfId="36324" xr:uid="{F955F3A7-B2C1-403C-9ACF-9FB593D980F2}"/>
    <cellStyle name="Normal 5 8 2 5" xfId="14203" xr:uid="{C4E6C2DE-E9C1-4969-8B94-B8421CC7E498}"/>
    <cellStyle name="Normal 5 8 2 6" xfId="25052" xr:uid="{EAE080E3-F714-44A4-9A14-FA933430BA37}"/>
    <cellStyle name="Normal 5 8 2 7" xfId="31202" xr:uid="{831BE7B9-D626-48C6-B0F9-8C315DE589BA}"/>
    <cellStyle name="Normal 5 8 2 8" xfId="40326" xr:uid="{2C45E419-07CB-4857-84D4-3F5D5199959A}"/>
    <cellStyle name="Normal 5 8 3" xfId="3070" xr:uid="{0558DA59-A66B-4457-B79E-694A9648797C}"/>
    <cellStyle name="Normal 5 8 3 2" xfId="6308" xr:uid="{5F4F3D1E-ABE6-4885-84C9-A67664439169}"/>
    <cellStyle name="Normal 5 8 3 2 2" xfId="12479" xr:uid="{5A96FBE7-768C-479B-B371-41D3FA4E074A}"/>
    <cellStyle name="Normal 5 8 3 2 2 2" xfId="23351" xr:uid="{748EE234-8F4B-4DDF-B569-406373644793}"/>
    <cellStyle name="Normal 5 8 3 2 2 3" xfId="39342" xr:uid="{E50E0DC0-09A7-4FF6-A43D-E2DEE73524DF}"/>
    <cellStyle name="Normal 5 8 3 2 3" xfId="17746" xr:uid="{9D4703D4-87A4-4967-A44E-D5844412F8CB}"/>
    <cellStyle name="Normal 5 8 3 2 4" xfId="28595" xr:uid="{0CD3A718-5981-4498-9B9F-0E07A03E7021}"/>
    <cellStyle name="Normal 5 8 3 2 5" xfId="35374" xr:uid="{47155DFB-2874-4443-9900-D443DAD440C6}"/>
    <cellStyle name="Normal 5 8 3 2 6" xfId="43869" xr:uid="{F4842EEB-FB5D-4056-A774-984C80F17C9C}"/>
    <cellStyle name="Normal 5 8 3 3" xfId="12480" xr:uid="{8FDB9DA5-5309-498E-AEAF-CC054A1745AC}"/>
    <cellStyle name="Normal 5 8 3 3 2" xfId="23352" xr:uid="{3A90C5E6-F4E5-4BE5-9009-F4892EF311C6}"/>
    <cellStyle name="Normal 5 8 3 3 3" xfId="37361" xr:uid="{D7380729-3206-434A-B08F-1A674E2BAF21}"/>
    <cellStyle name="Normal 5 8 3 4" xfId="14690" xr:uid="{8711F726-2320-48B4-912A-88FE1CDA0EBE}"/>
    <cellStyle name="Normal 5 8 3 5" xfId="25539" xr:uid="{A091F53E-8929-4CC8-B265-183CEDC280A7}"/>
    <cellStyle name="Normal 5 8 3 6" xfId="31689" xr:uid="{8D0A351D-EF4A-4667-BC01-462CEAF42876}"/>
    <cellStyle name="Normal 5 8 3 7" xfId="40813" xr:uid="{EBA7086A-763B-41FC-AC07-55952200DCC3}"/>
    <cellStyle name="Normal 5 8 4" xfId="4076" xr:uid="{A220F05C-131F-426F-9FE8-A6385B27EEA3}"/>
    <cellStyle name="Normal 5 8 4 2" xfId="7308" xr:uid="{CA369C1A-402C-472E-9E69-FBA34DEF5117}"/>
    <cellStyle name="Normal 5 8 4 2 2" xfId="18746" xr:uid="{9BC6982E-0A87-4110-AD86-37DEA630A463}"/>
    <cellStyle name="Normal 5 8 4 2 3" xfId="29595" xr:uid="{CCBDE0C1-5918-43DC-B8E5-CBA13FC501C6}"/>
    <cellStyle name="Normal 5 8 4 2 4" xfId="37851" xr:uid="{A19EB2E6-4949-43A7-A753-ABF6ED5B99BF}"/>
    <cellStyle name="Normal 5 8 4 2 5" xfId="44869" xr:uid="{1389F6FC-A428-4027-851D-979EE3AC0315}"/>
    <cellStyle name="Normal 5 8 4 3" xfId="15690" xr:uid="{696DA1F2-6F3B-4E0E-B2BA-155E4F93F15E}"/>
    <cellStyle name="Normal 5 8 4 4" xfId="26539" xr:uid="{F0140FA2-B3A7-41D2-BB09-A93EFA927F9D}"/>
    <cellStyle name="Normal 5 8 4 5" xfId="33268" xr:uid="{635F18DD-784F-483F-BEB4-C17C1C75142E}"/>
    <cellStyle name="Normal 5 8 4 6" xfId="41813" xr:uid="{38D68916-0209-44EB-A090-FAD5B9D89D1C}"/>
    <cellStyle name="Normal 5 8 5" xfId="4617" xr:uid="{8CF0815B-CF8C-4010-BBE5-2E25CBAC7350}"/>
    <cellStyle name="Normal 5 8 5 2" xfId="7673" xr:uid="{7EF8CB96-2488-4665-8977-BD6B69E65DA7}"/>
    <cellStyle name="Normal 5 8 5 2 2" xfId="19111" xr:uid="{287BEC7C-0B37-4E94-BDB0-6C91C7766457}"/>
    <cellStyle name="Normal 5 8 5 2 3" xfId="29960" xr:uid="{F0C7FA8D-F498-4A28-A7DC-479E20E2CDA9}"/>
    <cellStyle name="Normal 5 8 5 2 4" xfId="45234" xr:uid="{61E0B1F5-C2DA-4354-AC2E-F1593F42FB4B}"/>
    <cellStyle name="Normal 5 8 5 3" xfId="16055" xr:uid="{CBC355C7-F43D-4EC4-9A8D-D6AC305A9EAF}"/>
    <cellStyle name="Normal 5 8 5 4" xfId="26904" xr:uid="{683FC07C-FC06-43E2-9D64-90CCB278A775}"/>
    <cellStyle name="Normal 5 8 5 5" xfId="35868" xr:uid="{66111649-FC7F-435C-B69A-5C77A9C73412}"/>
    <cellStyle name="Normal 5 8 5 6" xfId="42178" xr:uid="{5EF71AB7-8A3D-4C59-917D-69A43780F1E4}"/>
    <cellStyle name="Normal 5 8 6" xfId="4979" xr:uid="{BB65FB01-147F-4BD0-B244-9E35E169C976}"/>
    <cellStyle name="Normal 5 8 6 2" xfId="8035" xr:uid="{F94A0937-E0E4-4950-9672-FCBEC862EBB6}"/>
    <cellStyle name="Normal 5 8 6 2 2" xfId="19473" xr:uid="{F4E208A4-C7BE-4A6C-ACB4-BD6AF7DD48B0}"/>
    <cellStyle name="Normal 5 8 6 2 3" xfId="30322" xr:uid="{F05FAAD1-B8E1-48DE-A40C-ABB45F46D043}"/>
    <cellStyle name="Normal 5 8 6 2 4" xfId="45596" xr:uid="{5A3D7FD6-9B97-41AE-9E03-F1CA9E80E5E5}"/>
    <cellStyle name="Normal 5 8 6 3" xfId="16417" xr:uid="{83331AA6-94E7-4F5A-8F16-9220D9F74E01}"/>
    <cellStyle name="Normal 5 8 6 4" xfId="27266" xr:uid="{186F4AFE-DDD7-4989-8CCA-00520C3239C5}"/>
    <cellStyle name="Normal 5 8 6 5" xfId="42540" xr:uid="{35B406DC-4846-4FDE-9152-5CD84BA8AACF}"/>
    <cellStyle name="Normal 5 8 7" xfId="5328" xr:uid="{4DDF6B51-8BCA-4FCB-BC07-55EDF865FEE3}"/>
    <cellStyle name="Normal 5 8 7 2" xfId="16766" xr:uid="{A9FD54E3-39C5-4066-ADD6-3FD266E9E233}"/>
    <cellStyle name="Normal 5 8 7 3" xfId="27615" xr:uid="{0B70C746-5376-4108-9D1D-2C73EE7A82C9}"/>
    <cellStyle name="Normal 5 8 7 4" xfId="42889" xr:uid="{E1E002CC-074A-4B3A-B216-1888D6E78C67}"/>
    <cellStyle name="Normal 5 8 8" xfId="13710" xr:uid="{F09EC339-D8E8-4772-BF20-B92B76520415}"/>
    <cellStyle name="Normal 5 8 9" xfId="24559" xr:uid="{61890F7C-4611-42D2-BA95-EF5E0BC4BB64}"/>
    <cellStyle name="Normal 5 9" xfId="1099" xr:uid="{9C48ECA0-4FA6-4C2E-980D-98AA56AE3B19}"/>
    <cellStyle name="Normal 5 9 10" xfId="30668" xr:uid="{80C7385D-147D-4E7A-B961-84CE37C25E0D}"/>
    <cellStyle name="Normal 5 9 11" xfId="39834" xr:uid="{7EDF8F4D-69E4-4E58-9EB1-6A269EEAF6DF}"/>
    <cellStyle name="Normal 5 9 2" xfId="2583" xr:uid="{3FE7EB94-D99C-4000-A2AA-7DF88C558D86}"/>
    <cellStyle name="Normal 5 9 2 2" xfId="3564" xr:uid="{DAF656BD-1907-4936-BBD8-DA873C3D1A9E}"/>
    <cellStyle name="Normal 5 9 2 2 2" xfId="6802" xr:uid="{F57D9B8E-8718-4681-8455-2A3DDF7AEAFF}"/>
    <cellStyle name="Normal 5 9 2 2 2 2" xfId="12481" xr:uid="{0BE9782E-A00D-4A03-AB50-AA077B876964}"/>
    <cellStyle name="Normal 5 9 2 2 2 2 2" xfId="23353" xr:uid="{D7DB1D61-B626-42E9-9770-6B321E83EB94}"/>
    <cellStyle name="Normal 5 9 2 2 2 2 3" xfId="39343" xr:uid="{DC82477E-8512-4646-B857-A070E36ED8FA}"/>
    <cellStyle name="Normal 5 9 2 2 2 3" xfId="18240" xr:uid="{6571F504-F5E3-4655-95E4-CFBF508A0E10}"/>
    <cellStyle name="Normal 5 9 2 2 2 4" xfId="29089" xr:uid="{BAEE5F4E-19C8-4E53-A4C9-F6207210A9C7}"/>
    <cellStyle name="Normal 5 9 2 2 2 5" xfId="35375" xr:uid="{9D1FA802-5845-4962-A19D-0CA54F40F199}"/>
    <cellStyle name="Normal 5 9 2 2 2 6" xfId="44363" xr:uid="{733C710B-FA41-4339-9172-FC5A75D57C91}"/>
    <cellStyle name="Normal 5 9 2 2 3" xfId="12482" xr:uid="{56A8055D-24AC-473C-BBBB-960228887598}"/>
    <cellStyle name="Normal 5 9 2 2 3 2" xfId="23354" xr:uid="{A1937A71-57C0-4BF3-ACC9-890B572FEC0A}"/>
    <cellStyle name="Normal 5 9 2 2 3 3" xfId="37362" xr:uid="{D7BA2262-81E1-4E24-8328-8C91E6A0445E}"/>
    <cellStyle name="Normal 5 9 2 2 4" xfId="15184" xr:uid="{11D5B61F-D9F5-490B-98CF-9DCE1FC12756}"/>
    <cellStyle name="Normal 5 9 2 2 5" xfId="26033" xr:uid="{BB6BF83F-FCCB-4CF9-8DAC-C78B67DD4BB8}"/>
    <cellStyle name="Normal 5 9 2 2 6" xfId="32183" xr:uid="{4184A7BF-6279-401C-B964-44AACEBDA04B}"/>
    <cellStyle name="Normal 5 9 2 2 7" xfId="41307" xr:uid="{55278F13-D447-468E-A391-909D7B47A829}"/>
    <cellStyle name="Normal 5 9 2 3" xfId="5822" xr:uid="{7E5BA1F0-B150-4C65-8CAE-B75C2D273751}"/>
    <cellStyle name="Normal 5 9 2 3 2" xfId="12483" xr:uid="{7E4CB5F0-7C57-4210-9380-2B00EC8BD91C}"/>
    <cellStyle name="Normal 5 9 2 3 2 2" xfId="23355" xr:uid="{BE283DFF-756C-4200-A17F-667C8413BF1A}"/>
    <cellStyle name="Normal 5 9 2 3 2 3" xfId="38307" xr:uid="{8540462E-DB08-4747-8470-78C4419810E8}"/>
    <cellStyle name="Normal 5 9 2 3 3" xfId="17260" xr:uid="{C6D353E9-74FF-4A2A-AF1D-D34C1D810134}"/>
    <cellStyle name="Normal 5 9 2 3 4" xfId="28109" xr:uid="{2F365FD7-C8CE-4441-A8FD-CCE34782C48E}"/>
    <cellStyle name="Normal 5 9 2 3 5" xfId="34342" xr:uid="{F70BB004-2DC5-4272-8C78-930936757FF4}"/>
    <cellStyle name="Normal 5 9 2 3 6" xfId="43383" xr:uid="{C0873FAC-D707-4715-9D95-69C9186F929D}"/>
    <cellStyle name="Normal 5 9 2 4" xfId="12484" xr:uid="{7808242E-49C0-4F46-ADB8-2013838911DB}"/>
    <cellStyle name="Normal 5 9 2 4 2" xfId="23356" xr:uid="{3A0675CD-B68C-4391-83C0-2C67A2D30DF9}"/>
    <cellStyle name="Normal 5 9 2 4 3" xfId="36325" xr:uid="{B5279CB4-2E9F-45CB-A4D2-B19F22E3A313}"/>
    <cellStyle name="Normal 5 9 2 5" xfId="14204" xr:uid="{A345ACC3-0C51-446F-B3AC-D54881897FC1}"/>
    <cellStyle name="Normal 5 9 2 6" xfId="25053" xr:uid="{21B337F0-5D7F-40A9-9643-22F27482C354}"/>
    <cellStyle name="Normal 5 9 2 7" xfId="31203" xr:uid="{3C0E033F-8107-4DAA-BC57-B8F98006C460}"/>
    <cellStyle name="Normal 5 9 2 8" xfId="40327" xr:uid="{59F57EAA-436D-4F68-9F09-40ED75AF8815}"/>
    <cellStyle name="Normal 5 9 3" xfId="3071" xr:uid="{55B825B2-35AF-486E-BAFE-3BCB58B68FB3}"/>
    <cellStyle name="Normal 5 9 3 2" xfId="6309" xr:uid="{02AC6B44-8107-4F64-88D1-042B3B032FC4}"/>
    <cellStyle name="Normal 5 9 3 2 2" xfId="12485" xr:uid="{4F1425D9-8D8A-462E-A113-C7A634122CEB}"/>
    <cellStyle name="Normal 5 9 3 2 2 2" xfId="23357" xr:uid="{BFA8AA36-F725-4536-9597-C07EECE79816}"/>
    <cellStyle name="Normal 5 9 3 2 2 3" xfId="39344" xr:uid="{AD61FE57-FF95-4F81-8B65-45FDF16ADC8C}"/>
    <cellStyle name="Normal 5 9 3 2 3" xfId="17747" xr:uid="{9E846F9A-3537-4E56-9AF8-AEA949C49EC6}"/>
    <cellStyle name="Normal 5 9 3 2 4" xfId="28596" xr:uid="{FAA1E144-E3ED-4C89-ADC5-513ED5F29F83}"/>
    <cellStyle name="Normal 5 9 3 2 5" xfId="35376" xr:uid="{754BDE2C-6E24-4E0C-BF9E-3AF66F0B4781}"/>
    <cellStyle name="Normal 5 9 3 2 6" xfId="43870" xr:uid="{911F6B42-7368-404D-BDD8-10A63B9D5EE0}"/>
    <cellStyle name="Normal 5 9 3 3" xfId="12486" xr:uid="{83EB8C62-DE2C-4E86-9530-56BBAEFBF94F}"/>
    <cellStyle name="Normal 5 9 3 3 2" xfId="23358" xr:uid="{0B46BE3F-0713-4F62-8ADB-9EB6FC1C03E8}"/>
    <cellStyle name="Normal 5 9 3 3 3" xfId="37363" xr:uid="{B61C3B41-90A0-452F-8F4F-61C13ADF65FD}"/>
    <cellStyle name="Normal 5 9 3 4" xfId="14691" xr:uid="{2DBABDA4-F137-43CE-8E93-B686D6EE76E6}"/>
    <cellStyle name="Normal 5 9 3 5" xfId="25540" xr:uid="{E1025EAC-5EE9-40E6-AA1C-69B55E1B9A25}"/>
    <cellStyle name="Normal 5 9 3 6" xfId="31690" xr:uid="{B00ECA57-E86F-4376-9981-097F67CEF32F}"/>
    <cellStyle name="Normal 5 9 3 7" xfId="40814" xr:uid="{13FF3EE0-9D08-43CC-92AC-96C8E7C23B05}"/>
    <cellStyle name="Normal 5 9 4" xfId="4077" xr:uid="{D6E3D8AD-F376-4A5E-8E72-95E6D09C2CA7}"/>
    <cellStyle name="Normal 5 9 4 2" xfId="7309" xr:uid="{23EDC416-38C6-49F9-A963-353ACCDB1ACF}"/>
    <cellStyle name="Normal 5 9 4 2 2" xfId="18747" xr:uid="{A24EA0F9-372E-48E2-97D6-4E0BAFAC5381}"/>
    <cellStyle name="Normal 5 9 4 2 3" xfId="29596" xr:uid="{9A292F74-D7C7-411E-9F6D-62520F60620E}"/>
    <cellStyle name="Normal 5 9 4 2 4" xfId="37852" xr:uid="{E17C1ED8-EDD8-4331-AFBE-3C20405EF2D1}"/>
    <cellStyle name="Normal 5 9 4 2 5" xfId="44870" xr:uid="{06DCE320-6CBA-482C-BBFE-455CC0ABB980}"/>
    <cellStyle name="Normal 5 9 4 3" xfId="15691" xr:uid="{6C73F7B8-6C44-461C-8432-70A8EFA39254}"/>
    <cellStyle name="Normal 5 9 4 4" xfId="26540" xr:uid="{EC42E29D-EC06-4F26-BB4C-2EFBA8198ECA}"/>
    <cellStyle name="Normal 5 9 4 5" xfId="33269" xr:uid="{D4C620DD-0551-4AF9-85C6-48FA1AA205B0}"/>
    <cellStyle name="Normal 5 9 4 6" xfId="41814" xr:uid="{1A00C457-4A2B-4ABB-AAEB-71EE6347D4B1}"/>
    <cellStyle name="Normal 5 9 5" xfId="4618" xr:uid="{3003A273-560C-4BA0-ACDF-51BA85E17F49}"/>
    <cellStyle name="Normal 5 9 5 2" xfId="7674" xr:uid="{998916B3-2998-4507-8B4D-01389BBD3014}"/>
    <cellStyle name="Normal 5 9 5 2 2" xfId="19112" xr:uid="{90FACD88-E147-4E16-8F30-853BC05EAA6D}"/>
    <cellStyle name="Normal 5 9 5 2 3" xfId="29961" xr:uid="{F075536E-4C6D-44A9-BC6B-4D01F68D91CC}"/>
    <cellStyle name="Normal 5 9 5 2 4" xfId="45235" xr:uid="{05C8AEC2-D681-4071-AB01-FABDE80B26DB}"/>
    <cellStyle name="Normal 5 9 5 3" xfId="16056" xr:uid="{4022D490-0068-4DA9-8E7D-85B8B8D64D37}"/>
    <cellStyle name="Normal 5 9 5 4" xfId="26905" xr:uid="{2A6F983F-18FA-469C-A0BB-80D8381488F1}"/>
    <cellStyle name="Normal 5 9 5 5" xfId="35869" xr:uid="{1A83F527-EFE9-4277-B457-01F00EE20E94}"/>
    <cellStyle name="Normal 5 9 5 6" xfId="42179" xr:uid="{E7A76F07-D393-495F-A4DC-8908D84347C5}"/>
    <cellStyle name="Normal 5 9 6" xfId="4980" xr:uid="{2FD94171-870B-4D34-8266-9354CF77D4FB}"/>
    <cellStyle name="Normal 5 9 6 2" xfId="8036" xr:uid="{E6041E15-9758-408E-9588-04FBDC757F95}"/>
    <cellStyle name="Normal 5 9 6 2 2" xfId="19474" xr:uid="{11A5F0F4-C4F3-4496-877A-BFB10B04F3D1}"/>
    <cellStyle name="Normal 5 9 6 2 3" xfId="30323" xr:uid="{98C2863A-ECBD-4ADD-8968-F532302C4D3E}"/>
    <cellStyle name="Normal 5 9 6 2 4" xfId="45597" xr:uid="{209FC861-3284-4BC4-B5C2-FA6FAEFE2CE2}"/>
    <cellStyle name="Normal 5 9 6 3" xfId="16418" xr:uid="{3AD0F1E3-FCCC-496C-8F22-538C40BE139A}"/>
    <cellStyle name="Normal 5 9 6 4" xfId="27267" xr:uid="{95CAD418-1F57-409F-93A8-7831D39E0B19}"/>
    <cellStyle name="Normal 5 9 6 5" xfId="42541" xr:uid="{8965EBC3-F8E6-49D4-9F8A-DB341F97C1A7}"/>
    <cellStyle name="Normal 5 9 7" xfId="5329" xr:uid="{AA30BBC6-66C3-446A-B2A6-41978D84CF49}"/>
    <cellStyle name="Normal 5 9 7 2" xfId="16767" xr:uid="{AA7C7FB9-2BCA-4FA4-9ECF-853E2D1A81E2}"/>
    <cellStyle name="Normal 5 9 7 3" xfId="27616" xr:uid="{4DC3E417-8CF3-449F-81E2-94C084E515AE}"/>
    <cellStyle name="Normal 5 9 7 4" xfId="42890" xr:uid="{BFC30EC6-68CF-446A-8A8B-1B7CD3A4E1A2}"/>
    <cellStyle name="Normal 5 9 8" xfId="13711" xr:uid="{C0239FC3-FE10-486F-AB5D-9FBFC8163E0D}"/>
    <cellStyle name="Normal 5 9 9" xfId="24560" xr:uid="{291265E9-2616-40C7-941B-69F5E7ABD7AD}"/>
    <cellStyle name="Normal 50" xfId="2111" xr:uid="{D6E3A262-A25F-41A0-8AFE-4F1D9936EAAC}"/>
    <cellStyle name="Normal 50 2" xfId="8244" xr:uid="{20763318-A971-4121-9462-4DF119E23402}"/>
    <cellStyle name="Normal 51" xfId="2112" xr:uid="{90DCE366-BEC9-49D4-A456-0A77E8469560}"/>
    <cellStyle name="Normal 51 2" xfId="8245" xr:uid="{7DE2FD03-C10E-41D8-836D-E21379015B6F}"/>
    <cellStyle name="Normal 52" xfId="2113" xr:uid="{CB6E1E9C-2B13-4DCB-95AE-32B9277837B1}"/>
    <cellStyle name="Normal 52 2" xfId="8246" xr:uid="{3EE83621-64BC-42F7-8A9D-70348CB5BC8B}"/>
    <cellStyle name="Normal 53" xfId="2114" xr:uid="{3DC7AB7E-09A4-40D2-9FB4-DE3A62C288DF}"/>
    <cellStyle name="Normal 53 2" xfId="8247" xr:uid="{A3B4C1BB-86C4-45E8-86B3-23EF5958E222}"/>
    <cellStyle name="Normal 54" xfId="2115" xr:uid="{322A17C7-5BCE-4876-A572-CA51BD32F974}"/>
    <cellStyle name="Normal 54 2" xfId="8248" xr:uid="{E8AE4EB6-3B9C-47EB-8000-26E05BE0ABB6}"/>
    <cellStyle name="Normal 55" xfId="2116" xr:uid="{51BC2525-7E83-48A8-99DE-4E3AE3DA54DE}"/>
    <cellStyle name="Normal 55 2" xfId="8249" xr:uid="{B3F57067-FA0F-48D6-B786-6C33E54AD082}"/>
    <cellStyle name="Normal 56" xfId="2280" xr:uid="{7CB9B95D-1B73-41F5-A767-E4926F81F093}"/>
    <cellStyle name="Normal 56 2" xfId="2775" xr:uid="{486A733F-EDBA-475E-B958-534AD816CCBE}"/>
    <cellStyle name="Normal 56 2 2" xfId="3755" xr:uid="{6FFB817A-25FB-4636-A36A-66482B1C78C7}"/>
    <cellStyle name="Normal 56 2 2 2" xfId="6993" xr:uid="{CE1BF275-4BE7-45C4-9656-38C627324708}"/>
    <cellStyle name="Normal 56 2 2 2 2" xfId="12487" xr:uid="{1BA0309E-3DE7-445C-B7D7-F2136EEB2E1D}"/>
    <cellStyle name="Normal 56 2 2 2 2 2" xfId="23359" xr:uid="{2EEEA545-DC9C-4454-AE66-75F5ED74CE89}"/>
    <cellStyle name="Normal 56 2 2 2 2 3" xfId="39346" xr:uid="{EE3E5273-07CB-4BD8-A60F-90E4990DE7B9}"/>
    <cellStyle name="Normal 56 2 2 2 3" xfId="18431" xr:uid="{1070D098-4443-4D51-88CA-87B31530DF7C}"/>
    <cellStyle name="Normal 56 2 2 2 4" xfId="29280" xr:uid="{8BD70EFC-90CD-4E50-AE03-D1D4F86FF3B3}"/>
    <cellStyle name="Normal 56 2 2 2 5" xfId="35378" xr:uid="{AAE8CB4C-6013-4114-8B27-4FC988A31716}"/>
    <cellStyle name="Normal 56 2 2 2 6" xfId="44554" xr:uid="{8E3ADCFE-0BFB-48AA-94D5-DC946011E254}"/>
    <cellStyle name="Normal 56 2 2 3" xfId="12488" xr:uid="{B0DC1B90-93AD-44E2-8F4B-FEFA049F2C4C}"/>
    <cellStyle name="Normal 56 2 2 3 2" xfId="23360" xr:uid="{0BF7DDFF-D4FB-48FB-A92C-73C03AB26A5C}"/>
    <cellStyle name="Normal 56 2 2 3 3" xfId="37365" xr:uid="{3B32BB09-DE79-43F4-B502-691B65270005}"/>
    <cellStyle name="Normal 56 2 2 4" xfId="15375" xr:uid="{37682B4A-291D-42B8-9B1A-2A5732D85323}"/>
    <cellStyle name="Normal 56 2 2 5" xfId="26224" xr:uid="{12D3FCD1-58CC-4A85-AE51-D2C8CF9B4A36}"/>
    <cellStyle name="Normal 56 2 2 6" xfId="32374" xr:uid="{134D87D8-3632-456B-BAE2-CCF3C94C41C8}"/>
    <cellStyle name="Normal 56 2 2 7" xfId="41498" xr:uid="{0B84E0C9-5592-43D9-927E-E01889A6E813}"/>
    <cellStyle name="Normal 56 2 3" xfId="6013" xr:uid="{961A8EA3-2DFB-4F93-9591-FAF3D52EAA96}"/>
    <cellStyle name="Normal 56 2 3 2" xfId="12489" xr:uid="{689779D5-B2C7-4BC1-B0A1-1233A136A57C}"/>
    <cellStyle name="Normal 56 2 3 2 2" xfId="23361" xr:uid="{B64373F2-41CE-45F0-8928-BD9339425F1D}"/>
    <cellStyle name="Normal 56 2 3 2 3" xfId="39345" xr:uid="{0FC27C21-11A2-4224-AF0D-59D0DBBA1B9B}"/>
    <cellStyle name="Normal 56 2 3 3" xfId="17451" xr:uid="{7F01127C-7380-4A7F-99A8-6C53883187B2}"/>
    <cellStyle name="Normal 56 2 3 4" xfId="28300" xr:uid="{2567E8A2-87EF-41A6-BC2B-F973DA11E8EA}"/>
    <cellStyle name="Normal 56 2 3 5" xfId="35377" xr:uid="{978F7393-3D44-473F-B43B-233B48F0D451}"/>
    <cellStyle name="Normal 56 2 3 6" xfId="43574" xr:uid="{8A3754C7-86B3-432F-8F2D-B3E56106BFBC}"/>
    <cellStyle name="Normal 56 2 4" xfId="12490" xr:uid="{13022558-E8B1-4465-B63A-1C69FF769EB5}"/>
    <cellStyle name="Normal 56 2 4 2" xfId="23362" xr:uid="{46A28D3C-1A41-45D6-83CC-700A0DF12865}"/>
    <cellStyle name="Normal 56 2 4 3" xfId="37364" xr:uid="{6CAF805E-F551-4BC6-84A3-CFDE1185581C}"/>
    <cellStyle name="Normal 56 2 5" xfId="14395" xr:uid="{92E94CE2-704D-4646-90EF-EDA1628A862B}"/>
    <cellStyle name="Normal 56 2 6" xfId="25244" xr:uid="{DD5E4443-A2D5-449D-9457-8AFEF98F11B7}"/>
    <cellStyle name="Normal 56 2 7" xfId="31394" xr:uid="{F5DE7FF3-10C3-4231-A336-2427D86E0B04}"/>
    <cellStyle name="Normal 56 2 8" xfId="40518" xr:uid="{AE8DE383-8309-49F7-B472-2A84E322A212}"/>
    <cellStyle name="Normal 56 3" xfId="3262" xr:uid="{F95586E5-0C3C-4A80-BEA7-CEC2A8137104}"/>
    <cellStyle name="Normal 56 3 2" xfId="6500" xr:uid="{B13E32F5-4FBB-4EBC-8EBD-D29F01337B03}"/>
    <cellStyle name="Normal 56 3 2 2" xfId="12491" xr:uid="{B50A5E6E-9529-4874-B4C5-158BABDA2354}"/>
    <cellStyle name="Normal 56 3 2 2 2" xfId="23363" xr:uid="{73CE1D04-7D9F-4F25-B6CA-3BB829EFB8C4}"/>
    <cellStyle name="Normal 56 3 2 2 3" xfId="39347" xr:uid="{A872D24F-15A0-46DA-B38E-3397E803E104}"/>
    <cellStyle name="Normal 56 3 2 3" xfId="17938" xr:uid="{B06F24A1-E846-464A-AEE1-57D787C62577}"/>
    <cellStyle name="Normal 56 3 2 4" xfId="28787" xr:uid="{239D97E5-A0E0-47DC-9B5F-D43E3A4E3E3D}"/>
    <cellStyle name="Normal 56 3 2 5" xfId="35379" xr:uid="{BC20743E-F703-475C-A1F7-791ACA33CCA3}"/>
    <cellStyle name="Normal 56 3 2 6" xfId="44061" xr:uid="{32447011-5C8D-4BD6-975C-99B580E67E25}"/>
    <cellStyle name="Normal 56 3 3" xfId="12492" xr:uid="{595F511F-8DBD-42E3-87AC-E3D73CFE0C99}"/>
    <cellStyle name="Normal 56 3 3 2" xfId="23364" xr:uid="{BA7C598F-2FF5-426F-9E5F-27D6E5E5AD90}"/>
    <cellStyle name="Normal 56 3 3 3" xfId="37366" xr:uid="{F0D5E55B-50C9-4820-A5C5-288DF6B6C0D9}"/>
    <cellStyle name="Normal 56 3 4" xfId="14882" xr:uid="{9A5E86E6-1C21-4687-85A9-96AE130A016E}"/>
    <cellStyle name="Normal 56 3 5" xfId="25731" xr:uid="{0A2EFF99-6BB3-431B-940C-D6779D0F99FA}"/>
    <cellStyle name="Normal 56 3 6" xfId="31881" xr:uid="{BE6EE20B-2A4D-44F9-AE22-15BB2BEDB43F}"/>
    <cellStyle name="Normal 56 3 7" xfId="41005" xr:uid="{A35AA585-E84A-41D4-80F7-5A2772A7062C}"/>
    <cellStyle name="Normal 56 4" xfId="5520" xr:uid="{975E5070-CA5C-41B4-8791-A8124C71C307}"/>
    <cellStyle name="Normal 56 4 2" xfId="12493" xr:uid="{E4161CB1-517F-42A5-BB1F-20AEB627F24F}"/>
    <cellStyle name="Normal 56 4 2 2" xfId="23365" xr:uid="{CF449AC2-A74C-4DBF-9106-A2F4F0C12447}"/>
    <cellStyle name="Normal 56 4 2 3" xfId="38308" xr:uid="{CB88C2FE-DE39-499A-B7F6-7AE3461BC0CE}"/>
    <cellStyle name="Normal 56 4 3" xfId="16958" xr:uid="{CD2497FD-13D5-49F5-B9F9-DF321CC91991}"/>
    <cellStyle name="Normal 56 4 4" xfId="27807" xr:uid="{6A3B12D4-6F94-4DDC-80F2-A820814759A5}"/>
    <cellStyle name="Normal 56 4 5" xfId="34343" xr:uid="{06007276-F46A-4CFA-879B-92A59A2CDE26}"/>
    <cellStyle name="Normal 56 4 6" xfId="43081" xr:uid="{3DEA2229-3694-4456-AF32-58C5DED2D951}"/>
    <cellStyle name="Normal 56 5" xfId="8323" xr:uid="{7162DD7C-0128-4424-8CE4-BF98ADCE0334}"/>
    <cellStyle name="Normal 56 5 2" xfId="36326" xr:uid="{3DBA9B47-6332-4626-AE62-4FC02D5169AA}"/>
    <cellStyle name="Normal 56 5 3" xfId="45813" xr:uid="{F3FD1A11-ED13-451C-A038-41EDD9F210F3}"/>
    <cellStyle name="Normal 56 6" xfId="13902" xr:uid="{5F14CEBB-3CCE-4A31-B471-3DC0CB1146BC}"/>
    <cellStyle name="Normal 56 7" xfId="24751" xr:uid="{5D03E98E-91D5-4A0A-95A0-898E032BC35A}"/>
    <cellStyle name="Normal 56 8" xfId="30898" xr:uid="{35BDE954-6E75-4DA1-A333-7340D903D64D}"/>
    <cellStyle name="Normal 56 9" xfId="40025" xr:uid="{D6D7E98D-C12B-4140-A8C6-B4487C5114DE}"/>
    <cellStyle name="Normal 57" xfId="2281" xr:uid="{977511B4-49B2-4527-9C40-EDAF676C6350}"/>
    <cellStyle name="Normal 57 10" xfId="40026" xr:uid="{0E3C0AFE-E7FA-427F-9DE3-21048C52CC96}"/>
    <cellStyle name="Normal 57 2" xfId="2776" xr:uid="{10CE2C0C-FBE0-438D-BA12-806F0AFA0CA0}"/>
    <cellStyle name="Normal 57 2 2" xfId="3756" xr:uid="{A7D2BF1F-DED0-4294-B460-7808E66E4ED0}"/>
    <cellStyle name="Normal 57 2 2 2" xfId="6994" xr:uid="{7EF77F7A-E5B7-4DCD-A31F-14EFB1AFB267}"/>
    <cellStyle name="Normal 57 2 2 2 2" xfId="12494" xr:uid="{144A573D-A98B-4C43-BB28-25A30B2ACC60}"/>
    <cellStyle name="Normal 57 2 2 2 2 2" xfId="23366" xr:uid="{69F65556-8337-4616-BD98-ACE5E33848CA}"/>
    <cellStyle name="Normal 57 2 2 2 2 3" xfId="39348" xr:uid="{9D78290A-5AC9-49E9-948C-595D552336EC}"/>
    <cellStyle name="Normal 57 2 2 2 3" xfId="18432" xr:uid="{B5951C5F-0212-4C36-884F-0CA2D624FC3E}"/>
    <cellStyle name="Normal 57 2 2 2 4" xfId="29281" xr:uid="{F80EA05D-5A46-45A7-B547-CBB3C89EE7F0}"/>
    <cellStyle name="Normal 57 2 2 2 5" xfId="35380" xr:uid="{77EEBA5F-90A5-453B-A0BD-48BA9B8F8B61}"/>
    <cellStyle name="Normal 57 2 2 2 6" xfId="44555" xr:uid="{64EDFFAA-4061-4BA4-AE2D-1290AF689855}"/>
    <cellStyle name="Normal 57 2 2 3" xfId="12495" xr:uid="{B78D7E88-A7AD-436C-9FDD-7C9776DA64FD}"/>
    <cellStyle name="Normal 57 2 2 3 2" xfId="23367" xr:uid="{9D6C0E8D-A4AE-449E-9AD9-D92B1520ED25}"/>
    <cellStyle name="Normal 57 2 2 3 3" xfId="37367" xr:uid="{B1CAA90E-2446-488B-8776-1C40E9B46752}"/>
    <cellStyle name="Normal 57 2 2 4" xfId="15376" xr:uid="{ACCDD367-29BF-493D-BA8B-06213B231365}"/>
    <cellStyle name="Normal 57 2 2 5" xfId="26225" xr:uid="{9EFBB849-6750-4D75-A921-39F8F25465DB}"/>
    <cellStyle name="Normal 57 2 2 6" xfId="32375" xr:uid="{1B25CF23-C73B-4981-A671-48F0269EA54A}"/>
    <cellStyle name="Normal 57 2 2 7" xfId="41499" xr:uid="{05CD1AE5-62B7-4C1E-AC71-35681D06D882}"/>
    <cellStyle name="Normal 57 2 3" xfId="6014" xr:uid="{8B6BBC15-A11B-4CBE-B0A9-A8DD31EDC6EF}"/>
    <cellStyle name="Normal 57 2 3 2" xfId="17452" xr:uid="{BDA09391-69FE-412D-B23A-6339AEF9B5F7}"/>
    <cellStyle name="Normal 57 2 3 3" xfId="28301" xr:uid="{2D61CFFD-7E65-4C5D-A0C9-5E6D7809C910}"/>
    <cellStyle name="Normal 57 2 3 4" xfId="33270" xr:uid="{8F3D799D-C24B-4669-917D-FED206E19D82}"/>
    <cellStyle name="Normal 57 2 3 5" xfId="43575" xr:uid="{188C66AD-DEE1-4A95-82E4-156A5DD9A2B7}"/>
    <cellStyle name="Normal 57 2 3 6" xfId="45814" xr:uid="{063DE9F2-6A86-44AF-8FF9-B62FB11620AE}"/>
    <cellStyle name="Normal 57 2 4" xfId="14396" xr:uid="{038C5A37-1CFF-4D92-BDDA-114633AFE2FE}"/>
    <cellStyle name="Normal 57 2 5" xfId="25245" xr:uid="{DACC7699-4A2B-4019-9900-AB4D28C8573A}"/>
    <cellStyle name="Normal 57 2 6" xfId="31395" xr:uid="{519CD31E-C292-468A-888B-3C0EC4F199F9}"/>
    <cellStyle name="Normal 57 2 7" xfId="40519" xr:uid="{CF6F2B2D-02C7-4EB8-8326-50EAC2E4295A}"/>
    <cellStyle name="Normal 57 3" xfId="3263" xr:uid="{8E3D5FBD-43F6-404E-9C83-A6C4238DAD50}"/>
    <cellStyle name="Normal 57 3 2" xfId="6501" xr:uid="{108782D7-8A42-4322-9BEC-A132859FE836}"/>
    <cellStyle name="Normal 57 3 2 2" xfId="8250" xr:uid="{05F9E580-BE5A-45B8-A27E-4E811C5B6A9E}"/>
    <cellStyle name="Normal 57 3 2 2 2" xfId="19548" xr:uid="{788E7F5A-0A1C-4A7E-B662-36055509021A}"/>
    <cellStyle name="Normal 57 3 2 2 3" xfId="30397" xr:uid="{920781F4-4BC6-460F-8B85-44E2524E9B92}"/>
    <cellStyle name="Normal 57 3 2 2 4" xfId="32418" xr:uid="{94F34ADE-E9F9-4C01-891A-D99D44A70897}"/>
    <cellStyle name="Normal 57 3 2 2 5" xfId="45671" xr:uid="{5171CC31-6E37-4AC2-AF94-3882AEBC05F6}"/>
    <cellStyle name="Normal 57 3 2 3" xfId="17939" xr:uid="{42CCB2E4-A017-4E0E-8E0D-D948BB0B6199}"/>
    <cellStyle name="Normal 57 3 2 4" xfId="28788" xr:uid="{66AE6170-17E3-4CB5-AA10-1C5BB506C646}"/>
    <cellStyle name="Normal 57 3 2 5" xfId="32417" xr:uid="{EDC3D5A0-7D07-4F7D-9845-08D56823A70E}"/>
    <cellStyle name="Normal 57 3 2 6" xfId="44062" xr:uid="{09E28C3F-AEA5-4308-9343-5A8888391D9E}"/>
    <cellStyle name="Normal 57 3 3" xfId="12496" xr:uid="{91C0E6E6-E94D-4E7E-9D54-0D94FCC59DBD}"/>
    <cellStyle name="Normal 57 3 3 2" xfId="23368" xr:uid="{F0F97211-72E8-4266-B274-24624C57466C}"/>
    <cellStyle name="Normal 57 3 3 3" xfId="37368" xr:uid="{AC4FC464-277D-435A-8D01-1880786A0F5D}"/>
    <cellStyle name="Normal 57 3 4" xfId="14883" xr:uid="{C3F8DF7F-A8D3-4AD6-87F8-C8F8DFC4C264}"/>
    <cellStyle name="Normal 57 3 5" xfId="25732" xr:uid="{5DA0C30C-97ED-471D-9464-2B6C39BD5531}"/>
    <cellStyle name="Normal 57 3 6" xfId="31882" xr:uid="{651B12DF-344A-4ECB-B95B-9359CFC968B8}"/>
    <cellStyle name="Normal 57 3 7" xfId="41006" xr:uid="{5CC1E4F1-6FB3-4832-AE33-E3616B11DAE3}"/>
    <cellStyle name="Normal 57 4" xfId="5521" xr:uid="{EBE37B8D-AC6C-40D3-AEA2-698F878F08CE}"/>
    <cellStyle name="Normal 57 4 2" xfId="12497" xr:uid="{78587648-0D84-46B1-A73C-929496A3D89F}"/>
    <cellStyle name="Normal 57 4 2 2" xfId="23369" xr:uid="{3C73AE3D-1852-41A0-8416-719478550F85}"/>
    <cellStyle name="Normal 57 4 2 3" xfId="37884" xr:uid="{0BDA9A43-3618-45BF-812A-38579A91516B}"/>
    <cellStyle name="Normal 57 4 3" xfId="16959" xr:uid="{B37C6F4F-4763-4281-9AE7-7C920FCA8D85}"/>
    <cellStyle name="Normal 57 4 4" xfId="27808" xr:uid="{B57345CA-AC02-4FDA-BEBC-4AB307E9D5CB}"/>
    <cellStyle name="Normal 57 4 5" xfId="32419" xr:uid="{D01EE41F-CFE1-46B5-82ED-1B66A4AEEFB9}"/>
    <cellStyle name="Normal 57 4 6" xfId="43082" xr:uid="{2045AC93-6C9C-40F9-8A01-CAE8F9C0D3F3}"/>
    <cellStyle name="Normal 57 5" xfId="8251" xr:uid="{C04FFAA2-3FF4-40FE-8E94-9A4CD4EA2F9B}"/>
    <cellStyle name="Normal 57 5 2" xfId="8252" xr:uid="{CD3A34D2-F7DB-48EC-B569-472D3CFBF8CF}"/>
    <cellStyle name="Normal 57 5 2 2" xfId="19550" xr:uid="{01025606-CB72-4189-A2F8-8CBE1722B62E}"/>
    <cellStyle name="Normal 57 5 2 3" xfId="30399" xr:uid="{4E73B98E-55D1-4220-880E-7E456F806D57}"/>
    <cellStyle name="Normal 57 5 2 4" xfId="32421" xr:uid="{E28AE937-D96A-4C63-BA08-9FD4C3B224BE}"/>
    <cellStyle name="Normal 57 5 2 5" xfId="45673" xr:uid="{C0645758-BE45-43D4-950D-45F97652B5DF}"/>
    <cellStyle name="Normal 57 5 3" xfId="19549" xr:uid="{D73603C3-7D66-4CE1-875F-457EA5CA470A}"/>
    <cellStyle name="Normal 57 5 4" xfId="30398" xr:uid="{1FE77E2A-93BF-4A8D-B9C8-B051F7B5AF8A}"/>
    <cellStyle name="Normal 57 5 5" xfId="32420" xr:uid="{F8D3E68C-9366-47E1-A95C-E3124F6D0ABA}"/>
    <cellStyle name="Normal 57 5 6" xfId="45672" xr:uid="{AB470576-7FFB-4DF8-B9FD-2CEE97B0C39A}"/>
    <cellStyle name="Normal 57 6" xfId="8324" xr:uid="{E6F21DB5-6510-41DD-BBEC-E1C60C1C3873}"/>
    <cellStyle name="Normal 57 7" xfId="13903" xr:uid="{DA4ACFBF-D5A9-4B5A-A551-E2B890CCBD96}"/>
    <cellStyle name="Normal 57 8" xfId="24752" xr:uid="{C296EE55-B3D3-41D5-B928-D6D4B20BEC45}"/>
    <cellStyle name="Normal 57 9" xfId="30903" xr:uid="{7950995B-0995-413D-AB87-FD221208EBBC}"/>
    <cellStyle name="Normal 58" xfId="2287" xr:uid="{F0F7FD4D-83A7-4CB9-ACE7-6707C36EDD36}"/>
    <cellStyle name="Normal 58 10" xfId="45901" xr:uid="{E1936162-BDE5-4724-AB1A-6D023DAB7AAD}"/>
    <cellStyle name="Normal 58 2" xfId="3269" xr:uid="{30F8570F-3F9D-451C-8030-1AF820E2D375}"/>
    <cellStyle name="Normal 58 2 2" xfId="6507" xr:uid="{705D86E9-02FE-4872-8A24-D42876394011}"/>
    <cellStyle name="Normal 58 2 2 2" xfId="12498" xr:uid="{D571E39F-7863-4BD7-8DA0-0B62856D3CB9}"/>
    <cellStyle name="Normal 58 2 2 2 2" xfId="23370" xr:uid="{69B5E6EA-2A9B-4A66-952A-29998B810B59}"/>
    <cellStyle name="Normal 58 2 2 2 3" xfId="39349" xr:uid="{096DA3F6-4CDA-403E-BB2D-9ACDBA07882C}"/>
    <cellStyle name="Normal 58 2 2 3" xfId="17945" xr:uid="{7BDB349F-8433-4C66-8537-0BF8BAF28BF6}"/>
    <cellStyle name="Normal 58 2 2 4" xfId="28794" xr:uid="{9E627CA5-F88D-4EFE-BBC8-3110133E4B1D}"/>
    <cellStyle name="Normal 58 2 2 5" xfId="35381" xr:uid="{5CF5DF9E-B63C-42E0-9AB8-885FE58E77F1}"/>
    <cellStyle name="Normal 58 2 2 6" xfId="44068" xr:uid="{F8DF2D92-9F5E-49CF-9828-4D2D62C60D24}"/>
    <cellStyle name="Normal 58 2 3" xfId="12499" xr:uid="{F66A27F7-3977-40C4-8049-6A38EDFCEF30}"/>
    <cellStyle name="Normal 58 2 3 2" xfId="23371" xr:uid="{F679BB5B-CB74-4C42-8756-BB630B6F8584}"/>
    <cellStyle name="Normal 58 2 3 3" xfId="37369" xr:uid="{8490C3E5-74C3-4E1F-A3F4-FD8292613B5F}"/>
    <cellStyle name="Normal 58 2 4" xfId="14889" xr:uid="{C998D8D6-2160-4C77-9F6B-23D81D676A5E}"/>
    <cellStyle name="Normal 58 2 5" xfId="25738" xr:uid="{CE6A4550-9781-4B52-9A26-3BF3F17CE9D3}"/>
    <cellStyle name="Normal 58 2 6" xfId="31888" xr:uid="{5C6581CD-6574-4636-8EED-E266D2BF5116}"/>
    <cellStyle name="Normal 58 2 7" xfId="41012" xr:uid="{3B1B2B09-F991-4078-9CE2-BF6666FF6BE6}"/>
    <cellStyle name="Normal 58 3" xfId="5527" xr:uid="{FB303C36-0DA5-40AA-91AB-D4FDAE870E59}"/>
    <cellStyle name="Normal 58 3 2" xfId="12500" xr:uid="{207B392D-7EC1-48A6-82AA-3CA0635CCC61}"/>
    <cellStyle name="Normal 58 3 2 2" xfId="23372" xr:uid="{2AF822D7-B67D-4999-96FD-92B4CB3EB571}"/>
    <cellStyle name="Normal 58 3 2 3" xfId="38377" xr:uid="{74AC7C77-ECED-4F81-8D41-07D86A98EF8C}"/>
    <cellStyle name="Normal 58 3 3" xfId="12501" xr:uid="{047B6AED-7B64-4DCD-8C56-101EED0380C1}"/>
    <cellStyle name="Normal 58 3 3 2" xfId="23373" xr:uid="{7A6C4661-C7E6-4C82-AB48-94A943D3E41B}"/>
    <cellStyle name="Normal 58 3 3 3" xfId="34411" xr:uid="{B8627C2B-BFAA-4CF2-8738-811CD1984B83}"/>
    <cellStyle name="Normal 58 3 4" xfId="16965" xr:uid="{3D21288B-B343-4685-900F-6D084E1FC055}"/>
    <cellStyle name="Normal 58 3 5" xfId="27814" xr:uid="{189D36EC-210D-47DF-827E-8969829EB9EA}"/>
    <cellStyle name="Normal 58 3 6" xfId="33271" xr:uid="{A7329A61-4866-48AD-B488-C2B11D1A674F}"/>
    <cellStyle name="Normal 58 3 7" xfId="43088" xr:uid="{CA4C8F5F-A652-4652-9D54-C74D372C1D20}"/>
    <cellStyle name="Normal 58 4" xfId="8101" xr:uid="{93ECC920-15E1-4547-8767-DFEF78D44C8C}"/>
    <cellStyle name="Normal 58 4 2" xfId="19539" xr:uid="{56CC46C5-7C48-4777-9CD7-33E4CE106418}"/>
    <cellStyle name="Normal 58 4 3" xfId="30388" xr:uid="{5A23E115-3A2A-43B8-8BC4-702734214589}"/>
    <cellStyle name="Normal 58 4 4" xfId="36395" xr:uid="{77956EF4-8FAF-4A37-A294-C6A96DD3E2CA}"/>
    <cellStyle name="Normal 58 4 5" xfId="45662" xr:uid="{E724E905-C057-4911-A414-3B005EC378CA}"/>
    <cellStyle name="Normal 58 5" xfId="8325" xr:uid="{2C95B34E-0001-4FF7-805C-1BCB3E7F20B4}"/>
    <cellStyle name="Normal 58 6" xfId="13909" xr:uid="{F9CB58F1-897E-4F33-A6E5-F3F62CE4F99E}"/>
    <cellStyle name="Normal 58 7" xfId="24758" xr:uid="{BC33959C-17A6-4D28-BE37-B3FB79021C20}"/>
    <cellStyle name="Normal 58 8" xfId="30905" xr:uid="{AAD145E2-3C23-4A28-ADB9-C2FA81BD8B52}"/>
    <cellStyle name="Normal 58 9" xfId="40032" xr:uid="{9BBF1007-EFEC-47CF-AD45-DBFC1EB4CCD8}"/>
    <cellStyle name="Normal 59" xfId="3760" xr:uid="{99B1B352-38F2-4F13-9FF7-ECAA71248FFB}"/>
    <cellStyle name="Normal 59 2" xfId="6998" xr:uid="{D2B94303-3D7A-452E-9401-F120F6222884}"/>
    <cellStyle name="Normal 59 2 2" xfId="12502" xr:uid="{20364106-28D9-4CF9-88F9-5FC9DF594780}"/>
    <cellStyle name="Normal 59 2 2 2" xfId="23374" xr:uid="{9DDB1CE6-8EEC-471A-BB64-75C891FE270F}"/>
    <cellStyle name="Normal 59 2 2 3" xfId="39350" xr:uid="{02380330-6688-4FD9-ADF2-DC1E795A6A24}"/>
    <cellStyle name="Normal 59 2 3" xfId="18436" xr:uid="{E6CE2748-B569-416C-B11C-EEB52339F2B8}"/>
    <cellStyle name="Normal 59 2 4" xfId="29285" xr:uid="{95574395-4E26-4DD1-A8E7-CC07DDF579FB}"/>
    <cellStyle name="Normal 59 2 5" xfId="33272" xr:uid="{BBE6AB0C-529C-4C3E-923C-E553451B03F7}"/>
    <cellStyle name="Normal 59 2 6" xfId="44559" xr:uid="{B362260A-FC44-45C1-AAE8-862800270D62}"/>
    <cellStyle name="Normal 59 3" xfId="8334" xr:uid="{7ECB03D3-3C60-48B9-A54E-F69560702ADF}"/>
    <cellStyle name="Normal 59 3 2" xfId="37370" xr:uid="{34F3B5B1-3BFE-4146-BA96-444C90B4C869}"/>
    <cellStyle name="Normal 59 3 3" xfId="45815" xr:uid="{00D3C3E9-3E64-466E-8C25-850954A04E56}"/>
    <cellStyle name="Normal 59 4" xfId="15380" xr:uid="{E2C4DEDC-BCE4-4AFB-8DBA-DBCB6B5DCE0A}"/>
    <cellStyle name="Normal 59 5" xfId="26229" xr:uid="{B6F195A9-71E5-46E8-B4AA-C3B44CF697A9}"/>
    <cellStyle name="Normal 59 6" xfId="32380" xr:uid="{256E30B6-C321-4D5B-99F6-080D1787E4A9}"/>
    <cellStyle name="Normal 59 7" xfId="41503" xr:uid="{1D6FF8D1-9CE1-4914-BB70-3FDBD6425F53}"/>
    <cellStyle name="Normal 6" xfId="100" xr:uid="{098C55DC-4E54-47CD-9072-A76BDAFC1587}"/>
    <cellStyle name="Normal 6 10" xfId="1101" xr:uid="{D5998814-4278-4746-9EBF-221D830B46DC}"/>
    <cellStyle name="Normal 6 11" xfId="1102" xr:uid="{2C3B4EEB-2373-4446-A9AE-2DB411D7E523}"/>
    <cellStyle name="Normal 6 12" xfId="1103" xr:uid="{13718862-75A2-4B14-B83F-6D224DE318B1}"/>
    <cellStyle name="Normal 6 12 2" xfId="4224" xr:uid="{77EB8C16-B141-4296-A1F4-1AD121D07F4C}"/>
    <cellStyle name="Normal 6 12 2 2" xfId="7364" xr:uid="{A4A6E72F-D2C5-4B32-8261-8C11A99DEA9A}"/>
    <cellStyle name="Normal 6 12 2 2 2" xfId="18802" xr:uid="{697731C1-3561-416F-BFF5-CEC54F0B82E4}"/>
    <cellStyle name="Normal 6 12 2 2 3" xfId="29651" xr:uid="{C96820FC-B944-4C5B-977C-5B4D353C6106}"/>
    <cellStyle name="Normal 6 12 2 2 4" xfId="44925" xr:uid="{22F8EB94-EBDA-40C9-B9E1-D093A41197F3}"/>
    <cellStyle name="Normal 6 12 2 3" xfId="15746" xr:uid="{1A8ACF5C-FEED-4F86-863E-B2FEE5BE806F}"/>
    <cellStyle name="Normal 6 12 2 4" xfId="26595" xr:uid="{CCC5DDC9-8154-4615-AED5-1ECA2D6BE627}"/>
    <cellStyle name="Normal 6 12 2 5" xfId="32422" xr:uid="{D3AE0568-B828-4A6D-8411-2632A8CF41DC}"/>
    <cellStyle name="Normal 6 12 2 6" xfId="41869" xr:uid="{72F684C4-4F31-4CD9-9948-A7E982D0FAA8}"/>
    <cellStyle name="Normal 6 12 2 7" xfId="45816" xr:uid="{7F2AAB2A-D1F7-46D2-8C89-7EA958A4E565}"/>
    <cellStyle name="Normal 6 12 3" xfId="4673" xr:uid="{5E7DB63C-DD2D-4CC0-99C8-DD03FD2804D6}"/>
    <cellStyle name="Normal 6 12 3 2" xfId="7729" xr:uid="{728F85DC-9873-4B77-B945-2F9C34683408}"/>
    <cellStyle name="Normal 6 12 3 2 2" xfId="19167" xr:uid="{799124AF-542A-4229-B128-351AC83BD6BC}"/>
    <cellStyle name="Normal 6 12 3 2 3" xfId="30016" xr:uid="{FC916920-55F7-41CB-B7BF-3394F670BA83}"/>
    <cellStyle name="Normal 6 12 3 2 4" xfId="45290" xr:uid="{93428E93-4330-44D1-886E-031CF23BA91F}"/>
    <cellStyle name="Normal 6 12 3 3" xfId="16111" xr:uid="{C9D7B9E2-3E7F-4337-BA9B-E4C2881AA59B}"/>
    <cellStyle name="Normal 6 12 3 4" xfId="26960" xr:uid="{D3C78FB6-2FDC-4140-9CE2-FF731082AADC}"/>
    <cellStyle name="Normal 6 12 3 5" xfId="42234" xr:uid="{35801618-4B5F-4C93-B61B-A36AEB661E16}"/>
    <cellStyle name="Normal 6 12 4" xfId="5035" xr:uid="{7FAD8801-78B9-45D9-8099-D820096B755B}"/>
    <cellStyle name="Normal 6 12 4 2" xfId="8091" xr:uid="{06CF7B59-ED1A-4A1B-B786-EBDE8B0422DB}"/>
    <cellStyle name="Normal 6 12 4 2 2" xfId="19529" xr:uid="{30DDE590-A9C3-4924-AE86-05082E01FF3B}"/>
    <cellStyle name="Normal 6 12 4 2 3" xfId="30378" xr:uid="{C3DA0047-DA86-4C2A-A3BC-6741486D03A9}"/>
    <cellStyle name="Normal 6 12 4 2 4" xfId="45652" xr:uid="{FCF7AEA0-03EA-460B-8556-83903EFB9E1E}"/>
    <cellStyle name="Normal 6 12 4 3" xfId="16473" xr:uid="{397FA2C6-AA8C-4872-B532-325A98A19EFB}"/>
    <cellStyle name="Normal 6 12 4 4" xfId="27322" xr:uid="{CFDCDBB3-157D-412B-ABEC-DE07A2697B39}"/>
    <cellStyle name="Normal 6 12 4 5" xfId="42596" xr:uid="{C7F70C39-8D93-4D47-840B-5EEAB7277ED5}"/>
    <cellStyle name="Normal 6 13" xfId="2117" xr:uid="{D8A9E217-12C7-4A09-9DAD-3E9586CD7777}"/>
    <cellStyle name="Normal 6 13 2" xfId="4225" xr:uid="{25EE8664-0819-4AF6-B1A4-522C5D48CA43}"/>
    <cellStyle name="Normal 6 13 2 2" xfId="7365" xr:uid="{746EAA2F-BAE5-4FB4-8C57-6905F9433BFC}"/>
    <cellStyle name="Normal 6 13 2 2 2" xfId="18803" xr:uid="{BC82AE1B-6508-47F4-8CE2-9625D2380A25}"/>
    <cellStyle name="Normal 6 13 2 2 3" xfId="29652" xr:uid="{BF63B1BE-B264-482A-B1B8-1BEFD8048E43}"/>
    <cellStyle name="Normal 6 13 2 2 4" xfId="44926" xr:uid="{7609247F-F2F6-4FE2-8C85-BCBC943E704B}"/>
    <cellStyle name="Normal 6 13 2 3" xfId="15747" xr:uid="{B2C1AA78-8782-4B04-9004-FB03914F9A28}"/>
    <cellStyle name="Normal 6 13 2 4" xfId="26596" xr:uid="{322770B1-A361-4D61-86A1-EEFAA53756D9}"/>
    <cellStyle name="Normal 6 13 2 5" xfId="41870" xr:uid="{4BA84157-FD0A-4DAD-9D1E-3E497D7E5062}"/>
    <cellStyle name="Normal 6 13 3" xfId="4674" xr:uid="{609FF19C-8EB3-4797-B829-260DA1E6D2B3}"/>
    <cellStyle name="Normal 6 13 3 2" xfId="7730" xr:uid="{01BDD9EB-2A5C-4317-89B5-BA3CCC732437}"/>
    <cellStyle name="Normal 6 13 3 2 2" xfId="19168" xr:uid="{038B6491-AC8D-46A6-B337-E9E3789B9D40}"/>
    <cellStyle name="Normal 6 13 3 2 3" xfId="30017" xr:uid="{C67D7FE9-E8D3-47A9-8212-DB95805AD959}"/>
    <cellStyle name="Normal 6 13 3 2 4" xfId="45291" xr:uid="{DF25CD89-2466-4693-83AB-54D2475765EE}"/>
    <cellStyle name="Normal 6 13 3 3" xfId="16112" xr:uid="{5E229E59-F734-452E-B218-17A6E5D22F64}"/>
    <cellStyle name="Normal 6 13 3 4" xfId="26961" xr:uid="{DE05A3B9-7F56-4624-8CEC-7D1068E5678F}"/>
    <cellStyle name="Normal 6 13 3 5" xfId="42235" xr:uid="{9645BCBA-9E0A-47C2-ABB8-D8585941602C}"/>
    <cellStyle name="Normal 6 13 4" xfId="5036" xr:uid="{BADFDEA2-0156-48D7-8E14-98DC12F81314}"/>
    <cellStyle name="Normal 6 13 4 2" xfId="8092" xr:uid="{2C0A1955-7FA9-4170-AF19-B3A68251856D}"/>
    <cellStyle name="Normal 6 13 4 2 2" xfId="19530" xr:uid="{7548FC39-0634-4FBE-8793-E6854C4E8A9B}"/>
    <cellStyle name="Normal 6 13 4 2 3" xfId="30379" xr:uid="{DEBA0D78-BFD4-4011-8F33-82BC06AD26B8}"/>
    <cellStyle name="Normal 6 13 4 2 4" xfId="45653" xr:uid="{181BECC1-6169-4F3A-BCFD-72758A1DF361}"/>
    <cellStyle name="Normal 6 13 4 3" xfId="16474" xr:uid="{0DF42554-FE59-4A55-88CE-C41BD93B30A3}"/>
    <cellStyle name="Normal 6 13 4 4" xfId="27323" xr:uid="{8E38B453-4FAD-4C76-98E5-CFDC5A48B48B}"/>
    <cellStyle name="Normal 6 13 4 5" xfId="42597" xr:uid="{65CBDCAD-041C-4528-A8AF-B856B97C78F2}"/>
    <cellStyle name="Normal 6 14" xfId="2118" xr:uid="{1CBD3571-309A-43FD-AB1D-F23911C6FB05}"/>
    <cellStyle name="Normal 6 15" xfId="2119" xr:uid="{4845924C-4CF0-4897-B0F8-6AA6F8D2E924}"/>
    <cellStyle name="Normal 6 16" xfId="2120" xr:uid="{E1AAE14B-08C6-42CF-9E76-79076AA38DDC}"/>
    <cellStyle name="Normal 6 17" xfId="2121" xr:uid="{66728411-2107-4879-A569-A10ADD0538B5}"/>
    <cellStyle name="Normal 6 18" xfId="2122" xr:uid="{D6DD703B-9DD7-497C-A64D-B855F251379D}"/>
    <cellStyle name="Normal 6 19" xfId="2123" xr:uid="{F95C170F-9B8F-4BE7-A2D9-7E62987C7DFD}"/>
    <cellStyle name="Normal 6 2" xfId="192" xr:uid="{E83A18CD-E1DF-4EF0-870B-F4290B0176D3}"/>
    <cellStyle name="Normal 6 2 2" xfId="1104" xr:uid="{37D599FC-F3FB-4CE8-B547-75E4FBE86B87}"/>
    <cellStyle name="Normal 6 2 3" xfId="1105" xr:uid="{A6195758-5F5E-4A0B-983B-2E0F7F80768E}"/>
    <cellStyle name="Normal 6 2 4" xfId="4226" xr:uid="{28581D43-B229-4338-988A-7A4D7ABAA02D}"/>
    <cellStyle name="Normal 6 2 5" xfId="45910" xr:uid="{90ACBCDC-6FFE-43E6-850F-67B324254EB3}"/>
    <cellStyle name="Normal 6 20" xfId="2124" xr:uid="{7A9FDC3B-7AA2-45FC-987B-E5BCBC6AB4E1}"/>
    <cellStyle name="Normal 6 21" xfId="2125" xr:uid="{1CB20D6E-AAED-45A1-8B8E-E227BB2F287C}"/>
    <cellStyle name="Normal 6 22" xfId="2126" xr:uid="{64884908-63E6-4C95-9542-EAD51F5418C7}"/>
    <cellStyle name="Normal 6 23" xfId="2127" xr:uid="{7F195106-C000-4272-9888-9658FDB6E6DF}"/>
    <cellStyle name="Normal 6 24" xfId="2128" xr:uid="{853EF681-F244-4EBC-9AA2-9DDB95BC647B}"/>
    <cellStyle name="Normal 6 25" xfId="2129" xr:uid="{BF66BF2F-4F5E-45E9-ACDC-75CF0BE6BA48}"/>
    <cellStyle name="Normal 6 26" xfId="2130" xr:uid="{02EC8942-D5B3-43DE-9847-320843B121BC}"/>
    <cellStyle name="Normal 6 27" xfId="2131" xr:uid="{AF54B746-170B-45DD-80DA-976D6EE2FFBF}"/>
    <cellStyle name="Normal 6 28" xfId="2132" xr:uid="{4AD4C108-6B3E-4832-A8CA-F190E0FECA5E}"/>
    <cellStyle name="Normal 6 29" xfId="2133" xr:uid="{7F68484C-9247-4546-B173-8D2CD4F54889}"/>
    <cellStyle name="Normal 6 3" xfId="1106" xr:uid="{F8BFDA6E-38C2-471B-B97E-F218D978BB34}"/>
    <cellStyle name="Normal 6 3 2" xfId="1107" xr:uid="{DF57E36D-D3A3-4B4F-AC00-67A9F5300B24}"/>
    <cellStyle name="Normal 6 3 3" xfId="1108" xr:uid="{5454C97D-6EE9-4D44-9805-4391E7A32F93}"/>
    <cellStyle name="Normal 6 30" xfId="2134" xr:uid="{BB1CD327-DC4E-48FF-8B8C-E08455E748AC}"/>
    <cellStyle name="Normal 6 31" xfId="2135" xr:uid="{8D562FA0-BECE-469F-B800-4916D7D362F7}"/>
    <cellStyle name="Normal 6 32" xfId="2136" xr:uid="{CDB54EB4-1653-4236-9D52-3317FDBAC14B}"/>
    <cellStyle name="Normal 6 33" xfId="2137" xr:uid="{49EE2D1C-C14A-4CD6-83BF-2FA7347F3395}"/>
    <cellStyle name="Normal 6 34" xfId="2138" xr:uid="{7B898057-23E2-42B7-89BB-58B370D5F5DF}"/>
    <cellStyle name="Normal 6 35" xfId="2139" xr:uid="{45B1167C-E11E-4851-A7D5-BC1939ACD203}"/>
    <cellStyle name="Normal 6 36" xfId="2140" xr:uid="{541B5F95-045E-4F6F-A2F0-C963CCA6215B}"/>
    <cellStyle name="Normal 6 36 2" xfId="2745" xr:uid="{361A1D17-EF45-4A29-AF5E-EDB6C98D9C06}"/>
    <cellStyle name="Normal 6 36 2 2" xfId="3725" xr:uid="{4207D11F-CB68-4CC5-A1FF-70E714C38A36}"/>
    <cellStyle name="Normal 6 36 2 2 2" xfId="6963" xr:uid="{74D969DB-E655-4475-8567-D7077A16F955}"/>
    <cellStyle name="Normal 6 36 2 2 2 2" xfId="12503" xr:uid="{3DBA270B-EC39-4A1F-BEAD-631D841103E0}"/>
    <cellStyle name="Normal 6 36 2 2 2 2 2" xfId="23375" xr:uid="{F234A90B-2C38-4870-BD87-FF2376AAAE1B}"/>
    <cellStyle name="Normal 6 36 2 2 2 2 3" xfId="39352" xr:uid="{D9FA5F05-DA80-495C-97C5-82B7179660FE}"/>
    <cellStyle name="Normal 6 36 2 2 2 3" xfId="18401" xr:uid="{F539ED8C-ED1A-4BCF-B27E-0912BB6EDF03}"/>
    <cellStyle name="Normal 6 36 2 2 2 4" xfId="29250" xr:uid="{8846FD64-58D3-4EE1-B87D-F1E511791BFA}"/>
    <cellStyle name="Normal 6 36 2 2 2 5" xfId="35383" xr:uid="{4E76141B-905A-4F88-99B2-8B5D694F20B4}"/>
    <cellStyle name="Normal 6 36 2 2 2 6" xfId="44524" xr:uid="{C196315F-3EB5-4C96-8058-896212BFB422}"/>
    <cellStyle name="Normal 6 36 2 2 3" xfId="12504" xr:uid="{40FB184D-C976-403C-8EC3-7BEF86C885AC}"/>
    <cellStyle name="Normal 6 36 2 2 3 2" xfId="23376" xr:uid="{F95FE1BA-1961-4633-9C0E-0D1B4692C5C6}"/>
    <cellStyle name="Normal 6 36 2 2 3 3" xfId="37372" xr:uid="{F48E852E-11B0-4D92-9FAF-535BB1798EFF}"/>
    <cellStyle name="Normal 6 36 2 2 4" xfId="15345" xr:uid="{E04C8502-AE67-4B0A-81AA-CADAE71F4B96}"/>
    <cellStyle name="Normal 6 36 2 2 5" xfId="26194" xr:uid="{1B5E2FA5-CA32-4AE7-AD87-C769EBFC1EFE}"/>
    <cellStyle name="Normal 6 36 2 2 6" xfId="32344" xr:uid="{22B03F1A-B274-411C-ABF3-2C8B94145761}"/>
    <cellStyle name="Normal 6 36 2 2 7" xfId="41468" xr:uid="{2B5C3479-6309-46D5-845D-372D03CE46B0}"/>
    <cellStyle name="Normal 6 36 2 3" xfId="5983" xr:uid="{E939BCD5-EF31-4098-900B-0EE26246DE1A}"/>
    <cellStyle name="Normal 6 36 2 3 2" xfId="12505" xr:uid="{A86016F4-274A-45EE-9A8B-807DACFE226C}"/>
    <cellStyle name="Normal 6 36 2 3 2 2" xfId="23377" xr:uid="{7792D6AC-4FDF-45FA-8132-CCF978EE0E50}"/>
    <cellStyle name="Normal 6 36 2 3 2 3" xfId="39351" xr:uid="{66A3E8C5-0811-4836-9D45-DE70395C9478}"/>
    <cellStyle name="Normal 6 36 2 3 3" xfId="17421" xr:uid="{75BB9B93-F76A-418C-8D10-F17BE72DF7AE}"/>
    <cellStyle name="Normal 6 36 2 3 4" xfId="28270" xr:uid="{048A953E-CB9F-486A-8A1E-4CA4CB1E7C62}"/>
    <cellStyle name="Normal 6 36 2 3 5" xfId="35382" xr:uid="{FD0F7A44-6FB5-41DF-9554-BF8DC42021B6}"/>
    <cellStyle name="Normal 6 36 2 3 6" xfId="43544" xr:uid="{26A7D4D9-1D10-4067-9258-CBF8F96C9D62}"/>
    <cellStyle name="Normal 6 36 2 4" xfId="12506" xr:uid="{B1F79C6F-BB89-4C32-864D-DD167F4536D7}"/>
    <cellStyle name="Normal 6 36 2 4 2" xfId="23378" xr:uid="{D5CA093B-7DEB-4AA0-9FAF-1712321F5F76}"/>
    <cellStyle name="Normal 6 36 2 4 3" xfId="37371" xr:uid="{B5931FC2-5814-4C00-ABFC-BFF6C25E726B}"/>
    <cellStyle name="Normal 6 36 2 5" xfId="14365" xr:uid="{543003CB-B21D-4BE5-A9E8-6481A1661BC0}"/>
    <cellStyle name="Normal 6 36 2 6" xfId="25214" xr:uid="{AEC7C3C0-6A94-4170-A5A9-12614266E7BA}"/>
    <cellStyle name="Normal 6 36 2 7" xfId="31364" xr:uid="{9F56270B-338E-4CD3-BF99-48DD07E7FC94}"/>
    <cellStyle name="Normal 6 36 2 8" xfId="40488" xr:uid="{26E94BF7-2CBE-4959-AE93-BD7D35758258}"/>
    <cellStyle name="Normal 6 36 3" xfId="3232" xr:uid="{EC484C02-E77A-452C-B567-66D9EB76E843}"/>
    <cellStyle name="Normal 6 36 3 2" xfId="6470" xr:uid="{67D0659E-2F92-4AB2-86E9-6234CA02360D}"/>
    <cellStyle name="Normal 6 36 3 2 2" xfId="12507" xr:uid="{775371A9-50C9-4449-8093-514C556DF864}"/>
    <cellStyle name="Normal 6 36 3 2 2 2" xfId="23379" xr:uid="{AC97434A-1460-4BCA-84CA-CD7EF696942A}"/>
    <cellStyle name="Normal 6 36 3 2 2 3" xfId="39353" xr:uid="{B2513BCD-A3D7-4256-A12E-22FDE8A7718C}"/>
    <cellStyle name="Normal 6 36 3 2 3" xfId="17908" xr:uid="{47CF280D-EC42-4990-A76E-BCADEEDF1061}"/>
    <cellStyle name="Normal 6 36 3 2 4" xfId="28757" xr:uid="{B9FBE38B-CABE-4960-B1AA-1CB916F7D5BE}"/>
    <cellStyle name="Normal 6 36 3 2 5" xfId="35384" xr:uid="{B86AFD1E-FB06-43E4-A0E4-B5029D0BE81D}"/>
    <cellStyle name="Normal 6 36 3 2 6" xfId="44031" xr:uid="{677865CD-7E71-4440-9EC9-E05305A4C01E}"/>
    <cellStyle name="Normal 6 36 3 3" xfId="12508" xr:uid="{B150A8B0-A53A-4523-BB4A-C2F7EDDA6617}"/>
    <cellStyle name="Normal 6 36 3 3 2" xfId="23380" xr:uid="{78E3CDB7-481D-450A-9174-BF44E4C35EB6}"/>
    <cellStyle name="Normal 6 36 3 3 3" xfId="37373" xr:uid="{5B8F7A22-6DA3-44AF-8FE7-9677744B0E7A}"/>
    <cellStyle name="Normal 6 36 3 4" xfId="14852" xr:uid="{A9FB7B31-2750-4877-8FCA-C32954B3283F}"/>
    <cellStyle name="Normal 6 36 3 5" xfId="25701" xr:uid="{2D748814-594A-429C-B543-F2DA460B2834}"/>
    <cellStyle name="Normal 6 36 3 6" xfId="31851" xr:uid="{94DEC6A5-82F6-428B-83BA-1EEEE4DBE225}"/>
    <cellStyle name="Normal 6 36 3 7" xfId="40975" xr:uid="{8A19B64E-DAAA-4BC3-9D4C-97D9D152858F}"/>
    <cellStyle name="Normal 6 36 4" xfId="5490" xr:uid="{F56974DC-E152-4F4C-A329-A4A85AFBBC30}"/>
    <cellStyle name="Normal 6 36 4 2" xfId="12509" xr:uid="{C118D03C-F6D3-4AE8-866E-6511AEF5DBB0}"/>
    <cellStyle name="Normal 6 36 4 2 2" xfId="23381" xr:uid="{64497189-EC2C-4DE1-9315-0018ED23BFA4}"/>
    <cellStyle name="Normal 6 36 4 2 3" xfId="38309" xr:uid="{8AFDBC6C-F5EE-40C4-9ACF-7C64CD1BE189}"/>
    <cellStyle name="Normal 6 36 4 3" xfId="16928" xr:uid="{1957AA35-E6CA-4A1B-BA01-BF4EE6069E57}"/>
    <cellStyle name="Normal 6 36 4 4" xfId="27777" xr:uid="{8A5910BF-7EE3-4AAA-92E0-306B3F289D39}"/>
    <cellStyle name="Normal 6 36 4 5" xfId="34344" xr:uid="{5C24C8A3-F993-4C9D-8CD7-340A22A16B5E}"/>
    <cellStyle name="Normal 6 36 4 6" xfId="43051" xr:uid="{D58D4A69-F29F-4795-84C1-ED1C75587002}"/>
    <cellStyle name="Normal 6 36 5" xfId="12510" xr:uid="{543EBA30-3E9A-4AF0-B6CE-228E2A688440}"/>
    <cellStyle name="Normal 6 36 5 2" xfId="23382" xr:uid="{5DD4BDD3-7057-421D-9E56-B4567093BFA7}"/>
    <cellStyle name="Normal 6 36 5 3" xfId="36327" xr:uid="{9BFBAE01-7DF8-4123-B0C7-9A60AC3C86A5}"/>
    <cellStyle name="Normal 6 36 6" xfId="13872" xr:uid="{23D5017D-73FA-401B-A57E-0B3F2752E6D9}"/>
    <cellStyle name="Normal 6 36 7" xfId="24721" xr:uid="{C79BF372-0E59-4E7A-B926-13BF2F2A366C}"/>
    <cellStyle name="Normal 6 36 8" xfId="30874" xr:uid="{A747E6AB-D602-4F47-A005-50FDD6D519B7}"/>
    <cellStyle name="Normal 6 36 9" xfId="39995" xr:uid="{56AD04CB-6D59-41D6-9619-36EACEFF32F6}"/>
    <cellStyle name="Normal 6 37" xfId="2141" xr:uid="{00F9ECFE-C0D6-4F7A-A6C0-12C668DF81C7}"/>
    <cellStyle name="Normal 6 37 2" xfId="2746" xr:uid="{1B207941-84AE-4F4A-BD0E-6651AFA49F41}"/>
    <cellStyle name="Normal 6 37 2 2" xfId="3726" xr:uid="{8064089A-2F21-4EA0-B2EB-3F0D19B90350}"/>
    <cellStyle name="Normal 6 37 2 2 2" xfId="6964" xr:uid="{D96E1AD8-B2EA-4B9F-BAF5-5F9E4E66FE27}"/>
    <cellStyle name="Normal 6 37 2 2 2 2" xfId="12511" xr:uid="{69701FEB-D326-47C4-BD30-616050F19C20}"/>
    <cellStyle name="Normal 6 37 2 2 2 2 2" xfId="23383" xr:uid="{0B5B7CBA-31EC-46AA-A902-0362B4E3741A}"/>
    <cellStyle name="Normal 6 37 2 2 2 2 3" xfId="39355" xr:uid="{717151AD-14E4-45FF-9B15-342187FCBC4E}"/>
    <cellStyle name="Normal 6 37 2 2 2 3" xfId="18402" xr:uid="{64EEF260-7168-4423-95A7-43DD1E0E133E}"/>
    <cellStyle name="Normal 6 37 2 2 2 4" xfId="29251" xr:uid="{3028972D-8C5A-463D-A9D4-55D30F1D3B2A}"/>
    <cellStyle name="Normal 6 37 2 2 2 5" xfId="35386" xr:uid="{8B028A52-82F2-47C5-B87D-7DB7500EB6E7}"/>
    <cellStyle name="Normal 6 37 2 2 2 6" xfId="44525" xr:uid="{40E385A0-7754-4E39-8CFD-67EA45D417AA}"/>
    <cellStyle name="Normal 6 37 2 2 3" xfId="12512" xr:uid="{3AD32FAD-A76E-4C54-9E96-BC4480EB2E50}"/>
    <cellStyle name="Normal 6 37 2 2 3 2" xfId="23384" xr:uid="{CAEDBC16-1EF4-4CF5-B141-93071D1A5E8E}"/>
    <cellStyle name="Normal 6 37 2 2 3 3" xfId="37375" xr:uid="{4803FC0D-AFED-4864-A19B-6714839A20DD}"/>
    <cellStyle name="Normal 6 37 2 2 4" xfId="15346" xr:uid="{415F4441-B62C-4478-BF60-E460CDB1B46B}"/>
    <cellStyle name="Normal 6 37 2 2 5" xfId="26195" xr:uid="{C60E8C3E-AC4F-46AB-A44C-514FA16C0E3A}"/>
    <cellStyle name="Normal 6 37 2 2 6" xfId="32345" xr:uid="{7CDCC47E-8FB6-4154-8912-9B014B4EA6B6}"/>
    <cellStyle name="Normal 6 37 2 2 7" xfId="41469" xr:uid="{C5599797-4988-452F-A9B9-7151C49BC984}"/>
    <cellStyle name="Normal 6 37 2 3" xfId="5984" xr:uid="{027D75E4-65EC-4493-A61E-9050E332AB29}"/>
    <cellStyle name="Normal 6 37 2 3 2" xfId="12513" xr:uid="{04D909B0-D5BC-4A0E-AA5E-3ECF340CAE81}"/>
    <cellStyle name="Normal 6 37 2 3 2 2" xfId="23385" xr:uid="{13E93F9C-771A-4D7F-97DB-A7D10791E304}"/>
    <cellStyle name="Normal 6 37 2 3 2 3" xfId="39354" xr:uid="{6D92E426-769A-46A8-967C-3F09453D9255}"/>
    <cellStyle name="Normal 6 37 2 3 3" xfId="17422" xr:uid="{D116A363-E85D-4DFF-8935-8A2DB2ED37AC}"/>
    <cellStyle name="Normal 6 37 2 3 4" xfId="28271" xr:uid="{3BFB1FCE-D446-48CC-8583-D88E0B7A376B}"/>
    <cellStyle name="Normal 6 37 2 3 5" xfId="35385" xr:uid="{5CEE5BD3-5CE3-493C-BA96-0DA6B9B00A57}"/>
    <cellStyle name="Normal 6 37 2 3 6" xfId="43545" xr:uid="{5E131EB6-1A6B-4C6C-97AA-BAF3702615B2}"/>
    <cellStyle name="Normal 6 37 2 4" xfId="12514" xr:uid="{C2509B76-C91D-4BE6-BE11-65D313AB9587}"/>
    <cellStyle name="Normal 6 37 2 4 2" xfId="23386" xr:uid="{CF1546BA-C90F-4460-A838-6CF208124983}"/>
    <cellStyle name="Normal 6 37 2 4 3" xfId="37374" xr:uid="{48309D9E-DBB6-48FB-9A56-431CC3B620FE}"/>
    <cellStyle name="Normal 6 37 2 5" xfId="14366" xr:uid="{C02FCAE4-0DD1-477E-BEB9-2CBA2FD554B9}"/>
    <cellStyle name="Normal 6 37 2 6" xfId="25215" xr:uid="{2227A466-17A1-4E4F-9012-A5C2A3860154}"/>
    <cellStyle name="Normal 6 37 2 7" xfId="31365" xr:uid="{C1A329EA-3107-482D-94C0-323E1702F8FA}"/>
    <cellStyle name="Normal 6 37 2 8" xfId="40489" xr:uid="{75B876BE-8B87-45FC-A629-A5CB6C298122}"/>
    <cellStyle name="Normal 6 37 3" xfId="3233" xr:uid="{CB163450-8FAA-4E0F-AB25-701AF1038503}"/>
    <cellStyle name="Normal 6 37 3 2" xfId="6471" xr:uid="{2F0E6D2E-2332-48EF-9A3F-4D2E80AF7979}"/>
    <cellStyle name="Normal 6 37 3 2 2" xfId="12515" xr:uid="{0F4B658A-CD9B-426D-B68F-F4235440D8B7}"/>
    <cellStyle name="Normal 6 37 3 2 2 2" xfId="23387" xr:uid="{A616AF72-A7D6-49BF-9D02-B09A9090D7FF}"/>
    <cellStyle name="Normal 6 37 3 2 2 3" xfId="39356" xr:uid="{33612268-9B9F-42A4-829D-559D30CB62E6}"/>
    <cellStyle name="Normal 6 37 3 2 3" xfId="17909" xr:uid="{B9EDB7DE-DF14-4625-98EB-EEA1D1BBB610}"/>
    <cellStyle name="Normal 6 37 3 2 4" xfId="28758" xr:uid="{BC0701F8-92EA-44A5-9A1F-00C2388AFA49}"/>
    <cellStyle name="Normal 6 37 3 2 5" xfId="35387" xr:uid="{59C35612-7755-4C76-A818-ADC9AE1A7890}"/>
    <cellStyle name="Normal 6 37 3 2 6" xfId="44032" xr:uid="{B6B3114C-33AB-4175-9EFC-B89795EAC852}"/>
    <cellStyle name="Normal 6 37 3 3" xfId="12516" xr:uid="{2CAD9E79-172D-4CB4-AE24-6C8EE6A41A84}"/>
    <cellStyle name="Normal 6 37 3 3 2" xfId="23388" xr:uid="{FA57DCC4-A9B2-48D3-B2A9-DF9F22F1491E}"/>
    <cellStyle name="Normal 6 37 3 3 3" xfId="37376" xr:uid="{8F6A258C-2DA2-49CD-9D83-646958A76BE9}"/>
    <cellStyle name="Normal 6 37 3 4" xfId="14853" xr:uid="{CF7C709A-D9C1-49D8-A8D1-0F3B7854047F}"/>
    <cellStyle name="Normal 6 37 3 5" xfId="25702" xr:uid="{A5B9AA7F-8330-4241-ACDD-C91E92D0ABAB}"/>
    <cellStyle name="Normal 6 37 3 6" xfId="31852" xr:uid="{A98C4E8F-ABB5-4E05-951F-03A3B696174B}"/>
    <cellStyle name="Normal 6 37 3 7" xfId="40976" xr:uid="{A668D1F8-7A6D-40AB-A387-C81BE51F1687}"/>
    <cellStyle name="Normal 6 37 4" xfId="5491" xr:uid="{FA0CFFC8-02AC-461B-A6E1-EA833353A869}"/>
    <cellStyle name="Normal 6 37 4 2" xfId="12517" xr:uid="{9A77C89C-6D40-47BD-AF2A-6E958FE696CF}"/>
    <cellStyle name="Normal 6 37 4 2 2" xfId="23389" xr:uid="{8E9E97AC-C346-4B05-95CF-8FE6A8A4404C}"/>
    <cellStyle name="Normal 6 37 4 2 3" xfId="38310" xr:uid="{F3E23439-C7D2-4A80-BCE7-3B44517EAD7F}"/>
    <cellStyle name="Normal 6 37 4 3" xfId="16929" xr:uid="{627CFD14-B396-4217-A6A3-EDDEA85B9F25}"/>
    <cellStyle name="Normal 6 37 4 4" xfId="27778" xr:uid="{798C3C94-69F5-4C8C-8B4E-72447C0DD551}"/>
    <cellStyle name="Normal 6 37 4 5" xfId="34345" xr:uid="{7B9D7AA4-8FA6-4AC6-83C7-C1A4A4DE7B2D}"/>
    <cellStyle name="Normal 6 37 4 6" xfId="43052" xr:uid="{3C009D6E-2AB0-4B87-8D4F-678798BC395E}"/>
    <cellStyle name="Normal 6 37 5" xfId="12518" xr:uid="{DA292254-471D-4F9A-A10A-E6B64F3E3BA6}"/>
    <cellStyle name="Normal 6 37 5 2" xfId="23390" xr:uid="{B38CE315-C91B-4C3B-8937-929D75F7572A}"/>
    <cellStyle name="Normal 6 37 5 3" xfId="36328" xr:uid="{FDEC440C-ED93-4EAF-9EEF-FEAA7A09A7C2}"/>
    <cellStyle name="Normal 6 37 6" xfId="13873" xr:uid="{AD787C9F-ACAE-49E8-9E95-DFA2D2BA92BB}"/>
    <cellStyle name="Normal 6 37 7" xfId="24722" xr:uid="{A5BA4EC7-AB23-4C8C-B65C-A753CD7CD73A}"/>
    <cellStyle name="Normal 6 37 8" xfId="30875" xr:uid="{B702F171-81BC-42E8-83E1-D2727149C6F0}"/>
    <cellStyle name="Normal 6 37 9" xfId="39996" xr:uid="{DAEF65C5-1975-49BB-867C-07A13A40A70E}"/>
    <cellStyle name="Normal 6 38" xfId="2142" xr:uid="{AD77B6EC-26FF-4D29-B670-6D3D9F977919}"/>
    <cellStyle name="Normal 6 39" xfId="2143" xr:uid="{4D65C00E-13C4-40A9-AED9-27CFF35FCE6A}"/>
    <cellStyle name="Normal 6 4" xfId="1109" xr:uid="{88CFB790-28B7-41F1-8C08-9437C9872579}"/>
    <cellStyle name="Normal 6 4 2" xfId="1110" xr:uid="{A17B1B75-2AB1-449F-90B9-286AF157B549}"/>
    <cellStyle name="Normal 6 4 3" xfId="1111" xr:uid="{FD6C4F07-239A-41F5-BA77-EF80787ADB80}"/>
    <cellStyle name="Normal 6 40" xfId="2144" xr:uid="{8FDC66E8-5982-47D0-A634-E095500AFC38}"/>
    <cellStyle name="Normal 6 41" xfId="2145" xr:uid="{308AB377-C165-4B67-95A0-2A0DB1E78643}"/>
    <cellStyle name="Normal 6 42" xfId="2146" xr:uid="{38C5A827-4A7E-4335-AF91-466C69654CFE}"/>
    <cellStyle name="Normal 6 43" xfId="2147" xr:uid="{E6BDCEA3-2C92-45C1-90FB-1E5F4473F366}"/>
    <cellStyle name="Normal 6 44" xfId="4078" xr:uid="{EB4084AC-C224-4C7F-96FC-2C348088DBDF}"/>
    <cellStyle name="Normal 6 44 2" xfId="7310" xr:uid="{7AB1374B-E520-4BD2-B07B-D20EDFA368AF}"/>
    <cellStyle name="Normal 6 44 2 2" xfId="18748" xr:uid="{D77346FD-C9DF-4701-9E02-C7A95BE2E2BE}"/>
    <cellStyle name="Normal 6 44 2 3" xfId="29597" xr:uid="{7BCE2AF7-5283-403F-87CA-0E3E22CAEB40}"/>
    <cellStyle name="Normal 6 44 2 4" xfId="44871" xr:uid="{EB6B2020-BAFB-4458-BE21-2E2B8543BBF2}"/>
    <cellStyle name="Normal 6 44 3" xfId="15692" xr:uid="{1A41CD86-4DA8-4C61-B026-3C2FFF8F5846}"/>
    <cellStyle name="Normal 6 44 4" xfId="26541" xr:uid="{A4630C99-4F3A-405F-B78F-5BC5DBD959BE}"/>
    <cellStyle name="Normal 6 44 5" xfId="32423" xr:uid="{8E1B5404-D2AE-4725-8173-A8BA40E517C0}"/>
    <cellStyle name="Normal 6 44 6" xfId="41815" xr:uid="{3F246CD8-1B6E-4FB0-8C87-2BFDBCD83753}"/>
    <cellStyle name="Normal 6 45" xfId="4619" xr:uid="{D534B0B9-F576-4460-8A54-A367809FC1C1}"/>
    <cellStyle name="Normal 6 45 2" xfId="7675" xr:uid="{E4D73FF0-9504-49D0-90C1-98BEB2A4B9F1}"/>
    <cellStyle name="Normal 6 45 2 2" xfId="19113" xr:uid="{F4FE5A88-1CF4-416F-8F21-6BC54F5A388D}"/>
    <cellStyle name="Normal 6 45 2 3" xfId="29962" xr:uid="{90793278-F441-49D2-9457-7FF44E251D90}"/>
    <cellStyle name="Normal 6 45 2 4" xfId="45236" xr:uid="{8C9A5452-40D0-405D-915F-A690BC1F2547}"/>
    <cellStyle name="Normal 6 45 3" xfId="16057" xr:uid="{30D6CBEA-57D9-4B48-84FD-C1A0F36B89A2}"/>
    <cellStyle name="Normal 6 45 4" xfId="26906" xr:uid="{2E6B30F7-3365-421F-A42A-DC143E79539D}"/>
    <cellStyle name="Normal 6 45 5" xfId="33273" xr:uid="{E3959C6E-279E-4D85-8AB1-EC6B39151668}"/>
    <cellStyle name="Normal 6 45 6" xfId="42180" xr:uid="{1AC62735-B38B-4943-9EF3-0B544C939765}"/>
    <cellStyle name="Normal 6 46" xfId="4981" xr:uid="{783B1A31-F285-481F-88D3-BBC8D426E0C0}"/>
    <cellStyle name="Normal 6 46 2" xfId="8037" xr:uid="{B9B57C00-2A44-4BED-95D6-E7185D12BEC6}"/>
    <cellStyle name="Normal 6 46 2 2" xfId="19475" xr:uid="{05C97C43-4E98-4033-80F3-E5E9BEE41EBA}"/>
    <cellStyle name="Normal 6 46 2 3" xfId="30324" xr:uid="{B384A65E-EF16-4D7A-92AF-C9122611619A}"/>
    <cellStyle name="Normal 6 46 2 4" xfId="45598" xr:uid="{D878737E-5DC2-4703-90F7-7616B3E2D1CC}"/>
    <cellStyle name="Normal 6 46 3" xfId="16419" xr:uid="{A8BBC810-C0F6-426B-9C84-CB5132CFBBCF}"/>
    <cellStyle name="Normal 6 46 4" xfId="27268" xr:uid="{17B7F13D-0E80-464C-9229-682BC8581F7E}"/>
    <cellStyle name="Normal 6 46 5" xfId="42542" xr:uid="{AF694937-5411-4C31-8641-DE1BFCF38317}"/>
    <cellStyle name="Normal 6 47" xfId="8297" xr:uid="{ABB06A7A-B371-49BA-92F6-D8C5EBD4757F}"/>
    <cellStyle name="Normal 6 48" xfId="1100" xr:uid="{934B9724-A698-45A7-ADEB-DD9E6E873F45}"/>
    <cellStyle name="Normal 6 5" xfId="1112" xr:uid="{02E4262A-ABC9-491D-A405-D827200B8DE2}"/>
    <cellStyle name="Normal 6 5 2" xfId="1113" xr:uid="{86FC320E-35B7-4C91-96A5-23314322D092}"/>
    <cellStyle name="Normal 6 5 3" xfId="1114" xr:uid="{E50DDBA3-7991-44FD-9370-D27A274D5677}"/>
    <cellStyle name="Normal 6 6" xfId="1115" xr:uid="{778DD8B1-22D4-44C3-9B62-58E8B40C89D7}"/>
    <cellStyle name="Normal 6 6 2" xfId="1116" xr:uid="{D38D98F3-582E-4F1A-8F0C-484CCE03AA5B}"/>
    <cellStyle name="Normal 6 6 3" xfId="1117" xr:uid="{82EC6C0B-D3F0-4DF5-8DCE-9311A8FE06FC}"/>
    <cellStyle name="Normal 6 7" xfId="1118" xr:uid="{E2C49424-F924-46F1-A39F-DE8044BD1AA1}"/>
    <cellStyle name="Normal 6 7 10" xfId="30669" xr:uid="{55D76768-44C6-4F76-A8FF-A1E082897FA0}"/>
    <cellStyle name="Normal 6 7 11" xfId="39835" xr:uid="{6023DCFD-F076-4C6A-98B8-A38B1D66C6E8}"/>
    <cellStyle name="Normal 6 7 2" xfId="2584" xr:uid="{5DE42292-0291-4F5E-81ED-2D1E296814F8}"/>
    <cellStyle name="Normal 6 7 2 2" xfId="3565" xr:uid="{39F31DDB-A018-42D2-80D9-BA120127E0F0}"/>
    <cellStyle name="Normal 6 7 2 2 2" xfId="6803" xr:uid="{3A6C618A-A6DE-47A0-9668-3DDA3E621EEF}"/>
    <cellStyle name="Normal 6 7 2 2 2 2" xfId="12519" xr:uid="{C1EA928C-F459-4C66-9E9C-76A83628F81D}"/>
    <cellStyle name="Normal 6 7 2 2 2 2 2" xfId="23391" xr:uid="{65E13E76-081B-4CEE-B21E-FC1D3E915574}"/>
    <cellStyle name="Normal 6 7 2 2 2 2 3" xfId="39357" xr:uid="{4F2DC53C-1F72-4264-9FA9-BE46C4E115DA}"/>
    <cellStyle name="Normal 6 7 2 2 2 3" xfId="18241" xr:uid="{9C1EED59-6596-4AE7-99B7-60A87FFCFBA1}"/>
    <cellStyle name="Normal 6 7 2 2 2 4" xfId="29090" xr:uid="{E4337FAA-936A-4FA5-A307-93037AAC115F}"/>
    <cellStyle name="Normal 6 7 2 2 2 5" xfId="35388" xr:uid="{58C08F05-BC3D-4886-B2AE-FA67C263A293}"/>
    <cellStyle name="Normal 6 7 2 2 2 6" xfId="44364" xr:uid="{7231FD49-4000-4600-801B-05878462525A}"/>
    <cellStyle name="Normal 6 7 2 2 3" xfId="12520" xr:uid="{59D92BFB-E57E-400E-88BA-452DB9C15AA5}"/>
    <cellStyle name="Normal 6 7 2 2 3 2" xfId="23392" xr:uid="{63552743-0CAD-4307-A8A6-745E523D51D9}"/>
    <cellStyle name="Normal 6 7 2 2 3 3" xfId="37377" xr:uid="{384D0817-26EB-488A-8FDA-A32E09CAD6C9}"/>
    <cellStyle name="Normal 6 7 2 2 4" xfId="15185" xr:uid="{582FE598-970C-4115-A0AC-908EF8E5613F}"/>
    <cellStyle name="Normal 6 7 2 2 5" xfId="26034" xr:uid="{24E46CBF-1A77-4149-8447-958A939FE9E1}"/>
    <cellStyle name="Normal 6 7 2 2 6" xfId="32184" xr:uid="{5A5E2126-EB39-45DC-AF64-61DCBDED6F56}"/>
    <cellStyle name="Normal 6 7 2 2 7" xfId="41308" xr:uid="{E6827BCF-9F91-48D8-8EA0-26456F9083F5}"/>
    <cellStyle name="Normal 6 7 2 3" xfId="5823" xr:uid="{0BC8BD66-E463-4C1D-A8E2-9958CD8E4716}"/>
    <cellStyle name="Normal 6 7 2 3 2" xfId="12521" xr:uid="{018A8066-D523-4F17-9092-03C978606463}"/>
    <cellStyle name="Normal 6 7 2 3 2 2" xfId="23393" xr:uid="{57B8C958-A390-461B-A533-010BE809902A}"/>
    <cellStyle name="Normal 6 7 2 3 2 3" xfId="38311" xr:uid="{08C7836C-E139-43D8-9614-09C5C9A91C52}"/>
    <cellStyle name="Normal 6 7 2 3 3" xfId="17261" xr:uid="{E4756114-D1B2-4AE8-9A2D-E9F639FC22C6}"/>
    <cellStyle name="Normal 6 7 2 3 4" xfId="28110" xr:uid="{0DA8D0BE-4AA8-438C-8C17-AEA492AC4BD7}"/>
    <cellStyle name="Normal 6 7 2 3 5" xfId="34346" xr:uid="{190B1A9A-866A-4EA1-AAC4-97A7DFA11825}"/>
    <cellStyle name="Normal 6 7 2 3 6" xfId="43384" xr:uid="{7232D969-1B3D-46F3-A570-51590EAE83DE}"/>
    <cellStyle name="Normal 6 7 2 4" xfId="12522" xr:uid="{73A448A9-CFF8-4CF9-B242-16230D68B605}"/>
    <cellStyle name="Normal 6 7 2 4 2" xfId="23394" xr:uid="{16135E63-3377-43D3-91F8-4D62B965F9F3}"/>
    <cellStyle name="Normal 6 7 2 4 3" xfId="36329" xr:uid="{A5C1A415-82D8-40E5-B25D-B35201CCCED9}"/>
    <cellStyle name="Normal 6 7 2 5" xfId="14205" xr:uid="{A7E781C6-91FC-4A34-BA50-31E8CDB2372D}"/>
    <cellStyle name="Normal 6 7 2 6" xfId="25054" xr:uid="{64E2DB26-98CD-42BF-BECB-303BEA95AABD}"/>
    <cellStyle name="Normal 6 7 2 7" xfId="31204" xr:uid="{5CAC66C2-0474-49DA-916F-0ACDF91172D6}"/>
    <cellStyle name="Normal 6 7 2 8" xfId="40328" xr:uid="{DA5F69D4-5568-4E68-AE37-4C3E46DABD6B}"/>
    <cellStyle name="Normal 6 7 3" xfId="3072" xr:uid="{1F3EC1F9-B4C9-4025-99F9-CCB59940BADE}"/>
    <cellStyle name="Normal 6 7 3 2" xfId="6310" xr:uid="{E06F9117-D1FC-4004-A511-D74D1C0839BA}"/>
    <cellStyle name="Normal 6 7 3 2 2" xfId="12523" xr:uid="{C96965E2-1B72-4799-8234-F1A240B86072}"/>
    <cellStyle name="Normal 6 7 3 2 2 2" xfId="23395" xr:uid="{F56D51A1-115F-4794-9DEA-0AA479D3C2FA}"/>
    <cellStyle name="Normal 6 7 3 2 2 3" xfId="39358" xr:uid="{0FEFC295-38A2-47D7-B46A-707CE28A7BA7}"/>
    <cellStyle name="Normal 6 7 3 2 3" xfId="17748" xr:uid="{E6014072-76D2-40E2-B5EB-75385AC0D28C}"/>
    <cellStyle name="Normal 6 7 3 2 4" xfId="28597" xr:uid="{A74ACD20-EF77-4944-827D-B0B7C8797CB9}"/>
    <cellStyle name="Normal 6 7 3 2 5" xfId="35389" xr:uid="{68F2AF5A-A40B-4BC3-A4C1-3DB6B7A692BF}"/>
    <cellStyle name="Normal 6 7 3 2 6" xfId="43871" xr:uid="{32F9C40C-48D2-4111-B956-DE54578DA59B}"/>
    <cellStyle name="Normal 6 7 3 3" xfId="12524" xr:uid="{DB40CE40-72A4-4A4A-AAB3-76ADDFF447C6}"/>
    <cellStyle name="Normal 6 7 3 3 2" xfId="23396" xr:uid="{012F5236-905E-444F-A831-180A1A270C57}"/>
    <cellStyle name="Normal 6 7 3 3 3" xfId="37378" xr:uid="{1695C90A-820A-410C-9DFC-6EF604272FF0}"/>
    <cellStyle name="Normal 6 7 3 4" xfId="14692" xr:uid="{787CEC19-E384-4A8C-A836-6F573B2AC22C}"/>
    <cellStyle name="Normal 6 7 3 5" xfId="25541" xr:uid="{B28F051A-225B-4D04-B26B-2F8B142A2527}"/>
    <cellStyle name="Normal 6 7 3 6" xfId="31691" xr:uid="{65DC588D-3132-498D-B22E-AEA015039AE3}"/>
    <cellStyle name="Normal 6 7 3 7" xfId="40815" xr:uid="{7E023F2B-ED6A-4229-BF6E-6358B334A7B4}"/>
    <cellStyle name="Normal 6 7 4" xfId="4079" xr:uid="{E4068333-3A10-47E6-8DE6-F05107FD8948}"/>
    <cellStyle name="Normal 6 7 4 2" xfId="7311" xr:uid="{825AB02F-B01C-4340-9A31-DE89F5DE3F8D}"/>
    <cellStyle name="Normal 6 7 4 2 2" xfId="18749" xr:uid="{5A0D0533-4BA1-46F7-A420-AF8EB8131618}"/>
    <cellStyle name="Normal 6 7 4 2 3" xfId="29598" xr:uid="{CDEADA9F-DB58-4ADB-886B-BCC6BCCF9B96}"/>
    <cellStyle name="Normal 6 7 4 2 4" xfId="37853" xr:uid="{3ACB984F-4C01-4500-9E2E-827D34084A00}"/>
    <cellStyle name="Normal 6 7 4 2 5" xfId="44872" xr:uid="{BDBCF914-A841-40C6-B765-6BE13E482FB1}"/>
    <cellStyle name="Normal 6 7 4 3" xfId="15693" xr:uid="{B60F87D8-E419-4385-BA2C-CE27E6CF4B9B}"/>
    <cellStyle name="Normal 6 7 4 4" xfId="26542" xr:uid="{F5F120B0-95BD-4675-A169-25792B12D370}"/>
    <cellStyle name="Normal 6 7 4 5" xfId="33274" xr:uid="{F557FFFA-1A84-4E10-A679-6CEED84CA63C}"/>
    <cellStyle name="Normal 6 7 4 6" xfId="41816" xr:uid="{A507E0E2-F642-4A9F-A674-1B2C682DFAA7}"/>
    <cellStyle name="Normal 6 7 5" xfId="4620" xr:uid="{FEBDDBB9-C587-4B78-9CCA-F31F6915E0C0}"/>
    <cellStyle name="Normal 6 7 5 2" xfId="7676" xr:uid="{28421B27-7895-426E-83A1-108BEE5F3981}"/>
    <cellStyle name="Normal 6 7 5 2 2" xfId="19114" xr:uid="{C24F6344-CB90-4089-BFAD-B1CB22BDBD3F}"/>
    <cellStyle name="Normal 6 7 5 2 3" xfId="29963" xr:uid="{EC1DBD41-F836-467C-A1E5-46A462909395}"/>
    <cellStyle name="Normal 6 7 5 2 4" xfId="45237" xr:uid="{504573B6-A771-45C6-BEF4-C8280B77E561}"/>
    <cellStyle name="Normal 6 7 5 3" xfId="16058" xr:uid="{F5829481-3314-4A17-A2AC-E6596C4D6075}"/>
    <cellStyle name="Normal 6 7 5 4" xfId="26907" xr:uid="{4E00BF7A-602C-41ED-B1ED-817BABEA2B4B}"/>
    <cellStyle name="Normal 6 7 5 5" xfId="35870" xr:uid="{4B3296B9-1BB2-46B0-860B-B3C395B33059}"/>
    <cellStyle name="Normal 6 7 5 6" xfId="42181" xr:uid="{03D42F3B-8953-462C-B03A-C51CA0A32F22}"/>
    <cellStyle name="Normal 6 7 6" xfId="4982" xr:uid="{B8C8E530-60C1-4556-81A2-A2AA39072FE7}"/>
    <cellStyle name="Normal 6 7 6 2" xfId="8038" xr:uid="{66EB1D43-70BA-4ADE-8BD5-4DB43EE466C2}"/>
    <cellStyle name="Normal 6 7 6 2 2" xfId="19476" xr:uid="{047FD9B8-9D80-4E1A-A301-EEA881004366}"/>
    <cellStyle name="Normal 6 7 6 2 3" xfId="30325" xr:uid="{F4BFA8F2-2132-477C-8471-456E9AE23CA3}"/>
    <cellStyle name="Normal 6 7 6 2 4" xfId="45599" xr:uid="{2B293C87-8559-4AAA-8D7B-BBFA139E53D9}"/>
    <cellStyle name="Normal 6 7 6 3" xfId="16420" xr:uid="{0D49074B-5101-4BCB-987F-873F4B916E0E}"/>
    <cellStyle name="Normal 6 7 6 4" xfId="27269" xr:uid="{2F4A6F04-3FF4-4CBD-99CD-DE8A0C4BA902}"/>
    <cellStyle name="Normal 6 7 6 5" xfId="42543" xr:uid="{0C5567BE-5F91-4407-AE53-152B21035515}"/>
    <cellStyle name="Normal 6 7 7" xfId="5330" xr:uid="{AD17915B-9E25-4FFB-91B9-1D59A4691814}"/>
    <cellStyle name="Normal 6 7 7 2" xfId="16768" xr:uid="{0FBF1CEB-45F8-4C14-84E6-D1DC9AC4BD16}"/>
    <cellStyle name="Normal 6 7 7 3" xfId="27617" xr:uid="{AF646BBD-9DDE-442A-9144-3FCE994EA757}"/>
    <cellStyle name="Normal 6 7 7 4" xfId="42891" xr:uid="{6B269AEA-4B14-4EB7-A2D6-7351C69024AC}"/>
    <cellStyle name="Normal 6 7 8" xfId="13712" xr:uid="{B2533208-0CD6-410E-9AC8-916556B81AEC}"/>
    <cellStyle name="Normal 6 7 9" xfId="24561" xr:uid="{16D720C4-8692-4E3D-9A30-5ACF92B6309E}"/>
    <cellStyle name="Normal 6 8" xfId="1119" xr:uid="{1B8207E5-7FB2-49D0-A911-5282AD597BBC}"/>
    <cellStyle name="Normal 6 8 10" xfId="30670" xr:uid="{6798C83A-3B62-409B-A7B3-81ECFE9CF02A}"/>
    <cellStyle name="Normal 6 8 11" xfId="39836" xr:uid="{2F6A0031-46BE-4F02-8F52-EE139B78CB75}"/>
    <cellStyle name="Normal 6 8 2" xfId="2585" xr:uid="{2F181DB5-A1A8-47DE-A4C0-00D182B8689D}"/>
    <cellStyle name="Normal 6 8 2 2" xfId="3566" xr:uid="{CC7FC101-B716-44E7-A2A3-575900F97D48}"/>
    <cellStyle name="Normal 6 8 2 2 2" xfId="6804" xr:uid="{4E40BF1F-CEEC-4FFF-84C8-6B85394CD859}"/>
    <cellStyle name="Normal 6 8 2 2 2 2" xfId="12525" xr:uid="{0FC0444E-6BE1-4584-A9C6-795EDBB8D0C2}"/>
    <cellStyle name="Normal 6 8 2 2 2 2 2" xfId="23397" xr:uid="{6F2AAACD-29A3-4CFD-9002-AEA55DC8F827}"/>
    <cellStyle name="Normal 6 8 2 2 2 2 3" xfId="39359" xr:uid="{E6C5B5F3-9C0B-41A8-8FBE-987CC7427F6A}"/>
    <cellStyle name="Normal 6 8 2 2 2 3" xfId="18242" xr:uid="{616C61AA-7794-4D65-B067-FA0C80AD8548}"/>
    <cellStyle name="Normal 6 8 2 2 2 4" xfId="29091" xr:uid="{51599FE4-971A-4DE3-9B2A-1AE58C791E13}"/>
    <cellStyle name="Normal 6 8 2 2 2 5" xfId="35390" xr:uid="{CDFF5CC2-794F-43F6-B64F-E4262BFD0FAD}"/>
    <cellStyle name="Normal 6 8 2 2 2 6" xfId="44365" xr:uid="{9ABB6162-E446-4229-83AA-221A049DD2E8}"/>
    <cellStyle name="Normal 6 8 2 2 3" xfId="12526" xr:uid="{371D4B84-7FA6-485E-8096-2B61E94B9903}"/>
    <cellStyle name="Normal 6 8 2 2 3 2" xfId="23398" xr:uid="{F440D396-E4D8-4823-BA5F-3192F535AE14}"/>
    <cellStyle name="Normal 6 8 2 2 3 3" xfId="37379" xr:uid="{312AAF20-832E-488A-B886-29DE6FCBF75F}"/>
    <cellStyle name="Normal 6 8 2 2 4" xfId="15186" xr:uid="{780CA4AA-569A-4987-896E-C1117E9AE73A}"/>
    <cellStyle name="Normal 6 8 2 2 5" xfId="26035" xr:uid="{BA590AB2-CA9C-4379-B0EC-0DAC4ACAA976}"/>
    <cellStyle name="Normal 6 8 2 2 6" xfId="32185" xr:uid="{F1856B7F-6437-4AAF-AA24-2734670CCBCC}"/>
    <cellStyle name="Normal 6 8 2 2 7" xfId="41309" xr:uid="{0EA8A440-0DDF-4C7E-9DF7-1BB534A813DC}"/>
    <cellStyle name="Normal 6 8 2 3" xfId="5824" xr:uid="{F3243799-866F-405F-8B14-931B80EEF2F7}"/>
    <cellStyle name="Normal 6 8 2 3 2" xfId="12527" xr:uid="{26709B77-E766-4CE1-94C8-D5A62049BBBB}"/>
    <cellStyle name="Normal 6 8 2 3 2 2" xfId="23399" xr:uid="{E81B8006-2329-4D8C-8FB2-2782B5AD8436}"/>
    <cellStyle name="Normal 6 8 2 3 2 3" xfId="38312" xr:uid="{0A1CD5AF-ED6D-4CB8-87D1-AB8D2345BD66}"/>
    <cellStyle name="Normal 6 8 2 3 3" xfId="17262" xr:uid="{0E13F225-CFFD-47AC-9F25-EC2978E71BBB}"/>
    <cellStyle name="Normal 6 8 2 3 4" xfId="28111" xr:uid="{E36BFBCF-85D6-4BB2-A4F7-40F8D37EEDF6}"/>
    <cellStyle name="Normal 6 8 2 3 5" xfId="34347" xr:uid="{EA32C2D3-1DAA-4138-B918-0D98D43178F7}"/>
    <cellStyle name="Normal 6 8 2 3 6" xfId="43385" xr:uid="{A3047BDC-E2FB-49E0-A89B-206C68F62BA4}"/>
    <cellStyle name="Normal 6 8 2 4" xfId="12528" xr:uid="{96FAFACC-D94F-4EEC-9849-1C7D566F2EE4}"/>
    <cellStyle name="Normal 6 8 2 4 2" xfId="23400" xr:uid="{329004B4-3CC3-4149-AF91-1E4639A19084}"/>
    <cellStyle name="Normal 6 8 2 4 3" xfId="36330" xr:uid="{88168FFD-DA9C-4AAD-8DAC-53996B91787C}"/>
    <cellStyle name="Normal 6 8 2 5" xfId="14206" xr:uid="{CCCD72B3-85D1-4F24-BDB9-47A8A035E6AB}"/>
    <cellStyle name="Normal 6 8 2 6" xfId="25055" xr:uid="{8342D487-B6F5-45FD-996B-832FB516FB16}"/>
    <cellStyle name="Normal 6 8 2 7" xfId="31205" xr:uid="{007D8BF5-E30F-4CF0-8A38-4454B9F00561}"/>
    <cellStyle name="Normal 6 8 2 8" xfId="40329" xr:uid="{BF248B55-3D89-4313-BA4F-E5125C4A36FB}"/>
    <cellStyle name="Normal 6 8 3" xfId="3073" xr:uid="{FEE6ABA1-7917-4C93-9879-1436F5F1E50B}"/>
    <cellStyle name="Normal 6 8 3 2" xfId="6311" xr:uid="{62150B37-3512-47A1-9802-2DCC636F4629}"/>
    <cellStyle name="Normal 6 8 3 2 2" xfId="12529" xr:uid="{0A0DE99F-7361-4C5B-91CB-915FD74A19CD}"/>
    <cellStyle name="Normal 6 8 3 2 2 2" xfId="23401" xr:uid="{BECA3673-7979-4865-B2E1-C8D9DB11548E}"/>
    <cellStyle name="Normal 6 8 3 2 2 3" xfId="39360" xr:uid="{A6F8A31D-0459-435E-8A63-FB01BCEFAC69}"/>
    <cellStyle name="Normal 6 8 3 2 3" xfId="17749" xr:uid="{D1545095-437A-48F2-A965-6327E2058292}"/>
    <cellStyle name="Normal 6 8 3 2 4" xfId="28598" xr:uid="{ED83FFAF-C0A4-4FCF-912C-70548F6B46F5}"/>
    <cellStyle name="Normal 6 8 3 2 5" xfId="35391" xr:uid="{238FE88E-BC8A-49C9-8068-FF0C20581F10}"/>
    <cellStyle name="Normal 6 8 3 2 6" xfId="43872" xr:uid="{0F41A9C3-F364-4121-A7EE-12BFC8ADE669}"/>
    <cellStyle name="Normal 6 8 3 3" xfId="12530" xr:uid="{3E763884-3BA5-48FB-B80B-DB6E6AFBA24E}"/>
    <cellStyle name="Normal 6 8 3 3 2" xfId="23402" xr:uid="{F3911EF3-68DB-4534-A718-6D1EE0D867BD}"/>
    <cellStyle name="Normal 6 8 3 3 3" xfId="37380" xr:uid="{487C2EC9-527B-47EE-B4FB-A54DA6C51BC4}"/>
    <cellStyle name="Normal 6 8 3 4" xfId="14693" xr:uid="{B5BC1748-4874-4B0C-9EEE-2D6C9C33DBE1}"/>
    <cellStyle name="Normal 6 8 3 5" xfId="25542" xr:uid="{9294D82A-DB39-400F-B9FE-D189C82EA3B3}"/>
    <cellStyle name="Normal 6 8 3 6" xfId="31692" xr:uid="{8B402C02-B7C8-472E-A221-223320C6F275}"/>
    <cellStyle name="Normal 6 8 3 7" xfId="40816" xr:uid="{9886A32B-1A14-4D0A-A921-6945187A7D61}"/>
    <cellStyle name="Normal 6 8 4" xfId="4080" xr:uid="{8482F7A5-356A-4851-A584-791BF00E0446}"/>
    <cellStyle name="Normal 6 8 4 2" xfId="7312" xr:uid="{237EF4D0-AD54-442E-B605-998C3F7B32D0}"/>
    <cellStyle name="Normal 6 8 4 2 2" xfId="18750" xr:uid="{98DFA657-EF22-4F47-A3B3-0A6D70C212C7}"/>
    <cellStyle name="Normal 6 8 4 2 3" xfId="29599" xr:uid="{4607DA5C-14A8-414B-84EE-4D7A163F2B1C}"/>
    <cellStyle name="Normal 6 8 4 2 4" xfId="37854" xr:uid="{6D4A81AF-8386-45A9-A662-F2B99E7D77A6}"/>
    <cellStyle name="Normal 6 8 4 2 5" xfId="44873" xr:uid="{C1C857BB-00D7-42D9-AA05-64E3FF8E271A}"/>
    <cellStyle name="Normal 6 8 4 3" xfId="15694" xr:uid="{7A43BF76-57A5-4224-91C3-7DCB986CDDF0}"/>
    <cellStyle name="Normal 6 8 4 4" xfId="26543" xr:uid="{E7C5C2CF-06F7-4CC2-99FE-5D441A0721D8}"/>
    <cellStyle name="Normal 6 8 4 5" xfId="33275" xr:uid="{F5741103-7CC1-4F83-A886-9F01C62C9068}"/>
    <cellStyle name="Normal 6 8 4 6" xfId="41817" xr:uid="{DFB3D86D-72FB-4414-B780-8052986C2165}"/>
    <cellStyle name="Normal 6 8 5" xfId="4621" xr:uid="{623E84DF-1051-4376-810C-A4A6CACF4832}"/>
    <cellStyle name="Normal 6 8 5 2" xfId="7677" xr:uid="{0727970A-5D7C-40AA-80E6-74620E491711}"/>
    <cellStyle name="Normal 6 8 5 2 2" xfId="19115" xr:uid="{8F28876F-5736-4C4B-B303-CABD90DEE2CF}"/>
    <cellStyle name="Normal 6 8 5 2 3" xfId="29964" xr:uid="{D0F4604C-79D2-4F42-992D-37CB64378280}"/>
    <cellStyle name="Normal 6 8 5 2 4" xfId="45238" xr:uid="{2AF27377-0AE4-42C0-BD7B-D18DF14DF18F}"/>
    <cellStyle name="Normal 6 8 5 3" xfId="16059" xr:uid="{3BB6D904-DD33-4FEB-81CA-A7C9670C29E5}"/>
    <cellStyle name="Normal 6 8 5 4" xfId="26908" xr:uid="{C21EC7A7-27A2-4178-8ED5-60E2D1A5CAE7}"/>
    <cellStyle name="Normal 6 8 5 5" xfId="35871" xr:uid="{917C3751-7F7A-413A-B1CC-1115653612DC}"/>
    <cellStyle name="Normal 6 8 5 6" xfId="42182" xr:uid="{69CDB874-0880-4497-950A-E44A76AA6E0D}"/>
    <cellStyle name="Normal 6 8 6" xfId="4983" xr:uid="{FE8B866B-F6D0-4D7C-9BE7-C1AA0A613BBE}"/>
    <cellStyle name="Normal 6 8 6 2" xfId="8039" xr:uid="{0D474137-53CB-4F09-8996-D08D2C80D50E}"/>
    <cellStyle name="Normal 6 8 6 2 2" xfId="19477" xr:uid="{48FD4185-AEAC-49BB-A661-797762C59B76}"/>
    <cellStyle name="Normal 6 8 6 2 3" xfId="30326" xr:uid="{B4B9D313-2CAD-4F09-B4C3-39574F010146}"/>
    <cellStyle name="Normal 6 8 6 2 4" xfId="45600" xr:uid="{CB782064-70B2-4D0E-8A71-E6D9F2759AC5}"/>
    <cellStyle name="Normal 6 8 6 3" xfId="16421" xr:uid="{37C03DBB-13D9-46B0-B349-18182DD0593C}"/>
    <cellStyle name="Normal 6 8 6 4" xfId="27270" xr:uid="{750789ED-A518-43C5-8296-61BE69A331AE}"/>
    <cellStyle name="Normal 6 8 6 5" xfId="42544" xr:uid="{6A6AC43E-C2A9-479C-8074-90F4B9CB2193}"/>
    <cellStyle name="Normal 6 8 7" xfId="5331" xr:uid="{0041DADC-D562-49D6-84E6-D06A6D0232CD}"/>
    <cellStyle name="Normal 6 8 7 2" xfId="16769" xr:uid="{35F56FAF-C7F3-452C-B772-0CFD472F38E3}"/>
    <cellStyle name="Normal 6 8 7 3" xfId="27618" xr:uid="{86C88701-0171-4AB5-A46F-3AA9087217A9}"/>
    <cellStyle name="Normal 6 8 7 4" xfId="42892" xr:uid="{486B5BFD-91C0-4763-B324-DD0A5F89DE73}"/>
    <cellStyle name="Normal 6 8 8" xfId="13713" xr:uid="{22E35B89-287A-49C3-981F-7B05D81D3253}"/>
    <cellStyle name="Normal 6 8 9" xfId="24562" xr:uid="{FB8B0CA7-737A-4CE3-844C-5A597627F186}"/>
    <cellStyle name="Normal 6 9" xfId="1120" xr:uid="{BF7F7720-BEF4-400D-95DA-91B83A891F0B}"/>
    <cellStyle name="Normal 60" xfId="3763" xr:uid="{016910D8-2AD4-4FE6-87AF-44A7C4B36F14}"/>
    <cellStyle name="Normal 60 2" xfId="7002" xr:uid="{1E8EF6AB-1FC8-489B-8F18-8AF0B4C96FD7}"/>
    <cellStyle name="Normal 60 2 2" xfId="12531" xr:uid="{676D2776-7156-4EBB-8862-35112DC1BAB7}"/>
    <cellStyle name="Normal 60 2 2 2" xfId="23403" xr:uid="{E2E7C4E5-594D-4226-B550-B27F9361ACF3}"/>
    <cellStyle name="Normal 60 2 2 3" xfId="39516" xr:uid="{2913C392-0FC3-4E3E-9D0A-BF2F9C75BAAB}"/>
    <cellStyle name="Normal 60 2 3" xfId="18440" xr:uid="{053DA7FD-A82B-408D-8680-E7807BA5BF66}"/>
    <cellStyle name="Normal 60 2 4" xfId="29289" xr:uid="{2A4C28A8-6F41-42A2-A33B-4AC3903516B4}"/>
    <cellStyle name="Normal 60 2 5" xfId="35547" xr:uid="{2D43CBD6-EDA2-475E-A3B6-E3B267B7B3CD}"/>
    <cellStyle name="Normal 60 2 6" xfId="44563" xr:uid="{2164CDFF-1733-422A-A2AC-3BF71ACB6E4C}"/>
    <cellStyle name="Normal 60 3" xfId="8335" xr:uid="{7DEEDED9-6B35-42C2-94C2-F3E0141BBAC8}"/>
    <cellStyle name="Normal 60 3 2" xfId="12532" xr:uid="{84384D60-8F01-49E5-8A3D-CEBCBF3421D8}"/>
    <cellStyle name="Normal 60 3 2 2" xfId="23404" xr:uid="{2BAF3CD4-7BDA-4318-9B27-EA55EDC64556}"/>
    <cellStyle name="Normal 60 3 2 3" xfId="39540" xr:uid="{0F546946-871B-471F-889A-0820AF0336D8}"/>
    <cellStyle name="Normal 60 3 3" xfId="35570" xr:uid="{353FB8BF-0AD2-4422-B3C8-A9D5F8F8B6CD}"/>
    <cellStyle name="Normal 60 3 4" xfId="45817" xr:uid="{A5746B37-2728-4CFA-BBE3-A350436D991E}"/>
    <cellStyle name="Normal 60 4" xfId="12533" xr:uid="{4ECD0C9C-F508-4718-B29A-610700056F71}"/>
    <cellStyle name="Normal 60 4 2" xfId="23405" xr:uid="{41EAEAE6-F6CA-4D93-B65D-7B55FBDED2BE}"/>
    <cellStyle name="Normal 60 4 3" xfId="37536" xr:uid="{AD8B61F2-E3E7-4827-86DA-08DBAAC018A2}"/>
    <cellStyle name="Normal 60 5" xfId="12534" xr:uid="{A4C9FB88-201A-4D76-A67A-5C3423404A82}"/>
    <cellStyle name="Normal 60 5 2" xfId="23406" xr:uid="{A3EB9586-DB02-4AF6-9F17-B3EF2F1EDEDE}"/>
    <cellStyle name="Normal 60 5 3" xfId="33774" xr:uid="{F4719F7E-4B52-46EE-AA83-90797579D22B}"/>
    <cellStyle name="Normal 60 6" xfId="15384" xr:uid="{CC0AE52A-2BE5-4B3C-A526-29D8099766E2}"/>
    <cellStyle name="Normal 60 7" xfId="26233" xr:uid="{97397D2B-E130-485C-8357-A89A9FE416CE}"/>
    <cellStyle name="Normal 60 8" xfId="41507" xr:uid="{7250D211-9524-432B-9871-48EDD97C32F3}"/>
    <cellStyle name="Normal 61" xfId="3766" xr:uid="{6ADEA53C-D562-4BEE-BC64-9EFA590E8113}"/>
    <cellStyle name="Normal 61 2" xfId="7005" xr:uid="{06897E93-6C6B-4A03-A02F-6076EBC864D9}"/>
    <cellStyle name="Normal 61 2 2" xfId="12535" xr:uid="{439FDE4C-5C32-4239-8390-DA3CF6250808}"/>
    <cellStyle name="Normal 61 2 2 2" xfId="23407" xr:uid="{733C04AD-E1D1-4913-A612-F7FAAE5AB007}"/>
    <cellStyle name="Normal 61 2 2 3" xfId="39517" xr:uid="{1F17CD6D-8093-48EF-8913-1CBC6648E579}"/>
    <cellStyle name="Normal 61 2 3" xfId="18443" xr:uid="{A385C4F0-F1E3-475E-8A55-9AAB298EB9C7}"/>
    <cellStyle name="Normal 61 2 4" xfId="29292" xr:uid="{F43FB31C-2D28-4B73-A314-AD1ABFC0465C}"/>
    <cellStyle name="Normal 61 2 5" xfId="35548" xr:uid="{7A1B28E3-FA73-4353-A199-631F6F9E8DB5}"/>
    <cellStyle name="Normal 61 2 6" xfId="44566" xr:uid="{C327A8C1-9DF0-41C2-8B56-AB51B5BAEA3F}"/>
    <cellStyle name="Normal 61 3" xfId="8336" xr:uid="{43F0F57F-CE28-4ACC-819A-BCE0405B1071}"/>
    <cellStyle name="Normal 61 3 2" xfId="37537" xr:uid="{E4AAE320-F9C0-4E02-A08D-FE85E20524D0}"/>
    <cellStyle name="Normal 61 3 3" xfId="45818" xr:uid="{FD978A11-73F5-48C5-B0A5-0788734278DA}"/>
    <cellStyle name="Normal 61 4" xfId="12536" xr:uid="{7429DDDA-8E04-45DA-975E-82ABE784551E}"/>
    <cellStyle name="Normal 61 4 2" xfId="23408" xr:uid="{7E9A0A6D-66A3-4725-AFEC-F292150A759E}"/>
    <cellStyle name="Normal 61 4 3" xfId="33775" xr:uid="{F10A3D7B-3285-4721-9568-9D868D2C51FC}"/>
    <cellStyle name="Normal 61 5" xfId="15387" xr:uid="{2DF8030B-9910-4CE3-A8A2-EF3A1D7E56F3}"/>
    <cellStyle name="Normal 61 6" xfId="26236" xr:uid="{567CD3E9-A7DC-4D68-86B0-1C2DBF932A9F}"/>
    <cellStyle name="Normal 61 7" xfId="41510" xr:uid="{AC2AD80A-561E-461B-A84C-A06BF19CE540}"/>
    <cellStyle name="Normal 62" xfId="4313" xr:uid="{CD0BBC05-7FAF-41E9-8578-DD23D74190A0}"/>
    <cellStyle name="Normal 62 2" xfId="7369" xr:uid="{015745D6-ECEF-4AC1-815F-1704AD11BB7C}"/>
    <cellStyle name="Normal 62 2 2" xfId="12537" xr:uid="{B9FDAE64-D5E0-4FA7-9617-24F85CA85AFD}"/>
    <cellStyle name="Normal 62 2 2 2" xfId="23409" xr:uid="{F954B6AA-3D02-4C4B-9FFD-E1F89B8BAB1D}"/>
    <cellStyle name="Normal 62 2 2 3" xfId="39519" xr:uid="{CD909924-8C88-4F53-82B3-BAB8FB63BAF8}"/>
    <cellStyle name="Normal 62 2 3" xfId="18807" xr:uid="{1952D19F-240B-4C55-B403-CCB182821E64}"/>
    <cellStyle name="Normal 62 2 4" xfId="29656" xr:uid="{F75E1C7D-5CB3-4116-9575-AFF248186501}"/>
    <cellStyle name="Normal 62 2 5" xfId="35550" xr:uid="{D36EF08C-5FAF-4D87-B563-6FED9CD47B12}"/>
    <cellStyle name="Normal 62 2 6" xfId="44930" xr:uid="{9FE43608-3AC1-4488-B476-6BF4F8439AF0}"/>
    <cellStyle name="Normal 62 3" xfId="8337" xr:uid="{8CFCB0ED-6F5F-4FDB-A272-D5ACE08E5F19}"/>
    <cellStyle name="Normal 62 3 2" xfId="37539" xr:uid="{BC775826-4740-49D8-B8AF-FB33ADDBB889}"/>
    <cellStyle name="Normal 62 3 3" xfId="45819" xr:uid="{B155F896-35AB-4DF6-9825-E2DB0289D468}"/>
    <cellStyle name="Normal 62 4" xfId="12538" xr:uid="{5322CC91-E132-4242-8B34-C1E1BC2E4802}"/>
    <cellStyle name="Normal 62 4 2" xfId="23410" xr:uid="{F4BB7AEB-AF78-4960-B3ED-5AFC4E4096D0}"/>
    <cellStyle name="Normal 62 4 3" xfId="33777" xr:uid="{9A630D5B-2B1A-4C17-BAED-193F79D48E17}"/>
    <cellStyle name="Normal 62 5" xfId="15751" xr:uid="{12D5AD3E-26D7-4AEF-90C3-814B5DDD6730}"/>
    <cellStyle name="Normal 62 6" xfId="26600" xr:uid="{79675DFC-3C63-4944-B96B-ECA32C955997}"/>
    <cellStyle name="Normal 62 7" xfId="41874" xr:uid="{853749C3-B6AF-4960-B273-42F67F6FB86F}"/>
    <cellStyle name="Normal 63" xfId="4314" xr:uid="{5251A662-71CC-46FA-966B-477A0A6266F4}"/>
    <cellStyle name="Normal 63 2" xfId="7370" xr:uid="{3D0EB63F-2A6E-46A0-8107-A5048C073352}"/>
    <cellStyle name="Normal 63 2 2" xfId="12539" xr:uid="{6FDA4A23-EFE2-4456-B1EA-1850B3337446}"/>
    <cellStyle name="Normal 63 2 2 2" xfId="23411" xr:uid="{C5213496-CE2A-43DC-A431-FE26DA44128F}"/>
    <cellStyle name="Normal 63 2 2 3" xfId="39520" xr:uid="{20EA7F0B-5022-4A1F-92ED-7D02C6325430}"/>
    <cellStyle name="Normal 63 2 3" xfId="18808" xr:uid="{847D84FC-6F39-40A4-84FB-2B00B18AE672}"/>
    <cellStyle name="Normal 63 2 4" xfId="29657" xr:uid="{8C32AA93-50AA-48D5-9292-DD43FB7FBBFE}"/>
    <cellStyle name="Normal 63 2 5" xfId="35551" xr:uid="{A0ADDE03-4367-431E-B1D8-013690223672}"/>
    <cellStyle name="Normal 63 2 6" xfId="44931" xr:uid="{EA5B7DE1-072C-46AB-979F-94958505318F}"/>
    <cellStyle name="Normal 63 3" xfId="8286" xr:uid="{C930B7F3-32BE-4E0B-A6C0-6D4EE4DA1C93}"/>
    <cellStyle name="Normal 63 3 2" xfId="19555" xr:uid="{4B08E7B6-0CAA-4107-8A80-7C4F00AED2F5}"/>
    <cellStyle name="Normal 63 3 3" xfId="30404" xr:uid="{3813EBF9-AB41-411A-8DEB-FEDAE9DDA7CE}"/>
    <cellStyle name="Normal 63 3 4" xfId="37540" xr:uid="{C8DB0AAA-1060-4260-A503-F6DD2468BBEE}"/>
    <cellStyle name="Normal 63 3 5" xfId="45678" xr:uid="{BA2E6A4F-EA25-47D5-B12A-094A982AAF5D}"/>
    <cellStyle name="Normal 63 4" xfId="8326" xr:uid="{E1A71A52-1B8F-435D-B90B-E93F917FF1B7}"/>
    <cellStyle name="Normal 63 5" xfId="15752" xr:uid="{B57940D4-2E95-421A-89CF-98E9B1E6F149}"/>
    <cellStyle name="Normal 63 6" xfId="26601" xr:uid="{0795865F-B310-4C9B-A482-1A830E09C3D3}"/>
    <cellStyle name="Normal 63 7" xfId="32424" xr:uid="{3F2D3623-AB09-445A-92B8-E9123429179F}"/>
    <cellStyle name="Normal 63 8" xfId="41875" xr:uid="{47FB6125-CC28-4994-AE40-7CCDAA7DB0FA}"/>
    <cellStyle name="Normal 64" xfId="4676" xr:uid="{99E511C0-3D45-483A-8277-ABD9A529EF4D}"/>
    <cellStyle name="Normal 64 2" xfId="7732" xr:uid="{A67922FA-DFBE-4B17-91AA-83E1C6C5DEE0}"/>
    <cellStyle name="Normal 64 2 2" xfId="12540" xr:uid="{16329225-4263-40CD-8AA3-6D480CAB26BF}"/>
    <cellStyle name="Normal 64 2 2 2" xfId="23412" xr:uid="{AA3B6F3D-D141-46F1-B125-3EB91E959E5B}"/>
    <cellStyle name="Normal 64 2 2 3" xfId="39532" xr:uid="{9A1E54BE-1239-4B6B-B85A-8E299646D773}"/>
    <cellStyle name="Normal 64 2 3" xfId="19170" xr:uid="{6673E9D5-929B-4595-8827-C87100A40B2E}"/>
    <cellStyle name="Normal 64 2 4" xfId="30019" xr:uid="{F97C9487-D057-4527-AACD-84AE7725EED6}"/>
    <cellStyle name="Normal 64 2 5" xfId="35562" xr:uid="{FC958AAA-C91E-480C-8F79-CF645BF99554}"/>
    <cellStyle name="Normal 64 2 6" xfId="45293" xr:uid="{717FB3B8-771C-45BD-ACEC-5AACE4ACD0E0}"/>
    <cellStyle name="Normal 64 3" xfId="8327" xr:uid="{4F5755D9-6314-4790-ACFD-BA07638277BA}"/>
    <cellStyle name="Normal 64 3 2" xfId="39531" xr:uid="{D5C4F7D3-BAC3-41D3-8EB6-D649B0615944}"/>
    <cellStyle name="Normal 64 3 3" xfId="45820" xr:uid="{A5C85522-E3DE-4065-811C-509C87957AAA}"/>
    <cellStyle name="Normal 64 4" xfId="16114" xr:uid="{E2D551EA-C665-431B-9433-DCEC8DB575A9}"/>
    <cellStyle name="Normal 64 5" xfId="26963" xr:uid="{D78F8373-2C9F-4515-931E-9319C1964E2A}"/>
    <cellStyle name="Normal 64 6" xfId="32425" xr:uid="{483D3B2B-7226-41DC-8D79-F396A2CC901B}"/>
    <cellStyle name="Normal 64 7" xfId="42237" xr:uid="{949CB472-85B4-42C6-B55B-069BA1D8FC06}"/>
    <cellStyle name="Normal 65" xfId="8094" xr:uid="{6FA0C02A-0012-4782-B63D-9736A67ABFE4}"/>
    <cellStyle name="Normal 65 2" xfId="8328" xr:uid="{AF7221AF-6C5E-42A3-AF19-72B036075A47}"/>
    <cellStyle name="Normal 65 2 2" xfId="33276" xr:uid="{DC97FEEC-C6C8-46BA-8C9A-619784CA3423}"/>
    <cellStyle name="Normal 65 2 3" xfId="45821" xr:uid="{97E87AB5-E622-4CED-AE96-BC30C0A78092}"/>
    <cellStyle name="Normal 65 3" xfId="12541" xr:uid="{649BE8F2-368C-4A9E-AF9B-38C27C6576DA}"/>
    <cellStyle name="Normal 65 4" xfId="19532" xr:uid="{A4367584-30A3-4FE1-A8DE-64CAA4B67FF1}"/>
    <cellStyle name="Normal 65 5" xfId="30381" xr:uid="{4E7A9C7E-D1B2-45F7-81F2-61BC307811E1}"/>
    <cellStyle name="Normal 65 6" xfId="45655" xr:uid="{719BC00B-E93B-48D7-A372-44B9EA33EFE9}"/>
    <cellStyle name="Normal 66" xfId="8100" xr:uid="{1E97D647-45D3-4B74-A432-67AC4DC63392}"/>
    <cellStyle name="Normal 66 2" xfId="8329" xr:uid="{67F7199C-8B5D-40C8-84A1-31872988A7F8}"/>
    <cellStyle name="Normal 66 2 2" xfId="33277" xr:uid="{A627B212-6C23-4EAE-8A9B-B27460EEB6B7}"/>
    <cellStyle name="Normal 66 2 3" xfId="45822" xr:uid="{5504A6C1-1544-4460-A424-980351E028FB}"/>
    <cellStyle name="Normal 66 3" xfId="12542" xr:uid="{942B3721-4738-41BE-BB23-A80DB9BFFE50}"/>
    <cellStyle name="Normal 66 4" xfId="19538" xr:uid="{90928AA8-1368-417B-9769-1BBA6499A0C5}"/>
    <cellStyle name="Normal 66 5" xfId="30387" xr:uid="{E45CC249-CF71-48C2-AD52-E3D805722E9C}"/>
    <cellStyle name="Normal 66 6" xfId="45661" xr:uid="{A1CBED04-67F6-4C74-8086-0106DBCCA103}"/>
    <cellStyle name="Normal 67" xfId="8292" xr:uid="{CF3DFE33-AC83-41CF-91D3-5CA52DDE16FE}"/>
    <cellStyle name="Normal 67 2" xfId="8330" xr:uid="{C2A4D12E-83A6-45F8-8248-797EC03DAA9E}"/>
    <cellStyle name="Normal 67 2 2" xfId="12543" xr:uid="{8068C086-4526-469A-82E5-02FF346A9D69}"/>
    <cellStyle name="Normal 67 2 3" xfId="33278" xr:uid="{BB0AC89F-8A5D-4461-A8BB-340BFD152477}"/>
    <cellStyle name="Normal 67 3" xfId="12544" xr:uid="{5AFF31AE-35A6-40C0-84B2-28BBE3A965BF}"/>
    <cellStyle name="Normal 67 4" xfId="19560" xr:uid="{3F7FDF49-0D72-4817-8909-88209F69C244}"/>
    <cellStyle name="Normal 67 5" xfId="30409" xr:uid="{74F55F4B-BD0E-480E-BDA3-2003A9BC1A2A}"/>
    <cellStyle name="Normal 67 6" xfId="45683" xr:uid="{6B9E10E5-B0A7-44A7-8781-32A7CA0CD730}"/>
    <cellStyle name="Normal 67 7" xfId="45883" xr:uid="{1A444FA7-62C4-41AF-94DA-C01000F5B0A9}"/>
    <cellStyle name="Normal 68" xfId="8294" xr:uid="{5EB773C6-3C07-413A-88EA-87D5C394D8B5}"/>
    <cellStyle name="Normal 68 2" xfId="8331" xr:uid="{5B65FA6D-1AC9-4A74-999F-72A480F416E3}"/>
    <cellStyle name="Normal 68 3" xfId="19562" xr:uid="{8A1F02DE-1280-450E-BC8A-0DA693643356}"/>
    <cellStyle name="Normal 68 4" xfId="30411" xr:uid="{87DD5C3D-0BDD-4829-9E4A-F81DE4C84FA7}"/>
    <cellStyle name="Normal 68 5" xfId="33279" xr:uid="{CBEDFA1E-8B0B-429C-B4CC-7FB23E4FBBF9}"/>
    <cellStyle name="Normal 68 6" xfId="45685" xr:uid="{6EE55122-6EA0-4C6D-8747-3CCA394D6228}"/>
    <cellStyle name="Normal 69" xfId="8295" xr:uid="{53A68ACB-0D83-4853-B44F-2DC78DF0260B}"/>
    <cellStyle name="Normal 69 2" xfId="8332" xr:uid="{5CF28445-CD57-4101-B696-D64FE294A4C7}"/>
    <cellStyle name="Normal 69 3" xfId="19563" xr:uid="{160A1A96-3865-4F99-A4F8-102368A2D48A}"/>
    <cellStyle name="Normal 69 4" xfId="33280" xr:uid="{36D585FC-D416-4313-9E7A-006F5F8E8CD8}"/>
    <cellStyle name="Normal 69 5" xfId="45823" xr:uid="{C4F3F3A4-258C-4122-821B-F754341216CA}"/>
    <cellStyle name="Normal 7" xfId="101" xr:uid="{F77367A1-3CB0-4040-B498-0FDD06BC267D}"/>
    <cellStyle name="Normal 7 10" xfId="2148" xr:uid="{DB6B272D-7535-4E8C-B879-782A822CEA9F}"/>
    <cellStyle name="Normal 7 10 2" xfId="2747" xr:uid="{76EC9917-8967-4067-9E15-4ED62B76F036}"/>
    <cellStyle name="Normal 7 10 2 2" xfId="3727" xr:uid="{64F3A442-8B9E-4DB5-9D4C-442B75534E2D}"/>
    <cellStyle name="Normal 7 10 2 2 2" xfId="6965" xr:uid="{59E2EF6E-8022-435F-9A53-C03A95343D98}"/>
    <cellStyle name="Normal 7 10 2 2 2 2" xfId="12545" xr:uid="{5F75202C-1590-4B39-8334-19BE6ED632DC}"/>
    <cellStyle name="Normal 7 10 2 2 2 2 2" xfId="23413" xr:uid="{7EE6CDA5-CF5B-465A-A471-17A1DE8A08B8}"/>
    <cellStyle name="Normal 7 10 2 2 2 2 3" xfId="39362" xr:uid="{AEAD7477-7E3B-43AC-BDE3-5D62153D1008}"/>
    <cellStyle name="Normal 7 10 2 2 2 3" xfId="18403" xr:uid="{E2DDC4DE-E1BD-44BB-8EAF-ED9F63343AC2}"/>
    <cellStyle name="Normal 7 10 2 2 2 4" xfId="29252" xr:uid="{6DD14769-F8AD-493B-B2CA-A30800CED23F}"/>
    <cellStyle name="Normal 7 10 2 2 2 5" xfId="35393" xr:uid="{2FFCCA7D-55F6-4740-97BA-A08CE2E2FC29}"/>
    <cellStyle name="Normal 7 10 2 2 2 6" xfId="44526" xr:uid="{847FD5A5-302A-45BC-882E-7F6BBC01F086}"/>
    <cellStyle name="Normal 7 10 2 2 3" xfId="12546" xr:uid="{2BCFF3A1-6213-4294-BFA8-41E64D4E984B}"/>
    <cellStyle name="Normal 7 10 2 2 3 2" xfId="23414" xr:uid="{1AB15BFF-9CE3-43DA-900E-98EB78774989}"/>
    <cellStyle name="Normal 7 10 2 2 3 3" xfId="37382" xr:uid="{17E7426B-22F0-4689-B393-DC21E12E3475}"/>
    <cellStyle name="Normal 7 10 2 2 4" xfId="15347" xr:uid="{F499A675-5009-452C-A47A-772160178665}"/>
    <cellStyle name="Normal 7 10 2 2 5" xfId="26196" xr:uid="{1A0AD0A9-7013-4FFA-BE1E-F573568B6DD2}"/>
    <cellStyle name="Normal 7 10 2 2 6" xfId="32346" xr:uid="{791455A5-7B97-4B99-A4BA-7CA0AE058FA8}"/>
    <cellStyle name="Normal 7 10 2 2 7" xfId="41470" xr:uid="{D672EDE3-9067-4C7D-A0E4-261A96F1E9AD}"/>
    <cellStyle name="Normal 7 10 2 3" xfId="5985" xr:uid="{61335001-B409-4B31-AAF7-EBFE8DF19DE1}"/>
    <cellStyle name="Normal 7 10 2 3 2" xfId="12547" xr:uid="{E8010CD2-67A3-4558-80DD-F313A3CF5991}"/>
    <cellStyle name="Normal 7 10 2 3 2 2" xfId="23415" xr:uid="{A3F59AEB-74DB-4896-B88A-1F9D2D220C0E}"/>
    <cellStyle name="Normal 7 10 2 3 2 3" xfId="39361" xr:uid="{8C7A0BD5-D004-40A8-BE78-67994288DE16}"/>
    <cellStyle name="Normal 7 10 2 3 3" xfId="17423" xr:uid="{D2637C5B-CCDD-4E66-916C-272B8549E43F}"/>
    <cellStyle name="Normal 7 10 2 3 4" xfId="28272" xr:uid="{50087894-ADA4-4604-AAAA-21CE42AEB491}"/>
    <cellStyle name="Normal 7 10 2 3 5" xfId="35392" xr:uid="{57C8C3D6-C848-476F-B2E2-45D7CBAF19B3}"/>
    <cellStyle name="Normal 7 10 2 3 6" xfId="43546" xr:uid="{2DBECA96-D506-4317-BEE1-CD6953AF0863}"/>
    <cellStyle name="Normal 7 10 2 4" xfId="12548" xr:uid="{42BD2AFE-4121-4494-9C29-C7B4912513F7}"/>
    <cellStyle name="Normal 7 10 2 4 2" xfId="23416" xr:uid="{D08735CC-C43F-48D0-9CE4-0E65998904D5}"/>
    <cellStyle name="Normal 7 10 2 4 3" xfId="37381" xr:uid="{B9E7BB43-2218-4C9D-9D7C-49CE0E1222CB}"/>
    <cellStyle name="Normal 7 10 2 5" xfId="14367" xr:uid="{4320CFD1-7D49-4087-A5C0-1B2E0FBE25BA}"/>
    <cellStyle name="Normal 7 10 2 6" xfId="25216" xr:uid="{621AD54F-344B-4286-A41A-4B49B24DF0B2}"/>
    <cellStyle name="Normal 7 10 2 7" xfId="31366" xr:uid="{DFC3A2B7-A12F-4E89-8169-857D8DBFBFB4}"/>
    <cellStyle name="Normal 7 10 2 8" xfId="40490" xr:uid="{2BBA869F-27B0-410C-A023-081AC9CA215A}"/>
    <cellStyle name="Normal 7 10 3" xfId="3234" xr:uid="{8CE9EE6C-4E32-49FA-B199-455A73966497}"/>
    <cellStyle name="Normal 7 10 3 2" xfId="6472" xr:uid="{F89B6F4E-8A38-48D7-BADD-A685726A1170}"/>
    <cellStyle name="Normal 7 10 3 2 2" xfId="12549" xr:uid="{2B90E808-5FD6-4AEF-83C6-424B6D4256E3}"/>
    <cellStyle name="Normal 7 10 3 2 2 2" xfId="23417" xr:uid="{8AFA5163-61ED-4861-A695-EAE434C01853}"/>
    <cellStyle name="Normal 7 10 3 2 2 3" xfId="39363" xr:uid="{A33BB680-A703-4618-A3DE-89AA311FB1AA}"/>
    <cellStyle name="Normal 7 10 3 2 3" xfId="17910" xr:uid="{7FA6FF42-33DA-46BC-9EA3-DAD2DBF08218}"/>
    <cellStyle name="Normal 7 10 3 2 4" xfId="28759" xr:uid="{A8A670AA-355C-424B-A6EA-9749B02796C0}"/>
    <cellStyle name="Normal 7 10 3 2 5" xfId="35394" xr:uid="{FBC748FE-C274-4E19-B570-75B69CC8A78A}"/>
    <cellStyle name="Normal 7 10 3 2 6" xfId="44033" xr:uid="{1B9AF7FF-6DF1-4652-8CDF-8FB472A2BB25}"/>
    <cellStyle name="Normal 7 10 3 3" xfId="12550" xr:uid="{1A37C42F-5ADC-4777-BA48-D875DE55FD20}"/>
    <cellStyle name="Normal 7 10 3 3 2" xfId="23418" xr:uid="{FB6FDC7F-CC8F-40BA-8305-AFF40886439B}"/>
    <cellStyle name="Normal 7 10 3 3 3" xfId="37383" xr:uid="{71A7DF04-619F-4FD8-92E1-B780BABA632B}"/>
    <cellStyle name="Normal 7 10 3 4" xfId="14854" xr:uid="{01D5A556-B64A-4AEC-84D1-83E3DD79791B}"/>
    <cellStyle name="Normal 7 10 3 5" xfId="25703" xr:uid="{07D9B48A-CF89-4B5D-B4AD-14EF39799239}"/>
    <cellStyle name="Normal 7 10 3 6" xfId="31853" xr:uid="{819B9E9C-187E-455C-8C9D-6433AF64E5CB}"/>
    <cellStyle name="Normal 7 10 3 7" xfId="40977" xr:uid="{F0FDBD98-DE15-49D6-A072-8F13CB0BB413}"/>
    <cellStyle name="Normal 7 10 4" xfId="5492" xr:uid="{696037E2-DC22-4B61-97E3-17BD16E96678}"/>
    <cellStyle name="Normal 7 10 4 2" xfId="12551" xr:uid="{1B188599-ADF2-4FFF-A05C-C5B0B208F29A}"/>
    <cellStyle name="Normal 7 10 4 2 2" xfId="23419" xr:uid="{CA9E3490-D4DE-4AF0-A54D-FBDBAB90DFF6}"/>
    <cellStyle name="Normal 7 10 4 2 3" xfId="38313" xr:uid="{ACEBEAAC-C8BF-4CB3-8BE2-A7B860BBAF31}"/>
    <cellStyle name="Normal 7 10 4 3" xfId="16930" xr:uid="{3F511D3B-4D5C-46D9-B50D-CCD1536512DD}"/>
    <cellStyle name="Normal 7 10 4 4" xfId="27779" xr:uid="{BE2BBBBF-8173-43CD-8210-4C524AC5B8F2}"/>
    <cellStyle name="Normal 7 10 4 5" xfId="34348" xr:uid="{D0F36B78-A102-4D3A-99AD-F5B61BEAE0C8}"/>
    <cellStyle name="Normal 7 10 4 6" xfId="43053" xr:uid="{501540E0-CAF7-404A-A550-A266D2EB0911}"/>
    <cellStyle name="Normal 7 10 5" xfId="12552" xr:uid="{1567E790-00DE-4369-BCFC-0DE72FFA027B}"/>
    <cellStyle name="Normal 7 10 5 2" xfId="23420" xr:uid="{69C49BE7-E251-4346-A4FC-9BF3ABF3F955}"/>
    <cellStyle name="Normal 7 10 5 3" xfId="36331" xr:uid="{40419B7C-C574-4E32-9CEF-D4AB24D47A89}"/>
    <cellStyle name="Normal 7 10 6" xfId="13874" xr:uid="{BD0D914E-51D6-43CA-B25D-34140FE9C57C}"/>
    <cellStyle name="Normal 7 10 7" xfId="24723" xr:uid="{5FB19B53-DA93-4BE7-A7FB-1610B87FCBF3}"/>
    <cellStyle name="Normal 7 10 8" xfId="30876" xr:uid="{064838BD-0D00-4AE0-A080-D1C72CB5F5C5}"/>
    <cellStyle name="Normal 7 10 9" xfId="39997" xr:uid="{EE0055B8-3744-4F9F-912E-138876146FA9}"/>
    <cellStyle name="Normal 7 11" xfId="2149" xr:uid="{7B0482C7-3225-4795-A025-0ADBB342C68F}"/>
    <cellStyle name="Normal 7 11 2" xfId="2748" xr:uid="{18DFD641-EC5E-402C-B457-887750781F6C}"/>
    <cellStyle name="Normal 7 11 2 2" xfId="3728" xr:uid="{F4012765-364D-4295-AC43-5F5295B56527}"/>
    <cellStyle name="Normal 7 11 2 2 2" xfId="6966" xr:uid="{77F064E6-E766-4A48-A936-DE2310725A87}"/>
    <cellStyle name="Normal 7 11 2 2 2 2" xfId="12553" xr:uid="{9833D277-1A03-47FE-A926-351062394D01}"/>
    <cellStyle name="Normal 7 11 2 2 2 2 2" xfId="23421" xr:uid="{165EF9A4-3C7D-4D0D-A641-5382F250804E}"/>
    <cellStyle name="Normal 7 11 2 2 2 2 3" xfId="39365" xr:uid="{1C3449FE-47F4-4A12-9B4E-9FCC9940A5DF}"/>
    <cellStyle name="Normal 7 11 2 2 2 3" xfId="18404" xr:uid="{A4B49D6D-BC89-4710-A9C2-0C3B75739F87}"/>
    <cellStyle name="Normal 7 11 2 2 2 4" xfId="29253" xr:uid="{E5BC3768-3B6E-47B5-B919-FE30BDBC03C9}"/>
    <cellStyle name="Normal 7 11 2 2 2 5" xfId="35396" xr:uid="{048DFFFC-6B3B-4DAA-8978-508A37E1CD31}"/>
    <cellStyle name="Normal 7 11 2 2 2 6" xfId="44527" xr:uid="{6F4DF7DB-8E99-4255-BDF7-C128FD7B64E0}"/>
    <cellStyle name="Normal 7 11 2 2 3" xfId="12554" xr:uid="{31205554-B61C-4F78-9049-3B9FC28E9751}"/>
    <cellStyle name="Normal 7 11 2 2 3 2" xfId="23422" xr:uid="{8948077A-7E1C-413F-A416-830B79E7E833}"/>
    <cellStyle name="Normal 7 11 2 2 3 3" xfId="37385" xr:uid="{5D674E9E-1D70-4CD7-8859-352DBD82F819}"/>
    <cellStyle name="Normal 7 11 2 2 4" xfId="15348" xr:uid="{66D68584-8FC4-416D-BF05-2F605B2A3821}"/>
    <cellStyle name="Normal 7 11 2 2 5" xfId="26197" xr:uid="{E5E2D37F-38C5-486D-B0E7-64552F8F7FC7}"/>
    <cellStyle name="Normal 7 11 2 2 6" xfId="32347" xr:uid="{1A68D721-D5EF-4486-91B1-0AB3FFE1E02A}"/>
    <cellStyle name="Normal 7 11 2 2 7" xfId="41471" xr:uid="{BC0BA0A8-5A73-451E-B41B-020D6EE63C36}"/>
    <cellStyle name="Normal 7 11 2 3" xfId="5986" xr:uid="{52E2EF21-8E32-4901-BCC5-67D2BA1C90E8}"/>
    <cellStyle name="Normal 7 11 2 3 2" xfId="12555" xr:uid="{DBFCEBD3-2946-471C-A216-C5E6A7C7176A}"/>
    <cellStyle name="Normal 7 11 2 3 2 2" xfId="23423" xr:uid="{16C7C4B3-A268-42A3-AC92-C033C1306D4D}"/>
    <cellStyle name="Normal 7 11 2 3 2 3" xfId="39364" xr:uid="{049AA465-6A06-4D69-B294-CF03F4D8D822}"/>
    <cellStyle name="Normal 7 11 2 3 3" xfId="17424" xr:uid="{0846E19B-0509-4EC2-907B-6213CA360EB8}"/>
    <cellStyle name="Normal 7 11 2 3 4" xfId="28273" xr:uid="{EBE3460D-4FD0-42AC-83F2-DEFA8CD9C0CB}"/>
    <cellStyle name="Normal 7 11 2 3 5" xfId="35395" xr:uid="{5AF231F6-E9BD-4925-8A5A-1375354A4DB1}"/>
    <cellStyle name="Normal 7 11 2 3 6" xfId="43547" xr:uid="{EACDC74D-3E17-49F2-8BE6-CDD6CA1327C3}"/>
    <cellStyle name="Normal 7 11 2 4" xfId="12556" xr:uid="{2BBF0BB4-82C9-41AA-8176-16B482FBC7BC}"/>
    <cellStyle name="Normal 7 11 2 4 2" xfId="23424" xr:uid="{88601047-A1F6-4857-BA06-8D31A0B2D148}"/>
    <cellStyle name="Normal 7 11 2 4 3" xfId="37384" xr:uid="{73C9B457-DB13-4D54-BDFC-E44B5F1A21D8}"/>
    <cellStyle name="Normal 7 11 2 5" xfId="14368" xr:uid="{B294CA29-F620-4FC1-9E8A-35717D67E9EF}"/>
    <cellStyle name="Normal 7 11 2 6" xfId="25217" xr:uid="{C2A9486A-39A2-4676-A309-3AE32087C61B}"/>
    <cellStyle name="Normal 7 11 2 7" xfId="31367" xr:uid="{E0F48C16-4237-4390-8B32-BFBF1C474C8E}"/>
    <cellStyle name="Normal 7 11 2 8" xfId="40491" xr:uid="{0C425267-2DB1-410E-93B7-FBC551C41984}"/>
    <cellStyle name="Normal 7 11 3" xfId="3235" xr:uid="{1F4DE179-428A-4F43-A4A2-0D53CD1B80EC}"/>
    <cellStyle name="Normal 7 11 3 2" xfId="6473" xr:uid="{D3341B49-4C5B-47DF-A2DB-539D611AA858}"/>
    <cellStyle name="Normal 7 11 3 2 2" xfId="12557" xr:uid="{CE603208-1629-44F7-967D-5F0EE19F8896}"/>
    <cellStyle name="Normal 7 11 3 2 2 2" xfId="23425" xr:uid="{0F0B9212-C022-4A85-A12D-9B47451E4946}"/>
    <cellStyle name="Normal 7 11 3 2 2 3" xfId="39366" xr:uid="{9B505049-8F22-4FA1-87D2-1D5FE8CA7E47}"/>
    <cellStyle name="Normal 7 11 3 2 3" xfId="17911" xr:uid="{23AC928B-A6D0-4C64-9C92-DF11DC2A339C}"/>
    <cellStyle name="Normal 7 11 3 2 4" xfId="28760" xr:uid="{C5EB249C-6DE9-413F-8D2F-828DE73E67FA}"/>
    <cellStyle name="Normal 7 11 3 2 5" xfId="35397" xr:uid="{8887D0AA-4E9B-4FE1-AA89-F30B328F4A2A}"/>
    <cellStyle name="Normal 7 11 3 2 6" xfId="44034" xr:uid="{A3ED6A33-BCE7-487C-ABBE-57FFE505C3CB}"/>
    <cellStyle name="Normal 7 11 3 3" xfId="12558" xr:uid="{72A05264-DCB7-4CC8-B9F3-EBAB3127B908}"/>
    <cellStyle name="Normal 7 11 3 3 2" xfId="23426" xr:uid="{3E4994DE-CB62-4B71-8F71-B57926B7FCA8}"/>
    <cellStyle name="Normal 7 11 3 3 3" xfId="37386" xr:uid="{2812AFBE-8296-4C5A-A97F-0670EFD689D3}"/>
    <cellStyle name="Normal 7 11 3 4" xfId="14855" xr:uid="{F7B13F3E-7E4F-47DE-AEE2-FD1EB48D4DD0}"/>
    <cellStyle name="Normal 7 11 3 5" xfId="25704" xr:uid="{780E80C0-E2F8-4523-A140-6629434E9C11}"/>
    <cellStyle name="Normal 7 11 3 6" xfId="31854" xr:uid="{75BD7730-A348-4B52-B752-C8B8E157823B}"/>
    <cellStyle name="Normal 7 11 3 7" xfId="40978" xr:uid="{7CBE6BB9-C437-4738-9E8F-A942A3DDBF7A}"/>
    <cellStyle name="Normal 7 11 4" xfId="5493" xr:uid="{F09998FC-CB37-4B96-8B02-3C93DB9FFB28}"/>
    <cellStyle name="Normal 7 11 4 2" xfId="12559" xr:uid="{78E5D745-6FE5-404D-A74F-67CD3C3EC52D}"/>
    <cellStyle name="Normal 7 11 4 2 2" xfId="23427" xr:uid="{7119DCB5-F63A-4CEF-BC42-1FEC43D279E1}"/>
    <cellStyle name="Normal 7 11 4 2 3" xfId="38314" xr:uid="{9D0032BC-6E7C-47CD-ABFD-30F103425925}"/>
    <cellStyle name="Normal 7 11 4 3" xfId="16931" xr:uid="{E84EC224-63DB-4B14-ABDA-94446FC32CCC}"/>
    <cellStyle name="Normal 7 11 4 4" xfId="27780" xr:uid="{06AEEBE6-7925-4403-9085-97287CB721CF}"/>
    <cellStyle name="Normal 7 11 4 5" xfId="34349" xr:uid="{B166520F-5BEB-4041-B5B6-62737B1B9A92}"/>
    <cellStyle name="Normal 7 11 4 6" xfId="43054" xr:uid="{9131BD75-40FB-4DC1-A411-D7131DF43A9C}"/>
    <cellStyle name="Normal 7 11 5" xfId="12560" xr:uid="{666D0199-C70D-4936-82E4-14C13A0802E3}"/>
    <cellStyle name="Normal 7 11 5 2" xfId="23428" xr:uid="{18E1920C-4924-4DDE-890F-63AB64E492E9}"/>
    <cellStyle name="Normal 7 11 5 3" xfId="36332" xr:uid="{001D3871-D5FA-4BCE-8D87-607D75B24456}"/>
    <cellStyle name="Normal 7 11 6" xfId="13875" xr:uid="{53CF96F5-DAE8-40B6-9988-E236FE9A9EBA}"/>
    <cellStyle name="Normal 7 11 7" xfId="24724" xr:uid="{DF9C7B82-CA96-4E5F-972C-DE1C1B5936A9}"/>
    <cellStyle name="Normal 7 11 8" xfId="30877" xr:uid="{D4EA3D58-B2BB-476D-87B1-7109F0430CA1}"/>
    <cellStyle name="Normal 7 11 9" xfId="39998" xr:uid="{F71FA49A-5E5C-47E3-BD5C-6A6538AE524F}"/>
    <cellStyle name="Normal 7 12" xfId="2150" xr:uid="{56E52ED1-672D-4F06-A50D-EE3CF3734C40}"/>
    <cellStyle name="Normal 7 12 2" xfId="2749" xr:uid="{718E0939-A63F-41B8-94CC-F10F453C482E}"/>
    <cellStyle name="Normal 7 12 2 2" xfId="3729" xr:uid="{FC86942B-308B-4097-9CB5-1D032B2A4256}"/>
    <cellStyle name="Normal 7 12 2 2 2" xfId="6967" xr:uid="{85006DEF-8433-40B0-B3FC-5218769CA2EF}"/>
    <cellStyle name="Normal 7 12 2 2 2 2" xfId="12561" xr:uid="{DA239AB0-4177-4689-AC91-2DED2DBBE050}"/>
    <cellStyle name="Normal 7 12 2 2 2 2 2" xfId="23429" xr:uid="{5C169242-E938-41C2-9D45-E3318336224F}"/>
    <cellStyle name="Normal 7 12 2 2 2 2 3" xfId="39368" xr:uid="{5BFA1F4B-48E9-41AD-8391-022B4B4204EB}"/>
    <cellStyle name="Normal 7 12 2 2 2 3" xfId="18405" xr:uid="{5CF41133-3831-447D-B440-1A92DE38944F}"/>
    <cellStyle name="Normal 7 12 2 2 2 4" xfId="29254" xr:uid="{6CC29477-0838-4BC8-8B83-E79BE30A64CE}"/>
    <cellStyle name="Normal 7 12 2 2 2 5" xfId="35399" xr:uid="{F76203AF-A875-4321-83F5-52DD79DC0119}"/>
    <cellStyle name="Normal 7 12 2 2 2 6" xfId="44528" xr:uid="{009A2ECF-55CC-4D41-8EF6-BCCF0D4DB3D9}"/>
    <cellStyle name="Normal 7 12 2 2 3" xfId="12562" xr:uid="{23465DF9-F19B-4AAF-9A0F-04BFF0910872}"/>
    <cellStyle name="Normal 7 12 2 2 3 2" xfId="23430" xr:uid="{E13C6804-544D-405F-80EB-1FE078626694}"/>
    <cellStyle name="Normal 7 12 2 2 3 3" xfId="37388" xr:uid="{D27ACCD2-D2F3-42E8-8360-F7C1D3FD6C88}"/>
    <cellStyle name="Normal 7 12 2 2 4" xfId="15349" xr:uid="{39CE37DB-E7E4-4EB0-BCD1-4BB755AC5E12}"/>
    <cellStyle name="Normal 7 12 2 2 5" xfId="26198" xr:uid="{71CFFC81-AC8E-4ECF-8658-8BA14BE23D92}"/>
    <cellStyle name="Normal 7 12 2 2 6" xfId="32348" xr:uid="{F44E2E54-7A63-47B0-A7E3-78A98693DD2B}"/>
    <cellStyle name="Normal 7 12 2 2 7" xfId="41472" xr:uid="{8B3BB1FF-27DE-44BB-A140-A35A7EEBDF22}"/>
    <cellStyle name="Normal 7 12 2 3" xfId="5987" xr:uid="{2E3E9475-7EC8-4C34-AFE7-16F5B70B1775}"/>
    <cellStyle name="Normal 7 12 2 3 2" xfId="12563" xr:uid="{C6472A1F-0A9C-4A01-B831-C11B9AD4F442}"/>
    <cellStyle name="Normal 7 12 2 3 2 2" xfId="23431" xr:uid="{B73C080D-A3BE-44C4-B4ED-F16907E80A23}"/>
    <cellStyle name="Normal 7 12 2 3 2 3" xfId="39367" xr:uid="{B5A527EC-5B37-436F-9791-6E90A98955D6}"/>
    <cellStyle name="Normal 7 12 2 3 3" xfId="17425" xr:uid="{7487ECEF-6240-4CFA-86C3-B6797382EF8F}"/>
    <cellStyle name="Normal 7 12 2 3 4" xfId="28274" xr:uid="{39CC1CCA-1221-49D9-B24D-1B654A7C4090}"/>
    <cellStyle name="Normal 7 12 2 3 5" xfId="35398" xr:uid="{CE273AF0-D691-47E7-863D-28E7ED933E88}"/>
    <cellStyle name="Normal 7 12 2 3 6" xfId="43548" xr:uid="{F4403089-57E1-46D2-92BA-9B08BFABAB7A}"/>
    <cellStyle name="Normal 7 12 2 4" xfId="12564" xr:uid="{4801F432-D8EE-456F-9095-CA1F968F4F80}"/>
    <cellStyle name="Normal 7 12 2 4 2" xfId="23432" xr:uid="{A3AD1DCA-A213-43A0-A8EB-43F33EC649C7}"/>
    <cellStyle name="Normal 7 12 2 4 3" xfId="37387" xr:uid="{42E83636-66F5-49CE-8E6B-73A588035A36}"/>
    <cellStyle name="Normal 7 12 2 5" xfId="14369" xr:uid="{A4F7D5D4-92C0-4122-B79F-3FDE6A3643BA}"/>
    <cellStyle name="Normal 7 12 2 6" xfId="25218" xr:uid="{BA77136C-5B7C-4775-8B31-7B8AABC96FD2}"/>
    <cellStyle name="Normal 7 12 2 7" xfId="31368" xr:uid="{77E3A201-ACEC-4B97-8D28-D77D4F76D6F0}"/>
    <cellStyle name="Normal 7 12 2 8" xfId="40492" xr:uid="{D7E251CA-8FC6-4047-A2DF-7B02E12A2A5D}"/>
    <cellStyle name="Normal 7 12 3" xfId="3236" xr:uid="{23A8DEFB-8ECF-4F81-A969-FE9B782C34E8}"/>
    <cellStyle name="Normal 7 12 3 2" xfId="6474" xr:uid="{DA699090-8590-4CD7-B6C1-1CB3EAD11A12}"/>
    <cellStyle name="Normal 7 12 3 2 2" xfId="12565" xr:uid="{3A9DD70A-4681-453B-88CC-5E9C74BF4894}"/>
    <cellStyle name="Normal 7 12 3 2 2 2" xfId="23433" xr:uid="{67E0506B-0DC1-4DE2-AA78-E84D38B7E486}"/>
    <cellStyle name="Normal 7 12 3 2 2 3" xfId="39369" xr:uid="{F07CEDD4-E8B4-42EF-80AE-BA7A7FF7CF85}"/>
    <cellStyle name="Normal 7 12 3 2 3" xfId="17912" xr:uid="{46CD7235-2EF7-44AE-A6E8-77C806E49A38}"/>
    <cellStyle name="Normal 7 12 3 2 4" xfId="28761" xr:uid="{FA1A3B71-EF21-46E3-8D34-3F1D3181C47B}"/>
    <cellStyle name="Normal 7 12 3 2 5" xfId="35400" xr:uid="{FAB12EBF-16BB-40C6-BF44-830D7143B240}"/>
    <cellStyle name="Normal 7 12 3 2 6" xfId="44035" xr:uid="{090DB4AC-CC41-4C37-90E1-6FE59BA79A3F}"/>
    <cellStyle name="Normal 7 12 3 3" xfId="12566" xr:uid="{D30CD4F0-75D7-456B-A84A-F6526B4836CD}"/>
    <cellStyle name="Normal 7 12 3 3 2" xfId="23434" xr:uid="{30786C21-866C-40A8-AAB9-D0B29BB0014F}"/>
    <cellStyle name="Normal 7 12 3 3 3" xfId="37389" xr:uid="{46542459-4B51-4CCA-988F-BF031472BC40}"/>
    <cellStyle name="Normal 7 12 3 4" xfId="14856" xr:uid="{EE82E3F8-0EC8-47CF-9B85-343B9ADD3189}"/>
    <cellStyle name="Normal 7 12 3 5" xfId="25705" xr:uid="{FE446563-05E8-45F4-A62A-7A1E8B66EB7F}"/>
    <cellStyle name="Normal 7 12 3 6" xfId="31855" xr:uid="{E218F1D2-7DE9-4141-BAD9-4448A8A81882}"/>
    <cellStyle name="Normal 7 12 3 7" xfId="40979" xr:uid="{1E4014A8-9427-4971-8E25-25275360A296}"/>
    <cellStyle name="Normal 7 12 4" xfId="5494" xr:uid="{C065D0DB-CB73-4692-8C00-48DC0B5CC442}"/>
    <cellStyle name="Normal 7 12 4 2" xfId="12567" xr:uid="{61A9ED72-02FE-4129-9E01-65E622C932B1}"/>
    <cellStyle name="Normal 7 12 4 2 2" xfId="23435" xr:uid="{9035D98A-F578-49D7-BF41-4459C9B5061C}"/>
    <cellStyle name="Normal 7 12 4 2 3" xfId="38315" xr:uid="{16F7264E-DA89-40F0-ABF2-101AEA7B0099}"/>
    <cellStyle name="Normal 7 12 4 3" xfId="16932" xr:uid="{3B842175-B917-43A0-8F40-467057220A01}"/>
    <cellStyle name="Normal 7 12 4 4" xfId="27781" xr:uid="{B63F9ABD-7F47-47F0-940F-CF3C6F2173AE}"/>
    <cellStyle name="Normal 7 12 4 5" xfId="34350" xr:uid="{F492C73D-6D5E-437F-8545-0D8EAF8CAF69}"/>
    <cellStyle name="Normal 7 12 4 6" xfId="43055" xr:uid="{DF5C41CE-4360-4983-BA67-E15E6CC4E9F2}"/>
    <cellStyle name="Normal 7 12 5" xfId="12568" xr:uid="{97B8BAB8-C239-4F83-9D2A-62D5689DF984}"/>
    <cellStyle name="Normal 7 12 5 2" xfId="23436" xr:uid="{5CECF923-6F7C-43AE-BC93-1A94C63DD6B6}"/>
    <cellStyle name="Normal 7 12 5 3" xfId="36333" xr:uid="{594A0A4D-04EB-4589-95A8-386B1A9E226C}"/>
    <cellStyle name="Normal 7 12 6" xfId="13876" xr:uid="{FA8C354F-B187-4C64-93FF-D7818A43A017}"/>
    <cellStyle name="Normal 7 12 7" xfId="24725" xr:uid="{57514180-502B-4374-8C65-09B9409A6C10}"/>
    <cellStyle name="Normal 7 12 8" xfId="30878" xr:uid="{B8B34E01-CF5E-496C-920E-6BDFEABB790D}"/>
    <cellStyle name="Normal 7 12 9" xfId="39999" xr:uid="{C97AB39F-6A5D-4486-828F-19658684107D}"/>
    <cellStyle name="Normal 7 13" xfId="2151" xr:uid="{17DD50A6-7DD4-4173-BA37-80F1075A03EE}"/>
    <cellStyle name="Normal 7 13 2" xfId="2750" xr:uid="{D222CA54-2770-4477-A77E-2B2510574302}"/>
    <cellStyle name="Normal 7 13 2 2" xfId="3730" xr:uid="{622466C1-0A11-4095-9E99-3C9F0E3A12C4}"/>
    <cellStyle name="Normal 7 13 2 2 2" xfId="6968" xr:uid="{722FDB30-0F02-454F-8F0E-B16A792C73BB}"/>
    <cellStyle name="Normal 7 13 2 2 2 2" xfId="12569" xr:uid="{A39CE85F-6318-4174-860F-310DF1A1D70D}"/>
    <cellStyle name="Normal 7 13 2 2 2 2 2" xfId="23437" xr:uid="{180718F8-831E-47B9-A487-7B6FA3BD308C}"/>
    <cellStyle name="Normal 7 13 2 2 2 2 3" xfId="39371" xr:uid="{B4774F07-6953-4BC4-BA48-DC37718FF275}"/>
    <cellStyle name="Normal 7 13 2 2 2 3" xfId="18406" xr:uid="{2179147C-DAD4-4AA4-AA99-A1E22A824C1A}"/>
    <cellStyle name="Normal 7 13 2 2 2 4" xfId="29255" xr:uid="{5E45D167-1611-423A-BB15-B9904086CD36}"/>
    <cellStyle name="Normal 7 13 2 2 2 5" xfId="35402" xr:uid="{0C1BF36E-D761-4AC5-AA30-F6EFDB93B0E1}"/>
    <cellStyle name="Normal 7 13 2 2 2 6" xfId="44529" xr:uid="{3EA9642D-A993-490A-92D1-E574E711F74B}"/>
    <cellStyle name="Normal 7 13 2 2 3" xfId="12570" xr:uid="{2131F349-5A7C-42A1-82DF-7CB58F761D5D}"/>
    <cellStyle name="Normal 7 13 2 2 3 2" xfId="23438" xr:uid="{24B25E53-2594-4F0B-918F-E4D267E2D321}"/>
    <cellStyle name="Normal 7 13 2 2 3 3" xfId="37391" xr:uid="{976C76D7-D212-4DDD-80B0-6FC51C587578}"/>
    <cellStyle name="Normal 7 13 2 2 4" xfId="15350" xr:uid="{C95DFC53-BF3D-461A-A75D-5BD782B39D4C}"/>
    <cellStyle name="Normal 7 13 2 2 5" xfId="26199" xr:uid="{6DA7F066-79A3-4994-BC8A-DA0008A71CFC}"/>
    <cellStyle name="Normal 7 13 2 2 6" xfId="32349" xr:uid="{951CBE68-95B1-4358-952A-006DFCF27755}"/>
    <cellStyle name="Normal 7 13 2 2 7" xfId="41473" xr:uid="{0DC288E7-E168-4BB2-8FFB-7F790220FD8F}"/>
    <cellStyle name="Normal 7 13 2 3" xfId="5988" xr:uid="{F3337587-0F67-4986-B52F-336259A60BF5}"/>
    <cellStyle name="Normal 7 13 2 3 2" xfId="12571" xr:uid="{FE4C3A5C-C7BB-4E70-8458-8F88FC2B6DEC}"/>
    <cellStyle name="Normal 7 13 2 3 2 2" xfId="23439" xr:uid="{993A52A6-E97B-4DBE-9A3D-9CAE610343C2}"/>
    <cellStyle name="Normal 7 13 2 3 2 3" xfId="39370" xr:uid="{8A2ECC01-1739-4398-B627-278FC394D786}"/>
    <cellStyle name="Normal 7 13 2 3 3" xfId="17426" xr:uid="{E0C99256-2092-46FB-8C1C-4D34321A683C}"/>
    <cellStyle name="Normal 7 13 2 3 4" xfId="28275" xr:uid="{1A6D6A0C-4422-40EA-9734-6B482A573E1B}"/>
    <cellStyle name="Normal 7 13 2 3 5" xfId="35401" xr:uid="{B79132DB-F9B7-4D0A-BB99-3A3DD8E4070A}"/>
    <cellStyle name="Normal 7 13 2 3 6" xfId="43549" xr:uid="{293FD5E3-3F87-4CD4-8AD7-8F2548F82A26}"/>
    <cellStyle name="Normal 7 13 2 4" xfId="12572" xr:uid="{B46207A6-93DF-4DA2-BBCE-91B399D7B57B}"/>
    <cellStyle name="Normal 7 13 2 4 2" xfId="23440" xr:uid="{72E15DA4-2E95-4D6B-914D-B223E9D18F2C}"/>
    <cellStyle name="Normal 7 13 2 4 3" xfId="37390" xr:uid="{00999852-A20F-4938-AA27-C1EF53CB1374}"/>
    <cellStyle name="Normal 7 13 2 5" xfId="14370" xr:uid="{5E1E7DCA-B9D5-4A00-837F-2845E2F858D9}"/>
    <cellStyle name="Normal 7 13 2 6" xfId="25219" xr:uid="{12A8BC89-F2DB-405A-A8DA-84F877A23FAB}"/>
    <cellStyle name="Normal 7 13 2 7" xfId="31369" xr:uid="{2562CFAA-1852-4388-942F-0A203EF89FC8}"/>
    <cellStyle name="Normal 7 13 2 8" xfId="40493" xr:uid="{A8C04FB2-41E2-4DFE-8B5F-F8A1CB4C4088}"/>
    <cellStyle name="Normal 7 13 3" xfId="3237" xr:uid="{5A51988E-D5F8-42D2-A489-2CB4BA88C4E9}"/>
    <cellStyle name="Normal 7 13 3 2" xfId="6475" xr:uid="{BED06EBA-A1F5-44BA-95E2-275FAFD83FFB}"/>
    <cellStyle name="Normal 7 13 3 2 2" xfId="12573" xr:uid="{632F2B89-B357-4B2C-9D51-9B4C6FA4AB36}"/>
    <cellStyle name="Normal 7 13 3 2 2 2" xfId="23441" xr:uid="{6AACD5A7-EFC2-4ADC-B119-5E1547547C54}"/>
    <cellStyle name="Normal 7 13 3 2 2 3" xfId="39372" xr:uid="{9274692D-E210-4791-9EF8-6502473FFDC1}"/>
    <cellStyle name="Normal 7 13 3 2 3" xfId="17913" xr:uid="{B6F52E23-6B66-482A-BF5E-1BE9FE8C1753}"/>
    <cellStyle name="Normal 7 13 3 2 4" xfId="28762" xr:uid="{07513D1B-A327-437B-A79A-CBCAFBB0A2C5}"/>
    <cellStyle name="Normal 7 13 3 2 5" xfId="35403" xr:uid="{FA77F8E1-7F89-4522-8F5E-BE1971D4B1B4}"/>
    <cellStyle name="Normal 7 13 3 2 6" xfId="44036" xr:uid="{D6425961-4214-4F18-AB16-75E21416347E}"/>
    <cellStyle name="Normal 7 13 3 3" xfId="12574" xr:uid="{80181E20-8172-41C2-B92C-9ED9B07B2B7A}"/>
    <cellStyle name="Normal 7 13 3 3 2" xfId="23442" xr:uid="{8C638708-6C46-47D3-A2FA-40A38331F90A}"/>
    <cellStyle name="Normal 7 13 3 3 3" xfId="37392" xr:uid="{6B4BE612-1BE5-49F7-9728-6C3D7C9CD8AE}"/>
    <cellStyle name="Normal 7 13 3 4" xfId="14857" xr:uid="{B9AFE834-5238-4019-B12F-A4221572BB40}"/>
    <cellStyle name="Normal 7 13 3 5" xfId="25706" xr:uid="{B4688199-1438-462C-B4C7-AE4DDCCF75B6}"/>
    <cellStyle name="Normal 7 13 3 6" xfId="31856" xr:uid="{6B788CAD-9EA3-44BF-8BA3-336598573FA2}"/>
    <cellStyle name="Normal 7 13 3 7" xfId="40980" xr:uid="{3957FE50-0FB7-4FE1-BCB7-90E6B192CD52}"/>
    <cellStyle name="Normal 7 13 4" xfId="5495" xr:uid="{0EACDCEA-5FD6-456F-BCA8-8332E7BEEE04}"/>
    <cellStyle name="Normal 7 13 4 2" xfId="12575" xr:uid="{79F96B26-C8DF-4AE4-982C-80F8881E06E2}"/>
    <cellStyle name="Normal 7 13 4 2 2" xfId="23443" xr:uid="{7F6F8630-55B0-4BD9-A4F6-36D37CD44692}"/>
    <cellStyle name="Normal 7 13 4 2 3" xfId="38316" xr:uid="{E85CD3AE-5FA1-438F-A704-F405196485A8}"/>
    <cellStyle name="Normal 7 13 4 3" xfId="16933" xr:uid="{86056EFA-9CB2-45B9-820D-26810C0AF34B}"/>
    <cellStyle name="Normal 7 13 4 4" xfId="27782" xr:uid="{6C5BC8CF-F4C7-4973-89AA-0D333BE6500E}"/>
    <cellStyle name="Normal 7 13 4 5" xfId="34351" xr:uid="{EDDFD18D-E9A1-42FF-BBF4-C903A30F018E}"/>
    <cellStyle name="Normal 7 13 4 6" xfId="43056" xr:uid="{92EBF452-FBDD-493E-A215-10F7449066D6}"/>
    <cellStyle name="Normal 7 13 5" xfId="12576" xr:uid="{B6637467-FA32-4679-A219-B48890C19B98}"/>
    <cellStyle name="Normal 7 13 5 2" xfId="23444" xr:uid="{2375E0B5-D520-4606-86EC-2D6DB29D04FB}"/>
    <cellStyle name="Normal 7 13 5 3" xfId="36334" xr:uid="{F4E4B389-B9E7-4F72-987E-A87C498C2C52}"/>
    <cellStyle name="Normal 7 13 6" xfId="13877" xr:uid="{E844D940-AC6E-4994-BCF8-D20673499686}"/>
    <cellStyle name="Normal 7 13 7" xfId="24726" xr:uid="{0AA2EE56-BE46-4C06-9C1D-509759043A10}"/>
    <cellStyle name="Normal 7 13 8" xfId="30879" xr:uid="{DCDAB38B-C33C-41FA-95D3-0553AD609475}"/>
    <cellStyle name="Normal 7 13 9" xfId="40000" xr:uid="{868F3D46-A377-44D7-AE88-5DAC79E05B73}"/>
    <cellStyle name="Normal 7 14" xfId="2152" xr:uid="{E70CA93E-0400-4D8B-B639-766D7C255D12}"/>
    <cellStyle name="Normal 7 14 2" xfId="2751" xr:uid="{1C0E7CA5-3186-4940-8968-BE85D4AEB5F1}"/>
    <cellStyle name="Normal 7 14 2 2" xfId="3731" xr:uid="{3EF2F04B-A430-40A0-946E-EB1AC7667E66}"/>
    <cellStyle name="Normal 7 14 2 2 2" xfId="6969" xr:uid="{2BC673F2-C8B1-4FE6-9F9C-81BC7FB87006}"/>
    <cellStyle name="Normal 7 14 2 2 2 2" xfId="12577" xr:uid="{160753E7-4998-4C43-8DF4-8E6714818221}"/>
    <cellStyle name="Normal 7 14 2 2 2 2 2" xfId="23445" xr:uid="{EAAFC24D-CEEC-4330-924D-56C86B32C9B8}"/>
    <cellStyle name="Normal 7 14 2 2 2 2 3" xfId="39374" xr:uid="{9BEE310A-DA6B-48A3-8C0D-2F3B6994FD5E}"/>
    <cellStyle name="Normal 7 14 2 2 2 3" xfId="18407" xr:uid="{D5D677CC-0EC8-44A8-891F-78382646980D}"/>
    <cellStyle name="Normal 7 14 2 2 2 4" xfId="29256" xr:uid="{4CCE923A-A4B0-4200-A79F-74E1C8D24E7E}"/>
    <cellStyle name="Normal 7 14 2 2 2 5" xfId="35405" xr:uid="{11CE31BA-537B-4F0D-9BB9-BBD809C2B0D0}"/>
    <cellStyle name="Normal 7 14 2 2 2 6" xfId="44530" xr:uid="{85E35D3F-81BF-4452-BACA-014225D64EF6}"/>
    <cellStyle name="Normal 7 14 2 2 3" xfId="12578" xr:uid="{69C3B96B-17A8-443B-8C96-0446B917EC11}"/>
    <cellStyle name="Normal 7 14 2 2 3 2" xfId="23446" xr:uid="{A26154B1-BACF-4722-9006-72A009B6CA4B}"/>
    <cellStyle name="Normal 7 14 2 2 3 3" xfId="37394" xr:uid="{2A4E9B1A-2C9D-4583-8656-C54DEAA9DAC8}"/>
    <cellStyle name="Normal 7 14 2 2 4" xfId="15351" xr:uid="{1D61602D-8660-4D1A-92E7-FDF0AA9C6706}"/>
    <cellStyle name="Normal 7 14 2 2 5" xfId="26200" xr:uid="{BAC5251E-4BBB-421D-BC23-05EF8A66626A}"/>
    <cellStyle name="Normal 7 14 2 2 6" xfId="32350" xr:uid="{9DAD70EA-940E-4617-B56C-A3FA82EDAFB1}"/>
    <cellStyle name="Normal 7 14 2 2 7" xfId="41474" xr:uid="{046C8C9E-0ECE-4C78-9019-659B11361A5F}"/>
    <cellStyle name="Normal 7 14 2 3" xfId="5989" xr:uid="{02AE8BBB-B76E-4FCF-A780-87A17A370F2E}"/>
    <cellStyle name="Normal 7 14 2 3 2" xfId="12579" xr:uid="{560769C0-83C3-41DE-BD97-11D94A75F505}"/>
    <cellStyle name="Normal 7 14 2 3 2 2" xfId="23447" xr:uid="{10516C93-5ADC-4579-ABCC-A8D7B68D4034}"/>
    <cellStyle name="Normal 7 14 2 3 2 3" xfId="39373" xr:uid="{D740D3E5-CCD9-41D4-AE51-D29169CF86C7}"/>
    <cellStyle name="Normal 7 14 2 3 3" xfId="17427" xr:uid="{50854D23-CEFA-4AD2-95DA-7AED3827346D}"/>
    <cellStyle name="Normal 7 14 2 3 4" xfId="28276" xr:uid="{D48AB685-B2EE-4444-84B3-0C57BAC579F1}"/>
    <cellStyle name="Normal 7 14 2 3 5" xfId="35404" xr:uid="{0E44A719-1BE9-4721-A153-C45EA246A170}"/>
    <cellStyle name="Normal 7 14 2 3 6" xfId="43550" xr:uid="{C208126A-7171-4E2F-AB62-799FCB9F9AED}"/>
    <cellStyle name="Normal 7 14 2 4" xfId="12580" xr:uid="{6FC3E957-EC1F-4CB1-94FB-1CB898282A23}"/>
    <cellStyle name="Normal 7 14 2 4 2" xfId="23448" xr:uid="{F1931B57-F2E2-4B97-BDB9-EEAAB2D112FA}"/>
    <cellStyle name="Normal 7 14 2 4 3" xfId="37393" xr:uid="{7D50D6FF-9AA6-4A5E-ACE6-3AA4D819B18E}"/>
    <cellStyle name="Normal 7 14 2 5" xfId="14371" xr:uid="{DDD2F2BA-DAFA-4C5B-BE74-504C35CA40E2}"/>
    <cellStyle name="Normal 7 14 2 6" xfId="25220" xr:uid="{F2948E52-1519-46F1-8FD4-16D7622268FC}"/>
    <cellStyle name="Normal 7 14 2 7" xfId="31370" xr:uid="{638DFF4C-8BFD-407F-BC73-A86EB81A4A58}"/>
    <cellStyle name="Normal 7 14 2 8" xfId="40494" xr:uid="{5407A21D-E657-4219-B35D-7FD3CE5E1A7D}"/>
    <cellStyle name="Normal 7 14 3" xfId="3238" xr:uid="{47211F22-38E9-4627-AE76-4B92CE4FF38A}"/>
    <cellStyle name="Normal 7 14 3 2" xfId="6476" xr:uid="{07C22BDF-28B5-4896-AF83-4854DED47C62}"/>
    <cellStyle name="Normal 7 14 3 2 2" xfId="12581" xr:uid="{D63BB818-B36D-46CA-984C-73711C539A81}"/>
    <cellStyle name="Normal 7 14 3 2 2 2" xfId="23449" xr:uid="{042A83E3-6477-4AFB-8B95-FD4935EB9BB5}"/>
    <cellStyle name="Normal 7 14 3 2 2 3" xfId="39375" xr:uid="{7598C027-7EC2-42C8-BD30-3A7374575E24}"/>
    <cellStyle name="Normal 7 14 3 2 3" xfId="17914" xr:uid="{B2137682-5D6E-4511-A9D2-DFC337B1D6A5}"/>
    <cellStyle name="Normal 7 14 3 2 4" xfId="28763" xr:uid="{048B035D-FAF9-4FAD-993F-DB9EFC27D699}"/>
    <cellStyle name="Normal 7 14 3 2 5" xfId="35406" xr:uid="{4846D887-D184-40C0-9AB0-406AA2411571}"/>
    <cellStyle name="Normal 7 14 3 2 6" xfId="44037" xr:uid="{9CEC2E1E-D474-43B3-9115-81A0E9C1F86E}"/>
    <cellStyle name="Normal 7 14 3 3" xfId="12582" xr:uid="{6C7D4BD2-D32F-4C11-B7F5-AE31486D2E19}"/>
    <cellStyle name="Normal 7 14 3 3 2" xfId="23450" xr:uid="{51D3FE2E-8E2E-40BD-A93B-CE71C08BCB74}"/>
    <cellStyle name="Normal 7 14 3 3 3" xfId="37395" xr:uid="{ECB615A6-B723-4147-A0F6-29A03E93D5A7}"/>
    <cellStyle name="Normal 7 14 3 4" xfId="14858" xr:uid="{58B5F063-F0BC-4140-B1A5-17E63B3A2988}"/>
    <cellStyle name="Normal 7 14 3 5" xfId="25707" xr:uid="{606AAB95-0849-4FF6-AA08-6C2974A4CFDB}"/>
    <cellStyle name="Normal 7 14 3 6" xfId="31857" xr:uid="{00BCA3A7-0C06-4472-8D65-6FBF508D15EB}"/>
    <cellStyle name="Normal 7 14 3 7" xfId="40981" xr:uid="{00A4F062-6CDD-4BCC-B1AE-AC43C8226C40}"/>
    <cellStyle name="Normal 7 14 4" xfId="5496" xr:uid="{9219B618-B9CE-4EFA-8E36-CE52D9AD39BB}"/>
    <cellStyle name="Normal 7 14 4 2" xfId="12583" xr:uid="{3B695E0E-0C0B-4B73-9843-B1F24798EDE8}"/>
    <cellStyle name="Normal 7 14 4 2 2" xfId="23451" xr:uid="{D507E3EE-1256-41CB-815D-EC1996498E39}"/>
    <cellStyle name="Normal 7 14 4 2 3" xfId="38317" xr:uid="{A737ECBB-0B7F-4838-B2F7-03A34D31BA4B}"/>
    <cellStyle name="Normal 7 14 4 3" xfId="16934" xr:uid="{E71D801B-2BA1-42E7-9F70-24351850AF40}"/>
    <cellStyle name="Normal 7 14 4 4" xfId="27783" xr:uid="{B82AEC4A-0B5F-43BD-9ABD-714B5AE9772C}"/>
    <cellStyle name="Normal 7 14 4 5" xfId="34352" xr:uid="{546A4E99-296E-4D19-A152-11A100BF673F}"/>
    <cellStyle name="Normal 7 14 4 6" xfId="43057" xr:uid="{A33B6262-AC4D-403D-8722-CCEA56E3292F}"/>
    <cellStyle name="Normal 7 14 5" xfId="12584" xr:uid="{8B9AD9AB-63DF-4144-855D-28FF8CC80738}"/>
    <cellStyle name="Normal 7 14 5 2" xfId="23452" xr:uid="{67546A12-36EF-404F-80CA-55087CAE178B}"/>
    <cellStyle name="Normal 7 14 5 3" xfId="36335" xr:uid="{5D36C71D-08FE-4E59-92F2-410CF1786A27}"/>
    <cellStyle name="Normal 7 14 6" xfId="13878" xr:uid="{884CB408-FE3C-4160-BBCC-74FCD9E1C510}"/>
    <cellStyle name="Normal 7 14 7" xfId="24727" xr:uid="{CB45CB61-6F1D-4DBF-8095-C71407373E67}"/>
    <cellStyle name="Normal 7 14 8" xfId="30880" xr:uid="{AD76D358-6FC7-44DF-B58D-ED3A2BEE1E0D}"/>
    <cellStyle name="Normal 7 14 9" xfId="40001" xr:uid="{E72D7A7B-B8F1-4E47-80E4-005F7B5EB07A}"/>
    <cellStyle name="Normal 7 15" xfId="2153" xr:uid="{53F064ED-FC3F-43E0-8C07-D74D2D1F6EA8}"/>
    <cellStyle name="Normal 7 15 2" xfId="2752" xr:uid="{5E4A0CF7-EFEA-4EDD-AD2B-644B93E811A2}"/>
    <cellStyle name="Normal 7 15 2 2" xfId="3732" xr:uid="{3E82FA97-1B54-490D-8F2B-892CF9EADC63}"/>
    <cellStyle name="Normal 7 15 2 2 2" xfId="6970" xr:uid="{0094EA29-D346-43AD-8849-94E450947314}"/>
    <cellStyle name="Normal 7 15 2 2 2 2" xfId="12585" xr:uid="{972F5DC4-677E-4CD6-A77E-80F76F0E3229}"/>
    <cellStyle name="Normal 7 15 2 2 2 2 2" xfId="23453" xr:uid="{0710D39F-EB16-48C8-B447-0555232E4F54}"/>
    <cellStyle name="Normal 7 15 2 2 2 2 3" xfId="39377" xr:uid="{6356537D-4AA5-450E-A82E-D52A560FA7E6}"/>
    <cellStyle name="Normal 7 15 2 2 2 3" xfId="18408" xr:uid="{250B45CB-D370-4422-AFE6-957A4709763C}"/>
    <cellStyle name="Normal 7 15 2 2 2 4" xfId="29257" xr:uid="{9DB8736C-13D3-4266-B4CF-9A644E7E9330}"/>
    <cellStyle name="Normal 7 15 2 2 2 5" xfId="35408" xr:uid="{7ABECD5D-8139-4735-8EE2-BD10BE32C019}"/>
    <cellStyle name="Normal 7 15 2 2 2 6" xfId="44531" xr:uid="{339938D8-EC6F-43DD-BE56-F73143FE9FEA}"/>
    <cellStyle name="Normal 7 15 2 2 3" xfId="12586" xr:uid="{9563CA4B-8DC8-4598-99D9-482F6F821D24}"/>
    <cellStyle name="Normal 7 15 2 2 3 2" xfId="23454" xr:uid="{850A900F-2CB4-4183-B5C3-E0D2ABE11504}"/>
    <cellStyle name="Normal 7 15 2 2 3 3" xfId="37397" xr:uid="{2506E32D-6168-4B03-AAC8-FCA6E5D2C8B9}"/>
    <cellStyle name="Normal 7 15 2 2 4" xfId="15352" xr:uid="{37ADD64D-8501-461F-95AE-36A084C48833}"/>
    <cellStyle name="Normal 7 15 2 2 5" xfId="26201" xr:uid="{58A81402-2341-4A4A-86C2-005D9C4CA8BE}"/>
    <cellStyle name="Normal 7 15 2 2 6" xfId="32351" xr:uid="{4B35E7A8-7FFE-4D49-AECE-8E3A2A576D31}"/>
    <cellStyle name="Normal 7 15 2 2 7" xfId="41475" xr:uid="{4B55A4F3-4A93-476E-95DC-88C035B6C14D}"/>
    <cellStyle name="Normal 7 15 2 3" xfId="5990" xr:uid="{BA90F181-CCBF-4C4B-BD0F-CDAE5F86C07E}"/>
    <cellStyle name="Normal 7 15 2 3 2" xfId="12587" xr:uid="{86EFCDA6-B3D6-49D7-BBE4-DD513A1898E2}"/>
    <cellStyle name="Normal 7 15 2 3 2 2" xfId="23455" xr:uid="{21D5020D-50ED-4C12-A065-9AECD3615BF4}"/>
    <cellStyle name="Normal 7 15 2 3 2 3" xfId="39376" xr:uid="{CB59C113-6F05-4D25-9E55-51B0F1A0DB08}"/>
    <cellStyle name="Normal 7 15 2 3 3" xfId="17428" xr:uid="{A5CA11F0-CA68-410F-8BBD-1716A29DACE7}"/>
    <cellStyle name="Normal 7 15 2 3 4" xfId="28277" xr:uid="{D9659EB3-6E36-4815-8748-5B75CC161230}"/>
    <cellStyle name="Normal 7 15 2 3 5" xfId="35407" xr:uid="{4C7D2697-5339-404B-BB14-BB42B06283CC}"/>
    <cellStyle name="Normal 7 15 2 3 6" xfId="43551" xr:uid="{87D15755-A8FA-4E2C-A556-01314FCCC7D2}"/>
    <cellStyle name="Normal 7 15 2 4" xfId="12588" xr:uid="{299B956F-86C6-4C4F-9A40-AA50F002679A}"/>
    <cellStyle name="Normal 7 15 2 4 2" xfId="23456" xr:uid="{8F4EE012-0725-40BF-8915-408C926D9DE2}"/>
    <cellStyle name="Normal 7 15 2 4 3" xfId="37396" xr:uid="{219BAFBD-117F-46D5-A178-3B6F2498F6CE}"/>
    <cellStyle name="Normal 7 15 2 5" xfId="14372" xr:uid="{E11F8879-FD1F-4F0C-86BE-22A9D6C42387}"/>
    <cellStyle name="Normal 7 15 2 6" xfId="25221" xr:uid="{DE1AA245-FB8F-43BC-829E-C0AA010A9E3F}"/>
    <cellStyle name="Normal 7 15 2 7" xfId="31371" xr:uid="{666407AE-3685-47B6-BE29-0E6A00938083}"/>
    <cellStyle name="Normal 7 15 2 8" xfId="40495" xr:uid="{8CC4F34E-F2D2-4D44-B2F2-E88066B6C0DE}"/>
    <cellStyle name="Normal 7 15 3" xfId="3239" xr:uid="{8DE61BF5-5658-4733-A8D6-58DB59A13D35}"/>
    <cellStyle name="Normal 7 15 3 2" xfId="6477" xr:uid="{F92E8F8C-9D65-4E9F-86CE-CEEF35282438}"/>
    <cellStyle name="Normal 7 15 3 2 2" xfId="12589" xr:uid="{99350935-8D41-44FB-9386-0AEF8101B4C1}"/>
    <cellStyle name="Normal 7 15 3 2 2 2" xfId="23457" xr:uid="{0E20B218-734B-4A56-B6BD-0B61F69CB35F}"/>
    <cellStyle name="Normal 7 15 3 2 2 3" xfId="39378" xr:uid="{F046DEA3-3B7B-428A-876F-11C8F1A9372F}"/>
    <cellStyle name="Normal 7 15 3 2 3" xfId="17915" xr:uid="{D1148D5D-F7A0-44C6-B029-69C18FC4D8D7}"/>
    <cellStyle name="Normal 7 15 3 2 4" xfId="28764" xr:uid="{5D564640-EFC1-4FDC-9E0B-BA426300E92E}"/>
    <cellStyle name="Normal 7 15 3 2 5" xfId="35409" xr:uid="{29F188BC-3D67-428B-9DAE-39796BFDA193}"/>
    <cellStyle name="Normal 7 15 3 2 6" xfId="44038" xr:uid="{22E8790D-E613-4C20-B2AE-03817320FF07}"/>
    <cellStyle name="Normal 7 15 3 3" xfId="12590" xr:uid="{50893E0A-425E-433B-AC4F-B267D5DCB36C}"/>
    <cellStyle name="Normal 7 15 3 3 2" xfId="23458" xr:uid="{A67965B7-1E08-496D-B410-1687D8743826}"/>
    <cellStyle name="Normal 7 15 3 3 3" xfId="37398" xr:uid="{4B930592-4EC0-4BBA-B331-3696DF356933}"/>
    <cellStyle name="Normal 7 15 3 4" xfId="14859" xr:uid="{9AC84296-EE10-4FA4-B70B-4D62D83E05F7}"/>
    <cellStyle name="Normal 7 15 3 5" xfId="25708" xr:uid="{1A59808D-4270-47B0-A372-5540BA16ADD0}"/>
    <cellStyle name="Normal 7 15 3 6" xfId="31858" xr:uid="{0D597FBB-1920-44F7-B088-145DFD4DAE56}"/>
    <cellStyle name="Normal 7 15 3 7" xfId="40982" xr:uid="{185DFE71-4652-40A2-9961-D6FA3C1DED57}"/>
    <cellStyle name="Normal 7 15 4" xfId="5497" xr:uid="{D09A5D7C-D144-41C1-A06F-764AF3828062}"/>
    <cellStyle name="Normal 7 15 4 2" xfId="12591" xr:uid="{0B04A74A-FE75-48E3-B7E2-6066A07214C6}"/>
    <cellStyle name="Normal 7 15 4 2 2" xfId="23459" xr:uid="{A2D6484D-807F-4616-9F3C-DC1CA54B61ED}"/>
    <cellStyle name="Normal 7 15 4 2 3" xfId="38318" xr:uid="{ACA8DC9E-5611-46CA-9CFD-8671189D47E5}"/>
    <cellStyle name="Normal 7 15 4 3" xfId="16935" xr:uid="{46D8C549-C579-4E73-AAB8-AF08FFE65801}"/>
    <cellStyle name="Normal 7 15 4 4" xfId="27784" xr:uid="{E6461A0C-F147-44A4-8BAA-4591DD2A8B56}"/>
    <cellStyle name="Normal 7 15 4 5" xfId="34353" xr:uid="{CBB5B18A-2222-4B85-9E13-6D1CA76176C0}"/>
    <cellStyle name="Normal 7 15 4 6" xfId="43058" xr:uid="{C84A743D-95A9-4DD8-A712-952DC151AFB5}"/>
    <cellStyle name="Normal 7 15 5" xfId="12592" xr:uid="{930EE456-DF20-4151-B310-2F520D301505}"/>
    <cellStyle name="Normal 7 15 5 2" xfId="23460" xr:uid="{05B2E019-E561-4256-AEEC-AEB8794871EB}"/>
    <cellStyle name="Normal 7 15 5 3" xfId="36336" xr:uid="{D5FCA4D6-3242-4DDD-B383-D6D436C1A076}"/>
    <cellStyle name="Normal 7 15 6" xfId="13879" xr:uid="{EECDAEEE-9467-4E9F-996A-98A96DCBEFAB}"/>
    <cellStyle name="Normal 7 15 7" xfId="24728" xr:uid="{1A8F3078-6379-49BD-82EA-D7976A1AE8E5}"/>
    <cellStyle name="Normal 7 15 8" xfId="30881" xr:uid="{5E436DFA-8B9F-4CDA-AC7E-DAC7D64D840B}"/>
    <cellStyle name="Normal 7 15 9" xfId="40002" xr:uid="{00594EF9-7DF7-4ACA-BF57-F5107E95CEFE}"/>
    <cellStyle name="Normal 7 16" xfId="2154" xr:uid="{8B446727-1AEC-49FC-A4B3-8CCD1C5882DB}"/>
    <cellStyle name="Normal 7 16 2" xfId="2753" xr:uid="{833385CB-D6B8-468A-AD73-A77ADE6BAB53}"/>
    <cellStyle name="Normal 7 16 2 2" xfId="3733" xr:uid="{8959DDC2-F495-4497-89BF-A124C60C9C12}"/>
    <cellStyle name="Normal 7 16 2 2 2" xfId="6971" xr:uid="{5C19F84E-6BC0-4C54-B701-8F05C43F8613}"/>
    <cellStyle name="Normal 7 16 2 2 2 2" xfId="12593" xr:uid="{83482452-D8DD-4778-AB70-F3C745FA1159}"/>
    <cellStyle name="Normal 7 16 2 2 2 2 2" xfId="23461" xr:uid="{B2B0AEAF-A43D-496C-8050-9DD0424F3280}"/>
    <cellStyle name="Normal 7 16 2 2 2 2 3" xfId="39380" xr:uid="{30DC33A5-EAA6-4A7A-B0FB-6011C097662F}"/>
    <cellStyle name="Normal 7 16 2 2 2 3" xfId="18409" xr:uid="{01951DAB-9B8B-4BE5-9A04-6F5D41EE1FF4}"/>
    <cellStyle name="Normal 7 16 2 2 2 4" xfId="29258" xr:uid="{F24915C7-38E0-4FAB-B64E-019C1ECA09A7}"/>
    <cellStyle name="Normal 7 16 2 2 2 5" xfId="35411" xr:uid="{044E2998-41F1-4E9D-BECB-E7198AA7F5F4}"/>
    <cellStyle name="Normal 7 16 2 2 2 6" xfId="44532" xr:uid="{C59B7C9D-967F-41A8-BBE3-00D4BDD6BED7}"/>
    <cellStyle name="Normal 7 16 2 2 3" xfId="12594" xr:uid="{DC7237F8-C4D3-4384-A2EF-9EDAF4F76F91}"/>
    <cellStyle name="Normal 7 16 2 2 3 2" xfId="23462" xr:uid="{339A9996-EA51-4799-88C7-1D64BB348A90}"/>
    <cellStyle name="Normal 7 16 2 2 3 3" xfId="37400" xr:uid="{C15C6ED9-BEB6-4047-8A8B-CC11BD6A86B6}"/>
    <cellStyle name="Normal 7 16 2 2 4" xfId="15353" xr:uid="{B37EE637-F2A4-45D0-8ADD-B3B9A06C5389}"/>
    <cellStyle name="Normal 7 16 2 2 5" xfId="26202" xr:uid="{2549E392-EC55-4104-97CE-C7D8A3DCF874}"/>
    <cellStyle name="Normal 7 16 2 2 6" xfId="32352" xr:uid="{453EE0FD-4D16-4D57-912C-34B44D84ED03}"/>
    <cellStyle name="Normal 7 16 2 2 7" xfId="41476" xr:uid="{4DD25F3C-E467-4E7D-9A7F-62317777E9A5}"/>
    <cellStyle name="Normal 7 16 2 3" xfId="5991" xr:uid="{BD230362-8572-45E6-AE9D-24D35AFD40A4}"/>
    <cellStyle name="Normal 7 16 2 3 2" xfId="12595" xr:uid="{B33964FD-2732-4454-820A-091A4AA117A9}"/>
    <cellStyle name="Normal 7 16 2 3 2 2" xfId="23463" xr:uid="{57830A70-79C1-4019-AEAE-DC275349248B}"/>
    <cellStyle name="Normal 7 16 2 3 2 3" xfId="39379" xr:uid="{CE3A5E59-DBDD-45CC-9444-F33472A724BB}"/>
    <cellStyle name="Normal 7 16 2 3 3" xfId="17429" xr:uid="{22C93EB6-2958-4D44-BDBC-B72E44CFB280}"/>
    <cellStyle name="Normal 7 16 2 3 4" xfId="28278" xr:uid="{0F1AB0C0-8177-4B97-8AB5-37EFC2F977AA}"/>
    <cellStyle name="Normal 7 16 2 3 5" xfId="35410" xr:uid="{0A2C3775-A5ED-4E01-90BF-40BBC934159C}"/>
    <cellStyle name="Normal 7 16 2 3 6" xfId="43552" xr:uid="{220C36B9-4F3F-4DAB-82B1-A9B2708D077A}"/>
    <cellStyle name="Normal 7 16 2 4" xfId="12596" xr:uid="{1E95245B-FA36-4DFA-82A2-0BD77F1CB2ED}"/>
    <cellStyle name="Normal 7 16 2 4 2" xfId="23464" xr:uid="{3A314E9C-8FFF-4495-8B46-9CACC37B01A5}"/>
    <cellStyle name="Normal 7 16 2 4 3" xfId="37399" xr:uid="{27999F33-FA97-4BAE-B707-F56356504349}"/>
    <cellStyle name="Normal 7 16 2 5" xfId="14373" xr:uid="{398AF952-471B-4BD9-9647-FCB4B04BED33}"/>
    <cellStyle name="Normal 7 16 2 6" xfId="25222" xr:uid="{A370A3DB-35FB-4E38-A4CE-9F3F43A9F0D5}"/>
    <cellStyle name="Normal 7 16 2 7" xfId="31372" xr:uid="{E3A4E29F-7EC6-48B0-A13A-3172A95C3D2F}"/>
    <cellStyle name="Normal 7 16 2 8" xfId="40496" xr:uid="{A6B5F49A-CAB5-44F8-AE01-5D6D990ECA1C}"/>
    <cellStyle name="Normal 7 16 3" xfId="3240" xr:uid="{A50E1C7E-877F-463D-A7BB-86988B24D760}"/>
    <cellStyle name="Normal 7 16 3 2" xfId="6478" xr:uid="{D94622EC-627B-4FA1-85CB-A17B41345EF2}"/>
    <cellStyle name="Normal 7 16 3 2 2" xfId="12597" xr:uid="{3365F7C1-72C1-4978-88F2-F0008DEF3242}"/>
    <cellStyle name="Normal 7 16 3 2 2 2" xfId="23465" xr:uid="{11FB2C43-DF92-4CA9-8797-A0D03B66B6A2}"/>
    <cellStyle name="Normal 7 16 3 2 2 3" xfId="39381" xr:uid="{A4337EF7-0E56-4D54-88DA-042331DE900A}"/>
    <cellStyle name="Normal 7 16 3 2 3" xfId="17916" xr:uid="{5628AF29-30EC-4422-9CA5-46FD063C8719}"/>
    <cellStyle name="Normal 7 16 3 2 4" xfId="28765" xr:uid="{50379330-288B-49E6-AB3B-3914459F02C2}"/>
    <cellStyle name="Normal 7 16 3 2 5" xfId="35412" xr:uid="{728EC050-FBCA-449F-A696-869FFA29CEBF}"/>
    <cellStyle name="Normal 7 16 3 2 6" xfId="44039" xr:uid="{AEB1156A-57A8-4042-8E65-43DBEF5653CF}"/>
    <cellStyle name="Normal 7 16 3 3" xfId="12598" xr:uid="{92E7CD02-C59D-472C-AFBA-C8241E25B47E}"/>
    <cellStyle name="Normal 7 16 3 3 2" xfId="23466" xr:uid="{EA1BC561-317C-4730-B3C0-8A05E8636604}"/>
    <cellStyle name="Normal 7 16 3 3 3" xfId="37401" xr:uid="{84289DDD-8E1D-43FD-9C2F-3EBF4E19090B}"/>
    <cellStyle name="Normal 7 16 3 4" xfId="14860" xr:uid="{7A93A287-A62E-4593-BC1C-4EE70A9DD2D3}"/>
    <cellStyle name="Normal 7 16 3 5" xfId="25709" xr:uid="{44CE24C3-F331-4823-9680-A49C770B570C}"/>
    <cellStyle name="Normal 7 16 3 6" xfId="31859" xr:uid="{ADF7A0CD-DF48-4614-8796-A21095448107}"/>
    <cellStyle name="Normal 7 16 3 7" xfId="40983" xr:uid="{7F8A937B-5E4A-4648-9535-E529F8525EC5}"/>
    <cellStyle name="Normal 7 16 4" xfId="5498" xr:uid="{0C9B9C1E-4EEF-4180-B3F6-549378927757}"/>
    <cellStyle name="Normal 7 16 4 2" xfId="12599" xr:uid="{C1211290-EF2B-4D4F-8CB7-42E09C6FC6C7}"/>
    <cellStyle name="Normal 7 16 4 2 2" xfId="23467" xr:uid="{B3A6633D-7122-4256-9752-3FC2ADC2FE10}"/>
    <cellStyle name="Normal 7 16 4 2 3" xfId="38319" xr:uid="{61C58728-1814-4AF9-A279-8A701B79961D}"/>
    <cellStyle name="Normal 7 16 4 3" xfId="16936" xr:uid="{372899A3-5C0F-4EEB-84B9-F9E7754DD080}"/>
    <cellStyle name="Normal 7 16 4 4" xfId="27785" xr:uid="{A7560D10-78C4-46E3-96B8-C5C123B4AA2E}"/>
    <cellStyle name="Normal 7 16 4 5" xfId="34354" xr:uid="{C11B63B9-C308-4CD6-9ED6-F57A848C9A09}"/>
    <cellStyle name="Normal 7 16 4 6" xfId="43059" xr:uid="{3D82897F-CEB8-4905-9565-30FD5E302F73}"/>
    <cellStyle name="Normal 7 16 5" xfId="12600" xr:uid="{C630A288-AD30-4176-86D9-0E1D3A19F9D3}"/>
    <cellStyle name="Normal 7 16 5 2" xfId="23468" xr:uid="{7D9E2A21-E9E0-4D0F-90B0-6ED22D2FEDEA}"/>
    <cellStyle name="Normal 7 16 5 3" xfId="36337" xr:uid="{EA2E9433-A4F0-4948-BDDB-4A23DA2DCC53}"/>
    <cellStyle name="Normal 7 16 6" xfId="13880" xr:uid="{CDCBC7E6-C020-4EE7-B745-DA7706DC0E27}"/>
    <cellStyle name="Normal 7 16 7" xfId="24729" xr:uid="{A95F1BC6-6DA8-47DF-8CC1-550C55696EBB}"/>
    <cellStyle name="Normal 7 16 8" xfId="30882" xr:uid="{A8E2290B-04D9-4418-B5F8-086C5BEA3859}"/>
    <cellStyle name="Normal 7 16 9" xfId="40003" xr:uid="{DB84CDD7-02D0-4933-A129-D3960F21B961}"/>
    <cellStyle name="Normal 7 17" xfId="2155" xr:uid="{2E4BC1C1-DBA8-4938-BEBA-18F8C97CE904}"/>
    <cellStyle name="Normal 7 17 2" xfId="2754" xr:uid="{FD1EA38F-2638-413D-934E-9B80922DB5FB}"/>
    <cellStyle name="Normal 7 17 2 2" xfId="3734" xr:uid="{DF6BB0D8-0307-40E7-A38A-30A898062BAA}"/>
    <cellStyle name="Normal 7 17 2 2 2" xfId="6972" xr:uid="{8AD31FE9-77DB-482F-B723-7F1793A089B0}"/>
    <cellStyle name="Normal 7 17 2 2 2 2" xfId="12601" xr:uid="{EA265CF8-6D64-409F-9D47-A57A12FAEFFD}"/>
    <cellStyle name="Normal 7 17 2 2 2 2 2" xfId="23469" xr:uid="{2A7BA390-CE24-4F0F-A2A1-E240AC15880B}"/>
    <cellStyle name="Normal 7 17 2 2 2 2 3" xfId="39383" xr:uid="{5ED279B5-8CDA-47D8-A885-663A23B6D94E}"/>
    <cellStyle name="Normal 7 17 2 2 2 3" xfId="18410" xr:uid="{DBDF45EF-9F31-472A-A878-31E28A152C10}"/>
    <cellStyle name="Normal 7 17 2 2 2 4" xfId="29259" xr:uid="{18180DE8-580D-4881-A8F4-E2621725186A}"/>
    <cellStyle name="Normal 7 17 2 2 2 5" xfId="35414" xr:uid="{A4719797-100E-4AED-A410-286894FD0065}"/>
    <cellStyle name="Normal 7 17 2 2 2 6" xfId="44533" xr:uid="{AB8AC3B8-693B-4665-88CA-C45C8C890324}"/>
    <cellStyle name="Normal 7 17 2 2 3" xfId="12602" xr:uid="{FC172744-D730-48C4-87C3-D3C6D7EAAF35}"/>
    <cellStyle name="Normal 7 17 2 2 3 2" xfId="23470" xr:uid="{1AB2B0E0-A525-48C7-B9D6-FBC2C5B1D5F1}"/>
    <cellStyle name="Normal 7 17 2 2 3 3" xfId="37403" xr:uid="{051D6176-B815-48CC-9665-4E85A382E0FC}"/>
    <cellStyle name="Normal 7 17 2 2 4" xfId="15354" xr:uid="{D4D07E43-31EB-4B8A-81ED-D8BCD6A21D41}"/>
    <cellStyle name="Normal 7 17 2 2 5" xfId="26203" xr:uid="{14CA0B38-E48F-4AC5-8DF7-F4A98079727E}"/>
    <cellStyle name="Normal 7 17 2 2 6" xfId="32353" xr:uid="{9E2BEF96-02E0-4C3F-A012-2D6940495F72}"/>
    <cellStyle name="Normal 7 17 2 2 7" xfId="41477" xr:uid="{50822704-F1DD-4183-8249-4B4C4760BAD1}"/>
    <cellStyle name="Normal 7 17 2 3" xfId="5992" xr:uid="{41A7CE9E-7B36-429F-8A31-44FA0D6D0439}"/>
    <cellStyle name="Normal 7 17 2 3 2" xfId="12603" xr:uid="{797FA7E6-735C-4FFE-8058-8ECB0EE1960A}"/>
    <cellStyle name="Normal 7 17 2 3 2 2" xfId="23471" xr:uid="{4D8E604C-A06E-475D-824A-9B9705C9D368}"/>
    <cellStyle name="Normal 7 17 2 3 2 3" xfId="39382" xr:uid="{59B21318-32EE-409B-A680-6083E82E0927}"/>
    <cellStyle name="Normal 7 17 2 3 3" xfId="17430" xr:uid="{DB7E613E-BF13-48E7-AD49-DE7C977677B1}"/>
    <cellStyle name="Normal 7 17 2 3 4" xfId="28279" xr:uid="{05F32848-7A85-4ECC-952F-6A48032572A7}"/>
    <cellStyle name="Normal 7 17 2 3 5" xfId="35413" xr:uid="{95D8AAFE-1973-4740-B026-FE645E4BF863}"/>
    <cellStyle name="Normal 7 17 2 3 6" xfId="43553" xr:uid="{DD1F8611-E5D0-4643-BB43-226762823BC0}"/>
    <cellStyle name="Normal 7 17 2 4" xfId="12604" xr:uid="{7B40CD27-D7CA-4C45-A474-A490846FD25D}"/>
    <cellStyle name="Normal 7 17 2 4 2" xfId="23472" xr:uid="{5601C70D-A079-4588-B06B-C0F0814E52DB}"/>
    <cellStyle name="Normal 7 17 2 4 3" xfId="37402" xr:uid="{F17BE188-3AC8-4586-B5C7-D1907647618E}"/>
    <cellStyle name="Normal 7 17 2 5" xfId="14374" xr:uid="{FCB31E67-B9BB-45B0-BEB4-244C2BB76811}"/>
    <cellStyle name="Normal 7 17 2 6" xfId="25223" xr:uid="{CFFA4C93-27AA-4DCD-B5BA-A8E4CB88910C}"/>
    <cellStyle name="Normal 7 17 2 7" xfId="31373" xr:uid="{EF1E02CE-3D5C-4A96-8436-563F155B2FE8}"/>
    <cellStyle name="Normal 7 17 2 8" xfId="40497" xr:uid="{4515055B-7AA3-418C-B950-B547E1E390E1}"/>
    <cellStyle name="Normal 7 17 3" xfId="3241" xr:uid="{02F6F44B-6928-45C4-A648-A5700666A6D9}"/>
    <cellStyle name="Normal 7 17 3 2" xfId="6479" xr:uid="{57AA50A9-E09E-4649-80AF-2C4344C6F4CD}"/>
    <cellStyle name="Normal 7 17 3 2 2" xfId="12605" xr:uid="{A67E736C-B1DE-4177-A7AA-666D09057E3E}"/>
    <cellStyle name="Normal 7 17 3 2 2 2" xfId="23473" xr:uid="{562CCCAD-286A-476C-A807-DFE9A570A39B}"/>
    <cellStyle name="Normal 7 17 3 2 2 3" xfId="39384" xr:uid="{20E51747-5A95-4F94-B045-2D1B9057BBFB}"/>
    <cellStyle name="Normal 7 17 3 2 3" xfId="17917" xr:uid="{ADE66D16-8891-4704-BE54-5B3DBDBD50CB}"/>
    <cellStyle name="Normal 7 17 3 2 4" xfId="28766" xr:uid="{87AD3A92-A558-4846-B1D5-26ADE1814CED}"/>
    <cellStyle name="Normal 7 17 3 2 5" xfId="35415" xr:uid="{FF3CCE11-7DD3-40F4-B167-DE5632B545ED}"/>
    <cellStyle name="Normal 7 17 3 2 6" xfId="44040" xr:uid="{C6AA6E18-D607-4EDC-BDC9-B96440DAD155}"/>
    <cellStyle name="Normal 7 17 3 3" xfId="12606" xr:uid="{3F82CB54-B98B-4224-A1F5-B9B5766BA089}"/>
    <cellStyle name="Normal 7 17 3 3 2" xfId="23474" xr:uid="{32EBD510-292A-44F6-982D-7EEE1277D97F}"/>
    <cellStyle name="Normal 7 17 3 3 3" xfId="37404" xr:uid="{9AD826E5-DBBC-46D2-8DCC-61388C64EB0A}"/>
    <cellStyle name="Normal 7 17 3 4" xfId="14861" xr:uid="{6C2EC432-9B97-4517-9F72-9BB34544F4B7}"/>
    <cellStyle name="Normal 7 17 3 5" xfId="25710" xr:uid="{8542B261-6B62-493B-9D4D-C4784C8CA7F2}"/>
    <cellStyle name="Normal 7 17 3 6" xfId="31860" xr:uid="{181C2B0D-4A5E-4B31-9808-0D5192A7E0A4}"/>
    <cellStyle name="Normal 7 17 3 7" xfId="40984" xr:uid="{8561FB91-F9A9-492F-9CC9-8E511B5428BD}"/>
    <cellStyle name="Normal 7 17 4" xfId="5499" xr:uid="{73289E12-FD24-4034-89AE-C089BFE04601}"/>
    <cellStyle name="Normal 7 17 4 2" xfId="12607" xr:uid="{0821A20C-DF7B-4BEA-9B83-4C25C84D99A3}"/>
    <cellStyle name="Normal 7 17 4 2 2" xfId="23475" xr:uid="{98A535C0-DA0C-41BD-B3B8-DCB2FF5F6B22}"/>
    <cellStyle name="Normal 7 17 4 2 3" xfId="38320" xr:uid="{893977EE-8E86-4E19-8C92-CD760895C5B4}"/>
    <cellStyle name="Normal 7 17 4 3" xfId="16937" xr:uid="{78143406-BF55-49A8-9155-29AB9E530147}"/>
    <cellStyle name="Normal 7 17 4 4" xfId="27786" xr:uid="{186F0B80-97CD-405D-9640-C5D12D70B73A}"/>
    <cellStyle name="Normal 7 17 4 5" xfId="34355" xr:uid="{D559448E-4DC7-4E5A-ABF8-CF296E598B9A}"/>
    <cellStyle name="Normal 7 17 4 6" xfId="43060" xr:uid="{D129AD32-6B9C-44C1-BD43-9C4ECD64FF6D}"/>
    <cellStyle name="Normal 7 17 5" xfId="12608" xr:uid="{029B9B29-BA53-4717-A31A-0E7D81008C8B}"/>
    <cellStyle name="Normal 7 17 5 2" xfId="23476" xr:uid="{89B0D91A-4780-49BF-A9F7-4315CAAED68C}"/>
    <cellStyle name="Normal 7 17 5 3" xfId="36338" xr:uid="{285CDEAB-DB6B-4FBB-89DA-288C8A8219A5}"/>
    <cellStyle name="Normal 7 17 6" xfId="13881" xr:uid="{B50F2364-F918-4E32-AF42-076B17AD9BD3}"/>
    <cellStyle name="Normal 7 17 7" xfId="24730" xr:uid="{001A2853-61A9-4931-80AF-5C5067940AA1}"/>
    <cellStyle name="Normal 7 17 8" xfId="30883" xr:uid="{178D169F-EE52-4E00-8B4E-548F32077D48}"/>
    <cellStyle name="Normal 7 17 9" xfId="40004" xr:uid="{A4A8B43C-E767-424D-9900-D617F96C1799}"/>
    <cellStyle name="Normal 7 18" xfId="2156" xr:uid="{372B0E41-7EF7-4890-B2B3-4B0954A54DCA}"/>
    <cellStyle name="Normal 7 18 2" xfId="2755" xr:uid="{C47352F7-F1B2-4037-9951-FB4AE49F1A42}"/>
    <cellStyle name="Normal 7 18 2 2" xfId="3735" xr:uid="{1117B4E9-E4AC-4DFF-B933-59B009E8C329}"/>
    <cellStyle name="Normal 7 18 2 2 2" xfId="6973" xr:uid="{3F3AD023-D53E-477A-9FC4-E9FC2EC65C56}"/>
    <cellStyle name="Normal 7 18 2 2 2 2" xfId="12609" xr:uid="{3B8528B9-9CA8-440E-B00D-E5578560A8CE}"/>
    <cellStyle name="Normal 7 18 2 2 2 2 2" xfId="23477" xr:uid="{E5393917-6686-497E-9E42-4466D5F135F6}"/>
    <cellStyle name="Normal 7 18 2 2 2 2 3" xfId="39386" xr:uid="{A6FFE1DF-58F8-4064-817A-24DD431DB4E9}"/>
    <cellStyle name="Normal 7 18 2 2 2 3" xfId="18411" xr:uid="{53C811D2-16E6-4358-8345-DDC0E93B4207}"/>
    <cellStyle name="Normal 7 18 2 2 2 4" xfId="29260" xr:uid="{0693BA0C-46D1-400C-942F-699E82DC2E04}"/>
    <cellStyle name="Normal 7 18 2 2 2 5" xfId="35417" xr:uid="{51A36C46-8296-41FD-B2B0-A57D4BE9EEA4}"/>
    <cellStyle name="Normal 7 18 2 2 2 6" xfId="44534" xr:uid="{63A8F2B4-E359-4339-BB4F-A27CEC079C7E}"/>
    <cellStyle name="Normal 7 18 2 2 3" xfId="12610" xr:uid="{85FEE026-07DE-4E5A-ABC8-A3224EEC5305}"/>
    <cellStyle name="Normal 7 18 2 2 3 2" xfId="23478" xr:uid="{D61B4C4E-38C8-4D4D-BFBB-B0FBBE756BA5}"/>
    <cellStyle name="Normal 7 18 2 2 3 3" xfId="37406" xr:uid="{916E63F0-41ED-4D29-9F42-BBCE58BB7983}"/>
    <cellStyle name="Normal 7 18 2 2 4" xfId="15355" xr:uid="{955281D8-C1F1-4B12-84ED-B06BA1B4426F}"/>
    <cellStyle name="Normal 7 18 2 2 5" xfId="26204" xr:uid="{174FB540-CBC8-4A74-8422-9CAF83DCF846}"/>
    <cellStyle name="Normal 7 18 2 2 6" xfId="32354" xr:uid="{A5C21770-D4BA-4C38-8CA3-4AE09FB984AF}"/>
    <cellStyle name="Normal 7 18 2 2 7" xfId="41478" xr:uid="{90576B8A-14A2-4C3A-B777-A779542CDA5C}"/>
    <cellStyle name="Normal 7 18 2 3" xfId="5993" xr:uid="{570BD846-8970-429C-BCC1-F026D3F7B19A}"/>
    <cellStyle name="Normal 7 18 2 3 2" xfId="12611" xr:uid="{3289EFC5-B987-4441-8129-98A16AAB5FB0}"/>
    <cellStyle name="Normal 7 18 2 3 2 2" xfId="23479" xr:uid="{E628BB67-1027-4BAF-935A-0EC9981317AE}"/>
    <cellStyle name="Normal 7 18 2 3 2 3" xfId="39385" xr:uid="{AC5DD3B8-BB89-4525-85E3-42B5C6691173}"/>
    <cellStyle name="Normal 7 18 2 3 3" xfId="17431" xr:uid="{F7E22AD3-1ED6-4AE3-9319-9C55B3446F84}"/>
    <cellStyle name="Normal 7 18 2 3 4" xfId="28280" xr:uid="{6B25912A-DE9A-4634-B3BC-1ADAF427A9F3}"/>
    <cellStyle name="Normal 7 18 2 3 5" xfId="35416" xr:uid="{5759AC85-821C-48A7-AC42-7832B7EA8EE4}"/>
    <cellStyle name="Normal 7 18 2 3 6" xfId="43554" xr:uid="{8AB56952-0F5D-4263-BDB6-F44A35A961D3}"/>
    <cellStyle name="Normal 7 18 2 4" xfId="12612" xr:uid="{3A0F6CAE-62F3-45FE-BC30-B915C4A4750B}"/>
    <cellStyle name="Normal 7 18 2 4 2" xfId="23480" xr:uid="{99F2EF3A-716F-481D-9C15-C8BAA498B0D0}"/>
    <cellStyle name="Normal 7 18 2 4 3" xfId="37405" xr:uid="{D6339FB7-A44E-42AE-B2A7-5911CCF30BE7}"/>
    <cellStyle name="Normal 7 18 2 5" xfId="14375" xr:uid="{329A1BAC-4ECF-4E8F-B717-137C6D6CE722}"/>
    <cellStyle name="Normal 7 18 2 6" xfId="25224" xr:uid="{C4C54D8E-5333-4D4D-86A4-6D42627A4023}"/>
    <cellStyle name="Normal 7 18 2 7" xfId="31374" xr:uid="{271DDF84-2B08-42AE-9AA1-694E3111A623}"/>
    <cellStyle name="Normal 7 18 2 8" xfId="40498" xr:uid="{CDDA604E-3D98-4F70-A7E5-D65825087BC8}"/>
    <cellStyle name="Normal 7 18 3" xfId="3242" xr:uid="{A6D4D1DB-8431-4190-9425-942A8BEDF78C}"/>
    <cellStyle name="Normal 7 18 3 2" xfId="6480" xr:uid="{D73D6DBB-9F26-4478-87B2-B743AD1C25E6}"/>
    <cellStyle name="Normal 7 18 3 2 2" xfId="12613" xr:uid="{C34B9456-EF11-4E53-83A8-DE4F78D8C362}"/>
    <cellStyle name="Normal 7 18 3 2 2 2" xfId="23481" xr:uid="{5BA97805-A1A4-40F6-A203-1D210C722ED0}"/>
    <cellStyle name="Normal 7 18 3 2 2 3" xfId="39387" xr:uid="{F8638360-CC21-4D2C-9C60-9F6601132191}"/>
    <cellStyle name="Normal 7 18 3 2 3" xfId="17918" xr:uid="{5EFB9322-33F2-4C9B-BE46-D705EB4B0BE9}"/>
    <cellStyle name="Normal 7 18 3 2 4" xfId="28767" xr:uid="{771B0B99-2172-497F-B45A-3B9B1B055657}"/>
    <cellStyle name="Normal 7 18 3 2 5" xfId="35418" xr:uid="{9E46EF45-D68E-4B0A-9E30-6567CF7105C6}"/>
    <cellStyle name="Normal 7 18 3 2 6" xfId="44041" xr:uid="{5ACD3AE8-DD41-41BE-BD66-E9843D8A5A7D}"/>
    <cellStyle name="Normal 7 18 3 3" xfId="12614" xr:uid="{B4C9E2ED-D8BF-4601-8610-788F4ABC7887}"/>
    <cellStyle name="Normal 7 18 3 3 2" xfId="23482" xr:uid="{0FBDC501-665E-49E5-A052-7D39D5620862}"/>
    <cellStyle name="Normal 7 18 3 3 3" xfId="37407" xr:uid="{061FE052-996D-4732-A7E0-731468357CFC}"/>
    <cellStyle name="Normal 7 18 3 4" xfId="14862" xr:uid="{A143076E-299F-46C5-961D-9A2E8A5CA572}"/>
    <cellStyle name="Normal 7 18 3 5" xfId="25711" xr:uid="{F9C4793A-C95F-49C3-9831-13E1CB2629F5}"/>
    <cellStyle name="Normal 7 18 3 6" xfId="31861" xr:uid="{17824ADB-3F6D-4E11-84AB-2E2523581200}"/>
    <cellStyle name="Normal 7 18 3 7" xfId="40985" xr:uid="{C2FD0657-F4D5-422C-8CE4-BE79CB14DADF}"/>
    <cellStyle name="Normal 7 18 4" xfId="5500" xr:uid="{C6969B95-7E24-4D1E-BC3F-3CC9DBA60422}"/>
    <cellStyle name="Normal 7 18 4 2" xfId="12615" xr:uid="{01A10788-3DB2-4AF5-B9B5-C7603F64CA36}"/>
    <cellStyle name="Normal 7 18 4 2 2" xfId="23483" xr:uid="{8888A147-B77F-423E-A6AB-6B849DC98AEC}"/>
    <cellStyle name="Normal 7 18 4 2 3" xfId="38321" xr:uid="{30CC98B8-70F0-49D2-A100-045F5E542486}"/>
    <cellStyle name="Normal 7 18 4 3" xfId="16938" xr:uid="{80EBF3DE-6FAA-4342-B6BC-E80125FF7391}"/>
    <cellStyle name="Normal 7 18 4 4" xfId="27787" xr:uid="{6748716A-5353-4DDA-9217-DD043F06E6F2}"/>
    <cellStyle name="Normal 7 18 4 5" xfId="34356" xr:uid="{CAC073B7-167C-4653-BE7C-1D419AD1EBE6}"/>
    <cellStyle name="Normal 7 18 4 6" xfId="43061" xr:uid="{13313A83-FD72-4ECD-9BD7-61C6018A2102}"/>
    <cellStyle name="Normal 7 18 5" xfId="12616" xr:uid="{DC6FA7D2-7668-4F99-B51A-A9C65E216B41}"/>
    <cellStyle name="Normal 7 18 5 2" xfId="23484" xr:uid="{A143CF08-3B4E-4E4E-91B3-3C23F25999AE}"/>
    <cellStyle name="Normal 7 18 5 3" xfId="36339" xr:uid="{7D83D7DB-DB6F-4DA3-9F0F-6ED9F6FF48DB}"/>
    <cellStyle name="Normal 7 18 6" xfId="13882" xr:uid="{86A61C3F-E352-4426-A4FA-0546FB0FB58D}"/>
    <cellStyle name="Normal 7 18 7" xfId="24731" xr:uid="{2A44D211-1DE1-4A3E-8D01-5EEE82C3720E}"/>
    <cellStyle name="Normal 7 18 8" xfId="30884" xr:uid="{AD84FFE6-5BAA-44B1-8963-C4ECFF9D87D4}"/>
    <cellStyle name="Normal 7 18 9" xfId="40005" xr:uid="{A8E5DB7A-0727-4634-AE73-36D3E761CE99}"/>
    <cellStyle name="Normal 7 19" xfId="2157" xr:uid="{FAC42EFC-8B41-4EF3-A108-9EB9BC28F39B}"/>
    <cellStyle name="Normal 7 19 2" xfId="2756" xr:uid="{D93EA483-AB99-4C66-ABC5-4845C0DB39D4}"/>
    <cellStyle name="Normal 7 19 2 2" xfId="3736" xr:uid="{BF5A67C5-B05A-45D2-A3AA-0B16A58F691A}"/>
    <cellStyle name="Normal 7 19 2 2 2" xfId="6974" xr:uid="{1E1EB9C1-5B64-4BC1-AA97-82412266E6CA}"/>
    <cellStyle name="Normal 7 19 2 2 2 2" xfId="12617" xr:uid="{B653918C-CC87-4D15-AFA9-B3BF1091AC68}"/>
    <cellStyle name="Normal 7 19 2 2 2 2 2" xfId="23485" xr:uid="{F587E429-25EC-4D34-8038-E571D3732A59}"/>
    <cellStyle name="Normal 7 19 2 2 2 2 3" xfId="39389" xr:uid="{0258DA62-FB79-4E4A-9077-5B91184FDAE8}"/>
    <cellStyle name="Normal 7 19 2 2 2 3" xfId="18412" xr:uid="{F6DFD423-3BC7-46B5-95A6-6F15B5A644D8}"/>
    <cellStyle name="Normal 7 19 2 2 2 4" xfId="29261" xr:uid="{14F872CE-576E-43D6-8280-C917BE9F1694}"/>
    <cellStyle name="Normal 7 19 2 2 2 5" xfId="35420" xr:uid="{49B0AAAC-2EA0-44E9-81E7-A0F7269A961F}"/>
    <cellStyle name="Normal 7 19 2 2 2 6" xfId="44535" xr:uid="{41C1E494-81AA-4631-B3B6-DE8F17135CE4}"/>
    <cellStyle name="Normal 7 19 2 2 3" xfId="12618" xr:uid="{0A099B8D-4989-4E72-A893-B4DE08F9B87B}"/>
    <cellStyle name="Normal 7 19 2 2 3 2" xfId="23486" xr:uid="{88F7E7CB-EA71-4A59-872C-04EA43DC88FE}"/>
    <cellStyle name="Normal 7 19 2 2 3 3" xfId="37409" xr:uid="{A1B15E90-7CB0-4558-8911-5B2B1F725686}"/>
    <cellStyle name="Normal 7 19 2 2 4" xfId="15356" xr:uid="{D200C41C-517C-4947-9115-62419FBFF669}"/>
    <cellStyle name="Normal 7 19 2 2 5" xfId="26205" xr:uid="{8A592670-9C0C-46DA-8BC2-59315986B5CC}"/>
    <cellStyle name="Normal 7 19 2 2 6" xfId="32355" xr:uid="{94EBC6FA-F6A1-4267-9808-A6FF5394D488}"/>
    <cellStyle name="Normal 7 19 2 2 7" xfId="41479" xr:uid="{F98CB98B-4A47-45B8-9CBD-01CD14B438E9}"/>
    <cellStyle name="Normal 7 19 2 3" xfId="5994" xr:uid="{3EF2C7DC-3BED-4BEF-BC3B-45C15CC84037}"/>
    <cellStyle name="Normal 7 19 2 3 2" xfId="12619" xr:uid="{F98D023A-C2C5-4204-B19C-601D7EC8C372}"/>
    <cellStyle name="Normal 7 19 2 3 2 2" xfId="23487" xr:uid="{EEEE173D-402F-4F8A-A56A-0298C3E9EA57}"/>
    <cellStyle name="Normal 7 19 2 3 2 3" xfId="39388" xr:uid="{F4D40A92-6DA9-465F-A034-6C96C34E5683}"/>
    <cellStyle name="Normal 7 19 2 3 3" xfId="17432" xr:uid="{5087F2D2-F36D-422A-A500-861FACF034D9}"/>
    <cellStyle name="Normal 7 19 2 3 4" xfId="28281" xr:uid="{0C29C633-3E63-47AB-A074-0FDF6CE1935A}"/>
    <cellStyle name="Normal 7 19 2 3 5" xfId="35419" xr:uid="{35C1F43E-AD97-4692-9368-4A3B0B9A0E6C}"/>
    <cellStyle name="Normal 7 19 2 3 6" xfId="43555" xr:uid="{1FB614A8-4C6C-420A-A511-07BD539C874E}"/>
    <cellStyle name="Normal 7 19 2 4" xfId="12620" xr:uid="{6F88C3D9-3ADD-4E9C-8825-F8E38DF123D9}"/>
    <cellStyle name="Normal 7 19 2 4 2" xfId="23488" xr:uid="{284747F8-048A-4A12-A21D-4E2B2505549B}"/>
    <cellStyle name="Normal 7 19 2 4 3" xfId="37408" xr:uid="{C4134000-0F3F-41BA-AF9D-9FEA4886C223}"/>
    <cellStyle name="Normal 7 19 2 5" xfId="14376" xr:uid="{F5F15C2D-063F-4113-A7EF-6E4273A96D90}"/>
    <cellStyle name="Normal 7 19 2 6" xfId="25225" xr:uid="{4B00054F-E467-4F83-8CB1-553738C63683}"/>
    <cellStyle name="Normal 7 19 2 7" xfId="31375" xr:uid="{0892A277-1518-499C-B464-6ECA955460F5}"/>
    <cellStyle name="Normal 7 19 2 8" xfId="40499" xr:uid="{6EA46A47-4257-44F8-AED4-ACC002AA59F0}"/>
    <cellStyle name="Normal 7 19 3" xfId="3243" xr:uid="{13240E67-DBA4-4585-98D7-D4260F7252BA}"/>
    <cellStyle name="Normal 7 19 3 2" xfId="6481" xr:uid="{F4C520A7-85AA-45DC-9BBD-8DE8AD2EE3B7}"/>
    <cellStyle name="Normal 7 19 3 2 2" xfId="12621" xr:uid="{3609DB61-214E-481F-B383-F0B82E221ADF}"/>
    <cellStyle name="Normal 7 19 3 2 2 2" xfId="23489" xr:uid="{766A020B-A327-40B0-9B76-B1E60A60F961}"/>
    <cellStyle name="Normal 7 19 3 2 2 3" xfId="39390" xr:uid="{36BD8E19-5117-4080-ABEF-696A7111EC30}"/>
    <cellStyle name="Normal 7 19 3 2 3" xfId="17919" xr:uid="{FEFF4ACF-9C1F-40FE-8323-EA72CFD6AD2F}"/>
    <cellStyle name="Normal 7 19 3 2 4" xfId="28768" xr:uid="{9F2D0541-FFB2-431A-A617-8A10B9007023}"/>
    <cellStyle name="Normal 7 19 3 2 5" xfId="35421" xr:uid="{B660BCD1-C985-4F2B-96F4-6318C5AABA95}"/>
    <cellStyle name="Normal 7 19 3 2 6" xfId="44042" xr:uid="{865848C7-1217-4EEF-A5AF-350EDB495161}"/>
    <cellStyle name="Normal 7 19 3 3" xfId="12622" xr:uid="{167972EC-DFE1-4E1A-90C6-398B4F96804B}"/>
    <cellStyle name="Normal 7 19 3 3 2" xfId="23490" xr:uid="{A3F25C4B-113C-49B8-8D61-B8B7798CD50D}"/>
    <cellStyle name="Normal 7 19 3 3 3" xfId="37410" xr:uid="{21E38CF7-C21E-4942-A76C-0BF8070164BC}"/>
    <cellStyle name="Normal 7 19 3 4" xfId="14863" xr:uid="{12E04777-4769-4E1D-9FD3-96A317FE45A1}"/>
    <cellStyle name="Normal 7 19 3 5" xfId="25712" xr:uid="{1785DBCD-EA5F-421B-8441-F88A8A8F3EC9}"/>
    <cellStyle name="Normal 7 19 3 6" xfId="31862" xr:uid="{07B2EBA5-4A72-4DBD-A43A-3C48BB05810F}"/>
    <cellStyle name="Normal 7 19 3 7" xfId="40986" xr:uid="{1D3FF50E-CD90-4680-912B-B79733040C08}"/>
    <cellStyle name="Normal 7 19 4" xfId="5501" xr:uid="{356A3D06-AD41-417D-BCA4-1CCCDCE75AEE}"/>
    <cellStyle name="Normal 7 19 4 2" xfId="12623" xr:uid="{38E7A55A-2BD8-48A8-8D81-E4347A93708B}"/>
    <cellStyle name="Normal 7 19 4 2 2" xfId="23491" xr:uid="{97243DDF-D2DA-4885-A35F-BAC8D1851BCE}"/>
    <cellStyle name="Normal 7 19 4 2 3" xfId="38322" xr:uid="{A516BC5A-C8C3-4686-AC9B-401741CF51CE}"/>
    <cellStyle name="Normal 7 19 4 3" xfId="16939" xr:uid="{4BB60BF6-AA5D-41F2-9260-5FC2C83AB42F}"/>
    <cellStyle name="Normal 7 19 4 4" xfId="27788" xr:uid="{4DF37BAD-1B5B-464C-879E-2C05599ABC13}"/>
    <cellStyle name="Normal 7 19 4 5" xfId="34357" xr:uid="{950B47D1-B448-4E35-AAD1-E977C5DE73D2}"/>
    <cellStyle name="Normal 7 19 4 6" xfId="43062" xr:uid="{2CDA8ACA-670E-47D8-B6A0-ADAC72B6537F}"/>
    <cellStyle name="Normal 7 19 5" xfId="12624" xr:uid="{5244E063-4470-45B5-815A-CCED6EDFC3FA}"/>
    <cellStyle name="Normal 7 19 5 2" xfId="23492" xr:uid="{2AEF136C-899C-4386-9AE5-CB378662C45F}"/>
    <cellStyle name="Normal 7 19 5 3" xfId="36340" xr:uid="{3B3B3160-0CCF-4C91-897D-A480A1C8FE82}"/>
    <cellStyle name="Normal 7 19 6" xfId="13883" xr:uid="{DAC9F6E6-E7BD-44BC-8DD6-BCF2FE444231}"/>
    <cellStyle name="Normal 7 19 7" xfId="24732" xr:uid="{DDAC640F-CB4D-485A-B3DC-64111C262FF0}"/>
    <cellStyle name="Normal 7 19 8" xfId="30885" xr:uid="{75828C83-414A-45F9-A864-8BA872B16F52}"/>
    <cellStyle name="Normal 7 19 9" xfId="40006" xr:uid="{F763664B-27EF-41EF-85DA-BED30457B316}"/>
    <cellStyle name="Normal 7 2" xfId="1121" xr:uid="{204EAC64-0243-4067-B635-84D80C3721FC}"/>
    <cellStyle name="Normal 7 2 10" xfId="30671" xr:uid="{C2FF5C9B-896D-43A9-9CAE-BFE905C7400F}"/>
    <cellStyle name="Normal 7 2 11" xfId="39838" xr:uid="{0366E8C2-0D55-4D02-AEC0-9A6D0A36166E}"/>
    <cellStyle name="Normal 7 2 2" xfId="2587" xr:uid="{02BC2C6F-0572-442B-9617-2548DDA41B33}"/>
    <cellStyle name="Normal 7 2 2 2" xfId="3568" xr:uid="{4823B51E-1B44-4DC2-8877-CB6234836DCD}"/>
    <cellStyle name="Normal 7 2 2 2 2" xfId="6806" xr:uid="{C95BCD43-4856-4278-80BC-86AF9F17DFC8}"/>
    <cellStyle name="Normal 7 2 2 2 2 2" xfId="12625" xr:uid="{202E0DF7-E8DA-4BCE-AA80-00BBD63B2167}"/>
    <cellStyle name="Normal 7 2 2 2 2 2 2" xfId="23493" xr:uid="{8DE50547-CADD-4D51-B868-D2CD941D0B7C}"/>
    <cellStyle name="Normal 7 2 2 2 2 2 3" xfId="39391" xr:uid="{4A21DD67-A2D9-49B9-BD5F-79261207B0CF}"/>
    <cellStyle name="Normal 7 2 2 2 2 3" xfId="18244" xr:uid="{24B6DA54-9EE6-43AF-AB90-73C5A4694176}"/>
    <cellStyle name="Normal 7 2 2 2 2 4" xfId="29093" xr:uid="{9B126E41-D443-4487-9E84-9072B5ED5E2A}"/>
    <cellStyle name="Normal 7 2 2 2 2 5" xfId="35422" xr:uid="{3EA1BBD0-5614-462C-A757-180EC7C56484}"/>
    <cellStyle name="Normal 7 2 2 2 2 6" xfId="44367" xr:uid="{1E3E5EB8-056A-4F32-BD16-99876DA1C056}"/>
    <cellStyle name="Normal 7 2 2 2 3" xfId="12626" xr:uid="{242BE1E1-5978-4AC1-B4A3-B434280C8374}"/>
    <cellStyle name="Normal 7 2 2 2 3 2" xfId="23494" xr:uid="{1361AD1C-A3A8-4804-909D-4264176AA42D}"/>
    <cellStyle name="Normal 7 2 2 2 3 3" xfId="37411" xr:uid="{1185AF39-6921-448B-84CD-051F62D63ADC}"/>
    <cellStyle name="Normal 7 2 2 2 4" xfId="15188" xr:uid="{82B1BED6-CF23-46AA-8D55-CBC6E9512C2E}"/>
    <cellStyle name="Normal 7 2 2 2 5" xfId="26037" xr:uid="{3085E256-870E-463B-981C-6D1F49E6B615}"/>
    <cellStyle name="Normal 7 2 2 2 6" xfId="32187" xr:uid="{E14D4935-4F83-47B6-A9AA-A7360CD3D0CF}"/>
    <cellStyle name="Normal 7 2 2 2 7" xfId="41311" xr:uid="{C8337646-12E8-4EE4-B6C2-A03296833AF1}"/>
    <cellStyle name="Normal 7 2 2 3" xfId="5826" xr:uid="{245ED77E-DB9B-4459-8711-7921BA573333}"/>
    <cellStyle name="Normal 7 2 2 3 2" xfId="12627" xr:uid="{49C9EF2C-8AA9-465B-9E4C-04EE83D30091}"/>
    <cellStyle name="Normal 7 2 2 3 2 2" xfId="23495" xr:uid="{AF01DBFB-EB16-4396-85E2-085E413C5FB3}"/>
    <cellStyle name="Normal 7 2 2 3 2 3" xfId="38323" xr:uid="{CB6ED7BD-BA73-4B98-9830-16B329105573}"/>
    <cellStyle name="Normal 7 2 2 3 3" xfId="17264" xr:uid="{674D1B61-0E86-44F1-B627-BC8EB9027866}"/>
    <cellStyle name="Normal 7 2 2 3 4" xfId="28113" xr:uid="{54E0848B-5A33-430B-9D69-98633887D1E7}"/>
    <cellStyle name="Normal 7 2 2 3 5" xfId="34358" xr:uid="{876BB52D-A65B-45E4-B865-A221DB233B12}"/>
    <cellStyle name="Normal 7 2 2 3 6" xfId="43387" xr:uid="{DC610EF6-33D0-4949-A7BA-B2D5A61282CF}"/>
    <cellStyle name="Normal 7 2 2 4" xfId="12628" xr:uid="{884F4D8F-D47B-4BA8-B080-3B4D7575D1AC}"/>
    <cellStyle name="Normal 7 2 2 4 2" xfId="23496" xr:uid="{3A9C74DF-EE47-44AF-A95D-1F87407F077C}"/>
    <cellStyle name="Normal 7 2 2 4 3" xfId="36341" xr:uid="{A3B5D25F-9909-463B-ADAF-152109320C1E}"/>
    <cellStyle name="Normal 7 2 2 5" xfId="14208" xr:uid="{DC5EB922-39FF-4C4E-B79E-18F5521D78B4}"/>
    <cellStyle name="Normal 7 2 2 6" xfId="25057" xr:uid="{5F3BD06F-F2CA-4280-8633-DE32CC506348}"/>
    <cellStyle name="Normal 7 2 2 7" xfId="31207" xr:uid="{B4AF85F5-0F9E-4F32-A213-201C1F27B18B}"/>
    <cellStyle name="Normal 7 2 2 8" xfId="40331" xr:uid="{74C07ED6-5541-4C0F-B7F6-3AABFDF857F6}"/>
    <cellStyle name="Normal 7 2 3" xfId="3075" xr:uid="{253EECF7-A88F-4819-93C2-72CCA82F2E98}"/>
    <cellStyle name="Normal 7 2 3 2" xfId="6313" xr:uid="{3C96C1E5-BEA5-4A89-8F28-E315E3522430}"/>
    <cellStyle name="Normal 7 2 3 2 2" xfId="12629" xr:uid="{40500782-EE3D-474C-B30D-DD92A65BD8CC}"/>
    <cellStyle name="Normal 7 2 3 2 2 2" xfId="23497" xr:uid="{245226A7-476C-4C76-B7D2-FF740A8AA5CB}"/>
    <cellStyle name="Normal 7 2 3 2 2 3" xfId="39392" xr:uid="{A764E1FF-A791-4124-9A29-C6CB9D0F89D0}"/>
    <cellStyle name="Normal 7 2 3 2 3" xfId="17751" xr:uid="{2078EB36-C551-4D10-9D89-40B5F761A67A}"/>
    <cellStyle name="Normal 7 2 3 2 4" xfId="28600" xr:uid="{BCB6B4CD-F2BC-4246-86C5-7FCE3B7D805C}"/>
    <cellStyle name="Normal 7 2 3 2 5" xfId="35423" xr:uid="{F06ECAA1-4539-46D2-BEA7-E8CC772F3831}"/>
    <cellStyle name="Normal 7 2 3 2 6" xfId="43874" xr:uid="{C7E312E6-3E6E-403F-8186-FA57B8A0D91D}"/>
    <cellStyle name="Normal 7 2 3 3" xfId="12630" xr:uid="{9E558209-31E1-4B81-A7D4-A09E154DCCC1}"/>
    <cellStyle name="Normal 7 2 3 3 2" xfId="23498" xr:uid="{8FCFEE7F-C728-4F4B-9AB4-E67AE2E03A25}"/>
    <cellStyle name="Normal 7 2 3 3 3" xfId="37412" xr:uid="{960B3FC6-A0F5-4DDA-915B-A24B02262F77}"/>
    <cellStyle name="Normal 7 2 3 4" xfId="14695" xr:uid="{D74FC922-FCC1-40D2-A782-BE878A09F2A4}"/>
    <cellStyle name="Normal 7 2 3 5" xfId="25544" xr:uid="{229FC7DE-6FB0-479C-9A04-64A015547CD1}"/>
    <cellStyle name="Normal 7 2 3 6" xfId="31694" xr:uid="{B821CDE3-D99C-47E2-BBEB-4384CCC173A2}"/>
    <cellStyle name="Normal 7 2 3 7" xfId="40818" xr:uid="{9D2F0359-DDCC-4C3A-BAFE-B36CD5056C82}"/>
    <cellStyle name="Normal 7 2 4" xfId="4081" xr:uid="{7C51B2E4-283E-4338-B66B-C21D406F9FAF}"/>
    <cellStyle name="Normal 7 2 4 2" xfId="7313" xr:uid="{D046BECF-1A9F-44ED-8B59-DF08D59C09F3}"/>
    <cellStyle name="Normal 7 2 4 2 2" xfId="18751" xr:uid="{0C2EC9AD-B705-4FB3-B0C1-CEBAF12211D4}"/>
    <cellStyle name="Normal 7 2 4 2 3" xfId="29600" xr:uid="{5411487D-74B1-4AA9-9864-B83CE4AC4307}"/>
    <cellStyle name="Normal 7 2 4 2 4" xfId="37855" xr:uid="{D3D04C6F-FB5F-4E16-AE35-CCC62A76E939}"/>
    <cellStyle name="Normal 7 2 4 2 5" xfId="44874" xr:uid="{0D2CFAD4-0973-480B-BFF7-FA67F88F3964}"/>
    <cellStyle name="Normal 7 2 4 3" xfId="15695" xr:uid="{90CE9D16-1936-4C24-AD25-1696DFFF1C88}"/>
    <cellStyle name="Normal 7 2 4 4" xfId="26544" xr:uid="{70D5E511-70A0-4D07-9892-0F744DF983CB}"/>
    <cellStyle name="Normal 7 2 4 5" xfId="33281" xr:uid="{3C7018E3-02CF-4940-9122-71EFFC8C2AFA}"/>
    <cellStyle name="Normal 7 2 4 6" xfId="41818" xr:uid="{9B78DA70-0C66-44C7-B045-D79AD794A903}"/>
    <cellStyle name="Normal 7 2 5" xfId="4622" xr:uid="{19CE2431-C067-4B7F-931C-B873D6DEAE48}"/>
    <cellStyle name="Normal 7 2 5 2" xfId="7678" xr:uid="{95E2F83C-4EBF-4AFD-AA23-FCC2B989C811}"/>
    <cellStyle name="Normal 7 2 5 2 2" xfId="19116" xr:uid="{0E2D66FF-FCBC-4108-AD01-E457425D3ECB}"/>
    <cellStyle name="Normal 7 2 5 2 3" xfId="29965" xr:uid="{AC9C78E4-393E-4F39-B47C-3BD460A395F7}"/>
    <cellStyle name="Normal 7 2 5 2 4" xfId="45239" xr:uid="{072E8C52-8D22-4B88-84BA-6663157F5009}"/>
    <cellStyle name="Normal 7 2 5 3" xfId="16060" xr:uid="{299AD8B9-AB46-4930-8413-429D255741A6}"/>
    <cellStyle name="Normal 7 2 5 4" xfId="26909" xr:uid="{377BB0D8-AC24-438A-B2A3-7A43744FD142}"/>
    <cellStyle name="Normal 7 2 5 5" xfId="35872" xr:uid="{BCD64B2D-9FD1-4A0D-B32E-1D2A80647C4B}"/>
    <cellStyle name="Normal 7 2 5 6" xfId="42183" xr:uid="{FE021A4B-1982-4A0A-B223-DD8BC49C8F54}"/>
    <cellStyle name="Normal 7 2 6" xfId="4984" xr:uid="{F1EB0CAA-FC39-4018-A255-769248636AF8}"/>
    <cellStyle name="Normal 7 2 6 2" xfId="8040" xr:uid="{80ECB471-A574-4E37-80BF-CA8A48EB0252}"/>
    <cellStyle name="Normal 7 2 6 2 2" xfId="19478" xr:uid="{DB30857B-9063-4EE9-8EA2-DBE565B11A77}"/>
    <cellStyle name="Normal 7 2 6 2 3" xfId="30327" xr:uid="{B2E46DB2-1F8B-4D20-9F19-BAB00D647ED2}"/>
    <cellStyle name="Normal 7 2 6 2 4" xfId="45601" xr:uid="{C3C1D45C-948D-4BBB-9F87-7C71C711F0FF}"/>
    <cellStyle name="Normal 7 2 6 3" xfId="16422" xr:uid="{1DA4C855-F36C-4985-BDD9-76EC90E6DDE9}"/>
    <cellStyle name="Normal 7 2 6 4" xfId="27271" xr:uid="{1466103B-83E5-45C0-98B4-83C023F570EB}"/>
    <cellStyle name="Normal 7 2 6 5" xfId="42545" xr:uid="{9363FC3A-82D4-4008-BAF5-73E81BF54BF2}"/>
    <cellStyle name="Normal 7 2 7" xfId="5333" xr:uid="{6E23320B-D215-4311-AE5B-03FE796AF371}"/>
    <cellStyle name="Normal 7 2 7 2" xfId="16771" xr:uid="{0ABD0EAF-28EB-4C38-B3EA-9916BAB48766}"/>
    <cellStyle name="Normal 7 2 7 3" xfId="27620" xr:uid="{0F6A1ED4-1858-47FE-9227-9145B133F488}"/>
    <cellStyle name="Normal 7 2 7 4" xfId="42894" xr:uid="{51E5B96E-6AD1-41A1-BEA4-4935B451F819}"/>
    <cellStyle name="Normal 7 2 8" xfId="13715" xr:uid="{D6E66BE3-F851-4E5D-8865-A805A2255C76}"/>
    <cellStyle name="Normal 7 2 9" xfId="24564" xr:uid="{F8265F8C-0190-44A2-A5AD-F73B6070E94C}"/>
    <cellStyle name="Normal 7 20" xfId="2158" xr:uid="{CBC87431-7AEA-4C14-A4AD-5505D82EA0EF}"/>
    <cellStyle name="Normal 7 20 2" xfId="2757" xr:uid="{6A250FCC-EFDB-4777-950D-4D1F05EE4CC8}"/>
    <cellStyle name="Normal 7 20 2 2" xfId="3737" xr:uid="{BA23F354-64F8-41B6-AD64-6DCE819F9892}"/>
    <cellStyle name="Normal 7 20 2 2 2" xfId="6975" xr:uid="{9DC8A676-E573-441D-80E7-181000F9F3BE}"/>
    <cellStyle name="Normal 7 20 2 2 2 2" xfId="12631" xr:uid="{A4EDF444-97A7-478D-90C6-04C97BBE9F2A}"/>
    <cellStyle name="Normal 7 20 2 2 2 2 2" xfId="23499" xr:uid="{66A9FDE0-0677-4C04-9F19-3FAF2FA0AC70}"/>
    <cellStyle name="Normal 7 20 2 2 2 2 3" xfId="39394" xr:uid="{3372A23B-E382-4B94-A676-AAAA7E74BA13}"/>
    <cellStyle name="Normal 7 20 2 2 2 3" xfId="18413" xr:uid="{95F1B2A0-7FD7-489A-87DE-FDE1FBBA0E65}"/>
    <cellStyle name="Normal 7 20 2 2 2 4" xfId="29262" xr:uid="{8512DC59-744A-4237-A997-3BF723C6AE20}"/>
    <cellStyle name="Normal 7 20 2 2 2 5" xfId="35425" xr:uid="{489F7E4D-C724-4161-8C3C-0FD095182FFD}"/>
    <cellStyle name="Normal 7 20 2 2 2 6" xfId="44536" xr:uid="{5C9D3EE4-C102-4332-B545-AC292072BE75}"/>
    <cellStyle name="Normal 7 20 2 2 3" xfId="12632" xr:uid="{A18B7420-6AD7-4FBF-B41F-A8849E2ABB39}"/>
    <cellStyle name="Normal 7 20 2 2 3 2" xfId="23500" xr:uid="{E4784ED1-009E-4DDA-AD78-744900481763}"/>
    <cellStyle name="Normal 7 20 2 2 3 3" xfId="37414" xr:uid="{8964FF36-CDF6-4BB5-8A3C-D900CC9B2EAB}"/>
    <cellStyle name="Normal 7 20 2 2 4" xfId="15357" xr:uid="{361D57E2-A1F4-4578-A2EF-2F1B3CC8AB85}"/>
    <cellStyle name="Normal 7 20 2 2 5" xfId="26206" xr:uid="{0DC76892-30B6-4F7A-9BC6-E2BCE71A49C5}"/>
    <cellStyle name="Normal 7 20 2 2 6" xfId="32356" xr:uid="{E5E44028-8652-4910-9C1C-82C86101BE8F}"/>
    <cellStyle name="Normal 7 20 2 2 7" xfId="41480" xr:uid="{00B331B6-CE2F-4160-893A-7B76EC6C99D1}"/>
    <cellStyle name="Normal 7 20 2 3" xfId="5995" xr:uid="{EF9E45E6-AFE5-409E-954B-3D1AFBBF773D}"/>
    <cellStyle name="Normal 7 20 2 3 2" xfId="12633" xr:uid="{E5B8269D-93A3-48B6-AEC2-4156D79E9918}"/>
    <cellStyle name="Normal 7 20 2 3 2 2" xfId="23501" xr:uid="{90CE3C47-0B89-4492-BC45-3362EFD69C50}"/>
    <cellStyle name="Normal 7 20 2 3 2 3" xfId="39393" xr:uid="{B0BDA322-217E-41B6-B58B-FD03B08F05B1}"/>
    <cellStyle name="Normal 7 20 2 3 3" xfId="17433" xr:uid="{84660818-18FF-47EB-8FD7-5ACDB47A6A81}"/>
    <cellStyle name="Normal 7 20 2 3 4" xfId="28282" xr:uid="{D188E852-F5BA-4D74-84D7-2EDE4B239174}"/>
    <cellStyle name="Normal 7 20 2 3 5" xfId="35424" xr:uid="{7E7710B5-5B8E-4CBF-8FB2-18B3E61041FD}"/>
    <cellStyle name="Normal 7 20 2 3 6" xfId="43556" xr:uid="{C5F81CBD-2257-4D21-8413-2BD36DEE7E43}"/>
    <cellStyle name="Normal 7 20 2 4" xfId="12634" xr:uid="{062D593E-3516-4687-A07C-D6378A95A8D0}"/>
    <cellStyle name="Normal 7 20 2 4 2" xfId="23502" xr:uid="{9B0D4977-E5D0-4A12-8C5A-BF47A8402D1F}"/>
    <cellStyle name="Normal 7 20 2 4 3" xfId="37413" xr:uid="{E9926DF2-4CD2-499D-A20D-BA5F89EA5D61}"/>
    <cellStyle name="Normal 7 20 2 5" xfId="14377" xr:uid="{022E0E1E-BA6D-47F5-94AC-C0C7F3C520C3}"/>
    <cellStyle name="Normal 7 20 2 6" xfId="25226" xr:uid="{89908732-0103-4B96-BFB8-1D60AB75A65A}"/>
    <cellStyle name="Normal 7 20 2 7" xfId="31376" xr:uid="{6D773859-E91F-4FC2-949A-6D3A9BB90E7B}"/>
    <cellStyle name="Normal 7 20 2 8" xfId="40500" xr:uid="{6449DCEE-8983-400C-B021-DE3F7A6AFDB7}"/>
    <cellStyle name="Normal 7 20 3" xfId="3244" xr:uid="{0639AA07-F32D-4C5E-A1E4-8AC21CC96B0E}"/>
    <cellStyle name="Normal 7 20 3 2" xfId="6482" xr:uid="{B58DE5D3-8A2E-4E93-AD59-DA5F72609D25}"/>
    <cellStyle name="Normal 7 20 3 2 2" xfId="12635" xr:uid="{8F1C791C-3980-4480-844B-82095A696DAD}"/>
    <cellStyle name="Normal 7 20 3 2 2 2" xfId="23503" xr:uid="{05803B71-648F-417A-B79C-4E08C5B51080}"/>
    <cellStyle name="Normal 7 20 3 2 2 3" xfId="39395" xr:uid="{DE05E843-D61C-44B5-ACAD-C18B18751E41}"/>
    <cellStyle name="Normal 7 20 3 2 3" xfId="17920" xr:uid="{56E1C0DC-7CCE-4CA7-B46E-E9CC5AEFDBB3}"/>
    <cellStyle name="Normal 7 20 3 2 4" xfId="28769" xr:uid="{6D4C4097-C161-4D6B-A774-AA2F5C457BF7}"/>
    <cellStyle name="Normal 7 20 3 2 5" xfId="35426" xr:uid="{DB953EDC-C716-4638-933C-F2151512B9F5}"/>
    <cellStyle name="Normal 7 20 3 2 6" xfId="44043" xr:uid="{1CF503C7-4456-4A9F-B743-BE1E15E09CFC}"/>
    <cellStyle name="Normal 7 20 3 3" xfId="12636" xr:uid="{7889BCEC-CA5B-4328-B681-E4FE1F6615BE}"/>
    <cellStyle name="Normal 7 20 3 3 2" xfId="23504" xr:uid="{52FC0FD9-C84B-413A-8394-D1BE909F4E99}"/>
    <cellStyle name="Normal 7 20 3 3 3" xfId="37415" xr:uid="{495D7672-F648-4F01-9E54-934F35DA7359}"/>
    <cellStyle name="Normal 7 20 3 4" xfId="14864" xr:uid="{A28A44D2-5141-48EE-B781-436766798763}"/>
    <cellStyle name="Normal 7 20 3 5" xfId="25713" xr:uid="{7721FE91-CF8F-41BA-AC1C-F170ADA4B1CC}"/>
    <cellStyle name="Normal 7 20 3 6" xfId="31863" xr:uid="{42358192-3F9B-48D7-BDCE-C32A89A567D3}"/>
    <cellStyle name="Normal 7 20 3 7" xfId="40987" xr:uid="{F4F6B0DD-6A8C-4389-8E97-FDC8B2328D11}"/>
    <cellStyle name="Normal 7 20 4" xfId="5502" xr:uid="{2670260A-0F25-492A-BB12-33DB6B970BD2}"/>
    <cellStyle name="Normal 7 20 4 2" xfId="12637" xr:uid="{9DED0078-1E60-4857-8AAD-40EBF288F5D8}"/>
    <cellStyle name="Normal 7 20 4 2 2" xfId="23505" xr:uid="{B8D007FB-BA09-4DBD-A7C8-C63250161E39}"/>
    <cellStyle name="Normal 7 20 4 2 3" xfId="38324" xr:uid="{D97F6281-C84E-49B4-8B3F-8858D94E2D3A}"/>
    <cellStyle name="Normal 7 20 4 3" xfId="16940" xr:uid="{2125B676-CFC5-4819-B242-98DE36C9BBA9}"/>
    <cellStyle name="Normal 7 20 4 4" xfId="27789" xr:uid="{0B32D9DD-0937-4004-9E90-2FAD31C8581E}"/>
    <cellStyle name="Normal 7 20 4 5" xfId="34359" xr:uid="{DE45CAA2-1A0B-4A49-9EAF-B54A05643DC0}"/>
    <cellStyle name="Normal 7 20 4 6" xfId="43063" xr:uid="{757B2A65-8F48-4328-9BC0-92E047A732ED}"/>
    <cellStyle name="Normal 7 20 5" xfId="12638" xr:uid="{A2D661D6-E032-46F3-93D8-F95B081A78FE}"/>
    <cellStyle name="Normal 7 20 5 2" xfId="23506" xr:uid="{A677D67B-633C-4124-BA82-150B6BE41AFE}"/>
    <cellStyle name="Normal 7 20 5 3" xfId="36342" xr:uid="{C334FB51-7920-4CBB-B77B-59FD04162720}"/>
    <cellStyle name="Normal 7 20 6" xfId="13884" xr:uid="{6E3C296C-A7DC-4D39-A0C4-320F2F80210B}"/>
    <cellStyle name="Normal 7 20 7" xfId="24733" xr:uid="{4C4AD83A-4BF7-47CF-9CE5-CD4CD7580EF5}"/>
    <cellStyle name="Normal 7 20 8" xfId="30886" xr:uid="{4FAB51F4-3C61-4569-A559-B3CA613CDBBF}"/>
    <cellStyle name="Normal 7 20 9" xfId="40007" xr:uid="{738A86F2-D77C-4D01-AF13-E8930FDC3D3E}"/>
    <cellStyle name="Normal 7 21" xfId="2159" xr:uid="{E7EC7F94-540A-403A-AA82-FCC43D574416}"/>
    <cellStyle name="Normal 7 21 2" xfId="2758" xr:uid="{7356E2BB-5476-4A38-8459-A068774DCB06}"/>
    <cellStyle name="Normal 7 21 2 2" xfId="3738" xr:uid="{A180D6EB-83A9-4108-BAD6-247298A3704E}"/>
    <cellStyle name="Normal 7 21 2 2 2" xfId="6976" xr:uid="{E3337F18-C39E-48FE-A21C-F6EE70A4FE74}"/>
    <cellStyle name="Normal 7 21 2 2 2 2" xfId="12639" xr:uid="{11851D13-4B19-4D79-BFBF-3BFF2624C296}"/>
    <cellStyle name="Normal 7 21 2 2 2 2 2" xfId="23507" xr:uid="{63C6DB62-2567-4BAA-9724-090BC980F0FE}"/>
    <cellStyle name="Normal 7 21 2 2 2 2 3" xfId="39397" xr:uid="{AE55917C-26A1-443E-B70E-0A06F7AB7813}"/>
    <cellStyle name="Normal 7 21 2 2 2 3" xfId="18414" xr:uid="{78722C8D-5047-4F2C-B761-A749619457DC}"/>
    <cellStyle name="Normal 7 21 2 2 2 4" xfId="29263" xr:uid="{57821819-40D7-4301-8B7C-BFBF460EA347}"/>
    <cellStyle name="Normal 7 21 2 2 2 5" xfId="35428" xr:uid="{2A3C2026-5EFC-4F3D-850C-7761DF79C126}"/>
    <cellStyle name="Normal 7 21 2 2 2 6" xfId="44537" xr:uid="{88F36F23-4587-426B-B7A1-B3C31D4301EA}"/>
    <cellStyle name="Normal 7 21 2 2 3" xfId="12640" xr:uid="{0B1F38E4-A441-475F-BB73-E9E86E65E3C4}"/>
    <cellStyle name="Normal 7 21 2 2 3 2" xfId="23508" xr:uid="{4C0C8E89-6EF2-4D84-9D10-F2C1F4D41270}"/>
    <cellStyle name="Normal 7 21 2 2 3 3" xfId="37417" xr:uid="{3A89DD07-395B-414C-B85A-66454F0B9BB0}"/>
    <cellStyle name="Normal 7 21 2 2 4" xfId="15358" xr:uid="{6335DDED-BCD4-4B1D-924E-1651517DD106}"/>
    <cellStyle name="Normal 7 21 2 2 5" xfId="26207" xr:uid="{273B4A9D-0EAF-426A-8DF6-08011DAD06AB}"/>
    <cellStyle name="Normal 7 21 2 2 6" xfId="32357" xr:uid="{3B4FEE90-D71C-4A2C-9EC0-62E4B52A27FA}"/>
    <cellStyle name="Normal 7 21 2 2 7" xfId="41481" xr:uid="{7BD35EC6-AA9E-44CF-B984-E841376E0C22}"/>
    <cellStyle name="Normal 7 21 2 3" xfId="5996" xr:uid="{559FD687-D0A7-4986-A52C-332EE580028A}"/>
    <cellStyle name="Normal 7 21 2 3 2" xfId="12641" xr:uid="{609A578E-00C7-4F96-A6BD-570CF7B43B71}"/>
    <cellStyle name="Normal 7 21 2 3 2 2" xfId="23509" xr:uid="{6FA94977-36E6-4B27-871E-1D061D930ED0}"/>
    <cellStyle name="Normal 7 21 2 3 2 3" xfId="39396" xr:uid="{A135E9DF-CF10-4720-883A-30F9720AF559}"/>
    <cellStyle name="Normal 7 21 2 3 3" xfId="17434" xr:uid="{E80C5024-12D0-4A1D-8700-914877D537ED}"/>
    <cellStyle name="Normal 7 21 2 3 4" xfId="28283" xr:uid="{41F885A9-EA94-4898-896F-F743B673A76E}"/>
    <cellStyle name="Normal 7 21 2 3 5" xfId="35427" xr:uid="{A22B1490-6091-47AD-8C07-F105F0F99774}"/>
    <cellStyle name="Normal 7 21 2 3 6" xfId="43557" xr:uid="{D587D946-62F5-4B97-9C81-BC9BE9EC05CD}"/>
    <cellStyle name="Normal 7 21 2 4" xfId="12642" xr:uid="{6CDC18AA-2993-4897-B15F-BC87C630D02A}"/>
    <cellStyle name="Normal 7 21 2 4 2" xfId="23510" xr:uid="{9F8120C1-460A-48A3-A645-32B394AAEC68}"/>
    <cellStyle name="Normal 7 21 2 4 3" xfId="37416" xr:uid="{EE090197-2EA7-455E-A55C-5BDA018D6D0D}"/>
    <cellStyle name="Normal 7 21 2 5" xfId="14378" xr:uid="{F6515C4B-F708-4BF3-8CAF-2B1242800BAE}"/>
    <cellStyle name="Normal 7 21 2 6" xfId="25227" xr:uid="{1C3097A0-59A8-47BF-BB94-1EAB8A8C92C9}"/>
    <cellStyle name="Normal 7 21 2 7" xfId="31377" xr:uid="{E5AC1D06-577D-4DA2-9171-CA54E8E72AF1}"/>
    <cellStyle name="Normal 7 21 2 8" xfId="40501" xr:uid="{003B2FD4-6537-4C89-B499-443FE5BB75D1}"/>
    <cellStyle name="Normal 7 21 3" xfId="3245" xr:uid="{3B11261C-9295-4F9F-A686-9F643EF8A214}"/>
    <cellStyle name="Normal 7 21 3 2" xfId="6483" xr:uid="{D4651988-DB1B-4D4D-A1A1-C0C99E40970B}"/>
    <cellStyle name="Normal 7 21 3 2 2" xfId="12643" xr:uid="{E9115587-E03C-4F2C-AB44-3DD1DC78E361}"/>
    <cellStyle name="Normal 7 21 3 2 2 2" xfId="23511" xr:uid="{4CE305AC-53BE-423A-9E67-998CBB007CFB}"/>
    <cellStyle name="Normal 7 21 3 2 2 3" xfId="39398" xr:uid="{CBE7D997-E158-4868-AE75-D68818CAD1D3}"/>
    <cellStyle name="Normal 7 21 3 2 3" xfId="17921" xr:uid="{5B92C0F4-CFC1-46CE-B074-A8275A4FA031}"/>
    <cellStyle name="Normal 7 21 3 2 4" xfId="28770" xr:uid="{B276872C-7975-4A64-AC11-E3BFA24251EF}"/>
    <cellStyle name="Normal 7 21 3 2 5" xfId="35429" xr:uid="{BBAC1295-EA40-4078-9565-93EDD6F6F728}"/>
    <cellStyle name="Normal 7 21 3 2 6" xfId="44044" xr:uid="{5B05275E-8562-45A9-858E-1632B8E380A9}"/>
    <cellStyle name="Normal 7 21 3 3" xfId="12644" xr:uid="{CDE96CAC-B2DC-489F-BE63-B78091B786B1}"/>
    <cellStyle name="Normal 7 21 3 3 2" xfId="23512" xr:uid="{F509F541-0D36-4134-844D-FD48050F4C90}"/>
    <cellStyle name="Normal 7 21 3 3 3" xfId="37418" xr:uid="{72B825D4-D773-44C6-9F99-E4A27D2A39B2}"/>
    <cellStyle name="Normal 7 21 3 4" xfId="14865" xr:uid="{CA48E2FD-8E08-4AAF-9094-C4524BD0329B}"/>
    <cellStyle name="Normal 7 21 3 5" xfId="25714" xr:uid="{9E219349-9975-483E-8367-F3E1210E1F31}"/>
    <cellStyle name="Normal 7 21 3 6" xfId="31864" xr:uid="{3D35E787-E922-4C2B-B7A7-DC463E910DE4}"/>
    <cellStyle name="Normal 7 21 3 7" xfId="40988" xr:uid="{B280BCE8-67C7-429B-B12F-ACCE4CF878AC}"/>
    <cellStyle name="Normal 7 21 4" xfId="5503" xr:uid="{9380BF9D-8071-4B5A-8B2C-C3D7BD9485F4}"/>
    <cellStyle name="Normal 7 21 4 2" xfId="12645" xr:uid="{1AF8D225-2F2F-4EBD-A68B-22472B5D42DE}"/>
    <cellStyle name="Normal 7 21 4 2 2" xfId="23513" xr:uid="{50B90050-EC92-42BC-8ABF-FDA29D405C67}"/>
    <cellStyle name="Normal 7 21 4 2 3" xfId="38325" xr:uid="{CF55D075-9656-4F63-A6F7-8CE6456022CE}"/>
    <cellStyle name="Normal 7 21 4 3" xfId="16941" xr:uid="{777E92C0-A488-4E4C-858C-0FFA7F325C78}"/>
    <cellStyle name="Normal 7 21 4 4" xfId="27790" xr:uid="{6A6E2748-17C4-4635-AA8B-250F50C482A8}"/>
    <cellStyle name="Normal 7 21 4 5" xfId="34360" xr:uid="{5BD875B5-5F82-4BF5-9793-A6278D9F019A}"/>
    <cellStyle name="Normal 7 21 4 6" xfId="43064" xr:uid="{19A9F442-AB34-43C7-B82F-06C7C1268E71}"/>
    <cellStyle name="Normal 7 21 5" xfId="12646" xr:uid="{6E23BA00-E1D1-4A2A-92B9-78C60D5F0060}"/>
    <cellStyle name="Normal 7 21 5 2" xfId="23514" xr:uid="{50C22371-CDE2-43DB-89D2-5A1C3FDFB5D6}"/>
    <cellStyle name="Normal 7 21 5 3" xfId="36343" xr:uid="{7B5406FA-EE98-41AC-ABD9-C8C402EB7A2C}"/>
    <cellStyle name="Normal 7 21 6" xfId="13885" xr:uid="{6BC424AE-58BD-42B3-B70C-27BAD307F80C}"/>
    <cellStyle name="Normal 7 21 7" xfId="24734" xr:uid="{04F46BB0-5CF6-4E7A-A3E4-41F31CDCA48C}"/>
    <cellStyle name="Normal 7 21 8" xfId="30887" xr:uid="{748450DB-03B0-46CC-B166-37FDA2C61544}"/>
    <cellStyle name="Normal 7 21 9" xfId="40008" xr:uid="{15641A0F-3D49-45F6-A21F-6D7ADB3ADF57}"/>
    <cellStyle name="Normal 7 22" xfId="2586" xr:uid="{2C3688A1-C9BA-43AE-962B-BE2640C59208}"/>
    <cellStyle name="Normal 7 22 2" xfId="3567" xr:uid="{2BD80113-63E3-4624-8598-9007028DE6F2}"/>
    <cellStyle name="Normal 7 22 2 2" xfId="6805" xr:uid="{277C4B78-6723-4149-9C30-D42A70A241C2}"/>
    <cellStyle name="Normal 7 22 2 2 2" xfId="12647" xr:uid="{7ED72024-93A9-4964-95A8-801A12A7EC10}"/>
    <cellStyle name="Normal 7 22 2 2 2 2" xfId="23515" xr:uid="{4B059638-03E6-4B0B-B0BD-7979324CD475}"/>
    <cellStyle name="Normal 7 22 2 2 2 3" xfId="39399" xr:uid="{FDAFE5AA-50B0-429C-9159-416516AB4A56}"/>
    <cellStyle name="Normal 7 22 2 2 3" xfId="18243" xr:uid="{75F9C15A-D745-48E4-9825-05D81CC18849}"/>
    <cellStyle name="Normal 7 22 2 2 4" xfId="29092" xr:uid="{1FD59A2A-800F-4F10-9339-0EE951693771}"/>
    <cellStyle name="Normal 7 22 2 2 5" xfId="35430" xr:uid="{DA546CE1-3EDB-4D62-A598-228696C73817}"/>
    <cellStyle name="Normal 7 22 2 2 6" xfId="44366" xr:uid="{461710EA-734C-4C46-B6FF-580C2B969ADA}"/>
    <cellStyle name="Normal 7 22 2 3" xfId="12648" xr:uid="{9070FE9A-F1F3-445E-93CD-6235A5675956}"/>
    <cellStyle name="Normal 7 22 2 3 2" xfId="23516" xr:uid="{239E0761-6D99-46BB-BF92-07EE71A385B8}"/>
    <cellStyle name="Normal 7 22 2 3 3" xfId="37419" xr:uid="{F80CA438-5B52-466F-A125-DB2B9A8E332E}"/>
    <cellStyle name="Normal 7 22 2 4" xfId="15187" xr:uid="{F655B307-7F06-4A60-8103-19DCC313315C}"/>
    <cellStyle name="Normal 7 22 2 5" xfId="26036" xr:uid="{1380F48B-93E5-4679-B249-FC7DFDB6BBFC}"/>
    <cellStyle name="Normal 7 22 2 6" xfId="32186" xr:uid="{FDF3E73A-2A35-491B-859C-DF3411ED3CAA}"/>
    <cellStyle name="Normal 7 22 2 7" xfId="41310" xr:uid="{B09E93FA-B65E-44E6-90B2-18A66A3D31A1}"/>
    <cellStyle name="Normal 7 22 3" xfId="5825" xr:uid="{4221715C-028D-43C9-BC25-7BE255009DD4}"/>
    <cellStyle name="Normal 7 22 3 2" xfId="12649" xr:uid="{9E3AD5CC-D029-4A7E-8128-2A22DC938B33}"/>
    <cellStyle name="Normal 7 22 3 2 2" xfId="23517" xr:uid="{7403790B-28A3-4A31-9E36-8D2C10EDF7A9}"/>
    <cellStyle name="Normal 7 22 3 2 3" xfId="38326" xr:uid="{87D12174-1428-4EA4-B1CC-61CBFF3C9ECD}"/>
    <cellStyle name="Normal 7 22 3 3" xfId="17263" xr:uid="{74FBB923-F724-480C-BC16-BF0146115BF7}"/>
    <cellStyle name="Normal 7 22 3 4" xfId="28112" xr:uid="{62A486A2-5617-4861-A2AB-B53675172405}"/>
    <cellStyle name="Normal 7 22 3 5" xfId="34361" xr:uid="{FBC93E1B-D1DE-48D8-A6C6-5A1411E77283}"/>
    <cellStyle name="Normal 7 22 3 6" xfId="43386" xr:uid="{9AE0A469-2A3B-452E-8CDE-F9E645F035A0}"/>
    <cellStyle name="Normal 7 22 4" xfId="12650" xr:uid="{1EFEEF64-06FE-4142-B8A7-3215CB0FFFE9}"/>
    <cellStyle name="Normal 7 22 4 2" xfId="23518" xr:uid="{651EAAF0-F08E-442C-BE90-3FC48534A7E5}"/>
    <cellStyle name="Normal 7 22 4 3" xfId="36344" xr:uid="{C4B060DF-A72B-4605-A6E2-6E0D61798B54}"/>
    <cellStyle name="Normal 7 22 5" xfId="14207" xr:uid="{162DD40C-3FBE-4A39-BFC3-D0534015A5E1}"/>
    <cellStyle name="Normal 7 22 6" xfId="25056" xr:uid="{14A6D83D-451E-4ABF-B2B7-5F75C7C61501}"/>
    <cellStyle name="Normal 7 22 7" xfId="31206" xr:uid="{03ED0B65-66C5-4DD8-ABB4-36131F9C1E52}"/>
    <cellStyle name="Normal 7 22 8" xfId="40330" xr:uid="{F0E5093B-EA7B-4D9A-807E-E96E6A716A45}"/>
    <cellStyle name="Normal 7 23" xfId="3074" xr:uid="{36D27DD6-FFFB-4232-B4DB-12F0977C6ADD}"/>
    <cellStyle name="Normal 7 23 2" xfId="6312" xr:uid="{842B3F4A-E88A-4372-B8EF-DC1200BE74CE}"/>
    <cellStyle name="Normal 7 23 2 2" xfId="12651" xr:uid="{5A8D4F75-3139-4C32-ADCC-A1DF1EB6F894}"/>
    <cellStyle name="Normal 7 23 2 2 2" xfId="23519" xr:uid="{321542D8-9D07-48B1-B93B-333503A5794F}"/>
    <cellStyle name="Normal 7 23 2 2 3" xfId="39400" xr:uid="{736B0EC7-710A-4FB4-83E4-903C2CEED657}"/>
    <cellStyle name="Normal 7 23 2 3" xfId="17750" xr:uid="{74CE7CDD-3984-432C-9A74-6FD56E4CC846}"/>
    <cellStyle name="Normal 7 23 2 4" xfId="28599" xr:uid="{57A68B58-96A4-4424-BE01-838BDC00F8B9}"/>
    <cellStyle name="Normal 7 23 2 5" xfId="35431" xr:uid="{E9E1FBF8-31B5-4E90-8F5F-5A5F40A9340E}"/>
    <cellStyle name="Normal 7 23 2 6" xfId="43873" xr:uid="{F7C0290E-D27E-4466-B00E-597D6481DF65}"/>
    <cellStyle name="Normal 7 23 3" xfId="12652" xr:uid="{94430E26-C2D1-4E6B-BFFC-9C32A5D7C654}"/>
    <cellStyle name="Normal 7 23 3 2" xfId="23520" xr:uid="{91CE3F86-F0E3-4CBA-8DBB-681015A1AC2E}"/>
    <cellStyle name="Normal 7 23 3 3" xfId="37420" xr:uid="{8BDCFFA3-C05B-4E29-BAE1-D58EBE75A78F}"/>
    <cellStyle name="Normal 7 23 4" xfId="14694" xr:uid="{80DC550C-A09F-4FD4-9BE6-D91E969B49A7}"/>
    <cellStyle name="Normal 7 23 5" xfId="25543" xr:uid="{A5CE8781-F559-4CF0-9D25-969A976F6CFD}"/>
    <cellStyle name="Normal 7 23 6" xfId="31693" xr:uid="{6776D48D-7C94-4052-8969-8BEA6BFB37D8}"/>
    <cellStyle name="Normal 7 23 7" xfId="40817" xr:uid="{68B0542A-5570-4968-8130-DF7E0FAF77F0}"/>
    <cellStyle name="Normal 7 24" xfId="5332" xr:uid="{4D7E54CC-0E36-4B57-B264-4AC2955C8C68}"/>
    <cellStyle name="Normal 7 24 2" xfId="12653" xr:uid="{32C007E7-BFD2-458D-B005-6DF7BB945FD1}"/>
    <cellStyle name="Normal 7 24 2 2" xfId="23521" xr:uid="{9202D923-4986-43F4-ABB1-F9D68CFA4ED8}"/>
    <cellStyle name="Normal 7 24 2 3" xfId="37557" xr:uid="{9346A684-FB67-4972-9639-EB6C84B5B0C7}"/>
    <cellStyle name="Normal 7 24 3" xfId="16770" xr:uid="{389480A0-4851-4409-ADB5-6C2083FB9550}"/>
    <cellStyle name="Normal 7 24 4" xfId="27619" xr:uid="{0714CAD1-80EF-4503-8F68-2F17A56D1583}"/>
    <cellStyle name="Normal 7 24 5" xfId="33782" xr:uid="{C562464A-1151-4941-970F-3B6ECD672872}"/>
    <cellStyle name="Normal 7 24 6" xfId="42893" xr:uid="{753D1C9C-45E5-4690-ABC5-616116D14FEB}"/>
    <cellStyle name="Normal 7 25" xfId="12654" xr:uid="{F7B95ECA-CB03-4249-A9F2-187C9DC0C565}"/>
    <cellStyle name="Normal 7 25 2" xfId="23522" xr:uid="{DB9A44F0-CD7C-4C53-B553-6D30BD3C3390}"/>
    <cellStyle name="Normal 7 25 3" xfId="35576" xr:uid="{13957E51-4912-4B1A-977A-83C0A06131CD}"/>
    <cellStyle name="Normal 7 26" xfId="13714" xr:uid="{926BAEB7-31A1-4B79-920D-451122263E24}"/>
    <cellStyle name="Normal 7 27" xfId="24563" xr:uid="{91B4A1DB-947E-497C-9C60-B6598202F759}"/>
    <cellStyle name="Normal 7 28" xfId="30417" xr:uid="{70B9DCFA-8ABB-44C5-9304-C1F1BBA39424}"/>
    <cellStyle name="Normal 7 29" xfId="39837" xr:uid="{9A9E962F-4E38-4F4D-928A-C177F593786D}"/>
    <cellStyle name="Normal 7 3" xfId="1122" xr:uid="{B37185D8-0FD5-4FF2-AC03-17733618719B}"/>
    <cellStyle name="Normal 7 3 10" xfId="30672" xr:uid="{20E34C4E-63CD-44F4-B497-36BBA0E3A8BA}"/>
    <cellStyle name="Normal 7 3 11" xfId="39839" xr:uid="{130660AF-1D5D-461E-A7CF-2663372A0452}"/>
    <cellStyle name="Normal 7 3 2" xfId="2588" xr:uid="{4B43799A-B12D-4730-B3D2-EB2909631362}"/>
    <cellStyle name="Normal 7 3 2 2" xfId="3569" xr:uid="{A65F0F8C-90F2-4E6A-B801-5E5F40CDFD8A}"/>
    <cellStyle name="Normal 7 3 2 2 2" xfId="6807" xr:uid="{91DCCF0C-F7CF-4365-8EC2-090C3FE9236D}"/>
    <cellStyle name="Normal 7 3 2 2 2 2" xfId="12655" xr:uid="{E4DC7D31-77BF-4C9F-8CE7-D1A14B53078C}"/>
    <cellStyle name="Normal 7 3 2 2 2 2 2" xfId="23523" xr:uid="{EB480974-6CF9-47EB-982B-88D507656967}"/>
    <cellStyle name="Normal 7 3 2 2 2 2 3" xfId="39401" xr:uid="{6B1CEF0F-DB25-470D-BA1C-5473C6431584}"/>
    <cellStyle name="Normal 7 3 2 2 2 3" xfId="18245" xr:uid="{B4DE6C15-61DB-48D6-B07A-3F5FC47FD7D6}"/>
    <cellStyle name="Normal 7 3 2 2 2 4" xfId="29094" xr:uid="{BD0215E4-B99B-4C0B-BD47-A9D2491295A0}"/>
    <cellStyle name="Normal 7 3 2 2 2 5" xfId="35432" xr:uid="{E913DA79-1712-47A8-9AF5-D31E9100C4D9}"/>
    <cellStyle name="Normal 7 3 2 2 2 6" xfId="44368" xr:uid="{FA6FCABB-63A4-4212-BB13-B131AE7CB2AF}"/>
    <cellStyle name="Normal 7 3 2 2 3" xfId="12656" xr:uid="{F2763BE5-5E68-45F7-ABD9-4ADCD6F138A7}"/>
    <cellStyle name="Normal 7 3 2 2 3 2" xfId="23524" xr:uid="{610F0F69-4DBB-4D95-B9DD-ED9C0EF00E68}"/>
    <cellStyle name="Normal 7 3 2 2 3 3" xfId="37421" xr:uid="{E73C3B95-4FAD-4959-8D51-50593BD0AF19}"/>
    <cellStyle name="Normal 7 3 2 2 4" xfId="15189" xr:uid="{17852267-62D5-4931-B8FC-D36C8E0ABDF7}"/>
    <cellStyle name="Normal 7 3 2 2 5" xfId="26038" xr:uid="{D3721C67-B062-4DAE-8262-BA2646466705}"/>
    <cellStyle name="Normal 7 3 2 2 6" xfId="32188" xr:uid="{53B59397-64D4-4B6C-BC37-072B24906C70}"/>
    <cellStyle name="Normal 7 3 2 2 7" xfId="41312" xr:uid="{E8DB42A1-BC9B-41E5-8C1B-7A372C22BB6D}"/>
    <cellStyle name="Normal 7 3 2 3" xfId="5827" xr:uid="{3273D197-0D86-4315-BBDB-A4C3171F420D}"/>
    <cellStyle name="Normal 7 3 2 3 2" xfId="12657" xr:uid="{4DA8631D-71CC-4DC3-A57E-7A72730D8384}"/>
    <cellStyle name="Normal 7 3 2 3 2 2" xfId="23525" xr:uid="{47C46508-AD68-4AF2-ADA5-FB67ED433F5C}"/>
    <cellStyle name="Normal 7 3 2 3 2 3" xfId="38327" xr:uid="{7EB9E65D-B7ED-4DF7-A98E-A4E21801790F}"/>
    <cellStyle name="Normal 7 3 2 3 3" xfId="17265" xr:uid="{67463E1B-9EB3-4424-BF4D-94C79C273F2E}"/>
    <cellStyle name="Normal 7 3 2 3 4" xfId="28114" xr:uid="{E566A06F-41BC-40CA-B5FF-C918185626B0}"/>
    <cellStyle name="Normal 7 3 2 3 5" xfId="34362" xr:uid="{829F8CD8-9AB0-4A8B-ACEB-1CA23DE7DD7D}"/>
    <cellStyle name="Normal 7 3 2 3 6" xfId="43388" xr:uid="{A3A9C692-A28D-47F7-B570-633D34137C86}"/>
    <cellStyle name="Normal 7 3 2 4" xfId="12658" xr:uid="{A6170208-A6D5-4202-B07E-A597D666C434}"/>
    <cellStyle name="Normal 7 3 2 4 2" xfId="23526" xr:uid="{B5CA4C39-D3B8-44BD-B4EB-8AB01B019C81}"/>
    <cellStyle name="Normal 7 3 2 4 3" xfId="36345" xr:uid="{1600F286-EDF4-4772-A07C-A2B49B2B12FC}"/>
    <cellStyle name="Normal 7 3 2 5" xfId="14209" xr:uid="{FDCB52BF-0122-4E33-BF26-348D932875C1}"/>
    <cellStyle name="Normal 7 3 2 6" xfId="25058" xr:uid="{F4597FF7-91CF-4D79-BB48-EB6ABE08FF21}"/>
    <cellStyle name="Normal 7 3 2 7" xfId="31208" xr:uid="{176004C6-8ADF-4E91-B8B9-86693AE92941}"/>
    <cellStyle name="Normal 7 3 2 8" xfId="40332" xr:uid="{89F1F418-8B13-4A82-9275-DD96D721FF50}"/>
    <cellStyle name="Normal 7 3 3" xfId="3076" xr:uid="{87E3693B-2E73-4D93-BD41-C0C03DC596FF}"/>
    <cellStyle name="Normal 7 3 3 2" xfId="6314" xr:uid="{7EA1746B-1E1F-49BF-9C74-90A299749F98}"/>
    <cellStyle name="Normal 7 3 3 2 2" xfId="12659" xr:uid="{67B0C1B7-D923-4C1A-A2CA-2A4833C04311}"/>
    <cellStyle name="Normal 7 3 3 2 2 2" xfId="23527" xr:uid="{70BBBAD3-061C-4305-AC91-A44108FB6DC5}"/>
    <cellStyle name="Normal 7 3 3 2 2 3" xfId="39402" xr:uid="{EA4E5666-AAFE-43BC-A973-EA4724CEA59E}"/>
    <cellStyle name="Normal 7 3 3 2 3" xfId="17752" xr:uid="{9F6EB316-CAF9-4634-AAF2-084BE5D1ABA2}"/>
    <cellStyle name="Normal 7 3 3 2 4" xfId="28601" xr:uid="{C4FED34B-29F2-454D-92AD-06D06807AB19}"/>
    <cellStyle name="Normal 7 3 3 2 5" xfId="35433" xr:uid="{621D606D-FFE9-4328-8825-5E58C5EA4FD4}"/>
    <cellStyle name="Normal 7 3 3 2 6" xfId="43875" xr:uid="{87F24BFF-5377-4A42-BB46-2147DCFDEF9E}"/>
    <cellStyle name="Normal 7 3 3 3" xfId="12660" xr:uid="{3FF49789-B95E-4CF8-B6CE-D06062C006CE}"/>
    <cellStyle name="Normal 7 3 3 3 2" xfId="23528" xr:uid="{89F98BBC-94B9-4C69-A2E1-22001CAEF27E}"/>
    <cellStyle name="Normal 7 3 3 3 3" xfId="37422" xr:uid="{F99009EB-5EB6-492E-BF7E-82DED0C39A04}"/>
    <cellStyle name="Normal 7 3 3 4" xfId="14696" xr:uid="{FF38B886-93F1-4E61-8CB1-3A8C0E00665C}"/>
    <cellStyle name="Normal 7 3 3 5" xfId="25545" xr:uid="{DE04A7E8-487E-42FE-A459-75A76996DA96}"/>
    <cellStyle name="Normal 7 3 3 6" xfId="31695" xr:uid="{F619FC6A-4A5F-46D8-974D-0EB3D6C23834}"/>
    <cellStyle name="Normal 7 3 3 7" xfId="40819" xr:uid="{235D88C3-7052-4679-ADE6-DF12A95DB328}"/>
    <cellStyle name="Normal 7 3 4" xfId="4082" xr:uid="{80096DA7-BB5F-4D3E-8039-F4DCAB4C9F36}"/>
    <cellStyle name="Normal 7 3 4 2" xfId="7314" xr:uid="{081992D5-018D-448E-8EAC-3B6DABC80A66}"/>
    <cellStyle name="Normal 7 3 4 2 2" xfId="18752" xr:uid="{5A294107-2565-42D6-AE8E-FC6D4F67EB4B}"/>
    <cellStyle name="Normal 7 3 4 2 3" xfId="29601" xr:uid="{6806F197-C0ED-4E8E-B854-5ECF6DC2743F}"/>
    <cellStyle name="Normal 7 3 4 2 4" xfId="37856" xr:uid="{52295E41-DA4C-4F3D-8EF1-F1A87FA52D0B}"/>
    <cellStyle name="Normal 7 3 4 2 5" xfId="44875" xr:uid="{CAD57036-D10B-4F88-919B-A3EE682FCACB}"/>
    <cellStyle name="Normal 7 3 4 3" xfId="15696" xr:uid="{F4F5EA75-4B4D-43B3-9F3E-3FAB37488F11}"/>
    <cellStyle name="Normal 7 3 4 4" xfId="26545" xr:uid="{A0BB6759-9EBC-4B75-9FE0-0BB57EA6C41D}"/>
    <cellStyle name="Normal 7 3 4 5" xfId="33282" xr:uid="{716CAE5E-161A-4A58-9151-E6BE3D4584B9}"/>
    <cellStyle name="Normal 7 3 4 6" xfId="41819" xr:uid="{9B6F63F7-813A-417B-BD86-B214F9BDBFD8}"/>
    <cellStyle name="Normal 7 3 5" xfId="4623" xr:uid="{DB52D29F-4D02-4EC7-BFC2-395D324B3F19}"/>
    <cellStyle name="Normal 7 3 5 2" xfId="7679" xr:uid="{3A9C424E-0C08-4956-8B14-98C02DA7D88B}"/>
    <cellStyle name="Normal 7 3 5 2 2" xfId="19117" xr:uid="{0FAD7D25-1C38-4B0A-9A7B-520E836E0D00}"/>
    <cellStyle name="Normal 7 3 5 2 3" xfId="29966" xr:uid="{53EA0908-BDFE-417C-A999-1DAC4B127D93}"/>
    <cellStyle name="Normal 7 3 5 2 4" xfId="45240" xr:uid="{F5D8AE03-EC67-4631-8399-92BB56761B89}"/>
    <cellStyle name="Normal 7 3 5 3" xfId="16061" xr:uid="{97279C22-F9FD-4EA0-AD38-DE99AFC06DDC}"/>
    <cellStyle name="Normal 7 3 5 4" xfId="26910" xr:uid="{63FB9164-1EDE-49D5-ABDA-D5F9C6F51514}"/>
    <cellStyle name="Normal 7 3 5 5" xfId="35873" xr:uid="{ACD45895-DB58-41D5-B0AC-C19A781743E1}"/>
    <cellStyle name="Normal 7 3 5 6" xfId="42184" xr:uid="{76CD4EC8-FF77-40B1-A7B4-E998BD83185E}"/>
    <cellStyle name="Normal 7 3 6" xfId="4985" xr:uid="{55723F9C-2F6C-4692-B07D-FF748A569C9C}"/>
    <cellStyle name="Normal 7 3 6 2" xfId="8041" xr:uid="{49591750-7BFE-429F-A1EE-9080F6E400D5}"/>
    <cellStyle name="Normal 7 3 6 2 2" xfId="19479" xr:uid="{09389F41-9FD1-484F-9E7E-0D33302A3FA1}"/>
    <cellStyle name="Normal 7 3 6 2 3" xfId="30328" xr:uid="{52EAAAB3-91E4-48CA-9DEC-8E4CFB10D38C}"/>
    <cellStyle name="Normal 7 3 6 2 4" xfId="45602" xr:uid="{E9257FD3-7629-45B6-8E20-EACCE8245302}"/>
    <cellStyle name="Normal 7 3 6 3" xfId="16423" xr:uid="{061FB40D-B21C-4264-9D78-3BFFC26D02FD}"/>
    <cellStyle name="Normal 7 3 6 4" xfId="27272" xr:uid="{FABDBF5D-440F-491C-9060-D696B6C0119A}"/>
    <cellStyle name="Normal 7 3 6 5" xfId="42546" xr:uid="{AA60B6F0-DEC0-4329-81A7-00D15016737A}"/>
    <cellStyle name="Normal 7 3 7" xfId="5334" xr:uid="{875DF83C-CFB5-4FCE-BF10-0A620B07A06D}"/>
    <cellStyle name="Normal 7 3 7 2" xfId="16772" xr:uid="{EEBDD7CD-5F9C-4CC4-86DF-DFC927EEB6AE}"/>
    <cellStyle name="Normal 7 3 7 3" xfId="27621" xr:uid="{C9C2302F-F4C1-44CD-AD02-0936CFF854E3}"/>
    <cellStyle name="Normal 7 3 7 4" xfId="42895" xr:uid="{10D3CD31-440F-45F8-A31A-253137BEFB97}"/>
    <cellStyle name="Normal 7 3 8" xfId="13716" xr:uid="{D03397DC-46E0-4C3F-9401-F426521843A8}"/>
    <cellStyle name="Normal 7 3 9" xfId="24565" xr:uid="{6FA0D6F4-FF3A-4080-97AE-4D0927CFC51A}"/>
    <cellStyle name="Normal 7 4" xfId="1123" xr:uid="{6427F79C-1558-4F01-B1C6-C949F558BB94}"/>
    <cellStyle name="Normal 7 4 10" xfId="30729" xr:uid="{8458ABE7-A528-4B1B-9C10-0EDAF4356AFA}"/>
    <cellStyle name="Normal 7 4 11" xfId="39840" xr:uid="{32B4537D-EDD1-4386-9F01-ACF69960BDCE}"/>
    <cellStyle name="Normal 7 4 2" xfId="2589" xr:uid="{ADC7D45B-2974-4105-9C89-C1FAFF97493F}"/>
    <cellStyle name="Normal 7 4 2 2" xfId="3570" xr:uid="{DCD852D3-1A3C-4146-AE37-0DE7A53A5CFB}"/>
    <cellStyle name="Normal 7 4 2 2 2" xfId="6808" xr:uid="{CF54CDE3-72C6-4DF5-8010-621704F013D3}"/>
    <cellStyle name="Normal 7 4 2 2 2 2" xfId="12661" xr:uid="{B8F8E5E5-BE83-4BA3-A9E3-BA9AB1DEECBE}"/>
    <cellStyle name="Normal 7 4 2 2 2 2 2" xfId="23529" xr:uid="{64913384-6CB7-4183-B0F3-D39F4C22993B}"/>
    <cellStyle name="Normal 7 4 2 2 2 2 3" xfId="39403" xr:uid="{B39C1265-AA88-4D69-992B-51B99DF161CD}"/>
    <cellStyle name="Normal 7 4 2 2 2 3" xfId="18246" xr:uid="{C8551279-B20F-4256-AFD5-51B2B80A3976}"/>
    <cellStyle name="Normal 7 4 2 2 2 4" xfId="29095" xr:uid="{7E3AE598-3E86-4024-9F4E-0B6160778958}"/>
    <cellStyle name="Normal 7 4 2 2 2 5" xfId="35434" xr:uid="{179F2B27-5A59-46C1-9938-FF6655B55D53}"/>
    <cellStyle name="Normal 7 4 2 2 2 6" xfId="44369" xr:uid="{ADBDF435-F73C-41B7-BC52-41F2525495AD}"/>
    <cellStyle name="Normal 7 4 2 2 3" xfId="12662" xr:uid="{5312E169-8F41-4360-93B4-95B8ED81617B}"/>
    <cellStyle name="Normal 7 4 2 2 3 2" xfId="23530" xr:uid="{F74AABE2-F6CA-4B91-99BC-FA96CD80931F}"/>
    <cellStyle name="Normal 7 4 2 2 3 3" xfId="37423" xr:uid="{5591B946-C6A1-445D-9357-B3F88EED244B}"/>
    <cellStyle name="Normal 7 4 2 2 4" xfId="15190" xr:uid="{F0C76CD0-FA26-4393-827F-4F0B523E4B7A}"/>
    <cellStyle name="Normal 7 4 2 2 5" xfId="26039" xr:uid="{19217E69-9AD2-49BF-B248-A27D90AB9820}"/>
    <cellStyle name="Normal 7 4 2 2 6" xfId="32189" xr:uid="{D35865FD-6758-4E3D-92C9-F2269B4A73E9}"/>
    <cellStyle name="Normal 7 4 2 2 7" xfId="41313" xr:uid="{1312B02F-4A08-4D45-9E63-694733532906}"/>
    <cellStyle name="Normal 7 4 2 3" xfId="5828" xr:uid="{B7A79692-A949-4DC7-8030-D31FAFD69917}"/>
    <cellStyle name="Normal 7 4 2 3 2" xfId="12663" xr:uid="{34942337-47DC-4D6B-A7FB-DCBC424AD053}"/>
    <cellStyle name="Normal 7 4 2 3 2 2" xfId="23531" xr:uid="{58D8F55B-E0BE-4350-830A-8E2F8F438C84}"/>
    <cellStyle name="Normal 7 4 2 3 2 3" xfId="38328" xr:uid="{63906129-8191-4B6A-8EE4-1D8870A78BD2}"/>
    <cellStyle name="Normal 7 4 2 3 3" xfId="17266" xr:uid="{775F5590-943C-4F78-9126-23242E8B5F38}"/>
    <cellStyle name="Normal 7 4 2 3 4" xfId="28115" xr:uid="{05524E98-5728-4040-AAB5-D81503EE2EBC}"/>
    <cellStyle name="Normal 7 4 2 3 5" xfId="34363" xr:uid="{E321D0EC-2257-4C3A-9DD7-2E543C3F1669}"/>
    <cellStyle name="Normal 7 4 2 3 6" xfId="43389" xr:uid="{8989FEDB-AE47-41F0-86AB-46E5E47285DF}"/>
    <cellStyle name="Normal 7 4 2 4" xfId="12664" xr:uid="{5E8C6D7D-24FF-4843-A548-79B8F31EC722}"/>
    <cellStyle name="Normal 7 4 2 4 2" xfId="23532" xr:uid="{160D6AB5-E5B6-4D3F-BB3B-1A5009A14F91}"/>
    <cellStyle name="Normal 7 4 2 4 3" xfId="36346" xr:uid="{A5DA9E8F-2EC5-4BFB-809E-F1F5B98F9C60}"/>
    <cellStyle name="Normal 7 4 2 5" xfId="14210" xr:uid="{49E6E4DF-837C-4119-BF4A-D75453EA5D06}"/>
    <cellStyle name="Normal 7 4 2 6" xfId="25059" xr:uid="{7A203601-087A-4534-8775-1AB6072D5DD4}"/>
    <cellStyle name="Normal 7 4 2 7" xfId="31209" xr:uid="{7CEA7B78-4F69-423A-AD9C-8AE0F16BA195}"/>
    <cellStyle name="Normal 7 4 2 8" xfId="40333" xr:uid="{6E2F2BE7-EA3A-45CA-A42E-19A677A5F1A4}"/>
    <cellStyle name="Normal 7 4 3" xfId="3077" xr:uid="{D28D535D-3CE7-4F47-984B-97B5D3C6017F}"/>
    <cellStyle name="Normal 7 4 3 2" xfId="6315" xr:uid="{8368C211-40C2-4C63-BA32-8C880F6C402D}"/>
    <cellStyle name="Normal 7 4 3 2 2" xfId="12665" xr:uid="{7413332C-8902-4038-94C5-A4EDAD76F34D}"/>
    <cellStyle name="Normal 7 4 3 2 2 2" xfId="23533" xr:uid="{2BEF2B9A-8C2E-4F8E-8B44-8FD3573DA0F3}"/>
    <cellStyle name="Normal 7 4 3 2 2 3" xfId="39404" xr:uid="{C46D3421-9CDD-4370-95EE-53CB5D7BE556}"/>
    <cellStyle name="Normal 7 4 3 2 3" xfId="17753" xr:uid="{7DC390E2-3272-48C8-8356-EB40CCC0C84B}"/>
    <cellStyle name="Normal 7 4 3 2 4" xfId="28602" xr:uid="{A24F39C6-2CEC-4427-951D-DDB7B057B6E7}"/>
    <cellStyle name="Normal 7 4 3 2 5" xfId="35435" xr:uid="{2832F992-4D1D-4495-90B3-16E99C0BA33D}"/>
    <cellStyle name="Normal 7 4 3 2 6" xfId="43876" xr:uid="{31288961-7117-408B-A8F4-F7D21C11BE25}"/>
    <cellStyle name="Normal 7 4 3 3" xfId="12666" xr:uid="{2A356EA4-6715-44F6-95A7-A4FE3C7EA41A}"/>
    <cellStyle name="Normal 7 4 3 3 2" xfId="23534" xr:uid="{255287A2-0F75-4809-870B-7F7D6B5320B2}"/>
    <cellStyle name="Normal 7 4 3 3 3" xfId="37424" xr:uid="{1B37668C-C38F-4E56-8F28-8848E16F6FF4}"/>
    <cellStyle name="Normal 7 4 3 4" xfId="14697" xr:uid="{889233B7-DD37-4B70-90B6-20EACBAFF83B}"/>
    <cellStyle name="Normal 7 4 3 5" xfId="25546" xr:uid="{072621CE-57B2-4016-B7E8-E34534332041}"/>
    <cellStyle name="Normal 7 4 3 6" xfId="31696" xr:uid="{8C922F40-E25C-49B1-B6CF-96E11B956A34}"/>
    <cellStyle name="Normal 7 4 3 7" xfId="40820" xr:uid="{D915D610-E4BE-4A1F-A469-C2B734296D26}"/>
    <cellStyle name="Normal 7 4 4" xfId="4083" xr:uid="{DE4CEEED-0459-490E-AEFD-855624049BF1}"/>
    <cellStyle name="Normal 7 4 4 2" xfId="7315" xr:uid="{FAB49AC0-D941-44DF-87E6-50A1765ED317}"/>
    <cellStyle name="Normal 7 4 4 2 2" xfId="18753" xr:uid="{1A64C5EE-0E37-4ECD-8BE4-802D511295C0}"/>
    <cellStyle name="Normal 7 4 4 2 3" xfId="29602" xr:uid="{A7FF8E91-7F63-4AF2-8921-6154BA6757C2}"/>
    <cellStyle name="Normal 7 4 4 2 4" xfId="37857" xr:uid="{3CFB97B5-2910-4E79-AE69-D773B4B2459B}"/>
    <cellStyle name="Normal 7 4 4 2 5" xfId="44876" xr:uid="{E6540515-996B-4BA8-9B68-69F46B71D3B2}"/>
    <cellStyle name="Normal 7 4 4 3" xfId="15697" xr:uid="{2A098B74-2CBB-4859-ACDE-7A19B544CD0D}"/>
    <cellStyle name="Normal 7 4 4 4" xfId="26546" xr:uid="{C9E1F2FF-E0EF-4DB9-B6E5-335B665974C0}"/>
    <cellStyle name="Normal 7 4 4 5" xfId="33283" xr:uid="{6972C427-D9A7-45EF-89F5-2E293FBA3965}"/>
    <cellStyle name="Normal 7 4 4 6" xfId="41820" xr:uid="{66A98C0B-3235-4FF1-92D5-8D4E25535524}"/>
    <cellStyle name="Normal 7 4 5" xfId="4624" xr:uid="{57E7EA05-8ECC-4331-A429-184D6877DCAA}"/>
    <cellStyle name="Normal 7 4 5 2" xfId="7680" xr:uid="{CCB71FBA-37F2-46EB-9007-27A803C8C1B4}"/>
    <cellStyle name="Normal 7 4 5 2 2" xfId="19118" xr:uid="{005B16A2-D879-4156-8292-9A5048845324}"/>
    <cellStyle name="Normal 7 4 5 2 3" xfId="29967" xr:uid="{8F24B466-B40A-46BD-A619-A4075C43CC70}"/>
    <cellStyle name="Normal 7 4 5 2 4" xfId="45241" xr:uid="{02658DBC-0195-45F4-ACC5-92EB321005DC}"/>
    <cellStyle name="Normal 7 4 5 3" xfId="16062" xr:uid="{0CF9CEAB-F25A-43DD-9ECA-02D8E8E551E7}"/>
    <cellStyle name="Normal 7 4 5 4" xfId="26911" xr:uid="{719CE3CA-86B2-4275-848F-5BD9F9E2DA32}"/>
    <cellStyle name="Normal 7 4 5 5" xfId="35874" xr:uid="{FCA290CD-A73E-49E8-80E6-9B7AD9338765}"/>
    <cellStyle name="Normal 7 4 5 6" xfId="42185" xr:uid="{E661F458-FBDE-4ED7-B557-0482BB1F3016}"/>
    <cellStyle name="Normal 7 4 6" xfId="4986" xr:uid="{BD81FA09-8172-4B5E-9F3D-52653E1F5EE7}"/>
    <cellStyle name="Normal 7 4 6 2" xfId="8042" xr:uid="{EAB3F52F-B466-4144-B901-8EAC6068317D}"/>
    <cellStyle name="Normal 7 4 6 2 2" xfId="19480" xr:uid="{4F6ED35C-04ED-4CCF-8E96-17C37EA1DD29}"/>
    <cellStyle name="Normal 7 4 6 2 3" xfId="30329" xr:uid="{10E991E1-A470-45C3-9BD2-B5A620A39F42}"/>
    <cellStyle name="Normal 7 4 6 2 4" xfId="45603" xr:uid="{66C7DF34-5B3D-4F6F-B03F-24619FE251ED}"/>
    <cellStyle name="Normal 7 4 6 3" xfId="16424" xr:uid="{02F7F58E-05EA-48B5-934C-3E7228F87D0E}"/>
    <cellStyle name="Normal 7 4 6 4" xfId="27273" xr:uid="{AA9741F1-8C5A-49FB-921C-56D07D08A966}"/>
    <cellStyle name="Normal 7 4 6 5" xfId="42547" xr:uid="{ADB54AB9-CB3F-46E5-8C85-917673260AC8}"/>
    <cellStyle name="Normal 7 4 7" xfId="5335" xr:uid="{F9114824-C455-490F-ABB7-2FB9C23657D8}"/>
    <cellStyle name="Normal 7 4 7 2" xfId="16773" xr:uid="{69E80BFA-F519-49F5-BB36-0825A4DB4544}"/>
    <cellStyle name="Normal 7 4 7 3" xfId="27622" xr:uid="{E9CB40F3-B836-4D14-9D47-EF36C8BA1933}"/>
    <cellStyle name="Normal 7 4 7 4" xfId="42896" xr:uid="{270386D3-9C40-4FA9-A26E-E917BA2F4EBC}"/>
    <cellStyle name="Normal 7 4 8" xfId="13717" xr:uid="{1569684C-75B7-4BA9-A368-902B830A7FA0}"/>
    <cellStyle name="Normal 7 4 9" xfId="24566" xr:uid="{6A24DE2F-B0D6-42B6-8A10-88AF9B767744}"/>
    <cellStyle name="Normal 7 5" xfId="1124" xr:uid="{A5CA652C-9FCC-4948-8C4F-EA27225C81C2}"/>
    <cellStyle name="Normal 7 5 10" xfId="30730" xr:uid="{041FDACA-13B4-4565-AC0E-9BC4B8DE1D11}"/>
    <cellStyle name="Normal 7 5 11" xfId="39841" xr:uid="{4919C49F-A97D-4510-B895-D3C3ADC49D73}"/>
    <cellStyle name="Normal 7 5 2" xfId="2590" xr:uid="{FCEC8D91-F23E-406E-A49F-39CC987DE6BE}"/>
    <cellStyle name="Normal 7 5 2 2" xfId="3571" xr:uid="{B6E5C3B3-DBB6-4421-A875-C0FD85844E88}"/>
    <cellStyle name="Normal 7 5 2 2 2" xfId="6809" xr:uid="{43393BC6-AA73-4938-B0CC-02B537B98174}"/>
    <cellStyle name="Normal 7 5 2 2 2 2" xfId="12667" xr:uid="{0D1AF9CF-FF24-4D28-B432-16D23A885B46}"/>
    <cellStyle name="Normal 7 5 2 2 2 2 2" xfId="23535" xr:uid="{D83DC433-E005-4D72-89FE-9A68B4BFAF5B}"/>
    <cellStyle name="Normal 7 5 2 2 2 2 3" xfId="39405" xr:uid="{F372C2E3-92CD-42CC-B59F-60360DB14E15}"/>
    <cellStyle name="Normal 7 5 2 2 2 3" xfId="18247" xr:uid="{3DCB61F2-8FAC-4E6A-80D2-E92958E2CED3}"/>
    <cellStyle name="Normal 7 5 2 2 2 4" xfId="29096" xr:uid="{BC485C91-F9FD-430A-AF9A-4136D71B8A9B}"/>
    <cellStyle name="Normal 7 5 2 2 2 5" xfId="35436" xr:uid="{209BDEE5-1E0F-44E9-AB7F-ABAB60F801D6}"/>
    <cellStyle name="Normal 7 5 2 2 2 6" xfId="44370" xr:uid="{8BD63618-8E52-425B-AA21-A615B4FD35E9}"/>
    <cellStyle name="Normal 7 5 2 2 3" xfId="12668" xr:uid="{8C00F0CE-D86E-4CAB-832C-FB43941B5DCB}"/>
    <cellStyle name="Normal 7 5 2 2 3 2" xfId="23536" xr:uid="{8DC951A4-E15D-4101-A26F-07C2C2A70755}"/>
    <cellStyle name="Normal 7 5 2 2 3 3" xfId="37425" xr:uid="{104F7708-6BFD-458A-90B0-AE608E703853}"/>
    <cellStyle name="Normal 7 5 2 2 4" xfId="15191" xr:uid="{95AB9DEE-CA94-4948-9EDA-9A92E4C2B107}"/>
    <cellStyle name="Normal 7 5 2 2 5" xfId="26040" xr:uid="{710C45BF-B7EF-4F87-8924-079429421A64}"/>
    <cellStyle name="Normal 7 5 2 2 6" xfId="32190" xr:uid="{1B673597-D0BA-43DB-B7F4-99B99DD7A56B}"/>
    <cellStyle name="Normal 7 5 2 2 7" xfId="41314" xr:uid="{201E4AE6-1195-4A03-833B-70F6A60AF095}"/>
    <cellStyle name="Normal 7 5 2 3" xfId="5829" xr:uid="{16817E1D-2AA9-4444-A8F8-1A45686EE0D1}"/>
    <cellStyle name="Normal 7 5 2 3 2" xfId="12669" xr:uid="{EA181B17-C7F9-4F25-98F0-F6E0FA934436}"/>
    <cellStyle name="Normal 7 5 2 3 2 2" xfId="23537" xr:uid="{F5AAF7F6-A22E-402A-981C-DF8B7A9C1234}"/>
    <cellStyle name="Normal 7 5 2 3 2 3" xfId="38329" xr:uid="{013B3598-B74D-4103-9E0E-9BD28AEB7FD0}"/>
    <cellStyle name="Normal 7 5 2 3 3" xfId="17267" xr:uid="{389766FD-15E4-4869-B1DA-2F2F83A2DEA3}"/>
    <cellStyle name="Normal 7 5 2 3 4" xfId="28116" xr:uid="{929AB4F0-1B01-42C2-833F-8B81933F5AE4}"/>
    <cellStyle name="Normal 7 5 2 3 5" xfId="34364" xr:uid="{4F8A10B4-95B8-459F-B1C1-8113E02D6A55}"/>
    <cellStyle name="Normal 7 5 2 3 6" xfId="43390" xr:uid="{B6BFBEA1-7047-4ACF-9D3B-38FAC4B9BC88}"/>
    <cellStyle name="Normal 7 5 2 4" xfId="12670" xr:uid="{0894B85A-AEF8-440B-ACB2-7DF4A59681A2}"/>
    <cellStyle name="Normal 7 5 2 4 2" xfId="23538" xr:uid="{DAE6F05C-2E79-49A6-B168-DE5632503888}"/>
    <cellStyle name="Normal 7 5 2 4 3" xfId="36347" xr:uid="{4D67EA89-CAA7-44CC-A408-9CB0B0A9DAB2}"/>
    <cellStyle name="Normal 7 5 2 5" xfId="14211" xr:uid="{446C125F-70CD-492A-B675-D0B9EF58A4BE}"/>
    <cellStyle name="Normal 7 5 2 6" xfId="25060" xr:uid="{BA3C5F48-37B3-4627-8744-39DD85D76C4E}"/>
    <cellStyle name="Normal 7 5 2 7" xfId="31210" xr:uid="{70E7D755-F0D9-4083-B6F1-19C16FBED532}"/>
    <cellStyle name="Normal 7 5 2 8" xfId="40334" xr:uid="{3FB06847-30EC-49CA-B1B8-434F2DD9B65E}"/>
    <cellStyle name="Normal 7 5 3" xfId="3078" xr:uid="{E6816A78-DB33-40F0-B5DC-B83B1D2201D6}"/>
    <cellStyle name="Normal 7 5 3 2" xfId="6316" xr:uid="{45E8A982-0185-4192-94EE-5767DBBAEF5A}"/>
    <cellStyle name="Normal 7 5 3 2 2" xfId="12671" xr:uid="{AD66B4D8-7CBA-436F-8883-E6C022C3EB80}"/>
    <cellStyle name="Normal 7 5 3 2 2 2" xfId="23539" xr:uid="{BA59666E-AB10-4A02-9E22-CAFE0B956942}"/>
    <cellStyle name="Normal 7 5 3 2 2 3" xfId="39406" xr:uid="{B2D57817-0948-4890-BC68-91B4C1BCA2F6}"/>
    <cellStyle name="Normal 7 5 3 2 3" xfId="17754" xr:uid="{F6A5DEC9-0941-4499-A811-433A9A1C1953}"/>
    <cellStyle name="Normal 7 5 3 2 4" xfId="28603" xr:uid="{061923AC-FDFF-452F-BC4A-210A3729C374}"/>
    <cellStyle name="Normal 7 5 3 2 5" xfId="35437" xr:uid="{E99FB8E1-72E7-4C4F-95C3-3E2BE7787B43}"/>
    <cellStyle name="Normal 7 5 3 2 6" xfId="43877" xr:uid="{4571A033-AD3E-496B-AA01-A74C65C47704}"/>
    <cellStyle name="Normal 7 5 3 3" xfId="12672" xr:uid="{5BF4AB98-7935-4380-85FF-D45A377CEBF0}"/>
    <cellStyle name="Normal 7 5 3 3 2" xfId="23540" xr:uid="{EC1BAEF4-2081-4B8B-9771-E7C453DE02A5}"/>
    <cellStyle name="Normal 7 5 3 3 3" xfId="37426" xr:uid="{12FC6416-E19A-435B-8D5E-9E789E8411BB}"/>
    <cellStyle name="Normal 7 5 3 4" xfId="14698" xr:uid="{24EB839E-4FAA-4E26-815C-B792C11D49B9}"/>
    <cellStyle name="Normal 7 5 3 5" xfId="25547" xr:uid="{32461BE1-C062-4BD2-8079-C83F57EF4A03}"/>
    <cellStyle name="Normal 7 5 3 6" xfId="31697" xr:uid="{8F061C3C-BB8D-4CD0-92BB-2FCBBDE22A60}"/>
    <cellStyle name="Normal 7 5 3 7" xfId="40821" xr:uid="{56F9E653-9A6D-459E-8FBB-D6D9409635CC}"/>
    <cellStyle name="Normal 7 5 4" xfId="4084" xr:uid="{DC1A8D3F-7670-4AD1-AFA6-055B9C23C1D4}"/>
    <cellStyle name="Normal 7 5 4 2" xfId="7316" xr:uid="{48C4FC23-67E1-46E3-9FC7-AF273272087D}"/>
    <cellStyle name="Normal 7 5 4 2 2" xfId="18754" xr:uid="{F51DA4AC-4B04-40CA-BD6A-92DA91E24697}"/>
    <cellStyle name="Normal 7 5 4 2 3" xfId="29603" xr:uid="{9F556439-DCDF-448B-B9E7-FD794E4F93F1}"/>
    <cellStyle name="Normal 7 5 4 2 4" xfId="37858" xr:uid="{D3495E28-CDDB-488A-B507-D5754FD6987D}"/>
    <cellStyle name="Normal 7 5 4 2 5" xfId="44877" xr:uid="{61F18DD4-FBC8-4F83-BCFE-FFA0414F96FA}"/>
    <cellStyle name="Normal 7 5 4 3" xfId="15698" xr:uid="{03D24A33-071B-4727-8506-D214FBF69130}"/>
    <cellStyle name="Normal 7 5 4 4" xfId="26547" xr:uid="{59E71C5F-0F1D-421F-8677-2C6A6079F564}"/>
    <cellStyle name="Normal 7 5 4 5" xfId="33284" xr:uid="{87BFCA60-B4CB-4CF2-B8D0-E524E989F5FA}"/>
    <cellStyle name="Normal 7 5 4 6" xfId="41821" xr:uid="{8A59FE81-9A99-4CE8-A08E-801CC76FD018}"/>
    <cellStyle name="Normal 7 5 5" xfId="4625" xr:uid="{CE8E2491-9DEE-4F16-A18E-241542444737}"/>
    <cellStyle name="Normal 7 5 5 2" xfId="7681" xr:uid="{E5FEBBCC-E057-4B4F-9B46-C78413FAFF4D}"/>
    <cellStyle name="Normal 7 5 5 2 2" xfId="19119" xr:uid="{6316367E-11CD-4333-B855-314DD0A115AF}"/>
    <cellStyle name="Normal 7 5 5 2 3" xfId="29968" xr:uid="{63896AA0-38E5-4837-8C0C-8CFB8211478A}"/>
    <cellStyle name="Normal 7 5 5 2 4" xfId="45242" xr:uid="{50A772EA-DC94-432F-92D2-91CD551929C2}"/>
    <cellStyle name="Normal 7 5 5 3" xfId="16063" xr:uid="{E6725768-F53E-4E1C-B79F-3616145D7967}"/>
    <cellStyle name="Normal 7 5 5 4" xfId="26912" xr:uid="{C6E8CDA5-4E8A-499E-A3C4-38305EC2612D}"/>
    <cellStyle name="Normal 7 5 5 5" xfId="35875" xr:uid="{8CEC9C8F-7AC4-4A0D-8EE2-81AA69B66D92}"/>
    <cellStyle name="Normal 7 5 5 6" xfId="42186" xr:uid="{FF4DFC37-7A02-40BC-9D23-14720B1DCB4B}"/>
    <cellStyle name="Normal 7 5 6" xfId="4987" xr:uid="{CDD5B2AC-6628-458A-8E21-561A2FD8A437}"/>
    <cellStyle name="Normal 7 5 6 2" xfId="8043" xr:uid="{A911BA84-7BDD-4023-86F2-966A70C20A18}"/>
    <cellStyle name="Normal 7 5 6 2 2" xfId="19481" xr:uid="{AFA53A49-21E7-478E-A9D0-96EB31DAE856}"/>
    <cellStyle name="Normal 7 5 6 2 3" xfId="30330" xr:uid="{F8B45BCD-6B27-4E3A-8649-F0229648B1B0}"/>
    <cellStyle name="Normal 7 5 6 2 4" xfId="45604" xr:uid="{0D0EFC16-E6B8-4921-B494-230BAA0E074B}"/>
    <cellStyle name="Normal 7 5 6 3" xfId="16425" xr:uid="{3A32E9CE-68E6-4CF5-9FE6-828C05018E27}"/>
    <cellStyle name="Normal 7 5 6 4" xfId="27274" xr:uid="{6492F973-8447-4C53-8259-5D0C6283723B}"/>
    <cellStyle name="Normal 7 5 6 5" xfId="42548" xr:uid="{1DFEE699-B61A-4FD9-9025-BD97270D78D5}"/>
    <cellStyle name="Normal 7 5 7" xfId="5336" xr:uid="{B9692468-CA10-45C9-8C6F-74E10857ACD8}"/>
    <cellStyle name="Normal 7 5 7 2" xfId="16774" xr:uid="{52F57E14-433F-4E50-B398-308380CDB817}"/>
    <cellStyle name="Normal 7 5 7 3" xfId="27623" xr:uid="{66DE32C3-1D85-4259-AA3B-5C56F635E7FD}"/>
    <cellStyle name="Normal 7 5 7 4" xfId="42897" xr:uid="{7557F269-AAEC-4D82-971D-07BBFDD36746}"/>
    <cellStyle name="Normal 7 5 8" xfId="13718" xr:uid="{3CEF1001-2917-4809-BBAC-4179AD5CCE9E}"/>
    <cellStyle name="Normal 7 5 9" xfId="24567" xr:uid="{67DA9B8E-0D9A-4868-947B-21C2DEF35975}"/>
    <cellStyle name="Normal 7 6" xfId="1125" xr:uid="{10AC8D2D-3F64-4A5E-851A-1EF518805507}"/>
    <cellStyle name="Normal 7 6 10" xfId="30731" xr:uid="{5276D957-4275-486E-9253-6D0A784C0ABA}"/>
    <cellStyle name="Normal 7 6 11" xfId="39842" xr:uid="{0147A248-1E4D-47B0-AE0A-66C7C76FCD0E}"/>
    <cellStyle name="Normal 7 6 2" xfId="2591" xr:uid="{AB5849A3-E673-42D5-AFE9-4DE94DD3379E}"/>
    <cellStyle name="Normal 7 6 2 2" xfId="3572" xr:uid="{D046307B-ACDF-44D1-87A3-A32446A5ECCD}"/>
    <cellStyle name="Normal 7 6 2 2 2" xfId="6810" xr:uid="{A841C8A4-9B9D-4789-94F2-1EC9D7860BD0}"/>
    <cellStyle name="Normal 7 6 2 2 2 2" xfId="12673" xr:uid="{0A6C2C0E-3485-4187-A115-57BF07525D3D}"/>
    <cellStyle name="Normal 7 6 2 2 2 2 2" xfId="23541" xr:uid="{CE7D28B2-6DBB-4A14-B215-CDEC9E299883}"/>
    <cellStyle name="Normal 7 6 2 2 2 2 3" xfId="39407" xr:uid="{85111112-D6B6-46FA-B38B-22DFA62EDFE1}"/>
    <cellStyle name="Normal 7 6 2 2 2 3" xfId="18248" xr:uid="{4256EB7F-771D-40B1-B681-0400E9B193AE}"/>
    <cellStyle name="Normal 7 6 2 2 2 4" xfId="29097" xr:uid="{A13D193B-8927-4791-B487-DB56512821CC}"/>
    <cellStyle name="Normal 7 6 2 2 2 5" xfId="35438" xr:uid="{7EBB4468-9385-4EC6-8B68-CCF3BF076880}"/>
    <cellStyle name="Normal 7 6 2 2 2 6" xfId="44371" xr:uid="{AF653012-869F-46FA-B56E-4127189A6C3F}"/>
    <cellStyle name="Normal 7 6 2 2 3" xfId="12674" xr:uid="{29E4499B-7ACC-45A0-8845-8DC9AA96B05B}"/>
    <cellStyle name="Normal 7 6 2 2 3 2" xfId="23542" xr:uid="{430C3C76-AF1E-47E7-86E9-5B2895293158}"/>
    <cellStyle name="Normal 7 6 2 2 3 3" xfId="37427" xr:uid="{162A8667-A20E-4735-9696-98346D472DFE}"/>
    <cellStyle name="Normal 7 6 2 2 4" xfId="15192" xr:uid="{E0E71AE4-E555-4C68-80CE-69B577D70400}"/>
    <cellStyle name="Normal 7 6 2 2 5" xfId="26041" xr:uid="{7BE5CD2E-90F6-4D7C-849B-C214939D78EF}"/>
    <cellStyle name="Normal 7 6 2 2 6" xfId="32191" xr:uid="{0F060F61-159A-4ED0-AD04-82BD8DEFB2B0}"/>
    <cellStyle name="Normal 7 6 2 2 7" xfId="41315" xr:uid="{368B928B-AEB5-4AD5-BD13-2940CD082286}"/>
    <cellStyle name="Normal 7 6 2 3" xfId="5830" xr:uid="{C9E93583-FA7F-4A3A-9DFB-277E95374956}"/>
    <cellStyle name="Normal 7 6 2 3 2" xfId="12675" xr:uid="{C98A8F1E-D00C-4A97-B541-237CEB23204C}"/>
    <cellStyle name="Normal 7 6 2 3 2 2" xfId="23543" xr:uid="{13C21503-9F21-4DD4-AE3D-56989F02444D}"/>
    <cellStyle name="Normal 7 6 2 3 2 3" xfId="38330" xr:uid="{A0C9D95C-EFEA-44BF-8992-1F08B16753E7}"/>
    <cellStyle name="Normal 7 6 2 3 3" xfId="17268" xr:uid="{DE7F6F48-D1B0-4559-82E2-C7DD95BC8C6A}"/>
    <cellStyle name="Normal 7 6 2 3 4" xfId="28117" xr:uid="{A19D9588-CA69-4272-AAAB-52244A00E1F5}"/>
    <cellStyle name="Normal 7 6 2 3 5" xfId="34365" xr:uid="{71D592A3-C7C2-4D38-9995-01818BBE6BE1}"/>
    <cellStyle name="Normal 7 6 2 3 6" xfId="43391" xr:uid="{46B5272E-FDF1-4B8F-8153-796E6D0D1326}"/>
    <cellStyle name="Normal 7 6 2 4" xfId="12676" xr:uid="{7B976A3D-C8E0-4A66-BC91-77AAFE2111AE}"/>
    <cellStyle name="Normal 7 6 2 4 2" xfId="23544" xr:uid="{E7FF3BFA-DF5B-46E3-BC25-270EBE119A73}"/>
    <cellStyle name="Normal 7 6 2 4 3" xfId="36348" xr:uid="{9699A688-B67B-4C75-978E-A240FFF24133}"/>
    <cellStyle name="Normal 7 6 2 5" xfId="14212" xr:uid="{3027CCE3-8B32-4C5C-BC38-2FDFD864C07B}"/>
    <cellStyle name="Normal 7 6 2 6" xfId="25061" xr:uid="{0F0CA4A3-63C2-491F-9091-A4848747B358}"/>
    <cellStyle name="Normal 7 6 2 7" xfId="31211" xr:uid="{75700E87-3A38-48CA-92FE-5B4CD1B6067F}"/>
    <cellStyle name="Normal 7 6 2 8" xfId="40335" xr:uid="{4C5D3C69-290D-4052-BA9F-F79D4FCE9340}"/>
    <cellStyle name="Normal 7 6 3" xfId="3079" xr:uid="{5FC503EF-CF75-47DC-BDD1-B2797A26614A}"/>
    <cellStyle name="Normal 7 6 3 2" xfId="6317" xr:uid="{94ED0318-5EDB-468F-9463-574628E7C5AA}"/>
    <cellStyle name="Normal 7 6 3 2 2" xfId="12677" xr:uid="{496193C3-4DE8-4265-9C0B-7916637657CC}"/>
    <cellStyle name="Normal 7 6 3 2 2 2" xfId="23545" xr:uid="{4FBCBD5D-65E9-4ECD-9AE0-23BBAF245617}"/>
    <cellStyle name="Normal 7 6 3 2 2 3" xfId="39408" xr:uid="{FFE2B37B-B82D-41C9-8A3C-AD6E0488C878}"/>
    <cellStyle name="Normal 7 6 3 2 3" xfId="17755" xr:uid="{A6BC60F8-4236-4F38-B487-7270252ACFBC}"/>
    <cellStyle name="Normal 7 6 3 2 4" xfId="28604" xr:uid="{15378C92-7F9A-4F27-A58A-AE48E7935142}"/>
    <cellStyle name="Normal 7 6 3 2 5" xfId="35439" xr:uid="{22696095-3373-4221-A6A2-0376B77F611F}"/>
    <cellStyle name="Normal 7 6 3 2 6" xfId="43878" xr:uid="{AA29DC97-0204-4D49-887E-31637BE61739}"/>
    <cellStyle name="Normal 7 6 3 3" xfId="12678" xr:uid="{4D08E4E9-0423-42DF-9FE8-75FCADDB74DE}"/>
    <cellStyle name="Normal 7 6 3 3 2" xfId="23546" xr:uid="{B98F3B94-E993-497A-979F-8A13A0CAC76B}"/>
    <cellStyle name="Normal 7 6 3 3 3" xfId="37428" xr:uid="{427DAD72-A2C8-47D4-977F-03A57BC5AC5A}"/>
    <cellStyle name="Normal 7 6 3 4" xfId="14699" xr:uid="{22808B62-7F8C-4DC0-B80F-56E4876FBE4F}"/>
    <cellStyle name="Normal 7 6 3 5" xfId="25548" xr:uid="{E47799C4-4726-4E64-874B-A8C4957FE0DB}"/>
    <cellStyle name="Normal 7 6 3 6" xfId="31698" xr:uid="{678EC868-BC86-4FED-81C3-C38DE0208A24}"/>
    <cellStyle name="Normal 7 6 3 7" xfId="40822" xr:uid="{6956F2FC-4CDB-4264-8F8A-5B00A067DD79}"/>
    <cellStyle name="Normal 7 6 4" xfId="4085" xr:uid="{A1274634-0BBB-4F6E-82BC-B9923A56805A}"/>
    <cellStyle name="Normal 7 6 4 2" xfId="7317" xr:uid="{89CEDFA9-37CE-4C75-A5D6-130B8F8CDD37}"/>
    <cellStyle name="Normal 7 6 4 2 2" xfId="18755" xr:uid="{87B30A2A-361C-4148-8F7D-12AA727CF088}"/>
    <cellStyle name="Normal 7 6 4 2 3" xfId="29604" xr:uid="{0F85FCA2-3DE2-4681-BC5A-C5B4CEF60D47}"/>
    <cellStyle name="Normal 7 6 4 2 4" xfId="37859" xr:uid="{55A10A60-3798-4EF5-8C11-53273D55FB79}"/>
    <cellStyle name="Normal 7 6 4 2 5" xfId="44878" xr:uid="{CD256233-3139-40E5-9126-04D46018F0A3}"/>
    <cellStyle name="Normal 7 6 4 3" xfId="15699" xr:uid="{41D9D49F-09A1-47F4-BEA2-E6A4F1C851FA}"/>
    <cellStyle name="Normal 7 6 4 4" xfId="26548" xr:uid="{6C070258-D627-4645-AF33-B847FCBCAB6F}"/>
    <cellStyle name="Normal 7 6 4 5" xfId="33285" xr:uid="{AE2AC0EC-FA1A-4040-83DA-C92452FC276B}"/>
    <cellStyle name="Normal 7 6 4 6" xfId="41822" xr:uid="{CE209D95-D55A-4F89-80FF-4A6E184C4C36}"/>
    <cellStyle name="Normal 7 6 5" xfId="4626" xr:uid="{C579BA9D-E8DE-423F-AA12-5DD1C43475F1}"/>
    <cellStyle name="Normal 7 6 5 2" xfId="7682" xr:uid="{529CE2F5-2796-4753-937F-C327EA926BC2}"/>
    <cellStyle name="Normal 7 6 5 2 2" xfId="19120" xr:uid="{00DF8FBD-B1FE-4925-8A8C-FE4D997498E8}"/>
    <cellStyle name="Normal 7 6 5 2 3" xfId="29969" xr:uid="{FED746C5-BAC7-44C9-B9D5-6414F46D014F}"/>
    <cellStyle name="Normal 7 6 5 2 4" xfId="45243" xr:uid="{9FFBE8E1-41CE-41E2-8A9D-25E62D19CF51}"/>
    <cellStyle name="Normal 7 6 5 3" xfId="16064" xr:uid="{C6BD05B1-C269-404D-8BEF-210256A03B34}"/>
    <cellStyle name="Normal 7 6 5 4" xfId="26913" xr:uid="{F4B0D482-EFA4-4EAC-BEBC-246254C474EB}"/>
    <cellStyle name="Normal 7 6 5 5" xfId="35876" xr:uid="{51BE3C33-1D72-4643-B82D-62A5C203F004}"/>
    <cellStyle name="Normal 7 6 5 6" xfId="42187" xr:uid="{50923EE4-D2CE-42E6-8528-3D4F8A82A1CA}"/>
    <cellStyle name="Normal 7 6 6" xfId="4988" xr:uid="{A8BEFB01-467C-4916-B093-DC050FE94D0C}"/>
    <cellStyle name="Normal 7 6 6 2" xfId="8044" xr:uid="{A57885C5-8126-41C8-9E78-6F170A7A71A5}"/>
    <cellStyle name="Normal 7 6 6 2 2" xfId="19482" xr:uid="{A752B500-0134-4DA0-9A7E-14EC6AE2C3B8}"/>
    <cellStyle name="Normal 7 6 6 2 3" xfId="30331" xr:uid="{8D7A3900-8A5D-4349-846D-7B4AA20DB8F2}"/>
    <cellStyle name="Normal 7 6 6 2 4" xfId="45605" xr:uid="{FE26B771-2823-46B8-B8AD-5DCA220C874E}"/>
    <cellStyle name="Normal 7 6 6 3" xfId="16426" xr:uid="{3355DFDC-82C0-4B89-9AD0-73EACF4FA10F}"/>
    <cellStyle name="Normal 7 6 6 4" xfId="27275" xr:uid="{9D932347-29D8-44A2-AAEB-501733823E18}"/>
    <cellStyle name="Normal 7 6 6 5" xfId="42549" xr:uid="{3E64B7F0-F123-4D29-A4E4-ABA3BA3B9A57}"/>
    <cellStyle name="Normal 7 6 7" xfId="5337" xr:uid="{A5D584DE-2024-443E-A16D-EFF2C149F9ED}"/>
    <cellStyle name="Normal 7 6 7 2" xfId="16775" xr:uid="{2D3ACCF6-08E4-4AF5-BA6F-ABEA27015A6F}"/>
    <cellStyle name="Normal 7 6 7 3" xfId="27624" xr:uid="{D1A7BB01-4AFF-49D3-A919-F975F9CC555C}"/>
    <cellStyle name="Normal 7 6 7 4" xfId="42898" xr:uid="{D42004F2-F380-4304-A9DA-B5E251EA8A6D}"/>
    <cellStyle name="Normal 7 6 8" xfId="13719" xr:uid="{240BF9BE-9315-4D28-AAF3-260A4A5669C8}"/>
    <cellStyle name="Normal 7 6 9" xfId="24568" xr:uid="{02D965BB-02A0-46D3-B46B-E0D1595037A5}"/>
    <cellStyle name="Normal 7 7" xfId="1126" xr:uid="{ED0666CF-F975-42F1-BDB8-D5A17921D8A1}"/>
    <cellStyle name="Normal 7 8" xfId="2160" xr:uid="{8FCD728C-4BEE-4987-9791-FE129120A8C9}"/>
    <cellStyle name="Normal 7 8 2" xfId="2759" xr:uid="{D719007F-A5BE-4DEC-8F3C-4018620BCCE6}"/>
    <cellStyle name="Normal 7 8 2 2" xfId="3739" xr:uid="{AD420DD2-46DD-449D-99E1-917A7BE214EA}"/>
    <cellStyle name="Normal 7 8 2 2 2" xfId="6977" xr:uid="{5BDB6078-8621-483F-93CE-3D0D4B15C915}"/>
    <cellStyle name="Normal 7 8 2 2 2 2" xfId="12679" xr:uid="{BBC62A8D-CFD3-42B1-8FD0-E4A2F2EE87D8}"/>
    <cellStyle name="Normal 7 8 2 2 2 2 2" xfId="23547" xr:uid="{85E538DF-C06D-448E-8806-63665ED968B2}"/>
    <cellStyle name="Normal 7 8 2 2 2 2 3" xfId="39410" xr:uid="{B354698F-89D3-4A18-8BE2-AE710E16C02C}"/>
    <cellStyle name="Normal 7 8 2 2 2 3" xfId="18415" xr:uid="{231C47EC-36FA-401F-AA8F-40C073B90013}"/>
    <cellStyle name="Normal 7 8 2 2 2 4" xfId="29264" xr:uid="{F77BD768-25B4-4A3A-8D0B-9FFBBA80C05D}"/>
    <cellStyle name="Normal 7 8 2 2 2 5" xfId="35441" xr:uid="{B145A3EE-987E-406A-9B0A-D284DA299059}"/>
    <cellStyle name="Normal 7 8 2 2 2 6" xfId="44538" xr:uid="{780A1F62-6EAD-4EA8-ACD1-7A8594DCD646}"/>
    <cellStyle name="Normal 7 8 2 2 3" xfId="12680" xr:uid="{7129042D-3417-4F3B-A6E6-1B754F6BEAC1}"/>
    <cellStyle name="Normal 7 8 2 2 3 2" xfId="23548" xr:uid="{F02EDA14-EE84-4A91-B232-0261927322B9}"/>
    <cellStyle name="Normal 7 8 2 2 3 3" xfId="37430" xr:uid="{AD89BCEC-14E7-4F7D-8B72-7B4359E79CBE}"/>
    <cellStyle name="Normal 7 8 2 2 4" xfId="15359" xr:uid="{9F623567-5B82-40ED-B44C-D90A4D066CCB}"/>
    <cellStyle name="Normal 7 8 2 2 5" xfId="26208" xr:uid="{ADCC75C4-1755-4F5E-8DB7-C47F3BCB4A69}"/>
    <cellStyle name="Normal 7 8 2 2 6" xfId="32358" xr:uid="{43B48EA2-38F3-4761-9558-778C1F2C3C67}"/>
    <cellStyle name="Normal 7 8 2 2 7" xfId="41482" xr:uid="{A5314B48-D05F-4A08-8AFD-70478DC3B30E}"/>
    <cellStyle name="Normal 7 8 2 3" xfId="5997" xr:uid="{CA96B7EF-B40A-48F2-A54B-7B23E89184B0}"/>
    <cellStyle name="Normal 7 8 2 3 2" xfId="12681" xr:uid="{87693D6D-43A0-411C-85CA-3414122151F0}"/>
    <cellStyle name="Normal 7 8 2 3 2 2" xfId="23549" xr:uid="{F88A4969-8696-4976-B181-E3D08CC72AF0}"/>
    <cellStyle name="Normal 7 8 2 3 2 3" xfId="39409" xr:uid="{F98093B3-9F39-4C96-A484-02A0B60CFACA}"/>
    <cellStyle name="Normal 7 8 2 3 3" xfId="17435" xr:uid="{275D8954-F6F8-4779-B793-FCC80ABD8AD6}"/>
    <cellStyle name="Normal 7 8 2 3 4" xfId="28284" xr:uid="{014B60FF-CB7A-40B8-A0B9-AA6BAE2558CF}"/>
    <cellStyle name="Normal 7 8 2 3 5" xfId="35440" xr:uid="{7B209157-6C4A-48BC-B993-FFABEB445E3B}"/>
    <cellStyle name="Normal 7 8 2 3 6" xfId="43558" xr:uid="{745FBCE0-F7E2-4BD6-A478-3CB507346C87}"/>
    <cellStyle name="Normal 7 8 2 4" xfId="12682" xr:uid="{2107D0EB-401A-4D2D-A718-B14B02211F54}"/>
    <cellStyle name="Normal 7 8 2 4 2" xfId="23550" xr:uid="{786AA3A1-8EB6-4D60-A902-91F484047413}"/>
    <cellStyle name="Normal 7 8 2 4 3" xfId="37429" xr:uid="{12CDFCD7-2243-4CFD-BF03-F53ADF4487F1}"/>
    <cellStyle name="Normal 7 8 2 5" xfId="14379" xr:uid="{7251C5B0-3A86-47B3-A052-7072111E740A}"/>
    <cellStyle name="Normal 7 8 2 6" xfId="25228" xr:uid="{2F21044E-D955-4424-9222-ACE071068475}"/>
    <cellStyle name="Normal 7 8 2 7" xfId="31378" xr:uid="{C54EB4EC-E8D5-47EF-AF84-F5837AE28CDE}"/>
    <cellStyle name="Normal 7 8 2 8" xfId="40502" xr:uid="{1EB3CB6E-C7B5-4C91-910E-459845E35A67}"/>
    <cellStyle name="Normal 7 8 3" xfId="3246" xr:uid="{B501E739-6DBA-4C39-B57D-8C82E90293FF}"/>
    <cellStyle name="Normal 7 8 3 2" xfId="6484" xr:uid="{825ED2A0-255E-455D-9284-7ADB854AA4B5}"/>
    <cellStyle name="Normal 7 8 3 2 2" xfId="12683" xr:uid="{139D7DFB-36B6-434E-B9DA-3384C4A668DA}"/>
    <cellStyle name="Normal 7 8 3 2 2 2" xfId="23551" xr:uid="{B1158563-FDC1-41A6-87F3-9906836EA53C}"/>
    <cellStyle name="Normal 7 8 3 2 2 3" xfId="39411" xr:uid="{07302585-E322-4658-B689-C53650018482}"/>
    <cellStyle name="Normal 7 8 3 2 3" xfId="17922" xr:uid="{A4917BFD-711C-4890-84F4-494A5D898C59}"/>
    <cellStyle name="Normal 7 8 3 2 4" xfId="28771" xr:uid="{E09781EC-2869-46F1-B15A-F520EDD304E7}"/>
    <cellStyle name="Normal 7 8 3 2 5" xfId="35442" xr:uid="{5CCB5077-202A-4C7A-A715-5A3E51905B61}"/>
    <cellStyle name="Normal 7 8 3 2 6" xfId="44045" xr:uid="{7714E559-A1BD-4DA9-962F-258AFDE78D29}"/>
    <cellStyle name="Normal 7 8 3 3" xfId="12684" xr:uid="{716AB47A-A99B-48CA-8044-6765FB431E77}"/>
    <cellStyle name="Normal 7 8 3 3 2" xfId="23552" xr:uid="{07C76D67-0A42-4135-B031-90D4ECBF5B7D}"/>
    <cellStyle name="Normal 7 8 3 3 3" xfId="37431" xr:uid="{82C7E6C0-C016-4E56-B960-F6A9F399C220}"/>
    <cellStyle name="Normal 7 8 3 4" xfId="14866" xr:uid="{D7E4E45D-415A-4955-B600-A910947E07A3}"/>
    <cellStyle name="Normal 7 8 3 5" xfId="25715" xr:uid="{BAF148AF-9657-48A3-BC4A-23FF79643FC7}"/>
    <cellStyle name="Normal 7 8 3 6" xfId="31865" xr:uid="{9B9D98A8-3D79-43CB-B2F0-5B881DD1C77C}"/>
    <cellStyle name="Normal 7 8 3 7" xfId="40989" xr:uid="{6D5A73A1-B827-483F-ABB6-6018A3AFE204}"/>
    <cellStyle name="Normal 7 8 4" xfId="5504" xr:uid="{2CCDE466-391B-496C-A36F-42890DB58D5E}"/>
    <cellStyle name="Normal 7 8 4 2" xfId="12685" xr:uid="{54831CC5-47D2-4CD7-A20F-DDBB4C5C3C68}"/>
    <cellStyle name="Normal 7 8 4 2 2" xfId="23553" xr:uid="{23C13779-A2FB-4F4F-AD4A-6FFA566B58FC}"/>
    <cellStyle name="Normal 7 8 4 2 3" xfId="38331" xr:uid="{A31AF004-A25F-4D27-BBC0-6FBAFC1231D6}"/>
    <cellStyle name="Normal 7 8 4 3" xfId="16942" xr:uid="{C0160D04-5600-481D-B8D3-D37FEE849F7D}"/>
    <cellStyle name="Normal 7 8 4 4" xfId="27791" xr:uid="{1818240F-D8AC-4C7A-A768-38BA6C4DCDD0}"/>
    <cellStyle name="Normal 7 8 4 5" xfId="34366" xr:uid="{A3F8CCAB-F08B-43F7-9293-19223343B0C6}"/>
    <cellStyle name="Normal 7 8 4 6" xfId="43065" xr:uid="{D73BADFF-F76B-4A75-94B6-E56B3696F510}"/>
    <cellStyle name="Normal 7 8 5" xfId="12686" xr:uid="{80745664-8466-4EEC-B87A-AB48DA5F2799}"/>
    <cellStyle name="Normal 7 8 5 2" xfId="23554" xr:uid="{B48E7C2A-A08B-4B2E-80B6-76C1B168B296}"/>
    <cellStyle name="Normal 7 8 5 3" xfId="36349" xr:uid="{B044711D-8F25-42E5-AB4D-339FEDDAC600}"/>
    <cellStyle name="Normal 7 8 6" xfId="13886" xr:uid="{47DAA818-F195-4D62-AEF2-3452D3160600}"/>
    <cellStyle name="Normal 7 8 7" xfId="24735" xr:uid="{0AF79F94-C740-4A9B-AC61-4CA4A94327DE}"/>
    <cellStyle name="Normal 7 8 8" xfId="30888" xr:uid="{2A9E5818-259F-4098-B7B9-3408533768FB}"/>
    <cellStyle name="Normal 7 8 9" xfId="40009" xr:uid="{603256E7-4AF9-4EA4-A2CB-613BBAB9D242}"/>
    <cellStyle name="Normal 7 9" xfId="2161" xr:uid="{5453C674-40BA-4BB2-95C0-09D01E1C4827}"/>
    <cellStyle name="Normal 7 9 2" xfId="2760" xr:uid="{48FCB111-3871-4420-A25D-18267E84D817}"/>
    <cellStyle name="Normal 7 9 2 2" xfId="3740" xr:uid="{EB463A83-F2AA-4D8E-BA76-D11F17FE6C68}"/>
    <cellStyle name="Normal 7 9 2 2 2" xfId="6978" xr:uid="{6FA064C5-B55C-47EE-8E22-600789533045}"/>
    <cellStyle name="Normal 7 9 2 2 2 2" xfId="12687" xr:uid="{CA809939-69D9-4E5C-913A-6DC9833FA8A3}"/>
    <cellStyle name="Normal 7 9 2 2 2 2 2" xfId="23555" xr:uid="{83D292D1-F81D-4894-9CFD-37720BEBE484}"/>
    <cellStyle name="Normal 7 9 2 2 2 2 3" xfId="39413" xr:uid="{ED912157-E02D-46C6-82D6-1C99CA6FEBA3}"/>
    <cellStyle name="Normal 7 9 2 2 2 3" xfId="18416" xr:uid="{8084B4CA-23E2-4425-8130-B0914625687C}"/>
    <cellStyle name="Normal 7 9 2 2 2 4" xfId="29265" xr:uid="{584D7B4F-B6E3-488D-8740-FBBA4BD7FF07}"/>
    <cellStyle name="Normal 7 9 2 2 2 5" xfId="35444" xr:uid="{281ECD50-6367-4BA7-9E17-9D406E77DDFC}"/>
    <cellStyle name="Normal 7 9 2 2 2 6" xfId="44539" xr:uid="{710240F4-8791-469E-B452-748DEED9F3EB}"/>
    <cellStyle name="Normal 7 9 2 2 3" xfId="12688" xr:uid="{3E151AB9-4461-4A5E-9F6B-E64E3600DC98}"/>
    <cellStyle name="Normal 7 9 2 2 3 2" xfId="23556" xr:uid="{30BEC008-A71A-457C-9485-1988AA16CF9D}"/>
    <cellStyle name="Normal 7 9 2 2 3 3" xfId="37433" xr:uid="{029A1C63-2581-4159-9FBE-22FB8410E75D}"/>
    <cellStyle name="Normal 7 9 2 2 4" xfId="15360" xr:uid="{6B818D05-34DA-43A4-B97F-6BC508AA3F6D}"/>
    <cellStyle name="Normal 7 9 2 2 5" xfId="26209" xr:uid="{26F5D861-04E6-4E75-97A9-5F023D0C83DA}"/>
    <cellStyle name="Normal 7 9 2 2 6" xfId="32359" xr:uid="{FCF6C2AA-8BA8-4895-B75A-ABBE38F81DDC}"/>
    <cellStyle name="Normal 7 9 2 2 7" xfId="41483" xr:uid="{7B25303E-3777-43A9-B30F-9A26A5EA102B}"/>
    <cellStyle name="Normal 7 9 2 3" xfId="5998" xr:uid="{F329D3E6-D3CF-435B-A471-8DDC4B0E2F33}"/>
    <cellStyle name="Normal 7 9 2 3 2" xfId="12689" xr:uid="{09B74932-A940-4217-8846-7F964525B8B0}"/>
    <cellStyle name="Normal 7 9 2 3 2 2" xfId="23557" xr:uid="{F9B7135A-018C-49F9-A121-6604F8B90062}"/>
    <cellStyle name="Normal 7 9 2 3 2 3" xfId="39412" xr:uid="{EF394846-5AB8-43A8-A568-567537B0B6CC}"/>
    <cellStyle name="Normal 7 9 2 3 3" xfId="17436" xr:uid="{4A649ECA-719B-4530-B90E-CB151E6435DF}"/>
    <cellStyle name="Normal 7 9 2 3 4" xfId="28285" xr:uid="{5297EBC9-B51A-476A-A365-002D9A08B4B0}"/>
    <cellStyle name="Normal 7 9 2 3 5" xfId="35443" xr:uid="{A0E69F69-3BB8-4A28-866D-7450937D2D10}"/>
    <cellStyle name="Normal 7 9 2 3 6" xfId="43559" xr:uid="{6172AFAF-C403-407C-8D19-870E8AE5E772}"/>
    <cellStyle name="Normal 7 9 2 4" xfId="12690" xr:uid="{73DCB0A1-358F-42DE-82B3-6DAE6E266464}"/>
    <cellStyle name="Normal 7 9 2 4 2" xfId="23558" xr:uid="{91A1AC15-CC62-413C-AAC1-7DA691D7416B}"/>
    <cellStyle name="Normal 7 9 2 4 3" xfId="37432" xr:uid="{4DE44E8D-69EE-48F0-AD63-CAAD811536ED}"/>
    <cellStyle name="Normal 7 9 2 5" xfId="14380" xr:uid="{EED27FC7-A704-4B8F-BA80-41B3FB3F9DDB}"/>
    <cellStyle name="Normal 7 9 2 6" xfId="25229" xr:uid="{CC046A68-8433-4E2F-B56D-CA3222A53B0D}"/>
    <cellStyle name="Normal 7 9 2 7" xfId="31379" xr:uid="{09F826B5-64BC-455B-BE53-5DE1A1E68395}"/>
    <cellStyle name="Normal 7 9 2 8" xfId="40503" xr:uid="{9CC3616B-8496-466D-B6AF-B2E942BAFB07}"/>
    <cellStyle name="Normal 7 9 3" xfId="3247" xr:uid="{4ABAAC16-75DB-4C31-A15C-526053251FAE}"/>
    <cellStyle name="Normal 7 9 3 2" xfId="6485" xr:uid="{D5FF8E74-2523-4DFF-8E56-13CA6579221A}"/>
    <cellStyle name="Normal 7 9 3 2 2" xfId="12691" xr:uid="{5F2C62D4-A5B3-47E6-BA09-47A3B0D2A31E}"/>
    <cellStyle name="Normal 7 9 3 2 2 2" xfId="23559" xr:uid="{01FAD3DA-4A1F-4AC2-898E-D33DB2DD3BBE}"/>
    <cellStyle name="Normal 7 9 3 2 2 3" xfId="39414" xr:uid="{0B46D5ED-12F4-470F-B34D-F9F77A10E7D4}"/>
    <cellStyle name="Normal 7 9 3 2 3" xfId="17923" xr:uid="{8D75E310-AE8B-4F69-8996-5A1BDF60E156}"/>
    <cellStyle name="Normal 7 9 3 2 4" xfId="28772" xr:uid="{43B94952-FEE0-4117-BA90-21CEADDEDE2F}"/>
    <cellStyle name="Normal 7 9 3 2 5" xfId="35445" xr:uid="{2192BA1D-527A-4C49-87FD-8E61C8BAAD0E}"/>
    <cellStyle name="Normal 7 9 3 2 6" xfId="44046" xr:uid="{A1BC4465-A335-434F-8B95-3A1F610AD023}"/>
    <cellStyle name="Normal 7 9 3 3" xfId="12692" xr:uid="{5BFB3DD4-ED17-441F-B728-E4900711E681}"/>
    <cellStyle name="Normal 7 9 3 3 2" xfId="23560" xr:uid="{E7B64D43-E7F8-4691-AF99-87E68DB02B4B}"/>
    <cellStyle name="Normal 7 9 3 3 3" xfId="37434" xr:uid="{0E519248-1417-4B20-AE34-EEE16F06C4BA}"/>
    <cellStyle name="Normal 7 9 3 4" xfId="14867" xr:uid="{D6C266D3-B699-4AA9-A3B1-21B5B3A5DC66}"/>
    <cellStyle name="Normal 7 9 3 5" xfId="25716" xr:uid="{A78D4824-9DCE-42FD-8CB8-C2E25A05C8EE}"/>
    <cellStyle name="Normal 7 9 3 6" xfId="31866" xr:uid="{EBCED0C9-DAF0-466A-B35C-5FC872DF3AAF}"/>
    <cellStyle name="Normal 7 9 3 7" xfId="40990" xr:uid="{3BA8B389-35BB-4DD0-903D-B57570A340B0}"/>
    <cellStyle name="Normal 7 9 4" xfId="5505" xr:uid="{1A2CEFD1-3EBC-48A1-B301-5C798427E911}"/>
    <cellStyle name="Normal 7 9 4 2" xfId="12693" xr:uid="{307FCAE5-9B11-4C95-A38B-A2D3D6C5264C}"/>
    <cellStyle name="Normal 7 9 4 2 2" xfId="23561" xr:uid="{718BBEBA-2337-4758-B26C-7D8D55D79575}"/>
    <cellStyle name="Normal 7 9 4 2 3" xfId="38332" xr:uid="{DFA88C42-5684-4951-8C8E-99138ED31D9D}"/>
    <cellStyle name="Normal 7 9 4 3" xfId="16943" xr:uid="{F927164C-67D2-469F-9177-4A161F59575D}"/>
    <cellStyle name="Normal 7 9 4 4" xfId="27792" xr:uid="{3BD37871-E890-4148-B8D6-E669CF0E8326}"/>
    <cellStyle name="Normal 7 9 4 5" xfId="34367" xr:uid="{EAE39C57-8AFB-4E53-B77F-340F13B33AFC}"/>
    <cellStyle name="Normal 7 9 4 6" xfId="43066" xr:uid="{811842EC-C76C-4D06-81C7-642A46A5FB84}"/>
    <cellStyle name="Normal 7 9 5" xfId="12694" xr:uid="{1CF061A4-0819-4C54-926A-FE58779F017D}"/>
    <cellStyle name="Normal 7 9 5 2" xfId="23562" xr:uid="{82E2BD14-C623-4238-BC89-9822ADB50C8E}"/>
    <cellStyle name="Normal 7 9 5 3" xfId="36350" xr:uid="{8F601D21-5B91-4D27-BAF7-60F9C8C10E39}"/>
    <cellStyle name="Normal 7 9 6" xfId="13887" xr:uid="{4C83F54D-20B8-4E0D-BBAB-C82424A9D09B}"/>
    <cellStyle name="Normal 7 9 7" xfId="24736" xr:uid="{04DFA3D6-13C2-4718-BECC-A865D2532AB7}"/>
    <cellStyle name="Normal 7 9 8" xfId="30889" xr:uid="{726577D7-0342-4A0B-818F-430D9FAEAAA6}"/>
    <cellStyle name="Normal 7 9 9" xfId="40010" xr:uid="{07DD7AA1-5804-4186-BE14-A1B5AF13BC81}"/>
    <cellStyle name="Normal 70" xfId="8305" xr:uid="{7AD0DB4D-AACC-44EF-92AB-F182FD955B9F}"/>
    <cellStyle name="Normal 70 2" xfId="33286" xr:uid="{0A6DDDA2-E341-4807-9DE6-527B7B03F170}"/>
    <cellStyle name="Normal 70 3" xfId="45824" xr:uid="{BA26B890-2CED-42E7-9B4B-868B7FE805EA}"/>
    <cellStyle name="Normal 71" xfId="8333" xr:uid="{840CDA80-B79F-406D-8ADF-935F99739D87}"/>
    <cellStyle name="Normal 71 2" xfId="33287" xr:uid="{14CDA86D-03A3-4352-B7F9-7A72A0824AD8}"/>
    <cellStyle name="Normal 71 3" xfId="45825" xr:uid="{A61E3A8B-CE99-4DC5-8086-F0A6AFF4E24B}"/>
    <cellStyle name="Normal 72" xfId="8253" xr:uid="{E0F83D2A-865B-4332-9F69-6B6DEEEC09DB}"/>
    <cellStyle name="Normal 72 2" xfId="8338" xr:uid="{A6716F73-03D2-495A-AE13-B52AB83E8DAA}"/>
    <cellStyle name="Normal 73" xfId="8254" xr:uid="{D770E441-9770-4C1E-85ED-946BE9356A35}"/>
    <cellStyle name="Normal 73 2" xfId="8339" xr:uid="{7791DF82-63DC-4DB2-8E32-A7B9B4B874DE}"/>
    <cellStyle name="Normal 74" xfId="8255" xr:uid="{11D64EF9-FF16-4459-B52F-8C520285BECA}"/>
    <cellStyle name="Normal 74 2" xfId="8340" xr:uid="{2ECD40BD-3650-4DAF-846F-A855929BA256}"/>
    <cellStyle name="Normal 75" xfId="8341" xr:uid="{FAD47FB2-DC61-4A95-8582-5F031004F18D}"/>
    <cellStyle name="Normal 75 2" xfId="33288" xr:uid="{FF85EED5-A152-4D11-9E66-33A3442CFFF6}"/>
    <cellStyle name="Normal 75 3" xfId="45826" xr:uid="{62ED7EBF-6A18-436E-B134-11CF8F053B41}"/>
    <cellStyle name="Normal 76" xfId="8342" xr:uid="{08353D19-BFAE-4DDC-9A98-FBC52FBFA2BF}"/>
    <cellStyle name="Normal 76 2" xfId="33289" xr:uid="{0B554D2C-22E9-4914-B2F5-298A48EE6E7A}"/>
    <cellStyle name="Normal 76 3" xfId="45827" xr:uid="{3BDE5106-7DD6-44A0-A3F1-A2CE4E35A2B1}"/>
    <cellStyle name="Normal 77" xfId="8343" xr:uid="{DF975837-FD42-4EBA-A72A-9836A6A372FD}"/>
    <cellStyle name="Normal 77 2" xfId="33290" xr:uid="{1BE852D5-F1C1-4EB0-956B-F105F120671D}"/>
    <cellStyle name="Normal 77 3" xfId="45828" xr:uid="{64BE164D-2DC6-4EEC-BCBE-C22BD71EB5CD}"/>
    <cellStyle name="Normal 78" xfId="8344" xr:uid="{C63C2BD3-C406-4D86-B056-A0598ACD2DC8}"/>
    <cellStyle name="Normal 78 2" xfId="33291" xr:uid="{FD50B374-C5EA-4021-BFE4-C4C29F89F7D3}"/>
    <cellStyle name="Normal 78 3" xfId="45829" xr:uid="{C1A7C68A-F4B5-42DB-AE89-52E38568E6CE}"/>
    <cellStyle name="Normal 79" xfId="8345" xr:uid="{E8EC6340-CDDD-40F0-B754-F01A972B0109}"/>
    <cellStyle name="Normal 79 2" xfId="33292" xr:uid="{BCBCF346-6E7C-4B98-8EDE-FF8EB183D62B}"/>
    <cellStyle name="Normal 79 3" xfId="45830" xr:uid="{069F2E70-D171-423B-962E-30B0C8F21ED5}"/>
    <cellStyle name="Normal 8" xfId="1127" xr:uid="{766F13C2-D1CD-47AF-A10F-B57020B14FF0}"/>
    <cellStyle name="Normal 8 10" xfId="2162" xr:uid="{830E1130-6F0F-4845-BF4E-6BB2AEF1777F}"/>
    <cellStyle name="Normal 8 10 2" xfId="2761" xr:uid="{1B245851-C902-47E6-9189-5B9E9527FCA2}"/>
    <cellStyle name="Normal 8 10 2 2" xfId="3741" xr:uid="{9C3731AF-DFCF-4C6A-856A-1C48AB1AD373}"/>
    <cellStyle name="Normal 8 10 2 2 2" xfId="6979" xr:uid="{F060C70A-FA20-4506-A554-36B7B08F9C14}"/>
    <cellStyle name="Normal 8 10 2 2 2 2" xfId="12695" xr:uid="{1E6B94A2-02E5-4F5B-A3AC-BFC8733D590A}"/>
    <cellStyle name="Normal 8 10 2 2 2 2 2" xfId="23563" xr:uid="{A748F6AA-D9B0-4D48-ABCA-FE369147DD41}"/>
    <cellStyle name="Normal 8 10 2 2 2 2 3" xfId="39416" xr:uid="{4AE1C1E3-9E19-468E-99EC-4BA6DF905B0C}"/>
    <cellStyle name="Normal 8 10 2 2 2 3" xfId="18417" xr:uid="{13A8E363-BE41-409A-B228-750007277AA2}"/>
    <cellStyle name="Normal 8 10 2 2 2 4" xfId="29266" xr:uid="{E77F3B2A-2159-4625-981E-09843A02715E}"/>
    <cellStyle name="Normal 8 10 2 2 2 5" xfId="35447" xr:uid="{D0DF8EA2-C59D-4FA3-AA22-52FFA5FA550F}"/>
    <cellStyle name="Normal 8 10 2 2 2 6" xfId="44540" xr:uid="{FD2368AE-E4EF-46F6-B3DB-C375B92BA080}"/>
    <cellStyle name="Normal 8 10 2 2 3" xfId="12696" xr:uid="{97D5654C-0FFA-4BA5-B194-C2E8E7564F1B}"/>
    <cellStyle name="Normal 8 10 2 2 3 2" xfId="23564" xr:uid="{8DEF3227-79C3-469B-A920-41BF9EED98D6}"/>
    <cellStyle name="Normal 8 10 2 2 3 3" xfId="37436" xr:uid="{34F5CD04-BCA9-416B-9A4A-9DDED78A5DFC}"/>
    <cellStyle name="Normal 8 10 2 2 4" xfId="15361" xr:uid="{3D98635B-5671-4510-833F-44FEFED373EB}"/>
    <cellStyle name="Normal 8 10 2 2 5" xfId="26210" xr:uid="{9638CE2C-50F4-475B-89F1-34DB82C3699B}"/>
    <cellStyle name="Normal 8 10 2 2 6" xfId="32360" xr:uid="{E7844F52-DE03-4A5B-A3AE-E4C7EE77A739}"/>
    <cellStyle name="Normal 8 10 2 2 7" xfId="41484" xr:uid="{4A8E5305-3209-423F-9A65-BD6544AD5F44}"/>
    <cellStyle name="Normal 8 10 2 3" xfId="5999" xr:uid="{841A6025-4A78-46BE-BC07-3F697F0CEEBA}"/>
    <cellStyle name="Normal 8 10 2 3 2" xfId="12697" xr:uid="{38B854A3-D16A-4383-AB50-495CA997AC5E}"/>
    <cellStyle name="Normal 8 10 2 3 2 2" xfId="23565" xr:uid="{9708AFBB-63ED-43BB-823A-B6E01C3DA4B5}"/>
    <cellStyle name="Normal 8 10 2 3 2 3" xfId="39415" xr:uid="{6EDC4C22-57CF-4658-9971-6816162037FC}"/>
    <cellStyle name="Normal 8 10 2 3 3" xfId="17437" xr:uid="{114583A9-B757-43E3-9DB9-764BBCB0056D}"/>
    <cellStyle name="Normal 8 10 2 3 4" xfId="28286" xr:uid="{783F168D-A8CE-4FF7-95DF-FF475599FFB7}"/>
    <cellStyle name="Normal 8 10 2 3 5" xfId="35446" xr:uid="{6E2AE274-D7EC-4105-A796-E464B42D8347}"/>
    <cellStyle name="Normal 8 10 2 3 6" xfId="43560" xr:uid="{DBA761DD-E633-42F8-951E-6AA31752A68A}"/>
    <cellStyle name="Normal 8 10 2 4" xfId="12698" xr:uid="{7FBCEF12-9368-4EDE-8ECF-65364A037963}"/>
    <cellStyle name="Normal 8 10 2 4 2" xfId="23566" xr:uid="{5E0661C3-F51E-4BE8-894C-FD7A8876E58B}"/>
    <cellStyle name="Normal 8 10 2 4 3" xfId="37435" xr:uid="{EF607CA3-3532-4259-B37E-170AE9BC6FA6}"/>
    <cellStyle name="Normal 8 10 2 5" xfId="14381" xr:uid="{E82BA088-A37A-455A-A202-A6D14093A886}"/>
    <cellStyle name="Normal 8 10 2 6" xfId="25230" xr:uid="{48490463-14D6-45E1-AC13-412FB99137EC}"/>
    <cellStyle name="Normal 8 10 2 7" xfId="31380" xr:uid="{8A60A823-7DDD-4239-81F8-28C8A4EF807D}"/>
    <cellStyle name="Normal 8 10 2 8" xfId="40504" xr:uid="{1918D245-4810-4310-A87C-5741A06D19D8}"/>
    <cellStyle name="Normal 8 10 3" xfId="3248" xr:uid="{D705A529-6973-437E-A6E4-C0B752EDF06F}"/>
    <cellStyle name="Normal 8 10 3 2" xfId="6486" xr:uid="{E30C486A-E5A1-4AF5-9194-FC7E3E425227}"/>
    <cellStyle name="Normal 8 10 3 2 2" xfId="12699" xr:uid="{10A09EBB-3313-4D2E-8B7B-C82391CF78D8}"/>
    <cellStyle name="Normal 8 10 3 2 2 2" xfId="23567" xr:uid="{8383BC64-7CA7-4FB1-9012-A386E5537B97}"/>
    <cellStyle name="Normal 8 10 3 2 2 3" xfId="39417" xr:uid="{D95CEE3F-8C27-4011-B665-CF1BE4DB3B36}"/>
    <cellStyle name="Normal 8 10 3 2 3" xfId="17924" xr:uid="{4265B2FE-75D2-4D7C-BE1A-5BBA16F38046}"/>
    <cellStyle name="Normal 8 10 3 2 4" xfId="28773" xr:uid="{2F41755E-0104-4E38-B571-523C1423614E}"/>
    <cellStyle name="Normal 8 10 3 2 5" xfId="35448" xr:uid="{FA7798EC-CD82-4A71-83E3-8CA91053DC73}"/>
    <cellStyle name="Normal 8 10 3 2 6" xfId="44047" xr:uid="{071DB1E1-ECA4-4443-9CAA-D43E3A4B0049}"/>
    <cellStyle name="Normal 8 10 3 3" xfId="12700" xr:uid="{618FC7B8-0246-4CED-A5CD-15071FFF40D0}"/>
    <cellStyle name="Normal 8 10 3 3 2" xfId="23568" xr:uid="{78CA776B-E9B5-41D9-844E-E0612D940A7C}"/>
    <cellStyle name="Normal 8 10 3 3 3" xfId="37437" xr:uid="{FAEC3563-9266-4357-AE40-5BD16DE10CEC}"/>
    <cellStyle name="Normal 8 10 3 4" xfId="14868" xr:uid="{94425BAC-1AF1-4312-9A78-A00AFE8990B2}"/>
    <cellStyle name="Normal 8 10 3 5" xfId="25717" xr:uid="{44414C4D-D9FF-4C80-B2E7-095ADB3C297C}"/>
    <cellStyle name="Normal 8 10 3 6" xfId="31867" xr:uid="{D5E7E33D-3E1A-4237-ADA0-8CF1E6E81C14}"/>
    <cellStyle name="Normal 8 10 3 7" xfId="40991" xr:uid="{4D457A3B-2AD3-4409-A2EE-824516F9F011}"/>
    <cellStyle name="Normal 8 10 4" xfId="4227" xr:uid="{5F633CD0-4542-4D12-95CB-FAC8ED843B85}"/>
    <cellStyle name="Normal 8 10 4 2" xfId="12701" xr:uid="{D0AC2210-11CF-45E5-BB0F-17F1E1AE319F}"/>
    <cellStyle name="Normal 8 10 4 2 2" xfId="23569" xr:uid="{9F871BCD-12F1-4F7E-A7BD-FFB6AD019BA0}"/>
    <cellStyle name="Normal 8 10 4 2 3" xfId="38333" xr:uid="{EC4A4396-1213-440F-ADD1-DF2BE2B0799A}"/>
    <cellStyle name="Normal 8 10 4 3" xfId="34368" xr:uid="{4388BF94-EE40-44EE-A368-254F64A73E19}"/>
    <cellStyle name="Normal 8 10 4 4" xfId="45831" xr:uid="{4EB9BFDE-7CC8-4621-AC77-809DEEAD84DA}"/>
    <cellStyle name="Normal 8 10 5" xfId="5506" xr:uid="{A9D0C69A-C598-4E95-9B6F-7CB042080DC0}"/>
    <cellStyle name="Normal 8 10 5 2" xfId="16944" xr:uid="{29735109-F8AA-4E80-8965-FC72C1145EA6}"/>
    <cellStyle name="Normal 8 10 5 3" xfId="27793" xr:uid="{737A564C-16B6-48E3-BC8F-963B8102BB92}"/>
    <cellStyle name="Normal 8 10 5 4" xfId="36351" xr:uid="{77750B70-0505-419F-B02B-39373A2A9C08}"/>
    <cellStyle name="Normal 8 10 5 5" xfId="43067" xr:uid="{EDD62573-3D6B-4F29-9A26-CE76BE30755F}"/>
    <cellStyle name="Normal 8 10 6" xfId="13888" xr:uid="{5E112941-168B-43BB-92E6-2C645C021963}"/>
    <cellStyle name="Normal 8 10 7" xfId="24737" xr:uid="{8B54428D-308A-4292-809B-CB75844485AB}"/>
    <cellStyle name="Normal 8 10 8" xfId="30890" xr:uid="{37E0EFCF-6D60-4C48-A354-F8F32A4953C8}"/>
    <cellStyle name="Normal 8 10 9" xfId="40011" xr:uid="{046B6D5B-E899-43CA-9DD8-7C902D7076D8}"/>
    <cellStyle name="Normal 8 11" xfId="2163" xr:uid="{FF4F76E3-ED50-4148-961C-1C6F3B2D4A34}"/>
    <cellStyle name="Normal 8 11 2" xfId="2762" xr:uid="{9B6DDD0A-672A-4999-8801-FC3A27DFC5AB}"/>
    <cellStyle name="Normal 8 11 2 2" xfId="3742" xr:uid="{22A7350F-849A-403B-9177-3A752FF3229E}"/>
    <cellStyle name="Normal 8 11 2 2 2" xfId="6980" xr:uid="{F696EE8A-322A-4983-8812-6F86A726674B}"/>
    <cellStyle name="Normal 8 11 2 2 2 2" xfId="12702" xr:uid="{C233DAC1-894E-455B-91F5-6A362D84E0E0}"/>
    <cellStyle name="Normal 8 11 2 2 2 2 2" xfId="23570" xr:uid="{92249E13-3417-4AF3-837F-B1BEF1948A2A}"/>
    <cellStyle name="Normal 8 11 2 2 2 2 3" xfId="39419" xr:uid="{9E9CE85A-A5E9-4442-AD26-41A0CFFA2F79}"/>
    <cellStyle name="Normal 8 11 2 2 2 3" xfId="18418" xr:uid="{4CEF371A-9BD5-432D-9EC9-D514DB9D040F}"/>
    <cellStyle name="Normal 8 11 2 2 2 4" xfId="29267" xr:uid="{321A9B3E-8326-4113-BD3C-38B68DD69E63}"/>
    <cellStyle name="Normal 8 11 2 2 2 5" xfId="35450" xr:uid="{79C33CE8-E0C8-4A7F-A2DE-CAE1D8F808D3}"/>
    <cellStyle name="Normal 8 11 2 2 2 6" xfId="44541" xr:uid="{6FAFA957-B0FF-4CC1-A5D9-37FB2C63583E}"/>
    <cellStyle name="Normal 8 11 2 2 3" xfId="12703" xr:uid="{FC7F4C27-455F-4B52-BCBB-78B7113B0612}"/>
    <cellStyle name="Normal 8 11 2 2 3 2" xfId="23571" xr:uid="{3C9F22D1-4D89-46CD-8BD4-AB5D9A4B4058}"/>
    <cellStyle name="Normal 8 11 2 2 3 3" xfId="37439" xr:uid="{A98A3FD4-EB34-4764-A24C-9C61C6D90131}"/>
    <cellStyle name="Normal 8 11 2 2 4" xfId="15362" xr:uid="{936193B7-D01F-40A7-8508-962BCF802960}"/>
    <cellStyle name="Normal 8 11 2 2 5" xfId="26211" xr:uid="{4F5A6052-9A83-4281-A416-6CB5C2791277}"/>
    <cellStyle name="Normal 8 11 2 2 6" xfId="32361" xr:uid="{C92A405C-00B0-403A-AA3A-874E1D06A030}"/>
    <cellStyle name="Normal 8 11 2 2 7" xfId="41485" xr:uid="{ED96F4EB-9F60-4B9F-BD3F-A8B2CBEB51E1}"/>
    <cellStyle name="Normal 8 11 2 3" xfId="6000" xr:uid="{2DA83E66-4A33-4322-B80D-E31CD909CC5B}"/>
    <cellStyle name="Normal 8 11 2 3 2" xfId="12704" xr:uid="{B1FAA712-2D76-42D2-A25B-82D0CFAB8717}"/>
    <cellStyle name="Normal 8 11 2 3 2 2" xfId="23572" xr:uid="{4318910C-88B5-44B9-894A-8A0C8073466E}"/>
    <cellStyle name="Normal 8 11 2 3 2 3" xfId="39418" xr:uid="{BA70F48C-E6BE-4662-803C-947099046C6B}"/>
    <cellStyle name="Normal 8 11 2 3 3" xfId="17438" xr:uid="{8F256EE8-39C9-47D1-87B1-51E7249FB793}"/>
    <cellStyle name="Normal 8 11 2 3 4" xfId="28287" xr:uid="{2CA79C23-F893-40BC-9BD5-636254DF5E86}"/>
    <cellStyle name="Normal 8 11 2 3 5" xfId="35449" xr:uid="{06F84DA5-8A73-498B-882F-A65D3D613E7E}"/>
    <cellStyle name="Normal 8 11 2 3 6" xfId="43561" xr:uid="{4AF43AD4-3B71-4E9A-AC3A-DACCB0FA5FDA}"/>
    <cellStyle name="Normal 8 11 2 4" xfId="12705" xr:uid="{D2E961AE-45F8-46D1-B0C5-B805F24B1102}"/>
    <cellStyle name="Normal 8 11 2 4 2" xfId="23573" xr:uid="{A2FDB1D6-47F0-4487-8F24-380601200B6A}"/>
    <cellStyle name="Normal 8 11 2 4 3" xfId="37438" xr:uid="{D3A4BBFD-9D4E-4F04-BC6E-F534D2C75CC3}"/>
    <cellStyle name="Normal 8 11 2 5" xfId="14382" xr:uid="{1FA9127C-3132-42C4-928B-EDE4DF1B41CC}"/>
    <cellStyle name="Normal 8 11 2 6" xfId="25231" xr:uid="{97253BFC-6B60-481F-B739-BFB93C48168C}"/>
    <cellStyle name="Normal 8 11 2 7" xfId="31381" xr:uid="{C94E5118-B513-4417-A01D-CB5829452032}"/>
    <cellStyle name="Normal 8 11 2 8" xfId="40505" xr:uid="{B3D119CC-A825-4AE8-896B-9BC4F2DC6D25}"/>
    <cellStyle name="Normal 8 11 3" xfId="3249" xr:uid="{0210E7FE-4892-452F-85FA-0D1714950FF6}"/>
    <cellStyle name="Normal 8 11 3 2" xfId="6487" xr:uid="{F714E738-F463-4E8D-8474-B6C33B54B56D}"/>
    <cellStyle name="Normal 8 11 3 2 2" xfId="12706" xr:uid="{E2503DD0-7239-499D-ABFE-9F5329B3C9B2}"/>
    <cellStyle name="Normal 8 11 3 2 2 2" xfId="23574" xr:uid="{6B052EA1-CAA2-4BEC-8B37-6446E762FE3F}"/>
    <cellStyle name="Normal 8 11 3 2 2 3" xfId="39420" xr:uid="{791D8A83-758C-478F-94DE-B900B6443F4E}"/>
    <cellStyle name="Normal 8 11 3 2 3" xfId="17925" xr:uid="{C51A1062-1EB1-4066-8822-A250420023D4}"/>
    <cellStyle name="Normal 8 11 3 2 4" xfId="28774" xr:uid="{E2C811CF-99BF-42F4-BD7A-E811481E0927}"/>
    <cellStyle name="Normal 8 11 3 2 5" xfId="35451" xr:uid="{ECF54B70-031D-44FB-8127-F9A04AB8E53B}"/>
    <cellStyle name="Normal 8 11 3 2 6" xfId="44048" xr:uid="{4D86AF07-BA59-4E19-89A0-FE378429C7CF}"/>
    <cellStyle name="Normal 8 11 3 3" xfId="12707" xr:uid="{A16E123C-A7CF-42B5-B899-8FE41502BCAB}"/>
    <cellStyle name="Normal 8 11 3 3 2" xfId="23575" xr:uid="{31F4CDDD-DCAE-4552-B4E3-66E21C4044E3}"/>
    <cellStyle name="Normal 8 11 3 3 3" xfId="37440" xr:uid="{AA126080-8C3E-4EA7-8FB4-C55F21BE415B}"/>
    <cellStyle name="Normal 8 11 3 4" xfId="14869" xr:uid="{AC9DF818-8A2B-468E-BDA5-C907F52EA29A}"/>
    <cellStyle name="Normal 8 11 3 5" xfId="25718" xr:uid="{84995AC3-2081-443A-93DC-955815499B03}"/>
    <cellStyle name="Normal 8 11 3 6" xfId="31868" xr:uid="{0E6C33EC-DC8C-45A2-982C-DC02CFEB3D86}"/>
    <cellStyle name="Normal 8 11 3 7" xfId="40992" xr:uid="{0720742B-E17C-4025-918B-81D8B349ACA8}"/>
    <cellStyle name="Normal 8 11 4" xfId="5507" xr:uid="{4341B043-ECF8-4678-B8A1-D923171F6A85}"/>
    <cellStyle name="Normal 8 11 4 2" xfId="12708" xr:uid="{DBB6AA1B-6CEE-4FC3-B569-6DEC174C543A}"/>
    <cellStyle name="Normal 8 11 4 2 2" xfId="23576" xr:uid="{134C71E3-140A-4287-AB3C-56849C874800}"/>
    <cellStyle name="Normal 8 11 4 2 3" xfId="38334" xr:uid="{CE742BAD-9E19-42E5-94FB-1A1E58FCCFED}"/>
    <cellStyle name="Normal 8 11 4 3" xfId="16945" xr:uid="{600478A1-B77B-4E58-989D-E903B00DF170}"/>
    <cellStyle name="Normal 8 11 4 4" xfId="27794" xr:uid="{10E159FE-71B5-424E-971D-CFBC1803645D}"/>
    <cellStyle name="Normal 8 11 4 5" xfId="34369" xr:uid="{EDDF7633-535A-473F-92F9-8A3EF5123FB5}"/>
    <cellStyle name="Normal 8 11 4 6" xfId="43068" xr:uid="{69DE6AB8-23CA-4237-8326-73500DAAB3B1}"/>
    <cellStyle name="Normal 8 11 5" xfId="12709" xr:uid="{40BE40AC-1FB4-423A-B333-CD1D609FE5CC}"/>
    <cellStyle name="Normal 8 11 5 2" xfId="23577" xr:uid="{AA752692-EADE-42B5-9B75-C9E33CC0F087}"/>
    <cellStyle name="Normal 8 11 5 3" xfId="36352" xr:uid="{94B6817A-E52D-4942-B550-6BC538FE5C39}"/>
    <cellStyle name="Normal 8 11 6" xfId="13889" xr:uid="{89834092-FD99-4636-A2E1-D0B20FAB249F}"/>
    <cellStyle name="Normal 8 11 7" xfId="24738" xr:uid="{23636553-A425-4C80-9544-C8B62AB82880}"/>
    <cellStyle name="Normal 8 11 8" xfId="30891" xr:uid="{D258391D-B0B0-4FA2-8131-3FF7CE808654}"/>
    <cellStyle name="Normal 8 11 9" xfId="40012" xr:uid="{8C777A39-C6E1-46A7-A56F-82FC8DBC4F67}"/>
    <cellStyle name="Normal 8 12" xfId="2592" xr:uid="{908C6D85-6A5C-40B0-A716-F7ACA8454EA4}"/>
    <cellStyle name="Normal 8 12 2" xfId="3573" xr:uid="{D7B1DDC8-EBE9-4009-BB2D-86FF140733CB}"/>
    <cellStyle name="Normal 8 12 2 2" xfId="6811" xr:uid="{F2C06956-B63B-4F94-911E-439248964816}"/>
    <cellStyle name="Normal 8 12 2 2 2" xfId="12710" xr:uid="{4B08FBB2-A484-4563-8F5F-AF25163FD0C3}"/>
    <cellStyle name="Normal 8 12 2 2 2 2" xfId="23578" xr:uid="{702CC474-624A-47CD-8DED-A2BB487DB150}"/>
    <cellStyle name="Normal 8 12 2 2 2 3" xfId="39421" xr:uid="{5CC6BA2A-C684-4577-9C25-8B2AF803B66F}"/>
    <cellStyle name="Normal 8 12 2 2 3" xfId="18249" xr:uid="{8BE0A249-509B-40A4-8D89-CC360F72F253}"/>
    <cellStyle name="Normal 8 12 2 2 4" xfId="29098" xr:uid="{0D3E422D-87B6-4E14-8CAE-DB57EE06625E}"/>
    <cellStyle name="Normal 8 12 2 2 5" xfId="35452" xr:uid="{8FD4146B-2A5C-4C97-B684-D24968A24675}"/>
    <cellStyle name="Normal 8 12 2 2 6" xfId="44372" xr:uid="{B5D3687F-3F14-4D20-B2C1-53EF0F31C582}"/>
    <cellStyle name="Normal 8 12 2 3" xfId="12711" xr:uid="{227951DE-7EE7-4460-8201-90BBFBC45324}"/>
    <cellStyle name="Normal 8 12 2 3 2" xfId="23579" xr:uid="{7DC990ED-FC32-4D65-B965-9450CE436B03}"/>
    <cellStyle name="Normal 8 12 2 3 3" xfId="37441" xr:uid="{516FA93A-5F1E-43C8-B494-A24A40E0F82A}"/>
    <cellStyle name="Normal 8 12 2 4" xfId="15193" xr:uid="{3EDBC4C5-C215-4A6F-87CD-A52D44B05D6D}"/>
    <cellStyle name="Normal 8 12 2 5" xfId="26042" xr:uid="{7A49EDEC-4094-4D4B-A0FC-8DCEDF89B4BF}"/>
    <cellStyle name="Normal 8 12 2 6" xfId="32192" xr:uid="{5582F183-301E-4A14-8007-830985935927}"/>
    <cellStyle name="Normal 8 12 2 7" xfId="41316" xr:uid="{30826A11-8D3D-47CF-AD4A-58F819661796}"/>
    <cellStyle name="Normal 8 12 3" xfId="5831" xr:uid="{F85E61FF-2E54-476E-923B-F5601CEB42ED}"/>
    <cellStyle name="Normal 8 12 3 2" xfId="12712" xr:uid="{46FA3743-9B8A-4D07-865D-D1AB61CE76DC}"/>
    <cellStyle name="Normal 8 12 3 2 2" xfId="23580" xr:uid="{6CCBD65C-39F1-43B7-B601-FDC6919D93FA}"/>
    <cellStyle name="Normal 8 12 3 2 3" xfId="38335" xr:uid="{96224DC6-4B7A-47AF-9B0B-0FF7D5E5C345}"/>
    <cellStyle name="Normal 8 12 3 3" xfId="17269" xr:uid="{1474B6E0-C48F-4152-949A-BBA7AEE4AD6B}"/>
    <cellStyle name="Normal 8 12 3 4" xfId="28118" xr:uid="{C502A5C3-3C5A-4FB6-90A6-054C72C88F14}"/>
    <cellStyle name="Normal 8 12 3 5" xfId="34370" xr:uid="{7D3446F8-90F6-4474-9BC7-90021669871B}"/>
    <cellStyle name="Normal 8 12 3 6" xfId="43392" xr:uid="{2D684232-6C2F-4685-AF2C-2224BC9D8C61}"/>
    <cellStyle name="Normal 8 12 4" xfId="12713" xr:uid="{18E998D7-BB13-4467-873C-773382402A7E}"/>
    <cellStyle name="Normal 8 12 4 2" xfId="23581" xr:uid="{9FBBD784-14FE-40B4-B1BA-1AF3B50CDDEE}"/>
    <cellStyle name="Normal 8 12 4 3" xfId="36353" xr:uid="{6A8AA40B-3DB5-4CA4-B33C-13E6109F764E}"/>
    <cellStyle name="Normal 8 12 5" xfId="14213" xr:uid="{3FF5A73A-D53C-46E6-8119-0160A813B199}"/>
    <cellStyle name="Normal 8 12 6" xfId="25062" xr:uid="{167422B4-12A5-495E-B727-C4786CFF02AA}"/>
    <cellStyle name="Normal 8 12 7" xfId="31212" xr:uid="{52E40F8D-F0BA-41BC-B733-85EE29B519A5}"/>
    <cellStyle name="Normal 8 12 8" xfId="40336" xr:uid="{DC48EACE-F1B9-43A1-92D3-4BEF683AE9DC}"/>
    <cellStyle name="Normal 8 13" xfId="3080" xr:uid="{33E479B7-3799-4F5E-B425-6A96E067A095}"/>
    <cellStyle name="Normal 8 13 2" xfId="6318" xr:uid="{D8D1E8DB-0B33-4A0D-9449-75B70B7B8005}"/>
    <cellStyle name="Normal 8 13 2 2" xfId="12714" xr:uid="{F7FE6656-BFBD-426F-AC4E-646121EEC049}"/>
    <cellStyle name="Normal 8 13 2 2 2" xfId="23582" xr:uid="{CC741681-ADC9-4877-9D22-6EE77AB22D4C}"/>
    <cellStyle name="Normal 8 13 2 2 3" xfId="39422" xr:uid="{66649F9D-9649-4A3B-AB4B-B9853A2269F7}"/>
    <cellStyle name="Normal 8 13 2 3" xfId="17756" xr:uid="{B6474B9E-ED09-4312-9A18-FFD1D1CF2291}"/>
    <cellStyle name="Normal 8 13 2 4" xfId="28605" xr:uid="{66DE41EC-EE8E-4C0B-89CA-0B1F23D7AF1A}"/>
    <cellStyle name="Normal 8 13 2 5" xfId="35453" xr:uid="{DE9DF8C1-7871-4599-A076-20F762472DBB}"/>
    <cellStyle name="Normal 8 13 2 6" xfId="43879" xr:uid="{C3E5D329-920F-452F-8762-E7E1C99BDB5D}"/>
    <cellStyle name="Normal 8 13 3" xfId="12715" xr:uid="{3D38F4D2-04E3-404F-928D-2B9CC791E2D9}"/>
    <cellStyle name="Normal 8 13 3 2" xfId="23583" xr:uid="{AA79921B-C8C9-4A36-9D77-D639142A0683}"/>
    <cellStyle name="Normal 8 13 3 3" xfId="37442" xr:uid="{05904738-CFFD-4A9A-8435-5CE7B4CDB02F}"/>
    <cellStyle name="Normal 8 13 4" xfId="14700" xr:uid="{6BB33EB2-98FE-49F7-9E89-BAE964A554EE}"/>
    <cellStyle name="Normal 8 13 5" xfId="25549" xr:uid="{3BC10D79-4CA0-44B7-B517-60D0F0030D37}"/>
    <cellStyle name="Normal 8 13 6" xfId="31699" xr:uid="{FBC042F6-910B-4B3A-9CE6-1CB30B854B80}"/>
    <cellStyle name="Normal 8 13 7" xfId="40823" xr:uid="{94A3534A-5D64-435F-A1AF-7DE2A895952F}"/>
    <cellStyle name="Normal 8 14" xfId="5338" xr:uid="{C028F9DB-A175-48C3-8ADD-27C24F4D40C6}"/>
    <cellStyle name="Normal 8 14 2" xfId="12716" xr:uid="{F00F369B-C57C-47C2-A01A-B55013B027E2}"/>
    <cellStyle name="Normal 8 14 2 2" xfId="23584" xr:uid="{3622F2EE-FBF3-4955-BC24-47595F9CDAA8}"/>
    <cellStyle name="Normal 8 14 2 3" xfId="37573" xr:uid="{2784988B-AD7B-4D30-B1D6-4D3DD1709E93}"/>
    <cellStyle name="Normal 8 14 3" xfId="16776" xr:uid="{F5959ED5-7B4B-41C0-A56E-54827BCF1140}"/>
    <cellStyle name="Normal 8 14 4" xfId="27625" xr:uid="{DB212375-F1DB-4356-98F2-2754F9D1A217}"/>
    <cellStyle name="Normal 8 14 5" xfId="33787" xr:uid="{4CC3A852-52A8-4A28-96B5-2A5FCD8BD790}"/>
    <cellStyle name="Normal 8 14 6" xfId="42899" xr:uid="{27B3968C-AE18-4274-B226-FC7113C1B8FA}"/>
    <cellStyle name="Normal 8 15" xfId="12717" xr:uid="{A65E1F62-B4B3-417E-9B14-21500FA2C775}"/>
    <cellStyle name="Normal 8 15 2" xfId="23585" xr:uid="{D85C387B-ED6D-4EE9-9AC1-62C00346BAB2}"/>
    <cellStyle name="Normal 8 15 3" xfId="35592" xr:uid="{53CB7652-0853-4510-87CF-D1783F4B842C}"/>
    <cellStyle name="Normal 8 16" xfId="13720" xr:uid="{1A23B103-8D7C-458F-A22B-2DC50DB41441}"/>
    <cellStyle name="Normal 8 17" xfId="24569" xr:uid="{4A90030A-0935-4207-A6C9-1BA98DBA011E}"/>
    <cellStyle name="Normal 8 18" xfId="30491" xr:uid="{8F0A1B8B-B20C-4032-895A-ABD138D7378A}"/>
    <cellStyle name="Normal 8 19" xfId="39843" xr:uid="{BEDC027E-A1FA-417A-BD89-626781E4A93F}"/>
    <cellStyle name="Normal 8 2" xfId="1128" xr:uid="{B5C36381-FD46-4104-8438-45E459884CDB}"/>
    <cellStyle name="Normal 8 2 10" xfId="13721" xr:uid="{E7D6795D-397B-45BE-811D-32ED41CE9181}"/>
    <cellStyle name="Normal 8 2 11" xfId="24570" xr:uid="{A26DF508-C456-42DA-87E7-16B510AA29CF}"/>
    <cellStyle name="Normal 8 2 12" xfId="30492" xr:uid="{E0159370-1F90-4796-ABC3-C7A565A6A356}"/>
    <cellStyle name="Normal 8 2 13" xfId="39844" xr:uid="{59CBD299-901C-48EB-B78E-614FE9B48FB0}"/>
    <cellStyle name="Normal 8 2 2" xfId="1129" xr:uid="{143962E8-7EF3-40A2-9B9A-CBB13C67F612}"/>
    <cellStyle name="Normal 8 2 2 10" xfId="24571" xr:uid="{68EC397E-9024-4F62-87AA-B5B6FDE5DF5A}"/>
    <cellStyle name="Normal 8 2 2 11" xfId="30732" xr:uid="{70768F0F-3185-4566-9A2B-3B5B1AC6F424}"/>
    <cellStyle name="Normal 8 2 2 12" xfId="39845" xr:uid="{B3D0116D-B89E-4BB2-B296-B935EB569A17}"/>
    <cellStyle name="Normal 8 2 2 2" xfId="1130" xr:uid="{FF2BDEA2-5C01-4220-9C4B-A3F0F889B041}"/>
    <cellStyle name="Normal 8 2 2 2 10" xfId="30733" xr:uid="{10DDA482-D8BC-4FF3-931E-6EEEE0816F57}"/>
    <cellStyle name="Normal 8 2 2 2 11" xfId="39846" xr:uid="{838B48F5-710D-43D1-A49D-BE0AAA4F49E2}"/>
    <cellStyle name="Normal 8 2 2 2 2" xfId="2595" xr:uid="{B2AB8AFB-CA90-4126-BF98-81D9B31FC030}"/>
    <cellStyle name="Normal 8 2 2 2 2 2" xfId="3576" xr:uid="{51A79DB4-EE52-436D-934B-EF5C4814435E}"/>
    <cellStyle name="Normal 8 2 2 2 2 2 2" xfId="6814" xr:uid="{1BA0B81E-135A-4B6E-9626-8A38927A21B0}"/>
    <cellStyle name="Normal 8 2 2 2 2 2 2 2" xfId="12718" xr:uid="{E6EBE1D3-B15D-4F49-87B8-97138E8DF4E9}"/>
    <cellStyle name="Normal 8 2 2 2 2 2 2 2 2" xfId="23586" xr:uid="{C95AF436-08C1-4B01-8CCB-36EADCE7BCD9}"/>
    <cellStyle name="Normal 8 2 2 2 2 2 2 2 3" xfId="39423" xr:uid="{847DB9AC-E1E2-4E54-9AD3-B511A0F92AB4}"/>
    <cellStyle name="Normal 8 2 2 2 2 2 2 3" xfId="18252" xr:uid="{E2B78269-0662-41C4-8E3F-88FC873CEB35}"/>
    <cellStyle name="Normal 8 2 2 2 2 2 2 4" xfId="29101" xr:uid="{66E83E63-AAA6-435B-B486-06DEE3EDA58D}"/>
    <cellStyle name="Normal 8 2 2 2 2 2 2 5" xfId="35454" xr:uid="{CF9A551B-A7DB-4026-A1B4-901992F2AA73}"/>
    <cellStyle name="Normal 8 2 2 2 2 2 2 6" xfId="44375" xr:uid="{09E8DD44-21AA-43F9-A343-29804ACBC068}"/>
    <cellStyle name="Normal 8 2 2 2 2 2 3" xfId="12719" xr:uid="{2DC728D0-1BB8-4DB7-B671-29F6FD48A27A}"/>
    <cellStyle name="Normal 8 2 2 2 2 2 3 2" xfId="23587" xr:uid="{570C2774-3796-45CC-8305-58F1B56CDA0C}"/>
    <cellStyle name="Normal 8 2 2 2 2 2 3 3" xfId="37443" xr:uid="{D576583E-C875-4EE6-AEE5-4C978E3D675E}"/>
    <cellStyle name="Normal 8 2 2 2 2 2 4" xfId="15196" xr:uid="{7CB85135-2A5A-43B0-BE45-4F4BCB286227}"/>
    <cellStyle name="Normal 8 2 2 2 2 2 5" xfId="26045" xr:uid="{7C03FD91-C605-4D8F-ACD5-0610700E3AE4}"/>
    <cellStyle name="Normal 8 2 2 2 2 2 6" xfId="32195" xr:uid="{5CFB9A4E-C118-42BA-B6C5-0C092AD498A9}"/>
    <cellStyle name="Normal 8 2 2 2 2 2 7" xfId="41319" xr:uid="{1B6B5A2E-5960-45BD-BF5A-30FA800EE11C}"/>
    <cellStyle name="Normal 8 2 2 2 2 3" xfId="5834" xr:uid="{B7B2833C-173E-4FEA-A115-63D51023B4E1}"/>
    <cellStyle name="Normal 8 2 2 2 2 3 2" xfId="12720" xr:uid="{B442C6B9-0414-4E73-A8E6-F9AEE7E542A9}"/>
    <cellStyle name="Normal 8 2 2 2 2 3 2 2" xfId="23588" xr:uid="{53F77043-3513-49D3-8E20-9C15CADF54C8}"/>
    <cellStyle name="Normal 8 2 2 2 2 3 2 3" xfId="38336" xr:uid="{F1FFC44E-4849-4871-BDA3-210E5E9B8FF5}"/>
    <cellStyle name="Normal 8 2 2 2 2 3 3" xfId="17272" xr:uid="{CEECF68E-0887-4D2B-A39D-C1F7F43E5782}"/>
    <cellStyle name="Normal 8 2 2 2 2 3 4" xfId="28121" xr:uid="{86984BF2-3F7C-48C1-BA10-AF3D0177869D}"/>
    <cellStyle name="Normal 8 2 2 2 2 3 5" xfId="34371" xr:uid="{12065A95-FB9E-4423-9D27-262EF1729598}"/>
    <cellStyle name="Normal 8 2 2 2 2 3 6" xfId="43395" xr:uid="{8EFD86F1-A291-4492-9319-6064664278C1}"/>
    <cellStyle name="Normal 8 2 2 2 2 4" xfId="12721" xr:uid="{DC321EE4-DD1D-4A85-BD4B-5636DC2D6789}"/>
    <cellStyle name="Normal 8 2 2 2 2 4 2" xfId="23589" xr:uid="{C86D6A9B-8E06-4162-A2DF-0515C1459761}"/>
    <cellStyle name="Normal 8 2 2 2 2 4 3" xfId="36354" xr:uid="{45DC70FC-4CE5-44F4-A2F4-60A5E929740A}"/>
    <cellStyle name="Normal 8 2 2 2 2 5" xfId="14216" xr:uid="{49BB29BE-7D89-42E5-BB30-752A3AEB346F}"/>
    <cellStyle name="Normal 8 2 2 2 2 6" xfId="25065" xr:uid="{F8FB1B23-83A8-4E94-AEF0-EDB9B99EF513}"/>
    <cellStyle name="Normal 8 2 2 2 2 7" xfId="31215" xr:uid="{C1E7BE48-C586-4466-B83F-DEE44A170A90}"/>
    <cellStyle name="Normal 8 2 2 2 2 8" xfId="40339" xr:uid="{E3CF7843-2ED0-4F8F-849B-DC7EBEB50BCA}"/>
    <cellStyle name="Normal 8 2 2 2 3" xfId="3083" xr:uid="{E650F14F-EB22-4766-84C1-BDD40C35888E}"/>
    <cellStyle name="Normal 8 2 2 2 3 2" xfId="6321" xr:uid="{E32E46E9-E803-4E0B-8F5C-7999D8E74488}"/>
    <cellStyle name="Normal 8 2 2 2 3 2 2" xfId="12722" xr:uid="{B2817C85-39D0-48A9-9ECF-AA7B8A92F8D3}"/>
    <cellStyle name="Normal 8 2 2 2 3 2 2 2" xfId="23590" xr:uid="{6A994087-D451-4263-9C76-70DF9DDCFA40}"/>
    <cellStyle name="Normal 8 2 2 2 3 2 2 3" xfId="39424" xr:uid="{A21CEC1E-A20D-4150-8FBF-70D8E0C0759A}"/>
    <cellStyle name="Normal 8 2 2 2 3 2 3" xfId="17759" xr:uid="{9EF5817B-A5A2-4839-A160-BE363CC5D57C}"/>
    <cellStyle name="Normal 8 2 2 2 3 2 4" xfId="28608" xr:uid="{00C0B0CD-4A4E-40D9-BEEB-6E3D8BE567C0}"/>
    <cellStyle name="Normal 8 2 2 2 3 2 5" xfId="35455" xr:uid="{317B1B5F-056D-4F13-9ED2-A7411743E758}"/>
    <cellStyle name="Normal 8 2 2 2 3 2 6" xfId="43882" xr:uid="{9F6B28FE-2BF7-4474-A468-7EC3A7023F48}"/>
    <cellStyle name="Normal 8 2 2 2 3 3" xfId="12723" xr:uid="{F45CD7FE-01F5-4CDE-8A3A-C1E528D1F6B8}"/>
    <cellStyle name="Normal 8 2 2 2 3 3 2" xfId="23591" xr:uid="{68DD6ACE-6685-4784-9B0D-D5E06438C763}"/>
    <cellStyle name="Normal 8 2 2 2 3 3 3" xfId="37444" xr:uid="{29A54219-3DD7-41D0-ADB6-D43C68BCE92D}"/>
    <cellStyle name="Normal 8 2 2 2 3 4" xfId="14703" xr:uid="{A2E14CB6-3CC1-4E7F-848E-1392E8C3539E}"/>
    <cellStyle name="Normal 8 2 2 2 3 5" xfId="25552" xr:uid="{780F86D2-E478-4F68-8217-E245162A4AF9}"/>
    <cellStyle name="Normal 8 2 2 2 3 6" xfId="31702" xr:uid="{FCA874DE-1BD2-42E7-B0C6-25145BB26B4D}"/>
    <cellStyle name="Normal 8 2 2 2 3 7" xfId="40826" xr:uid="{CF637652-40C6-4BA8-B23B-242962FC9325}"/>
    <cellStyle name="Normal 8 2 2 2 4" xfId="4088" xr:uid="{D70D59BB-920A-48B9-AC37-903178C21889}"/>
    <cellStyle name="Normal 8 2 2 2 4 2" xfId="7319" xr:uid="{3DF67085-74EA-4D7B-BEF9-E0B2EA6A43C7}"/>
    <cellStyle name="Normal 8 2 2 2 4 2 2" xfId="18757" xr:uid="{BA5107DC-CF88-4DB0-9652-4F3465306AB8}"/>
    <cellStyle name="Normal 8 2 2 2 4 2 3" xfId="29606" xr:uid="{0D3E9107-8434-4F4A-85A3-BDD5B2C7D8D7}"/>
    <cellStyle name="Normal 8 2 2 2 4 2 4" xfId="37861" xr:uid="{CA620863-FBAD-4832-838F-F8B669A2A47B}"/>
    <cellStyle name="Normal 8 2 2 2 4 2 5" xfId="44880" xr:uid="{23C075D7-0067-4C61-8B1B-7813C4CEF423}"/>
    <cellStyle name="Normal 8 2 2 2 4 3" xfId="15701" xr:uid="{3754DEEC-58C0-4002-BD4F-D543C6E24286}"/>
    <cellStyle name="Normal 8 2 2 2 4 4" xfId="26550" xr:uid="{F3CA16DE-04EE-4D45-A366-182DEAB995B9}"/>
    <cellStyle name="Normal 8 2 2 2 4 5" xfId="33293" xr:uid="{B0839FF8-84FA-45F3-B808-EA33A4AE2351}"/>
    <cellStyle name="Normal 8 2 2 2 4 6" xfId="41824" xr:uid="{B585864F-475F-467B-963D-DD679D7E9024}"/>
    <cellStyle name="Normal 8 2 2 2 5" xfId="4628" xr:uid="{B2F58AF5-9996-4126-B344-1024E7925B84}"/>
    <cellStyle name="Normal 8 2 2 2 5 2" xfId="7684" xr:uid="{BF5F9B82-18F4-4126-935B-FB4E4965686B}"/>
    <cellStyle name="Normal 8 2 2 2 5 2 2" xfId="19122" xr:uid="{0343A7C8-9853-44D7-AF2F-7B0460A96427}"/>
    <cellStyle name="Normal 8 2 2 2 5 2 3" xfId="29971" xr:uid="{E9B5D81E-60B1-4A01-91B8-06A8593E6DCB}"/>
    <cellStyle name="Normal 8 2 2 2 5 2 4" xfId="45245" xr:uid="{27702F4E-84A5-421A-AE7B-7FD5C921C62D}"/>
    <cellStyle name="Normal 8 2 2 2 5 3" xfId="16066" xr:uid="{4B6F6DFE-F74F-4B0B-9203-8D7A359028FF}"/>
    <cellStyle name="Normal 8 2 2 2 5 4" xfId="26915" xr:uid="{4E210361-5A91-4338-8F5D-C9879F6F3E59}"/>
    <cellStyle name="Normal 8 2 2 2 5 5" xfId="35878" xr:uid="{F1A8192E-7835-4A5F-B3EC-B1405A5533E7}"/>
    <cellStyle name="Normal 8 2 2 2 5 6" xfId="42189" xr:uid="{9E803EFD-1EF3-47A1-A4BE-DE0E3859D091}"/>
    <cellStyle name="Normal 8 2 2 2 6" xfId="4990" xr:uid="{B7E8DE18-2BFC-46E0-ACB9-E39FE12A76E9}"/>
    <cellStyle name="Normal 8 2 2 2 6 2" xfId="8046" xr:uid="{0188955B-2FE8-43EB-924F-6CEEE0DD115A}"/>
    <cellStyle name="Normal 8 2 2 2 6 2 2" xfId="19484" xr:uid="{4612AFC4-7875-45D9-B5E9-3CC1E18520DF}"/>
    <cellStyle name="Normal 8 2 2 2 6 2 3" xfId="30333" xr:uid="{95BCE51E-CDF2-4D22-ADD5-AD2EF336DDEB}"/>
    <cellStyle name="Normal 8 2 2 2 6 2 4" xfId="45607" xr:uid="{BDC29BF3-24B8-49CC-AF34-FED6CB4410DA}"/>
    <cellStyle name="Normal 8 2 2 2 6 3" xfId="16428" xr:uid="{F3B089B8-4DBB-4FB3-9335-8973256459C4}"/>
    <cellStyle name="Normal 8 2 2 2 6 4" xfId="27277" xr:uid="{6FFBD1C6-4DD8-4029-9638-05D51401A3D7}"/>
    <cellStyle name="Normal 8 2 2 2 6 5" xfId="42551" xr:uid="{CC4203EB-04E3-4DCC-BC1C-5FEFDC193A26}"/>
    <cellStyle name="Normal 8 2 2 2 7" xfId="5341" xr:uid="{123C8ED9-070E-41FF-8230-5E6D72A519A7}"/>
    <cellStyle name="Normal 8 2 2 2 7 2" xfId="16779" xr:uid="{BBCABDE6-946C-4276-81CF-5CCCFAF7587F}"/>
    <cellStyle name="Normal 8 2 2 2 7 3" xfId="27628" xr:uid="{A2F732D8-9DF1-4934-A392-A3F1128F11F9}"/>
    <cellStyle name="Normal 8 2 2 2 7 4" xfId="42902" xr:uid="{AE0E1718-89D2-4459-B5C6-579CB9302699}"/>
    <cellStyle name="Normal 8 2 2 2 8" xfId="13723" xr:uid="{A91C27C9-3D86-4946-9EE5-157C9FBAF8B0}"/>
    <cellStyle name="Normal 8 2 2 2 9" xfId="24572" xr:uid="{9B7D04FB-4B0F-465B-BA3F-2438833D0B34}"/>
    <cellStyle name="Normal 8 2 2 3" xfId="2594" xr:uid="{87B16A77-8BE9-4EFB-B359-634140AFC0DF}"/>
    <cellStyle name="Normal 8 2 2 3 2" xfId="3575" xr:uid="{AE1C5A1C-E5F6-4356-A14E-42C4452B7125}"/>
    <cellStyle name="Normal 8 2 2 3 2 2" xfId="6813" xr:uid="{FBD40EDF-427D-4E3A-B111-851C21922EA5}"/>
    <cellStyle name="Normal 8 2 2 3 2 2 2" xfId="12724" xr:uid="{68A2027E-024C-4611-A433-D64C093469B6}"/>
    <cellStyle name="Normal 8 2 2 3 2 2 2 2" xfId="23592" xr:uid="{1EA3D42B-E852-461C-8B26-DB17F6BF8EE9}"/>
    <cellStyle name="Normal 8 2 2 3 2 2 2 3" xfId="39425" xr:uid="{58600149-019F-4E3E-AC41-5ADFCFBE15A4}"/>
    <cellStyle name="Normal 8 2 2 3 2 2 3" xfId="18251" xr:uid="{2689C40B-6DE3-4193-96F3-CFAF27D1FF76}"/>
    <cellStyle name="Normal 8 2 2 3 2 2 4" xfId="29100" xr:uid="{1F016FE0-CC33-453F-AF9C-680884C6430D}"/>
    <cellStyle name="Normal 8 2 2 3 2 2 5" xfId="35456" xr:uid="{F8236667-F6F5-4053-8E6F-1AABD3322E5C}"/>
    <cellStyle name="Normal 8 2 2 3 2 2 6" xfId="44374" xr:uid="{EF21A101-3A1E-43FB-BAD6-DA0C4A9D5B0B}"/>
    <cellStyle name="Normal 8 2 2 3 2 3" xfId="12725" xr:uid="{4A327C29-B159-4FB1-AA44-A8333CE789BD}"/>
    <cellStyle name="Normal 8 2 2 3 2 3 2" xfId="23593" xr:uid="{5D8E6A56-F0C1-4CFB-B6E0-E080872697DA}"/>
    <cellStyle name="Normal 8 2 2 3 2 3 3" xfId="37445" xr:uid="{9129BD87-8D08-4FEB-972F-37F40F179869}"/>
    <cellStyle name="Normal 8 2 2 3 2 4" xfId="15195" xr:uid="{DE70476A-1CBF-4E9E-9BEE-574D31AD7C32}"/>
    <cellStyle name="Normal 8 2 2 3 2 5" xfId="26044" xr:uid="{C9E97823-9280-4348-9D5B-A75AFC60DC85}"/>
    <cellStyle name="Normal 8 2 2 3 2 6" xfId="32194" xr:uid="{A862B5BE-973C-48D2-9E65-A18E8002053D}"/>
    <cellStyle name="Normal 8 2 2 3 2 7" xfId="41318" xr:uid="{2CA9CFE4-D531-45D0-ABB7-A1FD9C6AB857}"/>
    <cellStyle name="Normal 8 2 2 3 3" xfId="5833" xr:uid="{366DAE35-E3FD-4CC6-9322-E1C14512EE1F}"/>
    <cellStyle name="Normal 8 2 2 3 3 2" xfId="12726" xr:uid="{BABA01B5-91D3-40D0-B96F-5C039ED3A415}"/>
    <cellStyle name="Normal 8 2 2 3 3 2 2" xfId="23594" xr:uid="{DD3B162A-8956-4670-B821-B88B0B8960FF}"/>
    <cellStyle name="Normal 8 2 2 3 3 2 3" xfId="38337" xr:uid="{593C4A31-E881-434F-9305-826C785F7294}"/>
    <cellStyle name="Normal 8 2 2 3 3 3" xfId="17271" xr:uid="{269F55A8-C199-4D47-B4D8-7DD67EB9F55B}"/>
    <cellStyle name="Normal 8 2 2 3 3 4" xfId="28120" xr:uid="{FB1305FF-7E05-4A4C-BA41-139C35D976C1}"/>
    <cellStyle name="Normal 8 2 2 3 3 5" xfId="34372" xr:uid="{43E3112A-DE86-400B-98A7-E111AF2D0F4E}"/>
    <cellStyle name="Normal 8 2 2 3 3 6" xfId="43394" xr:uid="{4C2E5647-6E0E-4EC2-AA4E-B854F99EE94C}"/>
    <cellStyle name="Normal 8 2 2 3 4" xfId="12727" xr:uid="{5E58DE92-F8DF-4CF8-BCDC-DF6BCBE728E5}"/>
    <cellStyle name="Normal 8 2 2 3 4 2" xfId="23595" xr:uid="{953F0CDC-8FB1-41A5-9E47-885AFD5053F0}"/>
    <cellStyle name="Normal 8 2 2 3 4 3" xfId="36355" xr:uid="{F9DD9A76-B099-4C74-8A91-8896831F2F37}"/>
    <cellStyle name="Normal 8 2 2 3 5" xfId="14215" xr:uid="{BB5DFC19-E822-4A42-8D60-F089AF449540}"/>
    <cellStyle name="Normal 8 2 2 3 6" xfId="25064" xr:uid="{C8E53853-77CA-4844-A589-B7AEE353587E}"/>
    <cellStyle name="Normal 8 2 2 3 7" xfId="31214" xr:uid="{F52D2621-FCEF-4226-A818-FEA3344FAAFC}"/>
    <cellStyle name="Normal 8 2 2 3 8" xfId="40338" xr:uid="{01393EFE-3AEE-4399-B071-3F48CBE69F94}"/>
    <cellStyle name="Normal 8 2 2 4" xfId="3082" xr:uid="{1CDAC463-F73C-49BF-9472-27470EB8012D}"/>
    <cellStyle name="Normal 8 2 2 4 2" xfId="6320" xr:uid="{6A1BBD23-4BBE-4295-93A3-F40B26C5214E}"/>
    <cellStyle name="Normal 8 2 2 4 2 2" xfId="12728" xr:uid="{7D237EC2-BCEC-4877-AB64-A39499FEA106}"/>
    <cellStyle name="Normal 8 2 2 4 2 2 2" xfId="23596" xr:uid="{172BADE4-2345-4FD8-A477-01C7A514FE75}"/>
    <cellStyle name="Normal 8 2 2 4 2 2 3" xfId="39426" xr:uid="{23E83D47-14D7-40E9-BBD1-420153ACF02B}"/>
    <cellStyle name="Normal 8 2 2 4 2 3" xfId="17758" xr:uid="{D6F8B639-8D98-4A3D-AA05-02CA730F6D64}"/>
    <cellStyle name="Normal 8 2 2 4 2 4" xfId="28607" xr:uid="{E709DCB8-D3CF-4547-984B-09A7F527FE0D}"/>
    <cellStyle name="Normal 8 2 2 4 2 5" xfId="35457" xr:uid="{A400129C-8FB8-4840-B2E3-B06588F0A6AF}"/>
    <cellStyle name="Normal 8 2 2 4 2 6" xfId="43881" xr:uid="{E250A08E-815F-480E-BF18-14068481DC87}"/>
    <cellStyle name="Normal 8 2 2 4 3" xfId="12729" xr:uid="{B0ACC415-67E0-464B-B9DC-28DD70FE5A40}"/>
    <cellStyle name="Normal 8 2 2 4 3 2" xfId="23597" xr:uid="{E4A0DF6A-3EB8-4ED7-970A-8033B3804B24}"/>
    <cellStyle name="Normal 8 2 2 4 3 3" xfId="37446" xr:uid="{21454273-E02B-4FCF-927E-BAB69151D4FA}"/>
    <cellStyle name="Normal 8 2 2 4 4" xfId="14702" xr:uid="{9DC0C364-40E4-4BA7-A98D-53064400FD7B}"/>
    <cellStyle name="Normal 8 2 2 4 5" xfId="25551" xr:uid="{AA6F6FBD-1802-4B21-96FA-08993FC8AAC1}"/>
    <cellStyle name="Normal 8 2 2 4 6" xfId="31701" xr:uid="{68F9EC58-522C-48D2-BD5D-4DD0D6B2A41D}"/>
    <cellStyle name="Normal 8 2 2 4 7" xfId="40825" xr:uid="{62F8D57F-EA41-435D-9099-6701F8E5AF98}"/>
    <cellStyle name="Normal 8 2 2 5" xfId="4087" xr:uid="{FD37774B-8867-49F2-91D2-934FFEA95750}"/>
    <cellStyle name="Normal 8 2 2 5 2" xfId="7318" xr:uid="{95A908CF-435B-4DE1-A4AC-F2A830275BB9}"/>
    <cellStyle name="Normal 8 2 2 5 2 2" xfId="18756" xr:uid="{DBCAAEE3-E996-48A1-B11A-B27AD9533465}"/>
    <cellStyle name="Normal 8 2 2 5 2 3" xfId="29605" xr:uid="{8636AE09-FB42-4932-91D6-22E4505BEF56}"/>
    <cellStyle name="Normal 8 2 2 5 2 4" xfId="37860" xr:uid="{6DAFD4CC-6B8C-40BF-A0E6-5E13FEEE9470}"/>
    <cellStyle name="Normal 8 2 2 5 2 5" xfId="44879" xr:uid="{6A5B33F5-9264-41BD-889D-EAC56FB39560}"/>
    <cellStyle name="Normal 8 2 2 5 3" xfId="15700" xr:uid="{26C91647-E44A-4577-9BA0-705894D292CE}"/>
    <cellStyle name="Normal 8 2 2 5 4" xfId="26549" xr:uid="{27DB9EB6-4D1E-4F6E-97FF-F08951EBCB1F}"/>
    <cellStyle name="Normal 8 2 2 5 5" xfId="33294" xr:uid="{72F792CB-B108-495B-BE03-F8C21957054E}"/>
    <cellStyle name="Normal 8 2 2 5 6" xfId="41823" xr:uid="{D29BB4A3-B298-437D-8D40-88FCAC523D96}"/>
    <cellStyle name="Normal 8 2 2 6" xfId="4627" xr:uid="{ED017D1F-7D64-476B-AA57-59663966D3DD}"/>
    <cellStyle name="Normal 8 2 2 6 2" xfId="7683" xr:uid="{88481F52-BFC1-423C-91AD-B813E97382C5}"/>
    <cellStyle name="Normal 8 2 2 6 2 2" xfId="19121" xr:uid="{76F518CB-ADB9-4D65-9C66-40A35E9D1E05}"/>
    <cellStyle name="Normal 8 2 2 6 2 3" xfId="29970" xr:uid="{86A48499-B786-4C20-B8B2-8D2CE7BB230F}"/>
    <cellStyle name="Normal 8 2 2 6 2 4" xfId="45244" xr:uid="{C7E2AE0A-7FB2-4BEB-98FD-874DC3F6D77C}"/>
    <cellStyle name="Normal 8 2 2 6 3" xfId="16065" xr:uid="{90B8288E-9E5D-46B1-B4B5-D34A15F101BD}"/>
    <cellStyle name="Normal 8 2 2 6 4" xfId="26914" xr:uid="{7E735B72-1450-4B66-BE37-6F4A1F72B510}"/>
    <cellStyle name="Normal 8 2 2 6 5" xfId="35877" xr:uid="{2A49F413-3EF0-4C62-8206-8FA001ED0B62}"/>
    <cellStyle name="Normal 8 2 2 6 6" xfId="42188" xr:uid="{9F3D9AFD-BD5E-40E9-97A7-E64968900837}"/>
    <cellStyle name="Normal 8 2 2 7" xfId="4989" xr:uid="{8ACDE765-AED6-4538-8BC4-132F5C981903}"/>
    <cellStyle name="Normal 8 2 2 7 2" xfId="8045" xr:uid="{8AB6DB60-6F06-425C-8173-78CEB012EB26}"/>
    <cellStyle name="Normal 8 2 2 7 2 2" xfId="19483" xr:uid="{EB4EEDF2-475A-4BC4-BA8F-427F0B03D92A}"/>
    <cellStyle name="Normal 8 2 2 7 2 3" xfId="30332" xr:uid="{7D339C3E-590F-4FBA-98BA-2972F28225D9}"/>
    <cellStyle name="Normal 8 2 2 7 2 4" xfId="45606" xr:uid="{03140688-E83C-4B6B-ADC5-DEB9062E2721}"/>
    <cellStyle name="Normal 8 2 2 7 3" xfId="16427" xr:uid="{7632158A-50BA-4EED-8060-8533FA47EB66}"/>
    <cellStyle name="Normal 8 2 2 7 4" xfId="27276" xr:uid="{EE8A1EED-CDCC-4218-A0AD-DB5FC119E409}"/>
    <cellStyle name="Normal 8 2 2 7 5" xfId="42550" xr:uid="{4A61D507-E2FD-45C0-AD79-F96EDE81A110}"/>
    <cellStyle name="Normal 8 2 2 8" xfId="5340" xr:uid="{75175B55-92F2-4793-8ABF-019E901BB8A6}"/>
    <cellStyle name="Normal 8 2 2 8 2" xfId="16778" xr:uid="{D2FA4636-60F3-4189-9644-2043254A042A}"/>
    <cellStyle name="Normal 8 2 2 8 3" xfId="27627" xr:uid="{4B232737-C915-4305-9099-698941153021}"/>
    <cellStyle name="Normal 8 2 2 8 4" xfId="42901" xr:uid="{7430E6E5-DF49-4349-832D-EAB8013BCA7C}"/>
    <cellStyle name="Normal 8 2 2 9" xfId="13722" xr:uid="{A889D77A-80E8-43D7-BA1E-DF9AFCDB044D}"/>
    <cellStyle name="Normal 8 2 3" xfId="1131" xr:uid="{DABF41AC-6DFB-4518-B575-1D9CDBA931AA}"/>
    <cellStyle name="Normal 8 2 3 10" xfId="30734" xr:uid="{74513316-D502-4DF2-9B49-E8D98DF017A6}"/>
    <cellStyle name="Normal 8 2 3 11" xfId="39847" xr:uid="{7F3FDC63-F0AF-4A81-8347-824FB982D412}"/>
    <cellStyle name="Normal 8 2 3 2" xfId="2596" xr:uid="{CCE429B5-8272-47CD-B511-0D251615C1AC}"/>
    <cellStyle name="Normal 8 2 3 2 2" xfId="3577" xr:uid="{0C2B9D22-07CB-407F-9AE2-EE481084526B}"/>
    <cellStyle name="Normal 8 2 3 2 2 2" xfId="6815" xr:uid="{6687229D-72F3-4F77-94C0-C588E266E65B}"/>
    <cellStyle name="Normal 8 2 3 2 2 2 2" xfId="12730" xr:uid="{02549213-4F03-4B92-AD97-A842FE5355D5}"/>
    <cellStyle name="Normal 8 2 3 2 2 2 2 2" xfId="23598" xr:uid="{73321A8D-5178-4D4E-A128-60FBB03D953A}"/>
    <cellStyle name="Normal 8 2 3 2 2 2 2 3" xfId="39427" xr:uid="{182D222A-409A-4D80-AAB4-E720F50AA418}"/>
    <cellStyle name="Normal 8 2 3 2 2 2 3" xfId="18253" xr:uid="{ED1DDB8E-F08B-4850-A2E7-734FFEDE8B65}"/>
    <cellStyle name="Normal 8 2 3 2 2 2 4" xfId="29102" xr:uid="{0BA65504-D649-42C1-9D56-F8C9B41F8FE6}"/>
    <cellStyle name="Normal 8 2 3 2 2 2 5" xfId="35458" xr:uid="{5809F860-CC05-4986-B02C-8B2FEEB59C08}"/>
    <cellStyle name="Normal 8 2 3 2 2 2 6" xfId="44376" xr:uid="{86306FF5-6FB7-48CF-A049-F8E6E8E3AA9D}"/>
    <cellStyle name="Normal 8 2 3 2 2 3" xfId="12731" xr:uid="{5E4288D9-0081-4C57-8FF6-4F1687BF85D9}"/>
    <cellStyle name="Normal 8 2 3 2 2 3 2" xfId="23599" xr:uid="{FA1FEAAF-0296-4071-BBF9-F931A58C66F1}"/>
    <cellStyle name="Normal 8 2 3 2 2 3 3" xfId="37447" xr:uid="{7244A761-E3BF-4B09-8FCB-B5C944A38D99}"/>
    <cellStyle name="Normal 8 2 3 2 2 4" xfId="15197" xr:uid="{B06EF251-B61C-4D3B-9B1D-45FA0D4126D0}"/>
    <cellStyle name="Normal 8 2 3 2 2 5" xfId="26046" xr:uid="{BCB63AF0-CD47-4DC7-8E3A-AFD25594BFAF}"/>
    <cellStyle name="Normal 8 2 3 2 2 6" xfId="32196" xr:uid="{862A7B0D-5047-4196-A5A0-584958F87F00}"/>
    <cellStyle name="Normal 8 2 3 2 2 7" xfId="41320" xr:uid="{EC26D333-70ED-452B-BBA1-C5D34F1CDC0B}"/>
    <cellStyle name="Normal 8 2 3 2 3" xfId="5835" xr:uid="{93C702DB-301F-4089-9DEF-8D84F3E2BBEA}"/>
    <cellStyle name="Normal 8 2 3 2 3 2" xfId="12732" xr:uid="{84C04C7C-23BE-4579-B51B-2C40783AA2AB}"/>
    <cellStyle name="Normal 8 2 3 2 3 2 2" xfId="23600" xr:uid="{E702D79C-89E0-4C51-B151-6F3814F5786F}"/>
    <cellStyle name="Normal 8 2 3 2 3 2 3" xfId="38338" xr:uid="{CAC2DE58-8E89-4F0C-9DEF-8CE13376E2CC}"/>
    <cellStyle name="Normal 8 2 3 2 3 3" xfId="17273" xr:uid="{6FB84D2F-C9DC-4B64-A257-D1159034B7BA}"/>
    <cellStyle name="Normal 8 2 3 2 3 4" xfId="28122" xr:uid="{3555350C-9C75-4D30-8152-25859F977D5B}"/>
    <cellStyle name="Normal 8 2 3 2 3 5" xfId="34373" xr:uid="{833175FE-FC2E-42E3-A8A9-3048DFD5656C}"/>
    <cellStyle name="Normal 8 2 3 2 3 6" xfId="43396" xr:uid="{37CE8854-2414-449B-AFDB-722E46B8C886}"/>
    <cellStyle name="Normal 8 2 3 2 4" xfId="12733" xr:uid="{F2F23737-5322-44F0-988B-C4F8E50C7D1B}"/>
    <cellStyle name="Normal 8 2 3 2 4 2" xfId="23601" xr:uid="{FA563222-330C-4D4F-83BC-70813DB56F5E}"/>
    <cellStyle name="Normal 8 2 3 2 4 3" xfId="36356" xr:uid="{1B2BF2EA-903A-4804-B80D-EDF626845596}"/>
    <cellStyle name="Normal 8 2 3 2 5" xfId="14217" xr:uid="{69F5EACC-E931-4A35-B320-F59AE6F2EA09}"/>
    <cellStyle name="Normal 8 2 3 2 6" xfId="25066" xr:uid="{5D58BC43-F5DA-40DE-B6A5-F24CB7C391FC}"/>
    <cellStyle name="Normal 8 2 3 2 7" xfId="31216" xr:uid="{1A56F6C0-5DF5-4D30-8106-00424D051215}"/>
    <cellStyle name="Normal 8 2 3 2 8" xfId="40340" xr:uid="{24995E69-FFF0-4CF8-8B23-CC215E7F8E63}"/>
    <cellStyle name="Normal 8 2 3 3" xfId="3084" xr:uid="{6205A92E-FEF9-44D4-B5E5-ED5051659717}"/>
    <cellStyle name="Normal 8 2 3 3 2" xfId="6322" xr:uid="{C99DB1C2-2412-416F-B452-AF95E4672ABF}"/>
    <cellStyle name="Normal 8 2 3 3 2 2" xfId="12734" xr:uid="{12AA2072-A1B4-4D27-98E5-35FA579FDBF3}"/>
    <cellStyle name="Normal 8 2 3 3 2 2 2" xfId="23602" xr:uid="{957C99AD-E4ED-4670-9D79-C87AF3DE3088}"/>
    <cellStyle name="Normal 8 2 3 3 2 2 3" xfId="39428" xr:uid="{D0AB9619-03FC-4263-860C-810746D4EB10}"/>
    <cellStyle name="Normal 8 2 3 3 2 3" xfId="17760" xr:uid="{49561B6E-BF22-41CC-80F4-BFA829C44653}"/>
    <cellStyle name="Normal 8 2 3 3 2 4" xfId="28609" xr:uid="{BB5AC3EC-89FF-438B-960F-319FD4349042}"/>
    <cellStyle name="Normal 8 2 3 3 2 5" xfId="35459" xr:uid="{3C49DB7F-4D5F-406C-99FE-C13C2BD9EF6D}"/>
    <cellStyle name="Normal 8 2 3 3 2 6" xfId="43883" xr:uid="{ABC6E304-2F53-4196-A2A2-C5A8772E1315}"/>
    <cellStyle name="Normal 8 2 3 3 3" xfId="12735" xr:uid="{FA052BB0-6BCC-4911-9762-6ECBE28D97C3}"/>
    <cellStyle name="Normal 8 2 3 3 3 2" xfId="23603" xr:uid="{6996E129-CD90-4401-B0FB-E9B15891D56A}"/>
    <cellStyle name="Normal 8 2 3 3 3 3" xfId="37448" xr:uid="{BD88EF30-26AF-4B87-B162-25CB87797159}"/>
    <cellStyle name="Normal 8 2 3 3 4" xfId="14704" xr:uid="{4629EB40-7039-41DD-9722-9BD199CD5371}"/>
    <cellStyle name="Normal 8 2 3 3 5" xfId="25553" xr:uid="{64A1B51C-3714-4489-9648-DA01C791CEAB}"/>
    <cellStyle name="Normal 8 2 3 3 6" xfId="31703" xr:uid="{25F23749-35E3-4EF4-9E84-3859E17F6C1F}"/>
    <cellStyle name="Normal 8 2 3 3 7" xfId="40827" xr:uid="{F4D115A5-A05A-462E-9D3C-3237C7AD0C08}"/>
    <cellStyle name="Normal 8 2 3 4" xfId="4089" xr:uid="{84DEF0CE-0237-4E4C-AE87-51C82B59D8D9}"/>
    <cellStyle name="Normal 8 2 3 4 2" xfId="7320" xr:uid="{E2385E32-2137-49A5-B6E2-110B3B2BC7B7}"/>
    <cellStyle name="Normal 8 2 3 4 2 2" xfId="18758" xr:uid="{8C2880B8-F109-4423-9EB2-880C994FE473}"/>
    <cellStyle name="Normal 8 2 3 4 2 3" xfId="29607" xr:uid="{6B571161-F9D3-409C-9566-60C510D3A8E9}"/>
    <cellStyle name="Normal 8 2 3 4 2 4" xfId="37862" xr:uid="{59B22BC7-9EA0-4733-83EC-0101A3671AD6}"/>
    <cellStyle name="Normal 8 2 3 4 2 5" xfId="44881" xr:uid="{52910DAD-23EB-4DA0-BF1A-A7C07BFBC9F9}"/>
    <cellStyle name="Normal 8 2 3 4 3" xfId="15702" xr:uid="{9BC5935F-5D53-4200-93C9-11F7DDC9F07D}"/>
    <cellStyle name="Normal 8 2 3 4 4" xfId="26551" xr:uid="{102007E6-1739-4333-BF46-96E6168F6566}"/>
    <cellStyle name="Normal 8 2 3 4 5" xfId="33295" xr:uid="{65FEC18F-926E-45E8-BD3E-992401BFCD7A}"/>
    <cellStyle name="Normal 8 2 3 4 6" xfId="41825" xr:uid="{4DEAE202-34D1-4DA4-8CCD-714157AA5395}"/>
    <cellStyle name="Normal 8 2 3 5" xfId="4629" xr:uid="{8104C185-9C8A-4847-87B5-67DA1401D287}"/>
    <cellStyle name="Normal 8 2 3 5 2" xfId="7685" xr:uid="{6A027218-8A42-47FB-9AAF-03FE115EDD87}"/>
    <cellStyle name="Normal 8 2 3 5 2 2" xfId="19123" xr:uid="{D8706233-38C0-4A6D-9661-294ECF3DC039}"/>
    <cellStyle name="Normal 8 2 3 5 2 3" xfId="29972" xr:uid="{202DC561-F2CD-4086-9E99-72C2FAA557C0}"/>
    <cellStyle name="Normal 8 2 3 5 2 4" xfId="45246" xr:uid="{E74AFA90-62FF-44CD-B7E6-C8D2333EF6A0}"/>
    <cellStyle name="Normal 8 2 3 5 3" xfId="16067" xr:uid="{6C0226FD-A12F-46C3-830E-5181A38D61EE}"/>
    <cellStyle name="Normal 8 2 3 5 4" xfId="26916" xr:uid="{4772475D-6275-49FC-8FC5-14C60DE0B18A}"/>
    <cellStyle name="Normal 8 2 3 5 5" xfId="35879" xr:uid="{4AB15BE4-D48B-493C-BC23-F1AFD3EF3782}"/>
    <cellStyle name="Normal 8 2 3 5 6" xfId="42190" xr:uid="{24D3C5F6-A388-41E1-BDD8-0F97DA88448B}"/>
    <cellStyle name="Normal 8 2 3 6" xfId="4991" xr:uid="{6033E5CC-44D3-4147-8EC8-D56E0B8A1CDA}"/>
    <cellStyle name="Normal 8 2 3 6 2" xfId="8047" xr:uid="{C6B56E78-C0FD-4EE6-8E39-86FEE0D7650A}"/>
    <cellStyle name="Normal 8 2 3 6 2 2" xfId="19485" xr:uid="{2CBCBD19-D6B0-45A6-95D5-3BF244645629}"/>
    <cellStyle name="Normal 8 2 3 6 2 3" xfId="30334" xr:uid="{722945A3-0F72-4EFF-9845-845DF9081B24}"/>
    <cellStyle name="Normal 8 2 3 6 2 4" xfId="45608" xr:uid="{5B12032F-766C-431B-BEBA-656B03F59EDD}"/>
    <cellStyle name="Normal 8 2 3 6 3" xfId="16429" xr:uid="{3ED9DAE7-E17D-4D25-861F-DE3C198A68D7}"/>
    <cellStyle name="Normal 8 2 3 6 4" xfId="27278" xr:uid="{EB4E464B-006B-480C-9978-6591383EF664}"/>
    <cellStyle name="Normal 8 2 3 6 5" xfId="42552" xr:uid="{2FDEAE7E-79DA-4EC1-8CE3-0887D56CE5A3}"/>
    <cellStyle name="Normal 8 2 3 7" xfId="5342" xr:uid="{041C4CAC-C76D-4DC5-865A-80DA607B2711}"/>
    <cellStyle name="Normal 8 2 3 7 2" xfId="16780" xr:uid="{63E2EABC-C7FF-423B-BABB-50EE85EE1AB6}"/>
    <cellStyle name="Normal 8 2 3 7 3" xfId="27629" xr:uid="{55B9974B-6354-4816-8ABB-86DD7A37670F}"/>
    <cellStyle name="Normal 8 2 3 7 4" xfId="42903" xr:uid="{A2F6354C-8818-48C5-9509-80BCCE0B1CC0}"/>
    <cellStyle name="Normal 8 2 3 8" xfId="13724" xr:uid="{8C167A35-6F46-4E3A-BE44-70C315AD340E}"/>
    <cellStyle name="Normal 8 2 3 9" xfId="24573" xr:uid="{34D92340-FAFE-4D14-9341-5B7C4BAD44E5}"/>
    <cellStyle name="Normal 8 2 4" xfId="1132" xr:uid="{38F647CD-D2AE-453D-BBE8-86F709522597}"/>
    <cellStyle name="Normal 8 2 4 10" xfId="30735" xr:uid="{709FC1F3-1D33-4940-B0BE-D66A575C8DF2}"/>
    <cellStyle name="Normal 8 2 4 11" xfId="39848" xr:uid="{FE68D88D-3310-4D1A-9EF4-E77B68057544}"/>
    <cellStyle name="Normal 8 2 4 2" xfId="2597" xr:uid="{3EA2154C-E634-4FA2-98E8-DE239334674E}"/>
    <cellStyle name="Normal 8 2 4 2 2" xfId="3578" xr:uid="{E75F8BD5-32E3-4FC4-BC46-C33F17275727}"/>
    <cellStyle name="Normal 8 2 4 2 2 2" xfId="6816" xr:uid="{C74AFC37-FD0D-4603-BF87-0889492F8A8B}"/>
    <cellStyle name="Normal 8 2 4 2 2 2 2" xfId="12736" xr:uid="{8C2C2276-53B9-45AD-A350-B9E0FCEE894A}"/>
    <cellStyle name="Normal 8 2 4 2 2 2 2 2" xfId="23604" xr:uid="{D5C1BE20-D5F1-4872-8FF7-25BEE4F68C3B}"/>
    <cellStyle name="Normal 8 2 4 2 2 2 2 3" xfId="39429" xr:uid="{EF92C30E-71D0-470E-B86B-66D76D077D85}"/>
    <cellStyle name="Normal 8 2 4 2 2 2 3" xfId="18254" xr:uid="{FBE5B817-6EC5-4C61-B52E-D97879EB2C53}"/>
    <cellStyle name="Normal 8 2 4 2 2 2 4" xfId="29103" xr:uid="{EEBACCB9-3ECC-4A6A-9683-0C33A971B141}"/>
    <cellStyle name="Normal 8 2 4 2 2 2 5" xfId="35460" xr:uid="{32A10375-FB87-4293-9A9C-D0989F1E8CFD}"/>
    <cellStyle name="Normal 8 2 4 2 2 2 6" xfId="44377" xr:uid="{96E57592-D221-4A21-9AD2-1D4A927E4A3D}"/>
    <cellStyle name="Normal 8 2 4 2 2 3" xfId="12737" xr:uid="{68377827-D5BB-4D46-9813-8C7B48ABB71C}"/>
    <cellStyle name="Normal 8 2 4 2 2 3 2" xfId="23605" xr:uid="{FD5D27F5-CC86-460A-9388-37397FCF8BAD}"/>
    <cellStyle name="Normal 8 2 4 2 2 3 3" xfId="37449" xr:uid="{C32617B6-868C-400D-865A-64721A48009B}"/>
    <cellStyle name="Normal 8 2 4 2 2 4" xfId="15198" xr:uid="{7803CA98-BC02-4A1F-8AA9-1CD5BA0343C3}"/>
    <cellStyle name="Normal 8 2 4 2 2 5" xfId="26047" xr:uid="{076731B4-7893-4FAD-8A33-4C72B13ADFF0}"/>
    <cellStyle name="Normal 8 2 4 2 2 6" xfId="32197" xr:uid="{06764227-6248-4FF4-8B1D-962594D39F26}"/>
    <cellStyle name="Normal 8 2 4 2 2 7" xfId="41321" xr:uid="{5CFAEAB0-D33C-47AE-87C0-EE0C74A2107D}"/>
    <cellStyle name="Normal 8 2 4 2 3" xfId="5836" xr:uid="{9B10271F-9447-4EFB-9FAD-84C6980FDDB0}"/>
    <cellStyle name="Normal 8 2 4 2 3 2" xfId="12738" xr:uid="{F14D6F3E-D8DA-40C9-929B-64F4A93B9BD8}"/>
    <cellStyle name="Normal 8 2 4 2 3 2 2" xfId="23606" xr:uid="{A65AF5AE-A1AF-4797-A44C-EA367EDD3A3D}"/>
    <cellStyle name="Normal 8 2 4 2 3 2 3" xfId="38339" xr:uid="{71C53F06-996C-40E7-A83C-022BA8BEE21D}"/>
    <cellStyle name="Normal 8 2 4 2 3 3" xfId="17274" xr:uid="{B1E2764F-F891-4A83-AAE8-11AC0B43BDB6}"/>
    <cellStyle name="Normal 8 2 4 2 3 4" xfId="28123" xr:uid="{12D511DC-2653-4C0D-88DD-DC3ADAAC7D83}"/>
    <cellStyle name="Normal 8 2 4 2 3 5" xfId="34374" xr:uid="{1B37F74D-57B1-4166-99DB-F84E76CF3C1D}"/>
    <cellStyle name="Normal 8 2 4 2 3 6" xfId="43397" xr:uid="{9A2DFFBC-D8FA-4F38-B96E-C70E9141ED4B}"/>
    <cellStyle name="Normal 8 2 4 2 4" xfId="12739" xr:uid="{DD322DBA-FD6E-4BFE-9D8C-1D1FE140A25E}"/>
    <cellStyle name="Normal 8 2 4 2 4 2" xfId="23607" xr:uid="{75F1E0E4-5437-4A6E-B2E0-8331B2608092}"/>
    <cellStyle name="Normal 8 2 4 2 4 3" xfId="36357" xr:uid="{4A3C1867-B32C-4A84-8043-FB2B6AD8DDA6}"/>
    <cellStyle name="Normal 8 2 4 2 5" xfId="14218" xr:uid="{7AE51A8E-618F-40DC-8B80-B44481E5CDAA}"/>
    <cellStyle name="Normal 8 2 4 2 6" xfId="25067" xr:uid="{0A51214D-E6B3-494C-A763-C2D777C52F25}"/>
    <cellStyle name="Normal 8 2 4 2 7" xfId="31217" xr:uid="{F22271A6-E89D-4BB3-BAC4-19EB0A3EB6C7}"/>
    <cellStyle name="Normal 8 2 4 2 8" xfId="40341" xr:uid="{2D21B3D9-E294-4FF0-B454-1D7CE0531B15}"/>
    <cellStyle name="Normal 8 2 4 3" xfId="3085" xr:uid="{A64CB211-9462-4136-876A-38B3680CF411}"/>
    <cellStyle name="Normal 8 2 4 3 2" xfId="6323" xr:uid="{B2AC6063-C04F-413B-8628-3EDDD01AF41D}"/>
    <cellStyle name="Normal 8 2 4 3 2 2" xfId="12740" xr:uid="{58922A9F-23B2-4B89-B1E9-59DEF869ABFA}"/>
    <cellStyle name="Normal 8 2 4 3 2 2 2" xfId="23608" xr:uid="{5C9E83AE-5D5C-499B-8098-C4DFC747D4BC}"/>
    <cellStyle name="Normal 8 2 4 3 2 2 3" xfId="39430" xr:uid="{21DE7A67-1CF8-4C21-BBA0-B71B3E4D3A26}"/>
    <cellStyle name="Normal 8 2 4 3 2 3" xfId="17761" xr:uid="{55EBD8B1-B0DA-4C9D-A934-06284030DA2C}"/>
    <cellStyle name="Normal 8 2 4 3 2 4" xfId="28610" xr:uid="{AE6C7B62-36D4-43DA-8584-10089F9E9D3F}"/>
    <cellStyle name="Normal 8 2 4 3 2 5" xfId="35461" xr:uid="{6ECC33E1-FDD0-4544-BE4A-E12AD60B0142}"/>
    <cellStyle name="Normal 8 2 4 3 2 6" xfId="43884" xr:uid="{BBFCD7D0-4C66-4C5B-8532-01EF89F16A9D}"/>
    <cellStyle name="Normal 8 2 4 3 3" xfId="12741" xr:uid="{9942D2E5-B358-417A-B3E4-33D4FCC3FE13}"/>
    <cellStyle name="Normal 8 2 4 3 3 2" xfId="23609" xr:uid="{4AF421E6-C573-4C05-87F4-94E30D0EDED9}"/>
    <cellStyle name="Normal 8 2 4 3 3 3" xfId="37450" xr:uid="{98A043E3-8598-4A06-B9D4-14139D3970B2}"/>
    <cellStyle name="Normal 8 2 4 3 4" xfId="14705" xr:uid="{44928823-9EAD-4413-AF7A-51E33CBB3CAA}"/>
    <cellStyle name="Normal 8 2 4 3 5" xfId="25554" xr:uid="{369A3589-97FB-4407-ACE2-7CDEE406F650}"/>
    <cellStyle name="Normal 8 2 4 3 6" xfId="31704" xr:uid="{4434F955-128F-47A5-9B6F-51FBF119BDFD}"/>
    <cellStyle name="Normal 8 2 4 3 7" xfId="40828" xr:uid="{84485785-E5A0-432C-807F-1CAAF6D010E2}"/>
    <cellStyle name="Normal 8 2 4 4" xfId="4090" xr:uid="{0A4D03CB-02FA-4271-B6A4-63498ED7E99D}"/>
    <cellStyle name="Normal 8 2 4 4 2" xfId="7321" xr:uid="{CCC19D07-E582-41F1-9C0D-552528B5EF6E}"/>
    <cellStyle name="Normal 8 2 4 4 2 2" xfId="18759" xr:uid="{C0C236BF-CAC1-43C9-95BD-DCCF9493FB7D}"/>
    <cellStyle name="Normal 8 2 4 4 2 3" xfId="29608" xr:uid="{F542C888-927E-4E5E-B4BA-BA309AA0EB4B}"/>
    <cellStyle name="Normal 8 2 4 4 2 4" xfId="37863" xr:uid="{15F483CE-081F-4FE7-8801-36FE8484C212}"/>
    <cellStyle name="Normal 8 2 4 4 2 5" xfId="44882" xr:uid="{CA74CA37-A532-4833-AB93-6AA9B7151C83}"/>
    <cellStyle name="Normal 8 2 4 4 3" xfId="15703" xr:uid="{C42633B9-7F25-4578-A083-1C73BA17CA47}"/>
    <cellStyle name="Normal 8 2 4 4 4" xfId="26552" xr:uid="{834027DC-D5C1-470A-A211-19BD91AB673C}"/>
    <cellStyle name="Normal 8 2 4 4 5" xfId="33296" xr:uid="{73DF4B13-8CE5-4615-A08F-8DC1E99645DA}"/>
    <cellStyle name="Normal 8 2 4 4 6" xfId="41826" xr:uid="{2EC95E99-F29A-4DEB-B50D-13EDCE7683CF}"/>
    <cellStyle name="Normal 8 2 4 5" xfId="4630" xr:uid="{410639CC-AC8C-4CD1-AC7E-3924C644C967}"/>
    <cellStyle name="Normal 8 2 4 5 2" xfId="7686" xr:uid="{B08211B4-900C-4F0E-8574-2996EF9144CE}"/>
    <cellStyle name="Normal 8 2 4 5 2 2" xfId="19124" xr:uid="{C81C320F-FB9C-49B3-9088-E8597CE661A5}"/>
    <cellStyle name="Normal 8 2 4 5 2 3" xfId="29973" xr:uid="{BFAAFB8D-CAA8-4042-A41B-62D95D773FB5}"/>
    <cellStyle name="Normal 8 2 4 5 2 4" xfId="45247" xr:uid="{080AE5C4-0CC8-4494-ADAF-5157C7C4ABCB}"/>
    <cellStyle name="Normal 8 2 4 5 3" xfId="16068" xr:uid="{B18D522C-3FE0-479D-ACCA-F6D378569E0B}"/>
    <cellStyle name="Normal 8 2 4 5 4" xfId="26917" xr:uid="{AA208D8E-D426-451A-A741-72415E3003FB}"/>
    <cellStyle name="Normal 8 2 4 5 5" xfId="35880" xr:uid="{25F1A3FE-4783-4532-8EFE-C76B048B1BED}"/>
    <cellStyle name="Normal 8 2 4 5 6" xfId="42191" xr:uid="{F7DF2D99-E3E9-4DB3-90C8-88443D53BA42}"/>
    <cellStyle name="Normal 8 2 4 6" xfId="4992" xr:uid="{F45400DA-90AC-4CE0-9254-47D924E0249D}"/>
    <cellStyle name="Normal 8 2 4 6 2" xfId="8048" xr:uid="{5969CDC2-1DBD-4E44-976C-6DA69AE8D150}"/>
    <cellStyle name="Normal 8 2 4 6 2 2" xfId="19486" xr:uid="{D0954308-5A5C-4D72-9BA1-EE328FE45E6A}"/>
    <cellStyle name="Normal 8 2 4 6 2 3" xfId="30335" xr:uid="{072E906E-B17D-48D1-BFA1-328C61EAAEFF}"/>
    <cellStyle name="Normal 8 2 4 6 2 4" xfId="45609" xr:uid="{1F454C81-3265-4892-9564-4F9FE073FE40}"/>
    <cellStyle name="Normal 8 2 4 6 3" xfId="16430" xr:uid="{8CCE177A-6D32-42A3-847B-6DD6CE8FD7D9}"/>
    <cellStyle name="Normal 8 2 4 6 4" xfId="27279" xr:uid="{546ACDC0-167F-4517-BBE7-C50CB3E9362A}"/>
    <cellStyle name="Normal 8 2 4 6 5" xfId="42553" xr:uid="{BC5138FF-F0B0-42B3-B5A6-4C6DAEEAF22D}"/>
    <cellStyle name="Normal 8 2 4 7" xfId="5343" xr:uid="{ADF59439-19DF-4483-B7CE-3981A1EF6C4D}"/>
    <cellStyle name="Normal 8 2 4 7 2" xfId="16781" xr:uid="{B98A424A-F626-4AC0-A361-DBE8DDFD283E}"/>
    <cellStyle name="Normal 8 2 4 7 3" xfId="27630" xr:uid="{BA165C1F-D607-445F-898B-05370A006CBA}"/>
    <cellStyle name="Normal 8 2 4 7 4" xfId="42904" xr:uid="{95082A4C-49B3-4364-806E-F45F648CAD89}"/>
    <cellStyle name="Normal 8 2 4 8" xfId="13725" xr:uid="{2F726820-FAE1-47B4-8089-48C24CEC96CC}"/>
    <cellStyle name="Normal 8 2 4 9" xfId="24574" xr:uid="{AAB4ED6E-A1E6-478D-B2AC-AB2921807483}"/>
    <cellStyle name="Normal 8 2 5" xfId="1133" xr:uid="{BE102350-0BB4-496A-8438-3CDBB47284C7}"/>
    <cellStyle name="Normal 8 2 5 10" xfId="30736" xr:uid="{4D007E9A-E747-4071-B62B-F85DC69CF239}"/>
    <cellStyle name="Normal 8 2 5 11" xfId="39849" xr:uid="{28F985D1-DF4A-49C1-B1D9-065610A69144}"/>
    <cellStyle name="Normal 8 2 5 2" xfId="2598" xr:uid="{019BB5CB-2692-4141-881D-33D520008398}"/>
    <cellStyle name="Normal 8 2 5 2 2" xfId="3579" xr:uid="{B91EBBD9-B161-4412-B4AA-DFBC4240684D}"/>
    <cellStyle name="Normal 8 2 5 2 2 2" xfId="6817" xr:uid="{4CD21F73-E154-415C-9D08-9F3DCF0A0FA2}"/>
    <cellStyle name="Normal 8 2 5 2 2 2 2" xfId="12742" xr:uid="{761AA42D-74F0-43BB-8494-C596CE8FAD89}"/>
    <cellStyle name="Normal 8 2 5 2 2 2 2 2" xfId="23610" xr:uid="{F0627BE2-6FDC-466E-AE93-1E022A1F25B4}"/>
    <cellStyle name="Normal 8 2 5 2 2 2 2 3" xfId="39431" xr:uid="{720DC052-281C-45DF-8450-9F0026F76A45}"/>
    <cellStyle name="Normal 8 2 5 2 2 2 3" xfId="18255" xr:uid="{40B654A9-F9A4-4617-871B-A617BB8A4A0B}"/>
    <cellStyle name="Normal 8 2 5 2 2 2 4" xfId="29104" xr:uid="{C80D78E7-726D-4B77-9BE7-28620E752C8D}"/>
    <cellStyle name="Normal 8 2 5 2 2 2 5" xfId="35462" xr:uid="{A738BF00-5FBB-489C-AAFB-0657F814A7AA}"/>
    <cellStyle name="Normal 8 2 5 2 2 2 6" xfId="44378" xr:uid="{7839F9DA-2FD1-4B3C-9A53-8BD374899744}"/>
    <cellStyle name="Normal 8 2 5 2 2 3" xfId="12743" xr:uid="{953C7143-C1A2-40B6-B330-F27401653D69}"/>
    <cellStyle name="Normal 8 2 5 2 2 3 2" xfId="23611" xr:uid="{537D2664-E64A-4997-862C-8B934886CD85}"/>
    <cellStyle name="Normal 8 2 5 2 2 3 3" xfId="37451" xr:uid="{81AF8BCD-B614-4BAE-BC35-4A059C930A53}"/>
    <cellStyle name="Normal 8 2 5 2 2 4" xfId="15199" xr:uid="{908D8C9B-8F92-4272-A717-8B059240D195}"/>
    <cellStyle name="Normal 8 2 5 2 2 5" xfId="26048" xr:uid="{580945CF-3640-423F-8810-47F032D1BEFF}"/>
    <cellStyle name="Normal 8 2 5 2 2 6" xfId="32198" xr:uid="{30752B44-6B78-41EF-8E5C-83A7863BFB53}"/>
    <cellStyle name="Normal 8 2 5 2 2 7" xfId="41322" xr:uid="{648D99BC-C5FF-4F82-AC01-B681CD65AA3F}"/>
    <cellStyle name="Normal 8 2 5 2 3" xfId="5837" xr:uid="{25294B1A-1F03-47AE-B9D0-5EE7D84481B9}"/>
    <cellStyle name="Normal 8 2 5 2 3 2" xfId="12744" xr:uid="{018D11D3-2220-4F52-9E64-CF6845732880}"/>
    <cellStyle name="Normal 8 2 5 2 3 2 2" xfId="23612" xr:uid="{195042FC-B12E-4BE9-9F79-3A82539A20BD}"/>
    <cellStyle name="Normal 8 2 5 2 3 2 3" xfId="38340" xr:uid="{9D9AE8B3-FCD4-43A1-B66C-AB511AFD2480}"/>
    <cellStyle name="Normal 8 2 5 2 3 3" xfId="17275" xr:uid="{B04100FD-19D8-46F3-BBC0-D2BC80D67FEF}"/>
    <cellStyle name="Normal 8 2 5 2 3 4" xfId="28124" xr:uid="{9DC02F5F-27E2-4455-BA2F-B68001F6A092}"/>
    <cellStyle name="Normal 8 2 5 2 3 5" xfId="34375" xr:uid="{A976AF6D-773D-4BA4-89B9-7311CBB2E330}"/>
    <cellStyle name="Normal 8 2 5 2 3 6" xfId="43398" xr:uid="{AFFEC9BC-4269-4CD6-A557-345CE2C586F2}"/>
    <cellStyle name="Normal 8 2 5 2 4" xfId="12745" xr:uid="{7938BCB6-C1D9-4728-92C5-84EFC7CA06E7}"/>
    <cellStyle name="Normal 8 2 5 2 4 2" xfId="23613" xr:uid="{B11F7236-64BC-4C4C-A163-3C8EAE245A81}"/>
    <cellStyle name="Normal 8 2 5 2 4 3" xfId="36358" xr:uid="{F8D48ACA-1DCE-4291-8A91-4F67ADCA44CC}"/>
    <cellStyle name="Normal 8 2 5 2 5" xfId="14219" xr:uid="{08D2A68A-46C6-4632-A332-F586B38C051A}"/>
    <cellStyle name="Normal 8 2 5 2 6" xfId="25068" xr:uid="{BDDDCFAC-3225-4033-A67A-377D0D73140E}"/>
    <cellStyle name="Normal 8 2 5 2 7" xfId="31218" xr:uid="{DCA37DE3-04EB-4B53-9570-32A69017A75F}"/>
    <cellStyle name="Normal 8 2 5 2 8" xfId="40342" xr:uid="{AD4ED281-E633-4AAE-8BE6-70CE0034DA06}"/>
    <cellStyle name="Normal 8 2 5 3" xfId="3086" xr:uid="{795D7B69-1813-4876-854B-78AE633A0E0C}"/>
    <cellStyle name="Normal 8 2 5 3 2" xfId="6324" xr:uid="{B35CF7D4-996B-477F-B578-F24E6BB9E731}"/>
    <cellStyle name="Normal 8 2 5 3 2 2" xfId="12746" xr:uid="{DA68500D-5190-4204-827D-06E9870A5842}"/>
    <cellStyle name="Normal 8 2 5 3 2 2 2" xfId="23614" xr:uid="{9EF19574-AFBD-4F83-9D21-F77992A137D8}"/>
    <cellStyle name="Normal 8 2 5 3 2 2 3" xfId="39432" xr:uid="{D39E986B-2077-4D6D-9BBE-892CEA6CFE47}"/>
    <cellStyle name="Normal 8 2 5 3 2 3" xfId="17762" xr:uid="{45EC1AC4-4B1D-4140-9788-A5D960B531CA}"/>
    <cellStyle name="Normal 8 2 5 3 2 4" xfId="28611" xr:uid="{C1745592-6966-40A5-8D81-2FE0654447C7}"/>
    <cellStyle name="Normal 8 2 5 3 2 5" xfId="35463" xr:uid="{44C0E177-BE5E-4CBE-9D10-0A54A8288655}"/>
    <cellStyle name="Normal 8 2 5 3 2 6" xfId="43885" xr:uid="{97DB403F-1802-447E-B50C-AB05FA9A2DB9}"/>
    <cellStyle name="Normal 8 2 5 3 3" xfId="12747" xr:uid="{0FEFC707-9644-43B9-9FF1-870A8081708F}"/>
    <cellStyle name="Normal 8 2 5 3 3 2" xfId="23615" xr:uid="{BA99B653-5580-4371-B058-775E5A12CCA1}"/>
    <cellStyle name="Normal 8 2 5 3 3 3" xfId="37452" xr:uid="{6674594B-79D1-4A06-84A4-8A1655744B4E}"/>
    <cellStyle name="Normal 8 2 5 3 4" xfId="14706" xr:uid="{40CD022C-9E03-4294-B599-C058CAD7D260}"/>
    <cellStyle name="Normal 8 2 5 3 5" xfId="25555" xr:uid="{65B52B2E-7951-4645-A54F-699B8C28E5BE}"/>
    <cellStyle name="Normal 8 2 5 3 6" xfId="31705" xr:uid="{2CD83B94-BB31-426C-92EE-55FA98F2B1F0}"/>
    <cellStyle name="Normal 8 2 5 3 7" xfId="40829" xr:uid="{28D44B99-2E17-4D03-A673-743A0E205EEF}"/>
    <cellStyle name="Normal 8 2 5 4" xfId="4091" xr:uid="{30F06F2E-9060-4B3A-8245-3A4AFCEC03C9}"/>
    <cellStyle name="Normal 8 2 5 4 2" xfId="7322" xr:uid="{4308312C-A2C1-44DD-AE1F-10218CCE4832}"/>
    <cellStyle name="Normal 8 2 5 4 2 2" xfId="18760" xr:uid="{D87905A2-05C1-48A5-9477-F0EA1F8BDD48}"/>
    <cellStyle name="Normal 8 2 5 4 2 3" xfId="29609" xr:uid="{B4943EFE-7A1F-4941-83DF-594356CBC3BA}"/>
    <cellStyle name="Normal 8 2 5 4 2 4" xfId="37864" xr:uid="{A778FD37-284A-4D28-9DA4-4B4CE8680F74}"/>
    <cellStyle name="Normal 8 2 5 4 2 5" xfId="44883" xr:uid="{7BDA2637-F22D-4FC9-A694-601C5DA5B191}"/>
    <cellStyle name="Normal 8 2 5 4 3" xfId="15704" xr:uid="{0316AA7B-CE7E-4F0E-B0EE-3ED6E31D1E00}"/>
    <cellStyle name="Normal 8 2 5 4 4" xfId="26553" xr:uid="{EBC492A2-7CC8-4A3F-A760-88D1581C6C7A}"/>
    <cellStyle name="Normal 8 2 5 4 5" xfId="33297" xr:uid="{B1C9D469-191C-4D8B-A0E7-2DC2C6909530}"/>
    <cellStyle name="Normal 8 2 5 4 6" xfId="41827" xr:uid="{8F566257-5F9B-4425-9701-E9638030E00B}"/>
    <cellStyle name="Normal 8 2 5 5" xfId="4631" xr:uid="{34A284AE-2109-4446-A7D6-5D53AD7876DA}"/>
    <cellStyle name="Normal 8 2 5 5 2" xfId="7687" xr:uid="{F1D3F3B5-65D1-4C06-85EF-8B6D23140F9B}"/>
    <cellStyle name="Normal 8 2 5 5 2 2" xfId="19125" xr:uid="{18953BF9-AB4F-450E-A2F1-ED0F21B4280F}"/>
    <cellStyle name="Normal 8 2 5 5 2 3" xfId="29974" xr:uid="{95551536-6B5E-4928-A20B-201FB523FE1A}"/>
    <cellStyle name="Normal 8 2 5 5 2 4" xfId="45248" xr:uid="{47ED31F8-E1A5-4F4A-9324-3E2EC4B96692}"/>
    <cellStyle name="Normal 8 2 5 5 3" xfId="16069" xr:uid="{FB87C836-057C-4FA6-B123-0C82A4922329}"/>
    <cellStyle name="Normal 8 2 5 5 4" xfId="26918" xr:uid="{00F5B5FA-4126-4122-AAA7-604BB57C085C}"/>
    <cellStyle name="Normal 8 2 5 5 5" xfId="35881" xr:uid="{D223B704-59A5-4D6B-A839-0CFB0C8DBBD8}"/>
    <cellStyle name="Normal 8 2 5 5 6" xfId="42192" xr:uid="{772BEC69-B7A9-46A2-ADB9-80AB20EFCBB6}"/>
    <cellStyle name="Normal 8 2 5 6" xfId="4993" xr:uid="{18BD47FB-0F17-4B42-80F7-4535F6E6B3DA}"/>
    <cellStyle name="Normal 8 2 5 6 2" xfId="8049" xr:uid="{CDF85BB6-F759-4068-A759-F6BEF0487689}"/>
    <cellStyle name="Normal 8 2 5 6 2 2" xfId="19487" xr:uid="{B2091DF1-F61B-4507-95EE-9E6A315DBF6A}"/>
    <cellStyle name="Normal 8 2 5 6 2 3" xfId="30336" xr:uid="{F4B38C75-1FEC-4805-8A03-012C292145F3}"/>
    <cellStyle name="Normal 8 2 5 6 2 4" xfId="45610" xr:uid="{28371F34-2046-42EF-87E0-F052A46840D0}"/>
    <cellStyle name="Normal 8 2 5 6 3" xfId="16431" xr:uid="{5D229F2B-9C04-4265-BA74-27B475A5D6A3}"/>
    <cellStyle name="Normal 8 2 5 6 4" xfId="27280" xr:uid="{2E1245A8-A6D9-436E-B841-5FF8DBB93852}"/>
    <cellStyle name="Normal 8 2 5 6 5" xfId="42554" xr:uid="{BD180F11-7363-44BA-8AEB-72A732F800EF}"/>
    <cellStyle name="Normal 8 2 5 7" xfId="5344" xr:uid="{21305659-33E6-4355-9F8D-249B6FF98427}"/>
    <cellStyle name="Normal 8 2 5 7 2" xfId="16782" xr:uid="{099CFC89-9417-41EF-8638-CCEC05244EBE}"/>
    <cellStyle name="Normal 8 2 5 7 3" xfId="27631" xr:uid="{0AB7FC8B-0E5C-4E50-87D5-412E5B406506}"/>
    <cellStyle name="Normal 8 2 5 7 4" xfId="42905" xr:uid="{4ED90E13-DF9E-4BA1-86F8-FC54624BB364}"/>
    <cellStyle name="Normal 8 2 5 8" xfId="13726" xr:uid="{7105626B-74FC-4B69-A23C-4A6EED9F0DCB}"/>
    <cellStyle name="Normal 8 2 5 9" xfId="24575" xr:uid="{1149FDD9-6CFF-470F-984B-22EBD8B491C0}"/>
    <cellStyle name="Normal 8 2 6" xfId="2593" xr:uid="{1EA2E86C-2255-4B5F-B667-B160C473A104}"/>
    <cellStyle name="Normal 8 2 6 2" xfId="3574" xr:uid="{04F68EDF-60ED-4409-9ACD-6F561DE686B8}"/>
    <cellStyle name="Normal 8 2 6 2 2" xfId="6812" xr:uid="{5739F67F-D493-4BD2-965F-5D4900732ABC}"/>
    <cellStyle name="Normal 8 2 6 2 2 2" xfId="12748" xr:uid="{A47EAB36-296D-4E70-B9E2-838D0BBD6174}"/>
    <cellStyle name="Normal 8 2 6 2 2 2 2" xfId="23616" xr:uid="{C3F22328-2C86-4B93-8494-AA5FA0308643}"/>
    <cellStyle name="Normal 8 2 6 2 2 2 3" xfId="39433" xr:uid="{70E2C009-21C4-4AC7-A645-06A2410650EE}"/>
    <cellStyle name="Normal 8 2 6 2 2 3" xfId="18250" xr:uid="{19B8ECD8-DF9D-4C6C-BAFE-E7AD653786E1}"/>
    <cellStyle name="Normal 8 2 6 2 2 4" xfId="29099" xr:uid="{AA30C246-3995-4F75-8F29-C3F784B011E4}"/>
    <cellStyle name="Normal 8 2 6 2 2 5" xfId="35464" xr:uid="{B189B6C4-0045-44C7-A764-1563258E2AAE}"/>
    <cellStyle name="Normal 8 2 6 2 2 6" xfId="44373" xr:uid="{FF166C26-C8AE-40FC-80CF-54201A4B8E90}"/>
    <cellStyle name="Normal 8 2 6 2 3" xfId="12749" xr:uid="{A4C6A014-2191-4164-92D8-48927379413D}"/>
    <cellStyle name="Normal 8 2 6 2 3 2" xfId="23617" xr:uid="{4DDF6DDD-4D71-481B-B9FF-ED09481C74CE}"/>
    <cellStyle name="Normal 8 2 6 2 3 3" xfId="37453" xr:uid="{B5CD1A2B-DDD1-4D8C-9106-B15385DE39D6}"/>
    <cellStyle name="Normal 8 2 6 2 4" xfId="15194" xr:uid="{B38AA9BE-5FC1-40EA-87D8-D869D73BA036}"/>
    <cellStyle name="Normal 8 2 6 2 5" xfId="26043" xr:uid="{CE790D8B-0CB4-44F1-B90F-E648E38B2301}"/>
    <cellStyle name="Normal 8 2 6 2 6" xfId="32193" xr:uid="{09E157FB-9761-4CBF-9C24-EF5D675D4894}"/>
    <cellStyle name="Normal 8 2 6 2 7" xfId="41317" xr:uid="{0F445143-8C01-402D-9F70-86D08315FD83}"/>
    <cellStyle name="Normal 8 2 6 3" xfId="5832" xr:uid="{3CCC0862-D492-490F-BED4-DC12FB0B1A42}"/>
    <cellStyle name="Normal 8 2 6 3 2" xfId="12750" xr:uid="{839ECA67-E09E-4FE5-A15F-4B3643996EAC}"/>
    <cellStyle name="Normal 8 2 6 3 2 2" xfId="23618" xr:uid="{9A6A2B81-FA8E-4499-B0B4-644DB6DB85FE}"/>
    <cellStyle name="Normal 8 2 6 3 2 3" xfId="38341" xr:uid="{27B8939A-25FD-474C-A97A-ED36BFCAF7AF}"/>
    <cellStyle name="Normal 8 2 6 3 3" xfId="12751" xr:uid="{8B75D94B-CA27-482B-A63F-9744EDFC4C6E}"/>
    <cellStyle name="Normal 8 2 6 3 3 2" xfId="23619" xr:uid="{ABBC2C3B-1364-4A47-BE94-F8A9E71F153C}"/>
    <cellStyle name="Normal 8 2 6 3 3 3" xfId="34376" xr:uid="{96776428-F5F9-4263-9F44-5E7A91232FC1}"/>
    <cellStyle name="Normal 8 2 6 3 4" xfId="17270" xr:uid="{30E96667-2FA9-496F-A183-CD032D11F13C}"/>
    <cellStyle name="Normal 8 2 6 3 5" xfId="28119" xr:uid="{E9848E19-85A4-47F1-BDC0-181B93761C9F}"/>
    <cellStyle name="Normal 8 2 6 3 6" xfId="33298" xr:uid="{7AF39E42-EAF3-4ECC-AACD-CFB8A6642BBB}"/>
    <cellStyle name="Normal 8 2 6 3 7" xfId="43393" xr:uid="{AA4E1F22-F9B1-4DCC-8E3D-32A6657AD746}"/>
    <cellStyle name="Normal 8 2 6 4" xfId="12752" xr:uid="{72788360-E593-48DF-ABC7-9E10A899B601}"/>
    <cellStyle name="Normal 8 2 6 4 2" xfId="23620" xr:uid="{9A62D16D-2372-4124-A5DB-D4B2FD343A39}"/>
    <cellStyle name="Normal 8 2 6 4 3" xfId="36359" xr:uid="{F3493865-6F9B-4D53-A028-9A842AD87BEB}"/>
    <cellStyle name="Normal 8 2 6 5" xfId="14214" xr:uid="{B9354811-0320-4774-8E47-537BEE708A23}"/>
    <cellStyle name="Normal 8 2 6 6" xfId="25063" xr:uid="{9C5FBCCB-1F14-482D-9E04-019739279B0A}"/>
    <cellStyle name="Normal 8 2 6 7" xfId="31213" xr:uid="{CE743FBB-F20C-462C-8C61-1E82424F6AC0}"/>
    <cellStyle name="Normal 8 2 6 8" xfId="40337" xr:uid="{239218D8-B7C3-4344-A5CE-76D0B26F8313}"/>
    <cellStyle name="Normal 8 2 7" xfId="3081" xr:uid="{F73E2EE9-FD26-442B-B6C9-7700CB5FED64}"/>
    <cellStyle name="Normal 8 2 7 2" xfId="6319" xr:uid="{F4C795CB-818E-4E88-90D3-0B170D26AA04}"/>
    <cellStyle name="Normal 8 2 7 2 2" xfId="12753" xr:uid="{00F8F70D-F9F4-4CD8-BC0A-A3F9B210E4B0}"/>
    <cellStyle name="Normal 8 2 7 2 2 2" xfId="23621" xr:uid="{16B6EF4E-2D63-4E1C-8BE7-1C8B2497684F}"/>
    <cellStyle name="Normal 8 2 7 2 2 3" xfId="39434" xr:uid="{2BCFDDC3-C4F5-452F-BE92-D924F1525F8B}"/>
    <cellStyle name="Normal 8 2 7 2 3" xfId="17757" xr:uid="{F1971F3C-F6A5-4C64-8881-103FC1954413}"/>
    <cellStyle name="Normal 8 2 7 2 4" xfId="28606" xr:uid="{5A36206F-5162-4D68-8A10-BE38220B5B65}"/>
    <cellStyle name="Normal 8 2 7 2 5" xfId="35465" xr:uid="{8134D6B7-C14D-444D-8A3C-AAFD4770DC7A}"/>
    <cellStyle name="Normal 8 2 7 2 6" xfId="43880" xr:uid="{A63DBBDF-1FE2-432E-839E-BA87757E383B}"/>
    <cellStyle name="Normal 8 2 7 3" xfId="12754" xr:uid="{045234DC-6CB5-4E57-B070-D5D3BE68E5DB}"/>
    <cellStyle name="Normal 8 2 7 3 2" xfId="23622" xr:uid="{9E505D2A-8A4E-4CD2-95D2-F7B6C236E4CB}"/>
    <cellStyle name="Normal 8 2 7 3 3" xfId="37454" xr:uid="{BD883983-9AA8-4DAA-B0B3-2FA0BC99214D}"/>
    <cellStyle name="Normal 8 2 7 4" xfId="14701" xr:uid="{3A8FD029-7793-4E9E-B0C7-49E18EF574C3}"/>
    <cellStyle name="Normal 8 2 7 5" xfId="25550" xr:uid="{269B4007-D5AC-4C96-B797-51878C8C2FCA}"/>
    <cellStyle name="Normal 8 2 7 6" xfId="31700" xr:uid="{BDE0496D-1C9D-465F-9BE8-76E5220A94BA}"/>
    <cellStyle name="Normal 8 2 7 7" xfId="40824" xr:uid="{0E5B9C6C-C4A8-40E8-B317-4430C6FAB470}"/>
    <cellStyle name="Normal 8 2 8" xfId="4086" xr:uid="{3E5A86EF-3B08-440F-85C5-7D79DE09B761}"/>
    <cellStyle name="Normal 8 2 8 2" xfId="12755" xr:uid="{0DEACBBD-A9FF-4E71-B100-77FABC0A5D56}"/>
    <cellStyle name="Normal 8 2 8 2 2" xfId="23623" xr:uid="{6494E8DE-79B0-4D98-9D9B-EDF41AB7F648}"/>
    <cellStyle name="Normal 8 2 8 2 3" xfId="37632" xr:uid="{0056F587-3A24-4D19-B263-7DF73D368766}"/>
    <cellStyle name="Normal 8 2 8 3" xfId="33825" xr:uid="{0F0CDFA8-4F77-4EBB-A9AB-842608262EF4}"/>
    <cellStyle name="Normal 8 2 8 4" xfId="45832" xr:uid="{CE18FF08-116F-4550-8688-BE897B8EF794}"/>
    <cellStyle name="Normal 8 2 9" xfId="5339" xr:uid="{75095555-ED91-4067-9A00-EDF21F0C743C}"/>
    <cellStyle name="Normal 8 2 9 2" xfId="16777" xr:uid="{E4BA6F51-20DA-4DC1-8416-65AA382396F9}"/>
    <cellStyle name="Normal 8 2 9 3" xfId="27626" xr:uid="{9E4EBF07-9BC2-4791-A392-5DA7A6153B2A}"/>
    <cellStyle name="Normal 8 2 9 4" xfId="35651" xr:uid="{8DB5F0C6-20AA-44AE-B539-8E2CA813BCF2}"/>
    <cellStyle name="Normal 8 2 9 5" xfId="42900" xr:uid="{9DF4C0B0-3E13-44FA-A282-0BC2E293219D}"/>
    <cellStyle name="Normal 8 3" xfId="1134" xr:uid="{C06FB170-0D68-4F2B-8B3A-FBB061BD06A7}"/>
    <cellStyle name="Normal 8 3 10" xfId="30737" xr:uid="{962DFDD8-05D2-45D9-A59C-2A5815347803}"/>
    <cellStyle name="Normal 8 3 11" xfId="39850" xr:uid="{3487A76B-7BF3-4089-8966-D6918B198185}"/>
    <cellStyle name="Normal 8 3 2" xfId="2599" xr:uid="{54250E2D-8AAB-42B4-91F7-7200A523DF5A}"/>
    <cellStyle name="Normal 8 3 2 2" xfId="3580" xr:uid="{ECA6F11E-B135-482B-A553-96DC74458EC4}"/>
    <cellStyle name="Normal 8 3 2 2 2" xfId="6818" xr:uid="{3E79BC24-4E4C-45B6-B51D-8F30EF6D6149}"/>
    <cellStyle name="Normal 8 3 2 2 2 2" xfId="12756" xr:uid="{97904BA6-979D-44A1-BC39-4D6AEBC170B1}"/>
    <cellStyle name="Normal 8 3 2 2 2 2 2" xfId="23624" xr:uid="{8F968EBB-B8DE-4681-A2D7-7A32DA61F83E}"/>
    <cellStyle name="Normal 8 3 2 2 2 2 3" xfId="39435" xr:uid="{FE85F5DD-906C-4E7B-BE3E-6232934002BB}"/>
    <cellStyle name="Normal 8 3 2 2 2 3" xfId="18256" xr:uid="{1F6A65C2-75CE-4253-911B-D223C999B3E3}"/>
    <cellStyle name="Normal 8 3 2 2 2 4" xfId="29105" xr:uid="{27B9D858-0F84-41F0-BC37-6F9CFF3AD957}"/>
    <cellStyle name="Normal 8 3 2 2 2 5" xfId="35466" xr:uid="{8EF52A71-2AB0-4C3A-A212-63FB29A01CB9}"/>
    <cellStyle name="Normal 8 3 2 2 2 6" xfId="44379" xr:uid="{748C832E-F3C8-46B6-83F5-9A4A64D46C32}"/>
    <cellStyle name="Normal 8 3 2 2 3" xfId="12757" xr:uid="{F91A8DB2-56EF-4E67-81DB-908BB2B270BB}"/>
    <cellStyle name="Normal 8 3 2 2 3 2" xfId="23625" xr:uid="{76794D00-C49B-4976-96B5-2B747111E43B}"/>
    <cellStyle name="Normal 8 3 2 2 3 3" xfId="37455" xr:uid="{97BE7035-A8E3-4960-AB9C-7ECBC2053D48}"/>
    <cellStyle name="Normal 8 3 2 2 4" xfId="15200" xr:uid="{7CD536B8-D679-4494-A806-B1C0689D4004}"/>
    <cellStyle name="Normal 8 3 2 2 5" xfId="26049" xr:uid="{8C3CE76B-CAA5-4BC6-8CF9-6D33324D3CEA}"/>
    <cellStyle name="Normal 8 3 2 2 6" xfId="32199" xr:uid="{5ED17C21-2E71-468B-A7DC-3F6D88F9934C}"/>
    <cellStyle name="Normal 8 3 2 2 7" xfId="41323" xr:uid="{7CB937D4-8CFB-4E6B-9518-DB4A3F291144}"/>
    <cellStyle name="Normal 8 3 2 3" xfId="5838" xr:uid="{A379F85D-F9EC-48CA-B358-77BFFF14D00F}"/>
    <cellStyle name="Normal 8 3 2 3 2" xfId="12758" xr:uid="{C6318FBF-B0F9-49F8-B5D5-57E1F87A98D4}"/>
    <cellStyle name="Normal 8 3 2 3 2 2" xfId="23626" xr:uid="{78866A86-F984-4A20-8A79-2450533B21BB}"/>
    <cellStyle name="Normal 8 3 2 3 2 3" xfId="38342" xr:uid="{4F8BD670-32F7-420B-BF3A-1203DCFA136F}"/>
    <cellStyle name="Normal 8 3 2 3 3" xfId="17276" xr:uid="{C380CE23-CFFF-49AA-B6AC-3FC3219CBF6A}"/>
    <cellStyle name="Normal 8 3 2 3 4" xfId="28125" xr:uid="{DE8145CC-8C60-483C-ACC0-A107CFD6D670}"/>
    <cellStyle name="Normal 8 3 2 3 5" xfId="34377" xr:uid="{22FE36AB-FF7C-4FBC-B72B-EB4D483A750D}"/>
    <cellStyle name="Normal 8 3 2 3 6" xfId="43399" xr:uid="{EDAC0D44-C5CB-41F3-BE4A-9A9479781CA7}"/>
    <cellStyle name="Normal 8 3 2 4" xfId="12759" xr:uid="{28AC82DE-0208-491A-B5CE-BCDD699A3887}"/>
    <cellStyle name="Normal 8 3 2 4 2" xfId="23627" xr:uid="{F64936BC-94D7-40AA-83DC-3430340A07A0}"/>
    <cellStyle name="Normal 8 3 2 4 3" xfId="36360" xr:uid="{6AB9BF3E-CBD0-4674-97E9-DB5C90477593}"/>
    <cellStyle name="Normal 8 3 2 5" xfId="14220" xr:uid="{8163E0F2-1FAC-4E6A-AA1A-58B9357F9732}"/>
    <cellStyle name="Normal 8 3 2 6" xfId="25069" xr:uid="{920409C4-670D-4580-A9DF-E468D71BFC2F}"/>
    <cellStyle name="Normal 8 3 2 7" xfId="31219" xr:uid="{73D6F343-D075-469C-A286-5387FD4669EA}"/>
    <cellStyle name="Normal 8 3 2 8" xfId="40343" xr:uid="{7A9DCA25-A118-4ED4-97F0-812C14178B3E}"/>
    <cellStyle name="Normal 8 3 3" xfId="3087" xr:uid="{A8C4F78A-F9B4-4FEC-9F0B-FD11BA743B9D}"/>
    <cellStyle name="Normal 8 3 3 2" xfId="6325" xr:uid="{B452A8DA-9DED-4029-ACEF-EBD821EA00A0}"/>
    <cellStyle name="Normal 8 3 3 2 2" xfId="12760" xr:uid="{F31124AB-2474-43E8-9B08-7C7BC2A756B2}"/>
    <cellStyle name="Normal 8 3 3 2 2 2" xfId="23628" xr:uid="{A5A81C48-8F29-400B-8277-920BBBD96D48}"/>
    <cellStyle name="Normal 8 3 3 2 2 3" xfId="39436" xr:uid="{3F9AB3B8-9DDC-4790-9A0F-9E728462E866}"/>
    <cellStyle name="Normal 8 3 3 2 3" xfId="17763" xr:uid="{099C2F83-7BDF-4EE7-8D2A-96114EAB56A0}"/>
    <cellStyle name="Normal 8 3 3 2 4" xfId="28612" xr:uid="{8964E12D-02B8-4980-88E7-49ABF62BCD35}"/>
    <cellStyle name="Normal 8 3 3 2 5" xfId="35467" xr:uid="{D1F987F3-F353-4FDF-B535-E8B7F20F1DC4}"/>
    <cellStyle name="Normal 8 3 3 2 6" xfId="43886" xr:uid="{9878CD3C-376A-4EEC-96B1-09D3F005B89B}"/>
    <cellStyle name="Normal 8 3 3 3" xfId="12761" xr:uid="{3F0E747E-1264-4994-BBA0-19D3B1874B94}"/>
    <cellStyle name="Normal 8 3 3 3 2" xfId="23629" xr:uid="{3D4D1132-ABE3-4F95-98D9-DFADD622B359}"/>
    <cellStyle name="Normal 8 3 3 3 3" xfId="37456" xr:uid="{77CFD6AE-7D12-41C6-9B4A-1660E327B8F4}"/>
    <cellStyle name="Normal 8 3 3 4" xfId="14707" xr:uid="{A8EDFCF2-7AEF-465C-958E-6C8C1E3AFBA4}"/>
    <cellStyle name="Normal 8 3 3 5" xfId="25556" xr:uid="{6137DFD3-936E-4234-A9F4-E6C28AAB64F0}"/>
    <cellStyle name="Normal 8 3 3 6" xfId="31706" xr:uid="{C2CF112D-6DF5-4A72-B728-AF5C2F6DA4D9}"/>
    <cellStyle name="Normal 8 3 3 7" xfId="40830" xr:uid="{E0269B6E-EC7F-40AF-B5E3-1444B5F220BB}"/>
    <cellStyle name="Normal 8 3 4" xfId="4092" xr:uid="{3955B261-903D-4725-A6FA-EDD2DF4F48F6}"/>
    <cellStyle name="Normal 8 3 4 2" xfId="7323" xr:uid="{D8326AEB-6F58-4A9D-8081-0A7616CDA013}"/>
    <cellStyle name="Normal 8 3 4 2 2" xfId="18761" xr:uid="{7F3D15D5-E2E9-4BC1-8CD7-4BCCC4A8832C}"/>
    <cellStyle name="Normal 8 3 4 2 3" xfId="29610" xr:uid="{10667FE8-649B-439D-BD1D-53671F30757E}"/>
    <cellStyle name="Normal 8 3 4 2 4" xfId="37865" xr:uid="{144DA2C2-098E-422D-8B8B-A50108E711CE}"/>
    <cellStyle name="Normal 8 3 4 2 5" xfId="44884" xr:uid="{7BF498C3-1AB0-473C-B905-7F60CA44BBA8}"/>
    <cellStyle name="Normal 8 3 4 3" xfId="15705" xr:uid="{5AD681EA-7536-4D3D-9AB8-ADCE135BB8A0}"/>
    <cellStyle name="Normal 8 3 4 4" xfId="26554" xr:uid="{BF763E7D-1951-42D6-87B6-E0981CFC78F0}"/>
    <cellStyle name="Normal 8 3 4 5" xfId="33299" xr:uid="{258A32DE-EDA3-494B-A774-1483CD72B05D}"/>
    <cellStyle name="Normal 8 3 4 6" xfId="41828" xr:uid="{942E1162-72BD-43D9-ACB3-00DEAE154E4A}"/>
    <cellStyle name="Normal 8 3 5" xfId="4632" xr:uid="{E0AF2E81-DAD8-4297-B361-A4A46CC67465}"/>
    <cellStyle name="Normal 8 3 5 2" xfId="7688" xr:uid="{86B638C3-76CE-4654-802B-DDA0F153687C}"/>
    <cellStyle name="Normal 8 3 5 2 2" xfId="19126" xr:uid="{7A1C26B9-686B-4E52-B67B-E5F32E5BA721}"/>
    <cellStyle name="Normal 8 3 5 2 3" xfId="29975" xr:uid="{B6EC84D3-4EBB-4FA2-8A63-38A3D27F575B}"/>
    <cellStyle name="Normal 8 3 5 2 4" xfId="45249" xr:uid="{82135CD6-14C7-4581-A182-6B80741B8B77}"/>
    <cellStyle name="Normal 8 3 5 3" xfId="16070" xr:uid="{441EA4EF-89E1-49A8-9D49-6D1AC61B56E0}"/>
    <cellStyle name="Normal 8 3 5 4" xfId="26919" xr:uid="{535E744C-B339-4A5E-8B5A-AD64D5A136C0}"/>
    <cellStyle name="Normal 8 3 5 5" xfId="35882" xr:uid="{1F8DE5CC-DA4D-4359-95F3-9FEC2436EB18}"/>
    <cellStyle name="Normal 8 3 5 6" xfId="42193" xr:uid="{E1FF9C2F-8852-4204-8A36-7CF343C0C3C2}"/>
    <cellStyle name="Normal 8 3 6" xfId="4994" xr:uid="{FA1A3D8C-038E-44F8-B995-274690BB2495}"/>
    <cellStyle name="Normal 8 3 6 2" xfId="8050" xr:uid="{B4AC73BB-2C11-4580-B8E1-CBEBFF7C3A5C}"/>
    <cellStyle name="Normal 8 3 6 2 2" xfId="19488" xr:uid="{9AB188A9-61D3-4F25-A52C-8E3621E99C1D}"/>
    <cellStyle name="Normal 8 3 6 2 3" xfId="30337" xr:uid="{A7FD0A79-3B03-48C4-9E5D-19DE074349C6}"/>
    <cellStyle name="Normal 8 3 6 2 4" xfId="45611" xr:uid="{AA07F6CA-F25C-40D0-AE5E-84D5E0AF244E}"/>
    <cellStyle name="Normal 8 3 6 3" xfId="16432" xr:uid="{6629D448-F71A-40A1-9BE9-F84711B38BB0}"/>
    <cellStyle name="Normal 8 3 6 4" xfId="27281" xr:uid="{0A244101-6077-46CE-80CB-E35E5042DBF5}"/>
    <cellStyle name="Normal 8 3 6 5" xfId="42555" xr:uid="{73308BE0-30F7-4244-A07C-5393774429D1}"/>
    <cellStyle name="Normal 8 3 7" xfId="5345" xr:uid="{95570A93-2647-4652-A64D-B7D15E92927D}"/>
    <cellStyle name="Normal 8 3 7 2" xfId="16783" xr:uid="{2EF4C125-A8D7-46BA-8C0F-704D0C6EFE01}"/>
    <cellStyle name="Normal 8 3 7 3" xfId="27632" xr:uid="{BA9DE563-2466-41E3-B95C-DEF38BED7BFD}"/>
    <cellStyle name="Normal 8 3 7 4" xfId="42906" xr:uid="{A0AF7AE4-F98F-4627-929E-79E167B6F46B}"/>
    <cellStyle name="Normal 8 3 8" xfId="13727" xr:uid="{E44957CD-8EAF-4498-BA7A-441D69AC27F8}"/>
    <cellStyle name="Normal 8 3 9" xfId="24576" xr:uid="{FE53EE4C-5333-49DF-96FE-37008B6EBED0}"/>
    <cellStyle name="Normal 8 4" xfId="1135" xr:uid="{B7133A32-50B1-40F5-838F-EF1574C47064}"/>
    <cellStyle name="Normal 8 4 10" xfId="30738" xr:uid="{A1FEF89E-47AA-4FBB-9C18-FB0A83C23628}"/>
    <cellStyle name="Normal 8 4 11" xfId="39851" xr:uid="{7AB2B616-E98F-4E00-AFB1-E5ECCB33044D}"/>
    <cellStyle name="Normal 8 4 2" xfId="2600" xr:uid="{7E77D756-A42D-43DD-B6F1-C194638ADF9E}"/>
    <cellStyle name="Normal 8 4 2 2" xfId="3581" xr:uid="{9E8FC65A-BF0A-4F47-8605-044A54308ED4}"/>
    <cellStyle name="Normal 8 4 2 2 2" xfId="6819" xr:uid="{CDC4EC47-7825-42B3-A003-A47838E2391B}"/>
    <cellStyle name="Normal 8 4 2 2 2 2" xfId="12762" xr:uid="{B8D424BE-9990-4BA6-A61C-EAE33EB2C1B0}"/>
    <cellStyle name="Normal 8 4 2 2 2 2 2" xfId="23630" xr:uid="{0211E8EA-BC2E-423D-8AD3-200190D7596F}"/>
    <cellStyle name="Normal 8 4 2 2 2 2 3" xfId="39437" xr:uid="{C6FF150B-DC1C-4924-8637-B7C66FEAC476}"/>
    <cellStyle name="Normal 8 4 2 2 2 3" xfId="18257" xr:uid="{EB964AE8-99B3-4E0D-A753-7E22E7FBE324}"/>
    <cellStyle name="Normal 8 4 2 2 2 4" xfId="29106" xr:uid="{B2B4E312-2A5C-4534-A274-6027A48838FB}"/>
    <cellStyle name="Normal 8 4 2 2 2 5" xfId="35468" xr:uid="{43AA9B9F-0EC9-4E15-8B95-A038D9C809AA}"/>
    <cellStyle name="Normal 8 4 2 2 2 6" xfId="44380" xr:uid="{DC72D877-6B83-4B9C-97A6-E20A57E6831F}"/>
    <cellStyle name="Normal 8 4 2 2 3" xfId="12763" xr:uid="{7D465CCE-4431-4F56-A3A3-E2D99FBDAEC9}"/>
    <cellStyle name="Normal 8 4 2 2 3 2" xfId="23631" xr:uid="{3C598F27-D7EE-4E24-A441-A854FD810211}"/>
    <cellStyle name="Normal 8 4 2 2 3 3" xfId="37457" xr:uid="{F11DCD0C-901A-4CD1-91C1-269457ACAECF}"/>
    <cellStyle name="Normal 8 4 2 2 4" xfId="15201" xr:uid="{19390DBE-FFA4-43C0-A33B-D0D1EBCC48D0}"/>
    <cellStyle name="Normal 8 4 2 2 5" xfId="26050" xr:uid="{CCA85C55-E2D5-49E9-8FD4-0F1B762C9118}"/>
    <cellStyle name="Normal 8 4 2 2 6" xfId="32200" xr:uid="{A0AA7F7D-3D8C-4B19-BB05-80A7DD6DA1DF}"/>
    <cellStyle name="Normal 8 4 2 2 7" xfId="41324" xr:uid="{10F83A35-C6F1-4B6B-880B-256A729E07DB}"/>
    <cellStyle name="Normal 8 4 2 3" xfId="5839" xr:uid="{5C4715CD-613F-4BED-8783-0E793BA4283C}"/>
    <cellStyle name="Normal 8 4 2 3 2" xfId="12764" xr:uid="{16DC46AC-2CEC-49BA-937D-211225369A86}"/>
    <cellStyle name="Normal 8 4 2 3 2 2" xfId="23632" xr:uid="{7BC09DCC-2093-413D-8170-76F83E37FFAB}"/>
    <cellStyle name="Normal 8 4 2 3 2 3" xfId="38343" xr:uid="{F05119AA-5BE7-474D-B33F-4F639666819A}"/>
    <cellStyle name="Normal 8 4 2 3 3" xfId="17277" xr:uid="{BFD00199-92C9-454D-A2D3-8470D195E42C}"/>
    <cellStyle name="Normal 8 4 2 3 4" xfId="28126" xr:uid="{CB4AEFD0-E159-437D-A1C8-7C3255C24451}"/>
    <cellStyle name="Normal 8 4 2 3 5" xfId="34378" xr:uid="{1B11F602-FD8A-4538-838F-0CF018D7C3E1}"/>
    <cellStyle name="Normal 8 4 2 3 6" xfId="43400" xr:uid="{709FB72B-610A-448B-AC5E-7AC0FD8B12A1}"/>
    <cellStyle name="Normal 8 4 2 4" xfId="12765" xr:uid="{3327EA0F-77A6-4490-8382-E0A97A4C2001}"/>
    <cellStyle name="Normal 8 4 2 4 2" xfId="23633" xr:uid="{76D23472-05FB-494A-9272-723284A10829}"/>
    <cellStyle name="Normal 8 4 2 4 3" xfId="36361" xr:uid="{0BC0116D-8466-49F5-B2E2-ADC33400FEBF}"/>
    <cellStyle name="Normal 8 4 2 5" xfId="14221" xr:uid="{E18B7610-D4B9-478E-8450-87B6637BC49E}"/>
    <cellStyle name="Normal 8 4 2 6" xfId="25070" xr:uid="{AB2EC59A-3A26-4001-986C-BBB91140CFAB}"/>
    <cellStyle name="Normal 8 4 2 7" xfId="31220" xr:uid="{200420BE-3EDD-4876-A026-51BA746ED0FB}"/>
    <cellStyle name="Normal 8 4 2 8" xfId="40344" xr:uid="{DA944E83-AEEA-46E9-9E72-0D512B020425}"/>
    <cellStyle name="Normal 8 4 3" xfId="3088" xr:uid="{E1730436-0FE4-432E-9DD1-227F7F8CC0F3}"/>
    <cellStyle name="Normal 8 4 3 2" xfId="6326" xr:uid="{673916CE-D48D-4BCE-9364-845B41FD197F}"/>
    <cellStyle name="Normal 8 4 3 2 2" xfId="12766" xr:uid="{389C25B9-EAF2-47B8-BFA0-E857B443D854}"/>
    <cellStyle name="Normal 8 4 3 2 2 2" xfId="23634" xr:uid="{682A69AA-432D-4257-8639-470335E5F516}"/>
    <cellStyle name="Normal 8 4 3 2 2 3" xfId="39438" xr:uid="{431A1BA2-57BE-4804-A991-FCAAB47E95B1}"/>
    <cellStyle name="Normal 8 4 3 2 3" xfId="17764" xr:uid="{71AE9A29-6B78-4A55-9D9D-B9E70FE7E543}"/>
    <cellStyle name="Normal 8 4 3 2 4" xfId="28613" xr:uid="{3D54ACC9-4A07-4969-805A-DCB448CED628}"/>
    <cellStyle name="Normal 8 4 3 2 5" xfId="35469" xr:uid="{624706A6-2E57-45AA-BC6B-339BC2ED20BB}"/>
    <cellStyle name="Normal 8 4 3 2 6" xfId="43887" xr:uid="{7A1E2DAA-297B-4CE4-A942-939FD223217B}"/>
    <cellStyle name="Normal 8 4 3 3" xfId="12767" xr:uid="{AC9F5226-30F3-41EC-8770-DDE835D35B28}"/>
    <cellStyle name="Normal 8 4 3 3 2" xfId="23635" xr:uid="{59B0889E-37E1-44BD-99C5-DCC1B8754D98}"/>
    <cellStyle name="Normal 8 4 3 3 3" xfId="37458" xr:uid="{1A466F69-2F8A-4430-9EA7-19F4B96D554C}"/>
    <cellStyle name="Normal 8 4 3 4" xfId="14708" xr:uid="{66CD47EF-951A-447B-A26B-359BAFFC6B69}"/>
    <cellStyle name="Normal 8 4 3 5" xfId="25557" xr:uid="{5552545E-F5E4-4113-833C-CF22EDC266BA}"/>
    <cellStyle name="Normal 8 4 3 6" xfId="31707" xr:uid="{546D6FC7-8273-4DDE-9F39-62C0503ADC62}"/>
    <cellStyle name="Normal 8 4 3 7" xfId="40831" xr:uid="{4F7392A2-5695-47BA-B493-D5F4C6435F02}"/>
    <cellStyle name="Normal 8 4 4" xfId="4093" xr:uid="{1F8B89A5-747B-4908-A67D-F8B123BA37CA}"/>
    <cellStyle name="Normal 8 4 4 2" xfId="7324" xr:uid="{7C45EBF1-4DFF-4A2B-BE9F-BC1E3AE14F02}"/>
    <cellStyle name="Normal 8 4 4 2 2" xfId="18762" xr:uid="{E6863DBA-7ECF-48E0-8307-951B634649F6}"/>
    <cellStyle name="Normal 8 4 4 2 3" xfId="29611" xr:uid="{82E84217-837F-451C-A53D-BF64553D13F6}"/>
    <cellStyle name="Normal 8 4 4 2 4" xfId="37866" xr:uid="{4B6FFB94-4295-4CAE-8374-0E802A84BFD0}"/>
    <cellStyle name="Normal 8 4 4 2 5" xfId="44885" xr:uid="{3CA71BCD-08FA-45BA-8857-2ED7DD5E9FAE}"/>
    <cellStyle name="Normal 8 4 4 3" xfId="15706" xr:uid="{15FC5864-1A2B-4DE4-8821-0F3B9509BBA9}"/>
    <cellStyle name="Normal 8 4 4 4" xfId="26555" xr:uid="{59D1DAC1-EC48-48E5-B9C4-B192F5B554C6}"/>
    <cellStyle name="Normal 8 4 4 5" xfId="33300" xr:uid="{1E72F6F4-4BC5-448F-B87C-AEA2D141229C}"/>
    <cellStyle name="Normal 8 4 4 6" xfId="41829" xr:uid="{44FA5AD8-AC6B-433B-A6B9-A39F8CC35530}"/>
    <cellStyle name="Normal 8 4 5" xfId="4633" xr:uid="{A39EA115-4348-4811-B38E-C93233B2461C}"/>
    <cellStyle name="Normal 8 4 5 2" xfId="7689" xr:uid="{2F758094-6121-4325-B63F-5D0BF6565DBC}"/>
    <cellStyle name="Normal 8 4 5 2 2" xfId="19127" xr:uid="{57A48E0D-F858-4C4E-B395-8FB2B91BAFA4}"/>
    <cellStyle name="Normal 8 4 5 2 3" xfId="29976" xr:uid="{BC8680BD-560E-426A-B0A1-FF1B0F296901}"/>
    <cellStyle name="Normal 8 4 5 2 4" xfId="45250" xr:uid="{E41AF0DE-67D9-4FD6-B575-BB3D2EA610C0}"/>
    <cellStyle name="Normal 8 4 5 3" xfId="16071" xr:uid="{45BD7435-BA93-4BA7-A7D5-C83DC277FF3E}"/>
    <cellStyle name="Normal 8 4 5 4" xfId="26920" xr:uid="{DA02EAF1-84EF-414D-8690-C3CA1FAEDD6F}"/>
    <cellStyle name="Normal 8 4 5 5" xfId="35883" xr:uid="{2C22C0F6-26E7-406E-83C3-E06C4872AAAD}"/>
    <cellStyle name="Normal 8 4 5 6" xfId="42194" xr:uid="{910B2AB1-95F0-47DD-83D2-68254DE3732B}"/>
    <cellStyle name="Normal 8 4 6" xfId="4995" xr:uid="{00EBC2F3-6701-4D62-A241-3E0691CF8817}"/>
    <cellStyle name="Normal 8 4 6 2" xfId="8051" xr:uid="{A08F4774-1FCD-408C-8F2C-2A56B7D1FCE6}"/>
    <cellStyle name="Normal 8 4 6 2 2" xfId="19489" xr:uid="{A15A5F18-58E2-4356-82FD-A1487D0C3702}"/>
    <cellStyle name="Normal 8 4 6 2 3" xfId="30338" xr:uid="{E105D0F7-D54B-4D92-8F77-80C15AEE892D}"/>
    <cellStyle name="Normal 8 4 6 2 4" xfId="45612" xr:uid="{81F864DA-8D57-4C52-A895-8298FBD38B0D}"/>
    <cellStyle name="Normal 8 4 6 3" xfId="16433" xr:uid="{7F0C5BB8-ACB2-4A75-98C8-53164EF5E834}"/>
    <cellStyle name="Normal 8 4 6 4" xfId="27282" xr:uid="{497EB6F0-B477-445F-96DC-0182F09E22C5}"/>
    <cellStyle name="Normal 8 4 6 5" xfId="42556" xr:uid="{1A7E6EE5-AC3F-4721-8DE5-528112C60852}"/>
    <cellStyle name="Normal 8 4 7" xfId="5346" xr:uid="{C21CB59A-48A9-491B-B323-EE9EB5C25A2B}"/>
    <cellStyle name="Normal 8 4 7 2" xfId="16784" xr:uid="{DA26AAA0-4CDD-4AB2-98F9-F142E317DF03}"/>
    <cellStyle name="Normal 8 4 7 3" xfId="27633" xr:uid="{87D62259-2B07-4F0D-A6D8-E3C34BA9BBAF}"/>
    <cellStyle name="Normal 8 4 7 4" xfId="42907" xr:uid="{4A88D06E-5138-4B3F-BF8C-A582A65F0371}"/>
    <cellStyle name="Normal 8 4 8" xfId="13728" xr:uid="{6FADB048-55E8-4186-98D5-96B400052E3F}"/>
    <cellStyle name="Normal 8 4 9" xfId="24577" xr:uid="{3A9E1AF6-2DAE-4B51-8D20-185B2C4EA6EC}"/>
    <cellStyle name="Normal 8 5" xfId="1136" xr:uid="{EB003786-0D80-42F2-A12F-639FD31DCA78}"/>
    <cellStyle name="Normal 8 5 10" xfId="30739" xr:uid="{8894E539-64DF-480D-865B-4BCE9952E13A}"/>
    <cellStyle name="Normal 8 5 11" xfId="39852" xr:uid="{1AD8752F-284C-4776-9F3F-ED65A11FFC1E}"/>
    <cellStyle name="Normal 8 5 2" xfId="2601" xr:uid="{FC18DFC5-9F53-4F19-ABF4-3C0CBF451D6A}"/>
    <cellStyle name="Normal 8 5 2 2" xfId="3582" xr:uid="{977222C3-8C4E-455B-B39D-8F3F85FCB8FC}"/>
    <cellStyle name="Normal 8 5 2 2 2" xfId="6820" xr:uid="{78CA060F-CA1A-4E4E-9B5E-726FA7A616B7}"/>
    <cellStyle name="Normal 8 5 2 2 2 2" xfId="12768" xr:uid="{AD9E9532-F1B6-43DE-B8A9-859F732A948D}"/>
    <cellStyle name="Normal 8 5 2 2 2 2 2" xfId="23636" xr:uid="{753E7BF7-F810-43A6-B39D-788D3ABCA816}"/>
    <cellStyle name="Normal 8 5 2 2 2 2 3" xfId="39439" xr:uid="{C9697F49-88FF-4C65-8576-0AE7F4F82BAA}"/>
    <cellStyle name="Normal 8 5 2 2 2 3" xfId="18258" xr:uid="{CCB86EB9-6551-4526-8462-199704476AFE}"/>
    <cellStyle name="Normal 8 5 2 2 2 4" xfId="29107" xr:uid="{C175D819-F086-48DA-9189-8762A80F7882}"/>
    <cellStyle name="Normal 8 5 2 2 2 5" xfId="35470" xr:uid="{16240FFB-569C-4DBA-AE07-EE6014EA7893}"/>
    <cellStyle name="Normal 8 5 2 2 2 6" xfId="44381" xr:uid="{94558721-AFB2-4532-B87E-C865FBA80ABA}"/>
    <cellStyle name="Normal 8 5 2 2 3" xfId="12769" xr:uid="{244496DA-6607-4E5C-AA18-3E8318172E91}"/>
    <cellStyle name="Normal 8 5 2 2 3 2" xfId="23637" xr:uid="{54A587A3-A8CD-44E0-B73B-79AA707C1014}"/>
    <cellStyle name="Normal 8 5 2 2 3 3" xfId="37459" xr:uid="{1D1627F9-EAE1-4E8F-8010-A98A52D8CFE8}"/>
    <cellStyle name="Normal 8 5 2 2 4" xfId="15202" xr:uid="{B85F1E96-65ED-4A00-8E24-DA8C855BAD3E}"/>
    <cellStyle name="Normal 8 5 2 2 5" xfId="26051" xr:uid="{399DED98-3C5F-459A-9679-6161529C9B88}"/>
    <cellStyle name="Normal 8 5 2 2 6" xfId="32201" xr:uid="{B4417DE7-5E94-4ECA-8960-4F44C5184F0D}"/>
    <cellStyle name="Normal 8 5 2 2 7" xfId="41325" xr:uid="{0CFF018D-6BB0-49B2-B566-CD6CC1324E16}"/>
    <cellStyle name="Normal 8 5 2 3" xfId="5840" xr:uid="{01ABCA70-E68C-42A1-9347-DBC248FB22B7}"/>
    <cellStyle name="Normal 8 5 2 3 2" xfId="12770" xr:uid="{3A703AB2-9846-4847-A042-53AF13B81C32}"/>
    <cellStyle name="Normal 8 5 2 3 2 2" xfId="23638" xr:uid="{FB49CD17-0FE7-4045-8FFF-5DFAF6BB920E}"/>
    <cellStyle name="Normal 8 5 2 3 2 3" xfId="38344" xr:uid="{141A31F7-4382-47DD-A6D1-47DA1E9586F9}"/>
    <cellStyle name="Normal 8 5 2 3 3" xfId="17278" xr:uid="{84AAA7FE-9CD2-4BFB-A62D-A29D4590942A}"/>
    <cellStyle name="Normal 8 5 2 3 4" xfId="28127" xr:uid="{1329EE85-25E4-4DD0-B0FD-5011B36B08D0}"/>
    <cellStyle name="Normal 8 5 2 3 5" xfId="34379" xr:uid="{8E5D4926-1B32-4481-924C-50082999A027}"/>
    <cellStyle name="Normal 8 5 2 3 6" xfId="43401" xr:uid="{FD696745-D90A-4E17-BA52-2BDCD006B0D7}"/>
    <cellStyle name="Normal 8 5 2 4" xfId="12771" xr:uid="{E415930B-95F7-4D2A-B98A-29A01F75C4B4}"/>
    <cellStyle name="Normal 8 5 2 4 2" xfId="23639" xr:uid="{87CA8F82-CBD1-4FE4-8E24-8CA707EB63FF}"/>
    <cellStyle name="Normal 8 5 2 4 3" xfId="36362" xr:uid="{86230D3E-0EE2-4185-A1F8-704EE64059FE}"/>
    <cellStyle name="Normal 8 5 2 5" xfId="14222" xr:uid="{453E4B30-7190-4E67-A22E-215C7915F28B}"/>
    <cellStyle name="Normal 8 5 2 6" xfId="25071" xr:uid="{6716C424-294F-4430-B6CF-9F4FC20578FD}"/>
    <cellStyle name="Normal 8 5 2 7" xfId="31221" xr:uid="{4658CF95-A507-4726-825B-D7EFD804C5ED}"/>
    <cellStyle name="Normal 8 5 2 8" xfId="40345" xr:uid="{19D5364C-7F25-4E39-9134-B3DBBE824A6D}"/>
    <cellStyle name="Normal 8 5 3" xfId="3089" xr:uid="{6DDF8E90-6DD3-4F0F-8CC6-A17D9E343C0B}"/>
    <cellStyle name="Normal 8 5 3 2" xfId="6327" xr:uid="{EC4E900A-BC43-4CA0-B3E5-2BE820DB2CC7}"/>
    <cellStyle name="Normal 8 5 3 2 2" xfId="12772" xr:uid="{C778B897-A1D0-41A1-9B5A-5568BA0E6181}"/>
    <cellStyle name="Normal 8 5 3 2 2 2" xfId="23640" xr:uid="{EBB8BA46-BE7C-4EA1-97E6-81C8A6836DC5}"/>
    <cellStyle name="Normal 8 5 3 2 2 3" xfId="39440" xr:uid="{2581EEF4-DFE9-48C9-A78D-63C2A419BFD0}"/>
    <cellStyle name="Normal 8 5 3 2 3" xfId="17765" xr:uid="{C8357D87-7BCD-4703-9F70-B865E2EF3ECE}"/>
    <cellStyle name="Normal 8 5 3 2 4" xfId="28614" xr:uid="{663CEC55-6D54-43BA-A8B5-7D98AC9BD7CB}"/>
    <cellStyle name="Normal 8 5 3 2 5" xfId="35471" xr:uid="{C700CF74-F36F-49DC-852C-890FDE098C20}"/>
    <cellStyle name="Normal 8 5 3 2 6" xfId="43888" xr:uid="{D94B1A11-E8F6-40C0-90F5-ED1D7A3987A9}"/>
    <cellStyle name="Normal 8 5 3 3" xfId="12773" xr:uid="{4B077FB5-24AB-44A9-8888-72CAA4957A89}"/>
    <cellStyle name="Normal 8 5 3 3 2" xfId="23641" xr:uid="{C63FBAE5-A893-443F-A0F9-98073884E3F3}"/>
    <cellStyle name="Normal 8 5 3 3 3" xfId="37460" xr:uid="{11C59B55-2F39-4735-8B19-78EC600E1B23}"/>
    <cellStyle name="Normal 8 5 3 4" xfId="14709" xr:uid="{BDDF9089-BA07-4532-9645-4AE1A932DA57}"/>
    <cellStyle name="Normal 8 5 3 5" xfId="25558" xr:uid="{3DD7F4CC-6B94-41DB-BDCD-C7F50B91F7FC}"/>
    <cellStyle name="Normal 8 5 3 6" xfId="31708" xr:uid="{9A758EFD-E105-4A3F-AB55-AC87A339420E}"/>
    <cellStyle name="Normal 8 5 3 7" xfId="40832" xr:uid="{224D67A8-A2E4-43A5-BFDB-2A83B2F365FB}"/>
    <cellStyle name="Normal 8 5 4" xfId="4094" xr:uid="{18FD5949-285E-46BC-80CF-4A991576867C}"/>
    <cellStyle name="Normal 8 5 4 2" xfId="7325" xr:uid="{64E1787E-50A1-4690-9848-7509A88C87F8}"/>
    <cellStyle name="Normal 8 5 4 2 2" xfId="18763" xr:uid="{52969146-9C49-47B4-BEE7-E8C47CE65BDE}"/>
    <cellStyle name="Normal 8 5 4 2 3" xfId="29612" xr:uid="{3A11ACF9-07DF-48C6-8930-42935FAD0200}"/>
    <cellStyle name="Normal 8 5 4 2 4" xfId="37867" xr:uid="{38644EC1-A7AF-43BB-8F36-90FC711D2183}"/>
    <cellStyle name="Normal 8 5 4 2 5" xfId="44886" xr:uid="{184F6443-40D5-4962-ADB8-5247D89E543E}"/>
    <cellStyle name="Normal 8 5 4 3" xfId="15707" xr:uid="{6722E1A5-D1E1-4D4C-BCF4-B4CF119E9DC1}"/>
    <cellStyle name="Normal 8 5 4 4" xfId="26556" xr:uid="{947A27DD-835A-409D-B63A-4EE3F2426DC0}"/>
    <cellStyle name="Normal 8 5 4 5" xfId="33301" xr:uid="{55DC1AC2-4926-4165-BF86-21132A54E369}"/>
    <cellStyle name="Normal 8 5 4 6" xfId="41830" xr:uid="{DF6A1DA1-C518-4223-B5F5-DAD54356F367}"/>
    <cellStyle name="Normal 8 5 5" xfId="4634" xr:uid="{6DD80C76-8A64-4694-AF41-EA660BBA48A6}"/>
    <cellStyle name="Normal 8 5 5 2" xfId="7690" xr:uid="{F4A3DEC3-DA69-4DE9-A228-E194A17445F4}"/>
    <cellStyle name="Normal 8 5 5 2 2" xfId="19128" xr:uid="{4A77C2C1-BB38-4469-B805-B2992C090838}"/>
    <cellStyle name="Normal 8 5 5 2 3" xfId="29977" xr:uid="{2E8A9E23-71E6-4095-82AA-97965A53A57F}"/>
    <cellStyle name="Normal 8 5 5 2 4" xfId="45251" xr:uid="{4988F9B3-C0D6-4B7E-8A0B-BDD95A2B3052}"/>
    <cellStyle name="Normal 8 5 5 3" xfId="16072" xr:uid="{BE10F0E8-A557-4236-955B-9790044FEEFC}"/>
    <cellStyle name="Normal 8 5 5 4" xfId="26921" xr:uid="{B16176D7-3577-4F30-BDED-1572B806B471}"/>
    <cellStyle name="Normal 8 5 5 5" xfId="35884" xr:uid="{6276196C-22B3-4B86-9E6B-F54CB89E95DF}"/>
    <cellStyle name="Normal 8 5 5 6" xfId="42195" xr:uid="{CC265170-00F3-4DD0-BF07-D4E216C07AAE}"/>
    <cellStyle name="Normal 8 5 6" xfId="4996" xr:uid="{6AD45EB1-F6F8-4181-AD0D-EBD66AA221F4}"/>
    <cellStyle name="Normal 8 5 6 2" xfId="8052" xr:uid="{EF77D104-4B23-4FEC-BB6B-184B160266FD}"/>
    <cellStyle name="Normal 8 5 6 2 2" xfId="19490" xr:uid="{0ABE2F21-868D-4CD9-9837-540F6A5C4408}"/>
    <cellStyle name="Normal 8 5 6 2 3" xfId="30339" xr:uid="{70DF06D3-B686-437A-9FC0-40E2FCA43B36}"/>
    <cellStyle name="Normal 8 5 6 2 4" xfId="45613" xr:uid="{5D50B422-8668-4AE5-A098-D679D920153B}"/>
    <cellStyle name="Normal 8 5 6 3" xfId="16434" xr:uid="{1BC9BFD6-7D0E-4548-9141-6BBAE0030B3F}"/>
    <cellStyle name="Normal 8 5 6 4" xfId="27283" xr:uid="{C1397636-F758-46C2-9F38-F4D5E4C6ED6D}"/>
    <cellStyle name="Normal 8 5 6 5" xfId="42557" xr:uid="{5FCA6E52-2A62-407D-8DE9-DF666404F2D8}"/>
    <cellStyle name="Normal 8 5 7" xfId="5347" xr:uid="{4A422633-4A82-40D5-AEE9-2ED6C059B233}"/>
    <cellStyle name="Normal 8 5 7 2" xfId="16785" xr:uid="{3648251E-DB6A-4BC6-B9C5-75C9EAD9CFA9}"/>
    <cellStyle name="Normal 8 5 7 3" xfId="27634" xr:uid="{0482F539-E81A-489D-9A82-9E130B438E4A}"/>
    <cellStyle name="Normal 8 5 7 4" xfId="42908" xr:uid="{698BF2B6-D05F-4D8D-AA73-F8CFB71537D2}"/>
    <cellStyle name="Normal 8 5 8" xfId="13729" xr:uid="{15A81B98-CBDE-4BAB-915C-2A7BDBEF34C1}"/>
    <cellStyle name="Normal 8 5 9" xfId="24578" xr:uid="{5AF876CB-DCFF-4EA3-A7CD-F3CFAE2F57A8}"/>
    <cellStyle name="Normal 8 6" xfId="1137" xr:uid="{C4DB20FF-AAA7-4233-8CA6-4D959571F834}"/>
    <cellStyle name="Normal 8 6 10" xfId="30740" xr:uid="{8B3B1F2E-478E-4467-94AA-F7777163A82B}"/>
    <cellStyle name="Normal 8 6 11" xfId="39853" xr:uid="{7CD92028-52CF-46FD-ABCB-427D528FD024}"/>
    <cellStyle name="Normal 8 6 2" xfId="2602" xr:uid="{50F82F31-A1F9-4737-AD6E-FB6460CB74D8}"/>
    <cellStyle name="Normal 8 6 2 2" xfId="3583" xr:uid="{3614B163-C666-4437-A1DD-DB22E639CE91}"/>
    <cellStyle name="Normal 8 6 2 2 2" xfId="6821" xr:uid="{A58BD113-9798-46AE-9BBE-236AB973E0AE}"/>
    <cellStyle name="Normal 8 6 2 2 2 2" xfId="12774" xr:uid="{826DF3D3-33B3-430E-A9EC-E76ED35B0BF2}"/>
    <cellStyle name="Normal 8 6 2 2 2 2 2" xfId="23642" xr:uid="{FCAD0E47-1166-454E-A897-287B30ABFCD8}"/>
    <cellStyle name="Normal 8 6 2 2 2 2 3" xfId="39441" xr:uid="{FCA73B9A-2E15-4547-ABB5-ABF0EA979B66}"/>
    <cellStyle name="Normal 8 6 2 2 2 3" xfId="18259" xr:uid="{7A85CB0F-9BBD-46AA-A232-B377F9902F2A}"/>
    <cellStyle name="Normal 8 6 2 2 2 4" xfId="29108" xr:uid="{25761B10-9C69-4032-9D7C-E347401CF180}"/>
    <cellStyle name="Normal 8 6 2 2 2 5" xfId="35472" xr:uid="{66484239-E9B6-4B83-9672-DD5766B4212A}"/>
    <cellStyle name="Normal 8 6 2 2 2 6" xfId="44382" xr:uid="{DCE50DDB-8023-4565-ABB4-6C97A61AB136}"/>
    <cellStyle name="Normal 8 6 2 2 3" xfId="12775" xr:uid="{156FBB53-0263-4740-801C-A217C2660688}"/>
    <cellStyle name="Normal 8 6 2 2 3 2" xfId="23643" xr:uid="{CD34B937-F943-45AF-8793-3E1DCA12517B}"/>
    <cellStyle name="Normal 8 6 2 2 3 3" xfId="37461" xr:uid="{42454AD2-9C31-447D-80FA-18288908444C}"/>
    <cellStyle name="Normal 8 6 2 2 4" xfId="15203" xr:uid="{138A9F9B-A03F-4AC1-9BF4-C66124E4D207}"/>
    <cellStyle name="Normal 8 6 2 2 5" xfId="26052" xr:uid="{7CD8297C-7E72-42E1-8F39-A653CDEA28CA}"/>
    <cellStyle name="Normal 8 6 2 2 6" xfId="32202" xr:uid="{937DBFA2-30C7-44A7-9C90-682EDDC3122E}"/>
    <cellStyle name="Normal 8 6 2 2 7" xfId="41326" xr:uid="{A608D181-7E69-4435-9BCD-47F7B674B5A6}"/>
    <cellStyle name="Normal 8 6 2 3" xfId="5841" xr:uid="{5E0EEBCA-568F-4D21-8E88-EEF708EF7F96}"/>
    <cellStyle name="Normal 8 6 2 3 2" xfId="12776" xr:uid="{6B784D15-8662-486C-85F1-04137F72785A}"/>
    <cellStyle name="Normal 8 6 2 3 2 2" xfId="23644" xr:uid="{A5B4FCA5-8000-4578-AB99-CF7FFCC8B55E}"/>
    <cellStyle name="Normal 8 6 2 3 2 3" xfId="38345" xr:uid="{0962EF39-08D7-4FB0-80B8-0DD3BD98DFEA}"/>
    <cellStyle name="Normal 8 6 2 3 3" xfId="17279" xr:uid="{27426F53-FF33-46E4-BF45-67D3AB38B13C}"/>
    <cellStyle name="Normal 8 6 2 3 4" xfId="28128" xr:uid="{91D04977-A0B5-4334-A18F-E542EC13E6E5}"/>
    <cellStyle name="Normal 8 6 2 3 5" xfId="34380" xr:uid="{F347F776-9BB2-4F25-BF8A-CA912BAB6E4C}"/>
    <cellStyle name="Normal 8 6 2 3 6" xfId="43402" xr:uid="{9D715B23-55D5-44FA-83C0-18CF7A07D89F}"/>
    <cellStyle name="Normal 8 6 2 4" xfId="12777" xr:uid="{60C57550-4E28-424E-A813-9235033A8EAD}"/>
    <cellStyle name="Normal 8 6 2 4 2" xfId="23645" xr:uid="{2B1D7B73-4A64-47A9-A5DF-4684330C2F71}"/>
    <cellStyle name="Normal 8 6 2 4 3" xfId="36363" xr:uid="{D91E2048-4044-442D-8173-0E83B4B00550}"/>
    <cellStyle name="Normal 8 6 2 5" xfId="14223" xr:uid="{418BEEA8-161C-4114-A017-47DE4C34993E}"/>
    <cellStyle name="Normal 8 6 2 6" xfId="25072" xr:uid="{DF92F4F3-56C8-4DFE-99B6-7198D17F3664}"/>
    <cellStyle name="Normal 8 6 2 7" xfId="31222" xr:uid="{D782F1E4-D89A-425D-9536-13542BAE7E68}"/>
    <cellStyle name="Normal 8 6 2 8" xfId="40346" xr:uid="{DF686193-CF9E-4126-855C-B4E75EED4F54}"/>
    <cellStyle name="Normal 8 6 3" xfId="3090" xr:uid="{93E82335-A4A4-4323-9BA6-6D85091946EC}"/>
    <cellStyle name="Normal 8 6 3 2" xfId="6328" xr:uid="{E2B26CC8-126A-4906-AE7B-504BEE46681B}"/>
    <cellStyle name="Normal 8 6 3 2 2" xfId="12778" xr:uid="{48BAD519-BC84-4354-968F-A1C6F61D5C95}"/>
    <cellStyle name="Normal 8 6 3 2 2 2" xfId="23646" xr:uid="{3A757AEC-E780-417A-976A-ED7F42919AF6}"/>
    <cellStyle name="Normal 8 6 3 2 2 3" xfId="39442" xr:uid="{DBA58338-9683-4951-A22B-9C0A90CD0373}"/>
    <cellStyle name="Normal 8 6 3 2 3" xfId="17766" xr:uid="{8B3A0139-B304-4FAB-A228-7DF041080816}"/>
    <cellStyle name="Normal 8 6 3 2 4" xfId="28615" xr:uid="{19BAE1E7-39A4-49B8-AB33-34A36C423AE1}"/>
    <cellStyle name="Normal 8 6 3 2 5" xfId="35473" xr:uid="{5D7239A0-607C-4023-9343-60D6FB3D958F}"/>
    <cellStyle name="Normal 8 6 3 2 6" xfId="43889" xr:uid="{4F300C51-D14E-4F8B-B789-9F4737FB6C5B}"/>
    <cellStyle name="Normal 8 6 3 3" xfId="12779" xr:uid="{58B25E1A-D62E-4B42-BF00-62C5C44DD875}"/>
    <cellStyle name="Normal 8 6 3 3 2" xfId="23647" xr:uid="{8A113E3F-7AFB-4837-8E31-8D0A80608EC9}"/>
    <cellStyle name="Normal 8 6 3 3 3" xfId="37462" xr:uid="{9B4EE6FF-5D88-4C66-857F-65E182853D3B}"/>
    <cellStyle name="Normal 8 6 3 4" xfId="14710" xr:uid="{17B5390E-A33B-4F5A-8A6F-D546E5A8116D}"/>
    <cellStyle name="Normal 8 6 3 5" xfId="25559" xr:uid="{050D3802-CEC1-4832-B86C-AECA320A37E1}"/>
    <cellStyle name="Normal 8 6 3 6" xfId="31709" xr:uid="{0B1CA6B4-023C-4793-BBF8-F62A81F2C261}"/>
    <cellStyle name="Normal 8 6 3 7" xfId="40833" xr:uid="{A2E8606A-9079-4A1A-8434-0768B5E68D29}"/>
    <cellStyle name="Normal 8 6 4" xfId="4095" xr:uid="{9FD1ABB4-3BFC-433F-8BDB-5A5634039AC3}"/>
    <cellStyle name="Normal 8 6 4 2" xfId="7326" xr:uid="{0FEBAB40-CEEE-4AEE-BD5B-5C258161DFF9}"/>
    <cellStyle name="Normal 8 6 4 2 2" xfId="18764" xr:uid="{21492356-750A-4DF3-912E-7677B594A29A}"/>
    <cellStyle name="Normal 8 6 4 2 3" xfId="29613" xr:uid="{DDFE9B6B-1A65-4EAE-9F99-CE71C6CB8FB3}"/>
    <cellStyle name="Normal 8 6 4 2 4" xfId="37868" xr:uid="{44DC00B4-B0BC-4D3B-81BB-0CCBF52104EF}"/>
    <cellStyle name="Normal 8 6 4 2 5" xfId="44887" xr:uid="{F0D5DA51-5F55-4840-A64E-D8424D0D6225}"/>
    <cellStyle name="Normal 8 6 4 3" xfId="15708" xr:uid="{C54D02E6-779A-4FBD-B0E3-487F37CA89A8}"/>
    <cellStyle name="Normal 8 6 4 4" xfId="26557" xr:uid="{336FDF65-FFCA-4890-8444-8E80D83092CE}"/>
    <cellStyle name="Normal 8 6 4 5" xfId="33302" xr:uid="{1BE0AB91-663D-4022-A2A9-FCDED84C4F0F}"/>
    <cellStyle name="Normal 8 6 4 6" xfId="41831" xr:uid="{A88AAC9E-EB44-4A3D-9998-02A974211273}"/>
    <cellStyle name="Normal 8 6 5" xfId="4635" xr:uid="{BC78A9E5-9817-481E-9A56-C90E3F8EF2FE}"/>
    <cellStyle name="Normal 8 6 5 2" xfId="7691" xr:uid="{0A449CA2-21E2-4BAD-8D2B-C693F804E087}"/>
    <cellStyle name="Normal 8 6 5 2 2" xfId="19129" xr:uid="{C0E5A9B1-9E27-4E13-B8BD-6144F11D979E}"/>
    <cellStyle name="Normal 8 6 5 2 3" xfId="29978" xr:uid="{BCC462C2-C92F-4B46-A321-C0B0F2B13292}"/>
    <cellStyle name="Normal 8 6 5 2 4" xfId="45252" xr:uid="{449361E3-2125-4603-84B9-711E9515FA52}"/>
    <cellStyle name="Normal 8 6 5 3" xfId="16073" xr:uid="{5F1E3F77-1895-4F03-B306-10E344A0FF07}"/>
    <cellStyle name="Normal 8 6 5 4" xfId="26922" xr:uid="{2E2765EC-17DC-4DDD-8702-5D37A42C1D29}"/>
    <cellStyle name="Normal 8 6 5 5" xfId="35885" xr:uid="{E99E6445-B0BE-42D4-95DA-F81181794D8D}"/>
    <cellStyle name="Normal 8 6 5 6" xfId="42196" xr:uid="{8452B6A9-EEAE-4E3C-B0AD-AA839D49C461}"/>
    <cellStyle name="Normal 8 6 6" xfId="4997" xr:uid="{5B8E038A-9BDE-4EF2-8C58-CCE2E9F379B9}"/>
    <cellStyle name="Normal 8 6 6 2" xfId="8053" xr:uid="{7408D3C6-8470-4722-90E0-0A365903C8BF}"/>
    <cellStyle name="Normal 8 6 6 2 2" xfId="19491" xr:uid="{FFBB4729-DD7F-4C00-9B23-F2D60EA9CCF1}"/>
    <cellStyle name="Normal 8 6 6 2 3" xfId="30340" xr:uid="{78EDD3C5-EDEA-498D-BA20-86B267B83F18}"/>
    <cellStyle name="Normal 8 6 6 2 4" xfId="45614" xr:uid="{6D6F0AFD-C2F9-4E1C-A9D0-FEFD99B805C0}"/>
    <cellStyle name="Normal 8 6 6 3" xfId="16435" xr:uid="{954F15B7-F6D9-4CD3-A78E-C30D44BEE022}"/>
    <cellStyle name="Normal 8 6 6 4" xfId="27284" xr:uid="{AD181D97-EA78-42CC-8EE3-DBEEBC4F25F9}"/>
    <cellStyle name="Normal 8 6 6 5" xfId="42558" xr:uid="{B2F97079-7984-4BA7-851A-1C5EDC9C3246}"/>
    <cellStyle name="Normal 8 6 7" xfId="5348" xr:uid="{1F77E246-1897-4378-A5A8-6DB934C78289}"/>
    <cellStyle name="Normal 8 6 7 2" xfId="16786" xr:uid="{A392FB79-8B83-490E-9917-30A8AB676191}"/>
    <cellStyle name="Normal 8 6 7 3" xfId="27635" xr:uid="{8B721D3A-1DF3-4F5C-AF71-910620AB9DB8}"/>
    <cellStyle name="Normal 8 6 7 4" xfId="42909" xr:uid="{DA809A80-598B-4223-B173-F9F6381753F6}"/>
    <cellStyle name="Normal 8 6 8" xfId="13730" xr:uid="{EBB0F850-C2C4-4570-ABFE-D16BB71B3432}"/>
    <cellStyle name="Normal 8 6 9" xfId="24579" xr:uid="{2F8FC43E-1CF1-4E38-A4D9-716DA99DFFAF}"/>
    <cellStyle name="Normal 8 7" xfId="196" xr:uid="{C1543650-0324-4C37-8E60-059B4A007C24}"/>
    <cellStyle name="Normal 8 7 2" xfId="8256" xr:uid="{F03999DB-96A5-4969-8614-E03B855D8F05}"/>
    <cellStyle name="Normal 8 8" xfId="2164" xr:uid="{18B6D18B-6372-467A-B305-523FB5E220BB}"/>
    <cellStyle name="Normal 8 8 2" xfId="2763" xr:uid="{2AFC7001-F44E-4ABF-A7BB-646453ECEF79}"/>
    <cellStyle name="Normal 8 8 2 2" xfId="3743" xr:uid="{965912F2-DB38-47F7-A5F8-74D215BAE182}"/>
    <cellStyle name="Normal 8 8 2 2 2" xfId="6981" xr:uid="{8DEB78AF-2FAA-405B-A8E2-120946B3FAD0}"/>
    <cellStyle name="Normal 8 8 2 2 2 2" xfId="12780" xr:uid="{FFAE38B4-9AC7-459A-A90F-534408898273}"/>
    <cellStyle name="Normal 8 8 2 2 2 2 2" xfId="23648" xr:uid="{5789102F-C9B4-409A-8B59-DA0EE072A2A7}"/>
    <cellStyle name="Normal 8 8 2 2 2 2 3" xfId="39444" xr:uid="{ADEA7FEF-469F-4143-813C-F172560CA22E}"/>
    <cellStyle name="Normal 8 8 2 2 2 3" xfId="18419" xr:uid="{9FFEDB4E-544D-434E-8828-D3BC5368DEB7}"/>
    <cellStyle name="Normal 8 8 2 2 2 4" xfId="29268" xr:uid="{D2B350FD-8C03-48DF-A650-8EFA41CF4C79}"/>
    <cellStyle name="Normal 8 8 2 2 2 5" xfId="35475" xr:uid="{0DCCA2F2-8E14-464E-ACE0-105D59DA23CE}"/>
    <cellStyle name="Normal 8 8 2 2 2 6" xfId="44542" xr:uid="{2829B996-26C6-4C67-99C0-E48A007813A5}"/>
    <cellStyle name="Normal 8 8 2 2 3" xfId="12781" xr:uid="{BC3BAD76-9E69-4BE1-B289-E36DDF2596AD}"/>
    <cellStyle name="Normal 8 8 2 2 3 2" xfId="23649" xr:uid="{92607B7B-5EC5-4E9D-9BFA-B5045DE0E2B2}"/>
    <cellStyle name="Normal 8 8 2 2 3 3" xfId="37464" xr:uid="{3AA095A6-A173-4E2B-B44E-013FF3B2E6B8}"/>
    <cellStyle name="Normal 8 8 2 2 4" xfId="15363" xr:uid="{C85E560C-AE7F-47D2-A62C-AC3D1A669E4F}"/>
    <cellStyle name="Normal 8 8 2 2 5" xfId="26212" xr:uid="{4F673711-963E-438F-839E-F7EB91B48420}"/>
    <cellStyle name="Normal 8 8 2 2 6" xfId="32362" xr:uid="{96B953CF-6D79-420C-BFDD-B591ED4BA7A6}"/>
    <cellStyle name="Normal 8 8 2 2 7" xfId="41486" xr:uid="{FE2BCC2D-1CF5-4EC1-8B65-C9C94F0C15D2}"/>
    <cellStyle name="Normal 8 8 2 3" xfId="6001" xr:uid="{B3EAC3E5-E86A-4CD0-A966-CC87253B1F56}"/>
    <cellStyle name="Normal 8 8 2 3 2" xfId="12782" xr:uid="{6A42A8EF-C627-4EB4-BD9C-CF5BDA2B6200}"/>
    <cellStyle name="Normal 8 8 2 3 2 2" xfId="23650" xr:uid="{008B2039-3D74-4DAE-AF0F-8A463A06052C}"/>
    <cellStyle name="Normal 8 8 2 3 2 3" xfId="39443" xr:uid="{E83C1F01-341E-4B46-86A8-9597ACDE3AEA}"/>
    <cellStyle name="Normal 8 8 2 3 3" xfId="17439" xr:uid="{D85073D9-A6A4-4F18-9A6E-A932A50DED5E}"/>
    <cellStyle name="Normal 8 8 2 3 4" xfId="28288" xr:uid="{4CC1A587-EDCD-41EB-B480-0033B8DC1BB9}"/>
    <cellStyle name="Normal 8 8 2 3 5" xfId="35474" xr:uid="{A4A60DD9-2F8B-4B4E-A62A-8AAA4A87E633}"/>
    <cellStyle name="Normal 8 8 2 3 6" xfId="43562" xr:uid="{8C234A61-7B6C-436B-884D-4D42D2089D94}"/>
    <cellStyle name="Normal 8 8 2 4" xfId="12783" xr:uid="{13C84DC3-1FB0-410B-B718-43C45DD8C2EC}"/>
    <cellStyle name="Normal 8 8 2 4 2" xfId="23651" xr:uid="{6ABD7C76-8916-4C69-857B-C4136928BF90}"/>
    <cellStyle name="Normal 8 8 2 4 3" xfId="37463" xr:uid="{FE17C80E-EDF2-45EC-93B6-0B0DBE0446A5}"/>
    <cellStyle name="Normal 8 8 2 5" xfId="14383" xr:uid="{1C82385C-CF44-4343-A4BA-821BEB026A11}"/>
    <cellStyle name="Normal 8 8 2 6" xfId="25232" xr:uid="{5CF90591-0950-48BC-B54F-9911E7488A35}"/>
    <cellStyle name="Normal 8 8 2 7" xfId="31382" xr:uid="{1B33587E-1087-4646-BB8C-699064B9C073}"/>
    <cellStyle name="Normal 8 8 2 8" xfId="40506" xr:uid="{7D15DDC0-8832-4147-BC92-DA32C8E10C1F}"/>
    <cellStyle name="Normal 8 8 3" xfId="3250" xr:uid="{864F7AB7-2293-43DB-8049-D4D5F0046F07}"/>
    <cellStyle name="Normal 8 8 3 2" xfId="6488" xr:uid="{AF1A7D66-9B71-4E90-8F6A-96135750F1E2}"/>
    <cellStyle name="Normal 8 8 3 2 2" xfId="12784" xr:uid="{89AE8FD6-05E5-4616-9BFC-AB9EA8E934A0}"/>
    <cellStyle name="Normal 8 8 3 2 2 2" xfId="23652" xr:uid="{7861B3B0-EEBA-4A80-99EE-400A5A722E05}"/>
    <cellStyle name="Normal 8 8 3 2 2 3" xfId="39445" xr:uid="{0CA348B0-5D7C-410E-A341-F767E1416B76}"/>
    <cellStyle name="Normal 8 8 3 2 3" xfId="17926" xr:uid="{96B69BE1-7F3D-4469-B343-0E9BAB70EB8C}"/>
    <cellStyle name="Normal 8 8 3 2 4" xfId="28775" xr:uid="{7560B9E1-8784-4149-9865-9F2ED57F1904}"/>
    <cellStyle name="Normal 8 8 3 2 5" xfId="35476" xr:uid="{4199BFD3-528D-4171-BEF9-D8D7F66F7BB0}"/>
    <cellStyle name="Normal 8 8 3 2 6" xfId="44049" xr:uid="{2C3FF1F7-98AC-48ED-830B-DCA88E171E09}"/>
    <cellStyle name="Normal 8 8 3 3" xfId="12785" xr:uid="{870E3C9B-10C6-4E61-B1BD-31A6EA5DD1A4}"/>
    <cellStyle name="Normal 8 8 3 3 2" xfId="23653" xr:uid="{F6028EA5-00FB-4DE1-AA74-D4841DE767DE}"/>
    <cellStyle name="Normal 8 8 3 3 3" xfId="37465" xr:uid="{C37DB46A-B4EF-42FB-9AAF-FAE76AB0F5EC}"/>
    <cellStyle name="Normal 8 8 3 4" xfId="14870" xr:uid="{21303F26-2760-4113-AC98-25BFC9045307}"/>
    <cellStyle name="Normal 8 8 3 5" xfId="25719" xr:uid="{B1211AFA-3C0F-4852-A4BD-6AA84CA092C9}"/>
    <cellStyle name="Normal 8 8 3 6" xfId="31869" xr:uid="{C3E3D57A-A773-4643-B744-20D506047799}"/>
    <cellStyle name="Normal 8 8 3 7" xfId="40993" xr:uid="{38FA06C9-732E-4099-857E-FA187845A3D7}"/>
    <cellStyle name="Normal 8 8 4" xfId="4228" xr:uid="{D4D82CE7-2FF5-41E4-913C-EEBB53CE52D1}"/>
    <cellStyle name="Normal 8 8 4 2" xfId="12786" xr:uid="{55E3F9B1-7E91-4A66-B181-DE889106D12C}"/>
    <cellStyle name="Normal 8 8 4 2 2" xfId="23654" xr:uid="{F4E1AD1D-9F42-45E1-965B-45139CB7F472}"/>
    <cellStyle name="Normal 8 8 4 2 3" xfId="38346" xr:uid="{9F66E2A9-2C8F-4929-8CED-816CF8C5D0BB}"/>
    <cellStyle name="Normal 8 8 4 3" xfId="34381" xr:uid="{8CF0A8EF-9FFE-4030-ACA1-1B0549AC02BD}"/>
    <cellStyle name="Normal 8 8 4 4" xfId="45833" xr:uid="{E9F8DB48-A01D-4BD5-9393-0FCBB970196C}"/>
    <cellStyle name="Normal 8 8 5" xfId="5508" xr:uid="{4F0573F6-F458-47C9-BE70-31FB4EF2A388}"/>
    <cellStyle name="Normal 8 8 5 2" xfId="16946" xr:uid="{BA7B2FE5-13FE-4384-AB34-1D5A16BF5382}"/>
    <cellStyle name="Normal 8 8 5 3" xfId="27795" xr:uid="{C9CED2E2-3075-460A-8B4E-6DBFC5E08C7B}"/>
    <cellStyle name="Normal 8 8 5 4" xfId="36364" xr:uid="{00C1AD27-8CE8-495A-8AC4-B39E2C6FE61E}"/>
    <cellStyle name="Normal 8 8 5 5" xfId="43069" xr:uid="{15E75561-4EBD-492D-A3F2-C776FEC9DA6A}"/>
    <cellStyle name="Normal 8 8 6" xfId="13890" xr:uid="{6CC9AEEC-52C0-4209-A519-9E09166F9796}"/>
    <cellStyle name="Normal 8 8 7" xfId="24739" xr:uid="{D153323D-EDC6-45A2-83DC-7B826029566F}"/>
    <cellStyle name="Normal 8 8 8" xfId="30892" xr:uid="{BE0281C2-3F5E-495C-AFCB-FE6C7FBB66A1}"/>
    <cellStyle name="Normal 8 8 9" xfId="40013" xr:uid="{4D0B1AB7-35B1-4FE6-9ABB-B25E07EB4DD6}"/>
    <cellStyle name="Normal 8 9" xfId="2165" xr:uid="{3720019B-C566-484B-923F-52FA07E4387F}"/>
    <cellStyle name="Normal 8 9 2" xfId="2764" xr:uid="{D0E967DF-90F2-4823-A976-8BE486D77FF8}"/>
    <cellStyle name="Normal 8 9 2 2" xfId="3744" xr:uid="{BDC97C88-08A7-42DF-AA95-8220367BD71E}"/>
    <cellStyle name="Normal 8 9 2 2 2" xfId="6982" xr:uid="{8DFD2C2F-4A64-4C3F-9ED8-728F4A0E225C}"/>
    <cellStyle name="Normal 8 9 2 2 2 2" xfId="12787" xr:uid="{ACFC7F3A-5B19-46CA-8D97-609AD2E430F3}"/>
    <cellStyle name="Normal 8 9 2 2 2 2 2" xfId="23655" xr:uid="{42248C67-F1C7-4CC1-A0D4-936EE8358351}"/>
    <cellStyle name="Normal 8 9 2 2 2 2 3" xfId="39447" xr:uid="{4BB912B9-EDF8-4724-8C21-4799E42BE454}"/>
    <cellStyle name="Normal 8 9 2 2 2 3" xfId="18420" xr:uid="{872A91FB-3149-4EE7-8AB7-4CE36C102822}"/>
    <cellStyle name="Normal 8 9 2 2 2 4" xfId="29269" xr:uid="{C166A49A-C80A-4568-B180-B12D63D461F6}"/>
    <cellStyle name="Normal 8 9 2 2 2 5" xfId="35478" xr:uid="{783A0717-DB86-4085-ACB6-9A8D2BEC9FE8}"/>
    <cellStyle name="Normal 8 9 2 2 2 6" xfId="44543" xr:uid="{5E0FD025-9542-4EF1-9D90-83590C5844EC}"/>
    <cellStyle name="Normal 8 9 2 2 3" xfId="12788" xr:uid="{B3789E9D-5123-4468-B68E-A650F5576A45}"/>
    <cellStyle name="Normal 8 9 2 2 3 2" xfId="23656" xr:uid="{2D832285-5A31-4F33-8DA7-D752B5A22F7B}"/>
    <cellStyle name="Normal 8 9 2 2 3 3" xfId="37467" xr:uid="{A6082147-2F21-45DE-B0D5-598F2ED0A452}"/>
    <cellStyle name="Normal 8 9 2 2 4" xfId="15364" xr:uid="{AA669D03-E9BA-46BC-AA30-748DF455E02E}"/>
    <cellStyle name="Normal 8 9 2 2 5" xfId="26213" xr:uid="{EBE7DFE1-F0AA-4506-99EB-C70EDFBF38ED}"/>
    <cellStyle name="Normal 8 9 2 2 6" xfId="32363" xr:uid="{D5C7C5CB-719D-47D7-855B-28C978EB1E86}"/>
    <cellStyle name="Normal 8 9 2 2 7" xfId="41487" xr:uid="{D26EE1AC-E7D9-4DB6-9891-C98465299E7C}"/>
    <cellStyle name="Normal 8 9 2 3" xfId="6002" xr:uid="{A908CF5D-4411-4845-B9BA-3E1AF7D20B1D}"/>
    <cellStyle name="Normal 8 9 2 3 2" xfId="12789" xr:uid="{7895B043-5BCC-446E-98C0-CF15FAA9DC95}"/>
    <cellStyle name="Normal 8 9 2 3 2 2" xfId="23657" xr:uid="{BFA16DA7-FB91-4F91-BEE7-3647B24BDE6C}"/>
    <cellStyle name="Normal 8 9 2 3 2 3" xfId="39446" xr:uid="{E85C3D7A-BBED-4F51-9019-4C86FDCBA818}"/>
    <cellStyle name="Normal 8 9 2 3 3" xfId="17440" xr:uid="{2E4500FB-76C9-4477-BD7A-9EE00F9AAC19}"/>
    <cellStyle name="Normal 8 9 2 3 4" xfId="28289" xr:uid="{E69D9C71-27F0-4583-B24F-18675B3197BD}"/>
    <cellStyle name="Normal 8 9 2 3 5" xfId="35477" xr:uid="{1C0573CB-26CB-4303-8EE3-D7F04933BB23}"/>
    <cellStyle name="Normal 8 9 2 3 6" xfId="43563" xr:uid="{1C1EF4D3-F6F3-4F80-8DD9-42AD935369BE}"/>
    <cellStyle name="Normal 8 9 2 4" xfId="12790" xr:uid="{4C6159D1-E3D4-414F-AA36-DF3AA08A6750}"/>
    <cellStyle name="Normal 8 9 2 4 2" xfId="23658" xr:uid="{1A631C02-8653-440F-950A-104E435E7CBE}"/>
    <cellStyle name="Normal 8 9 2 4 3" xfId="37466" xr:uid="{7B95DA5B-CCE0-44C3-95D3-CC8DB7F97056}"/>
    <cellStyle name="Normal 8 9 2 5" xfId="14384" xr:uid="{EE591DD5-DB0A-49B8-84C0-7C47D51A14D0}"/>
    <cellStyle name="Normal 8 9 2 6" xfId="25233" xr:uid="{B3876A75-8BF7-4716-8A45-C4B2F9B7E981}"/>
    <cellStyle name="Normal 8 9 2 7" xfId="31383" xr:uid="{D041CB08-077E-4D1A-838D-A52FD6B3406D}"/>
    <cellStyle name="Normal 8 9 2 8" xfId="40507" xr:uid="{B3A40326-8C5A-4133-BE15-808F6E89BE81}"/>
    <cellStyle name="Normal 8 9 3" xfId="3251" xr:uid="{AD015545-9D3C-4DD3-ACDF-A5DD1E1ADAB5}"/>
    <cellStyle name="Normal 8 9 3 2" xfId="6489" xr:uid="{EC3AC8E0-39D7-4418-847A-E85CED136E79}"/>
    <cellStyle name="Normal 8 9 3 2 2" xfId="12791" xr:uid="{AEDE5330-0E28-44EA-A497-AB8A8E310DD3}"/>
    <cellStyle name="Normal 8 9 3 2 2 2" xfId="23659" xr:uid="{7B43BC75-5AD4-4FBB-A0C3-A35A25B9A058}"/>
    <cellStyle name="Normal 8 9 3 2 2 3" xfId="39448" xr:uid="{1E069E50-5E49-4C01-B702-72270120EC9A}"/>
    <cellStyle name="Normal 8 9 3 2 3" xfId="17927" xr:uid="{411F4363-B5B4-4F59-9477-11609E7D567D}"/>
    <cellStyle name="Normal 8 9 3 2 4" xfId="28776" xr:uid="{BA2382D4-E9E0-4138-A7E4-703522F29A85}"/>
    <cellStyle name="Normal 8 9 3 2 5" xfId="35479" xr:uid="{85DA334B-58A8-4AA9-8D81-39B5F0FEDF33}"/>
    <cellStyle name="Normal 8 9 3 2 6" xfId="44050" xr:uid="{EEF2E8F9-586B-4023-9D8F-021F703782F7}"/>
    <cellStyle name="Normal 8 9 3 3" xfId="12792" xr:uid="{71059DEE-5BCB-44DE-B3F3-B2C1906E39E0}"/>
    <cellStyle name="Normal 8 9 3 3 2" xfId="23660" xr:uid="{CDE36926-D7C7-48B2-8604-5A4A877603EA}"/>
    <cellStyle name="Normal 8 9 3 3 3" xfId="37468" xr:uid="{2F82B3C2-5013-45BB-A0A8-C495EB6E1402}"/>
    <cellStyle name="Normal 8 9 3 4" xfId="14871" xr:uid="{0F7FA875-EAF1-402E-89FA-1585CB3F5D6F}"/>
    <cellStyle name="Normal 8 9 3 5" xfId="25720" xr:uid="{618F8A58-7742-4464-9A9B-61893BADBE11}"/>
    <cellStyle name="Normal 8 9 3 6" xfId="31870" xr:uid="{CFEC78B8-4490-4F34-AAE4-5F488FF94952}"/>
    <cellStyle name="Normal 8 9 3 7" xfId="40994" xr:uid="{8C198A0B-784E-41C1-A16A-E322E1820838}"/>
    <cellStyle name="Normal 8 9 4" xfId="4229" xr:uid="{67A766CB-5ABA-41A7-BEF3-ED4CDE58387C}"/>
    <cellStyle name="Normal 8 9 4 2" xfId="12793" xr:uid="{1026A5C4-42EA-4E69-8A8A-A5F548082595}"/>
    <cellStyle name="Normal 8 9 4 2 2" xfId="23661" xr:uid="{6462883D-8149-45CE-A8A5-BB862EA25B2F}"/>
    <cellStyle name="Normal 8 9 4 2 3" xfId="38347" xr:uid="{5A0AFADF-699A-4479-AB70-3926368373D6}"/>
    <cellStyle name="Normal 8 9 4 3" xfId="34382" xr:uid="{97FEAC4A-BB12-404F-A030-0ACE130C265D}"/>
    <cellStyle name="Normal 8 9 4 4" xfId="45834" xr:uid="{00F955A0-E0C6-4D4B-9E75-12E4052E7F43}"/>
    <cellStyle name="Normal 8 9 5" xfId="5509" xr:uid="{D4BF9C32-3A6A-4C01-87EC-A2D2383B5AA3}"/>
    <cellStyle name="Normal 8 9 5 2" xfId="16947" xr:uid="{4DA6279D-F749-4262-80F6-31C924652266}"/>
    <cellStyle name="Normal 8 9 5 3" xfId="27796" xr:uid="{CA1EED44-49E0-49F9-B04A-9CA9DC99E9B9}"/>
    <cellStyle name="Normal 8 9 5 4" xfId="36365" xr:uid="{6AD87A30-DEE6-48A4-8831-ABF99875B7D2}"/>
    <cellStyle name="Normal 8 9 5 5" xfId="43070" xr:uid="{A0F8BE97-FB86-48F8-B6AD-560E4FEE7449}"/>
    <cellStyle name="Normal 8 9 6" xfId="13891" xr:uid="{5168D01D-8C8F-4128-B1E6-E1D4F8F80234}"/>
    <cellStyle name="Normal 8 9 7" xfId="24740" xr:uid="{06DAA65D-7A94-41C5-89B8-A74D542DD714}"/>
    <cellStyle name="Normal 8 9 8" xfId="30893" xr:uid="{F1B14634-CFDE-4EA8-AECA-A51F8C0DBA3B}"/>
    <cellStyle name="Normal 8 9 9" xfId="40014" xr:uid="{FC2A0991-4541-4F12-B5A1-6C89FAC370E6}"/>
    <cellStyle name="Normal 80" xfId="8346" xr:uid="{64FE6837-DCAB-4DC5-90DB-16AF27460CE0}"/>
    <cellStyle name="Normal 80 2" xfId="33303" xr:uid="{56D201CC-194F-4B54-8E26-09FB83BC7EA9}"/>
    <cellStyle name="Normal 80 3" xfId="45835" xr:uid="{6481B159-1E27-47C3-8027-703E91BC560B}"/>
    <cellStyle name="Normal 81" xfId="8347" xr:uid="{3C9E9B1F-E4B8-4E80-8491-44FB3890F0EA}"/>
    <cellStyle name="Normal 81 2" xfId="33304" xr:uid="{80C2BBE2-20BC-4C81-AECE-526C4BC2AF50}"/>
    <cellStyle name="Normal 81 3" xfId="45836" xr:uid="{586D65AD-2C40-45F4-98F9-DCC8B435CBE9}"/>
    <cellStyle name="Normal 82" xfId="8348" xr:uid="{3C3DA866-7C67-4497-9E6C-52DC41C7B8FA}"/>
    <cellStyle name="Normal 82 2" xfId="33305" xr:uid="{23B2662F-028C-4BCD-A143-7744238F91DC}"/>
    <cellStyle name="Normal 82 3" xfId="45837" xr:uid="{383F9064-BE9A-49CD-AFDF-18F4BBF0B14A}"/>
    <cellStyle name="Normal 83" xfId="8349" xr:uid="{B54BA980-9C0C-48C5-98F3-303CCBBFE7FB}"/>
    <cellStyle name="Normal 83 2" xfId="33306" xr:uid="{287AC99F-F19A-47FE-80CC-1400A4D4DADD}"/>
    <cellStyle name="Normal 83 3" xfId="45838" xr:uid="{9AB06C59-13A0-41B4-AB32-42ABC2DF27E9}"/>
    <cellStyle name="Normal 84" xfId="8350" xr:uid="{ED344F4E-75EC-4B03-9D6B-697E890C0A26}"/>
    <cellStyle name="Normal 84 2" xfId="33307" xr:uid="{BEB3D052-4EE3-4E96-9282-3321EA7380B2}"/>
    <cellStyle name="Normal 84 3" xfId="45839" xr:uid="{87A1639B-AE82-41DB-B9F5-59CAB7623AD9}"/>
    <cellStyle name="Normal 85" xfId="8351" xr:uid="{582B6496-BB87-4A23-ADF4-8B4830C4FBE2}"/>
    <cellStyle name="Normal 85 2" xfId="33308" xr:uid="{8925CF42-D6C1-40B0-A5BF-F68E74188F4F}"/>
    <cellStyle name="Normal 85 3" xfId="45840" xr:uid="{1C8A21B8-05AD-4D31-8BBB-23B448C8940D}"/>
    <cellStyle name="Normal 86" xfId="8352" xr:uid="{14F4BE2B-E3EE-4D89-92C5-BC5C2FC29F34}"/>
    <cellStyle name="Normal 86 2" xfId="33309" xr:uid="{B63822C6-F0E2-4F5E-992B-E37161E087EA}"/>
    <cellStyle name="Normal 86 3" xfId="45841" xr:uid="{1A072CBB-41A6-4C4B-8C48-8A71294410B1}"/>
    <cellStyle name="Normal 87" xfId="8353" xr:uid="{B9AD4A07-C7CC-48A4-8FC6-74832895379F}"/>
    <cellStyle name="Normal 87 2" xfId="33310" xr:uid="{A1B90A37-ADE3-4A92-897B-4E31F940F835}"/>
    <cellStyle name="Normal 87 3" xfId="45842" xr:uid="{CBF0D626-8ACA-4EB0-9815-5B5E29BA1614}"/>
    <cellStyle name="Normal 88" xfId="8354" xr:uid="{A75B810D-64C0-4A69-A589-E308ECC5FD62}"/>
    <cellStyle name="Normal 88 2" xfId="33311" xr:uid="{F302A948-1A73-41DA-80F5-2B162E9296F9}"/>
    <cellStyle name="Normal 88 3" xfId="45843" xr:uid="{3AEE83E0-D82D-4A72-97FD-9623FE8C28FB}"/>
    <cellStyle name="Normal 89" xfId="8360" xr:uid="{33B7FDF0-AD11-4F40-B25E-B669B17C8281}"/>
    <cellStyle name="Normal 89 2" xfId="33312" xr:uid="{BC2C7E4D-4EF2-449E-AE43-BA9DB2BD641D}"/>
    <cellStyle name="Normal 89 3" xfId="45844" xr:uid="{56F37A21-54EE-4793-9D9E-D2D2A04AF906}"/>
    <cellStyle name="Normal 9" xfId="1138" xr:uid="{8327040D-6FA1-46B4-9571-79F300894411}"/>
    <cellStyle name="Normal 9 10" xfId="4230" xr:uid="{109D8B30-8873-4624-A647-CC4782AA90C2}"/>
    <cellStyle name="Normal 9 11" xfId="5349" xr:uid="{C427751A-9A26-4FA8-89A8-D4385ECF060F}"/>
    <cellStyle name="Normal 9 11 2" xfId="16787" xr:uid="{3DFD9001-483F-448A-9A94-B9C598424866}"/>
    <cellStyle name="Normal 9 11 3" xfId="27636" xr:uid="{4E3D56C7-963A-4230-A022-338567EF67E9}"/>
    <cellStyle name="Normal 9 11 4" xfId="42910" xr:uid="{9E6AD673-2186-4774-A0B2-5888E7F87C05}"/>
    <cellStyle name="Normal 9 12" xfId="13731" xr:uid="{0D423330-39D5-4A39-9467-FC4F39F87B37}"/>
    <cellStyle name="Normal 9 13" xfId="24580" xr:uid="{F6EED9BC-B8F3-489A-9ADD-04CC1365680F}"/>
    <cellStyle name="Normal 9 14" xfId="30493" xr:uid="{A2621539-5EDE-41CE-91D7-DFEDEFD50AA9}"/>
    <cellStyle name="Normal 9 15" xfId="39854" xr:uid="{3513BD58-15CF-4CB7-8DAC-23ABED400B61}"/>
    <cellStyle name="Normal 9 2" xfId="1139" xr:uid="{5446A4FF-3539-4539-9E9A-7511EFE82347}"/>
    <cellStyle name="Normal 9 2 2" xfId="199" xr:uid="{AAAF00AE-8296-4490-82D8-CA021B58AD57}"/>
    <cellStyle name="Normal 9 2 3" xfId="1140" xr:uid="{F14E9566-301D-4F99-8BB7-226298FCCFC3}"/>
    <cellStyle name="Normal 9 2 4" xfId="1141" xr:uid="{7AB8FD53-21B7-43AA-B512-93691AA76522}"/>
    <cellStyle name="Normal 9 2 5" xfId="1142" xr:uid="{53263BBB-F3CE-46D3-AF9E-F116A20F1D96}"/>
    <cellStyle name="Normal 9 2 6" xfId="4096" xr:uid="{89FC77F8-D997-4F1A-9501-724856E8AE41}"/>
    <cellStyle name="Normal 9 2 6 2" xfId="7327" xr:uid="{A6FA4F55-C176-4B03-916F-A2ACE5AEE5A7}"/>
    <cellStyle name="Normal 9 2 6 2 2" xfId="18765" xr:uid="{FEAA758C-6704-482D-A24D-0F060B72ABBF}"/>
    <cellStyle name="Normal 9 2 6 2 3" xfId="29614" xr:uid="{7D28CC45-7361-4A17-BF23-D5F93D7918FA}"/>
    <cellStyle name="Normal 9 2 6 2 4" xfId="44888" xr:uid="{CE702BD4-BC7A-41E0-A5F6-80BBC7D02708}"/>
    <cellStyle name="Normal 9 2 6 3" xfId="15709" xr:uid="{0575F9C7-E261-4348-8B24-AC734FD2BABA}"/>
    <cellStyle name="Normal 9 2 6 4" xfId="26558" xr:uid="{A7CAB097-8904-4F69-BF64-F2B9D17D2D73}"/>
    <cellStyle name="Normal 9 2 6 5" xfId="32426" xr:uid="{77099B95-519E-4DB9-8B9E-9679FEA3026C}"/>
    <cellStyle name="Normal 9 2 6 6" xfId="41832" xr:uid="{AD8BF51D-C5B3-43B8-B1F0-0E102B2276AE}"/>
    <cellStyle name="Normal 9 2 7" xfId="4636" xr:uid="{219824D9-1F41-4E98-B21F-D920E8F917BD}"/>
    <cellStyle name="Normal 9 2 7 2" xfId="7692" xr:uid="{F71953B5-3967-45E5-B47E-3982E4D28913}"/>
    <cellStyle name="Normal 9 2 7 2 2" xfId="19130" xr:uid="{C1C3AD34-EFA0-452A-9BB2-F97401D7F87B}"/>
    <cellStyle name="Normal 9 2 7 2 3" xfId="29979" xr:uid="{2ED51410-5432-4373-B61B-117DFC1153ED}"/>
    <cellStyle name="Normal 9 2 7 2 4" xfId="45253" xr:uid="{D2AE3AEB-6134-492D-8239-7079DF11C7E5}"/>
    <cellStyle name="Normal 9 2 7 3" xfId="16074" xr:uid="{A0A8F2DD-9945-4D18-9D90-A1921441EE93}"/>
    <cellStyle name="Normal 9 2 7 4" xfId="26923" xr:uid="{787DA32D-9680-44F7-9E5E-D67A86D5A61B}"/>
    <cellStyle name="Normal 9 2 7 5" xfId="33313" xr:uid="{EC0C3163-A38F-4082-85C4-4B9642F5BB9A}"/>
    <cellStyle name="Normal 9 2 7 6" xfId="42197" xr:uid="{049483B4-4439-4794-8772-8AED21B1626D}"/>
    <cellStyle name="Normal 9 2 8" xfId="4998" xr:uid="{D88E9D29-E86F-4BA5-9992-E59C69CB3203}"/>
    <cellStyle name="Normal 9 2 8 2" xfId="8054" xr:uid="{4E236E89-6D19-4C26-8A25-CDC8DE43B655}"/>
    <cellStyle name="Normal 9 2 8 2 2" xfId="19492" xr:uid="{CFEEE8D2-87CD-4299-A374-7D89F8866402}"/>
    <cellStyle name="Normal 9 2 8 2 3" xfId="30341" xr:uid="{4AC9D4D1-AB2E-489E-9822-D1289DC89C78}"/>
    <cellStyle name="Normal 9 2 8 2 4" xfId="45615" xr:uid="{95DD3733-22AB-4982-927E-4AF69763E960}"/>
    <cellStyle name="Normal 9 2 8 3" xfId="16436" xr:uid="{CA1133EF-F5A0-41CA-A905-06A7D8088E6E}"/>
    <cellStyle name="Normal 9 2 8 4" xfId="27285" xr:uid="{E9964DCB-234C-4EC0-A550-0063CFD996DC}"/>
    <cellStyle name="Normal 9 2 8 5" xfId="42559" xr:uid="{8D984D87-F605-4AFD-A212-BEA54079DE77}"/>
    <cellStyle name="Normal 9 3" xfId="1143" xr:uid="{A92F5E77-F4F6-487C-9C3E-8D8A9C81D554}"/>
    <cellStyle name="Normal 9 3 10" xfId="30741" xr:uid="{802C8DC1-BDFE-4139-90CB-B0207D4808EE}"/>
    <cellStyle name="Normal 9 3 11" xfId="39855" xr:uid="{745D120D-992B-4CAB-96A0-990A3841F519}"/>
    <cellStyle name="Normal 9 3 2" xfId="2604" xr:uid="{2F5BC825-1FB2-43C6-A184-1B647CF831BF}"/>
    <cellStyle name="Normal 9 3 2 2" xfId="3585" xr:uid="{A5DFE40A-A6D1-4925-B42C-5E0D04872978}"/>
    <cellStyle name="Normal 9 3 2 2 2" xfId="6823" xr:uid="{E95289C1-5845-44F5-B5FE-3856D4C4107F}"/>
    <cellStyle name="Normal 9 3 2 2 2 2" xfId="12794" xr:uid="{9CB88705-A47F-4B12-8C3F-C97C505BA5AA}"/>
    <cellStyle name="Normal 9 3 2 2 2 2 2" xfId="23662" xr:uid="{AB9E9DE6-18F6-42A4-AC2B-3A9A518F262D}"/>
    <cellStyle name="Normal 9 3 2 2 2 2 3" xfId="39449" xr:uid="{62E153B8-0AD7-4BEF-9EB3-D630F5DEF7B4}"/>
    <cellStyle name="Normal 9 3 2 2 2 3" xfId="18261" xr:uid="{C9832782-291C-4076-9D13-C13E00CF2C07}"/>
    <cellStyle name="Normal 9 3 2 2 2 4" xfId="29110" xr:uid="{4B9F8E6A-D9C3-4D51-8B56-5A583CD7EFB0}"/>
    <cellStyle name="Normal 9 3 2 2 2 5" xfId="35480" xr:uid="{69A816EB-8016-402E-8B57-4459930E70F8}"/>
    <cellStyle name="Normal 9 3 2 2 2 6" xfId="44384" xr:uid="{7F543738-CF17-44ED-AF35-8769C4295D64}"/>
    <cellStyle name="Normal 9 3 2 2 3" xfId="12795" xr:uid="{CF3D01E6-145B-4428-9B8B-E82E0B97EB32}"/>
    <cellStyle name="Normal 9 3 2 2 3 2" xfId="23663" xr:uid="{6ED0C635-60F9-42D0-BBEA-1CF77D2FA7BE}"/>
    <cellStyle name="Normal 9 3 2 2 3 3" xfId="37469" xr:uid="{F132B2AC-51D2-434E-B5EE-07F143E0912B}"/>
    <cellStyle name="Normal 9 3 2 2 4" xfId="15205" xr:uid="{B8C3F00D-BB6F-4D46-B9E7-1037DDDCC355}"/>
    <cellStyle name="Normal 9 3 2 2 5" xfId="26054" xr:uid="{6F3725DD-32F4-420A-B925-B4861260669F}"/>
    <cellStyle name="Normal 9 3 2 2 6" xfId="32204" xr:uid="{38A7BC91-5443-41F5-9F1C-EFEA84FC0630}"/>
    <cellStyle name="Normal 9 3 2 2 7" xfId="41328" xr:uid="{7879A35D-372B-4150-9C00-7DAE38E0A7F2}"/>
    <cellStyle name="Normal 9 3 2 3" xfId="5843" xr:uid="{DA45AF46-ED3D-454F-9C36-6DC24F60ED99}"/>
    <cellStyle name="Normal 9 3 2 3 2" xfId="12796" xr:uid="{020995EE-6AFC-40E0-8046-F19C3D212E85}"/>
    <cellStyle name="Normal 9 3 2 3 2 2" xfId="23664" xr:uid="{FE0C53F8-4864-4FCD-9997-5406E5AD2B2C}"/>
    <cellStyle name="Normal 9 3 2 3 2 3" xfId="38348" xr:uid="{BFCA66DC-CA35-4A52-B1EA-236E67987295}"/>
    <cellStyle name="Normal 9 3 2 3 3" xfId="17281" xr:uid="{0783C1A5-6239-4DB3-B732-D0914CA08924}"/>
    <cellStyle name="Normal 9 3 2 3 4" xfId="28130" xr:uid="{A5131674-1EB7-49EC-A608-F523F1F7E188}"/>
    <cellStyle name="Normal 9 3 2 3 5" xfId="34383" xr:uid="{F6BAE2FB-DFF4-44E0-BFE8-D01235B95F23}"/>
    <cellStyle name="Normal 9 3 2 3 6" xfId="43404" xr:uid="{9B58A127-B223-47A4-B146-0A34A41297FF}"/>
    <cellStyle name="Normal 9 3 2 4" xfId="12797" xr:uid="{D2394615-7813-4DC4-9C45-30E6DE6CCF47}"/>
    <cellStyle name="Normal 9 3 2 4 2" xfId="23665" xr:uid="{FE55FB3C-327E-41FD-A506-0719EA1EC818}"/>
    <cellStyle name="Normal 9 3 2 4 3" xfId="36366" xr:uid="{CE974566-BCA1-4FF1-9F72-14E45531C9D8}"/>
    <cellStyle name="Normal 9 3 2 5" xfId="14225" xr:uid="{5F56EB63-8AD3-4229-A476-D4B7202614AB}"/>
    <cellStyle name="Normal 9 3 2 6" xfId="25074" xr:uid="{82A9E1B3-E585-4666-A8F1-1A5A7E3CC971}"/>
    <cellStyle name="Normal 9 3 2 7" xfId="31224" xr:uid="{09BC28F9-1BA5-4A47-807A-27DD87F5B6B3}"/>
    <cellStyle name="Normal 9 3 2 8" xfId="40348" xr:uid="{40BBE93D-4028-415C-B0EA-EC32C0316B18}"/>
    <cellStyle name="Normal 9 3 3" xfId="3092" xr:uid="{17B7CEA6-638B-4FB9-AE79-01FDA1E75303}"/>
    <cellStyle name="Normal 9 3 3 2" xfId="6330" xr:uid="{93204CB2-BCA4-4631-9E23-7E922B1BEE2F}"/>
    <cellStyle name="Normal 9 3 3 2 2" xfId="12798" xr:uid="{3006A855-7FBF-4348-9D8A-30ED484894AF}"/>
    <cellStyle name="Normal 9 3 3 2 2 2" xfId="23666" xr:uid="{9780B48A-9B6E-45E5-A38C-C12EA393157E}"/>
    <cellStyle name="Normal 9 3 3 2 2 3" xfId="39450" xr:uid="{12BB491B-6268-47BF-9DB0-6FC5996EADEC}"/>
    <cellStyle name="Normal 9 3 3 2 3" xfId="17768" xr:uid="{37D1C7B3-5328-4209-A146-91F9065BBBAB}"/>
    <cellStyle name="Normal 9 3 3 2 4" xfId="28617" xr:uid="{58D61017-B634-4C67-A235-39FC2175B5E7}"/>
    <cellStyle name="Normal 9 3 3 2 5" xfId="35481" xr:uid="{1A711844-BB97-49F1-86D3-BD996C48D9F8}"/>
    <cellStyle name="Normal 9 3 3 2 6" xfId="43891" xr:uid="{F9C3FF40-7573-404B-9818-1C4530E061EC}"/>
    <cellStyle name="Normal 9 3 3 3" xfId="12799" xr:uid="{84A0D78E-3765-40D0-940C-3DAA58EFE421}"/>
    <cellStyle name="Normal 9 3 3 3 2" xfId="23667" xr:uid="{EBF3D5B0-C8FE-4BE6-9C7A-CFE6C137D4EB}"/>
    <cellStyle name="Normal 9 3 3 3 3" xfId="37470" xr:uid="{7284491B-AF04-4B80-A2A6-21B9A82DD0DF}"/>
    <cellStyle name="Normal 9 3 3 4" xfId="14712" xr:uid="{816ED390-0F7E-4830-8839-861B8BCFF50E}"/>
    <cellStyle name="Normal 9 3 3 5" xfId="25561" xr:uid="{D4D090E6-7500-4765-8ECA-6A9B885661B6}"/>
    <cellStyle name="Normal 9 3 3 6" xfId="31711" xr:uid="{174B1952-4D27-4692-918E-63E2EA2F407F}"/>
    <cellStyle name="Normal 9 3 3 7" xfId="40835" xr:uid="{11640CF0-A8E5-49E5-AADD-806C2A18401E}"/>
    <cellStyle name="Normal 9 3 4" xfId="4097" xr:uid="{C56BABF1-8FB5-491C-A598-E2AD5722DA84}"/>
    <cellStyle name="Normal 9 3 4 2" xfId="7328" xr:uid="{8DB30AEF-57F3-4299-8D66-4DDB00BB7EEC}"/>
    <cellStyle name="Normal 9 3 4 2 2" xfId="18766" xr:uid="{AD775636-9CD0-4DC0-A294-C106196DC48F}"/>
    <cellStyle name="Normal 9 3 4 2 3" xfId="29615" xr:uid="{0B1980A2-1E41-4BBE-B42C-B72196E6C448}"/>
    <cellStyle name="Normal 9 3 4 2 4" xfId="37869" xr:uid="{2D3438EC-1A0A-4414-8B95-481B4A9E9E11}"/>
    <cellStyle name="Normal 9 3 4 2 5" xfId="44889" xr:uid="{F0B48C74-DA69-46B5-AE7F-9387C77CDC34}"/>
    <cellStyle name="Normal 9 3 4 3" xfId="15710" xr:uid="{7B6A5676-8EA5-4787-9503-F27384C68787}"/>
    <cellStyle name="Normal 9 3 4 4" xfId="26559" xr:uid="{B5CE3881-03C2-4CD7-81E9-5D4A9CF71C63}"/>
    <cellStyle name="Normal 9 3 4 5" xfId="33314" xr:uid="{976E4FF1-2267-4876-AB0D-A1F8D2BA7ABE}"/>
    <cellStyle name="Normal 9 3 4 6" xfId="41833" xr:uid="{90619A8D-44B6-4DA2-BBCD-FA7B31828E86}"/>
    <cellStyle name="Normal 9 3 5" xfId="4637" xr:uid="{6B38A15C-58BE-43A1-B37A-294F8095C0A7}"/>
    <cellStyle name="Normal 9 3 5 2" xfId="7693" xr:uid="{520A08EF-F727-4D5F-BA7F-270C9BB46F7C}"/>
    <cellStyle name="Normal 9 3 5 2 2" xfId="19131" xr:uid="{93341C70-B9A2-47EB-8526-44C546FD4D05}"/>
    <cellStyle name="Normal 9 3 5 2 3" xfId="29980" xr:uid="{A6C21B9E-31CF-420B-B76F-F3CF63860CB9}"/>
    <cellStyle name="Normal 9 3 5 2 4" xfId="45254" xr:uid="{228B3F96-71C4-4BF3-A322-F2653E7AE7A1}"/>
    <cellStyle name="Normal 9 3 5 3" xfId="16075" xr:uid="{FC10883B-6DCF-4E42-897C-BD30DCB3FB85}"/>
    <cellStyle name="Normal 9 3 5 4" xfId="26924" xr:uid="{9F63B2C4-A23C-4A19-B25D-ECBDD2670AEC}"/>
    <cellStyle name="Normal 9 3 5 5" xfId="35886" xr:uid="{388731A2-B3A6-4395-87FC-8839059E9EFD}"/>
    <cellStyle name="Normal 9 3 5 6" xfId="42198" xr:uid="{756F25A2-2894-4285-BACB-7E45D922430A}"/>
    <cellStyle name="Normal 9 3 6" xfId="4999" xr:uid="{7831C777-AE3B-4B9E-86A5-B0476445A988}"/>
    <cellStyle name="Normal 9 3 6 2" xfId="8055" xr:uid="{30A9D9B8-7C45-4D2D-BE8E-A6C0922208CF}"/>
    <cellStyle name="Normal 9 3 6 2 2" xfId="19493" xr:uid="{F024C234-52A0-4391-B3C9-73B5FB1D6FE8}"/>
    <cellStyle name="Normal 9 3 6 2 3" xfId="30342" xr:uid="{EE5E7EE3-12C6-4F76-875A-B6CDAC2C1388}"/>
    <cellStyle name="Normal 9 3 6 2 4" xfId="45616" xr:uid="{DEA12907-84F9-4344-B8C9-0298A53556CB}"/>
    <cellStyle name="Normal 9 3 6 3" xfId="16437" xr:uid="{7EB70397-7968-4E99-80D6-25C088D237DD}"/>
    <cellStyle name="Normal 9 3 6 4" xfId="27286" xr:uid="{42238CFC-18E4-4746-B51C-302DC4F3E124}"/>
    <cellStyle name="Normal 9 3 6 5" xfId="42560" xr:uid="{85956A40-8675-450E-A51C-071DE2BB60EA}"/>
    <cellStyle name="Normal 9 3 7" xfId="5350" xr:uid="{0C27843A-2625-43CF-93B9-CB6A152D7908}"/>
    <cellStyle name="Normal 9 3 7 2" xfId="16788" xr:uid="{80F73CBF-51B6-4D06-9A56-EE83F6C57A4F}"/>
    <cellStyle name="Normal 9 3 7 3" xfId="27637" xr:uid="{82ACA562-86E1-4EAB-BEB2-E0EDFED19626}"/>
    <cellStyle name="Normal 9 3 7 4" xfId="42911" xr:uid="{4018440B-7052-4995-B0E2-417698ACF19D}"/>
    <cellStyle name="Normal 9 3 8" xfId="13732" xr:uid="{78302936-A192-4996-BD4A-B5371728D54F}"/>
    <cellStyle name="Normal 9 3 9" xfId="24581" xr:uid="{B1D50D80-0F6D-4A56-A7C8-F68411A9DA6C}"/>
    <cellStyle name="Normal 9 4" xfId="1144" xr:uid="{BBB3B10A-96E1-483A-AA78-7427378F9A3D}"/>
    <cellStyle name="Normal 9 4 10" xfId="30742" xr:uid="{AF4F8577-251F-4C3C-8078-8AE2C006BED3}"/>
    <cellStyle name="Normal 9 4 11" xfId="39856" xr:uid="{47D7A0CD-D2D5-4BF9-9EA2-97296830C7E8}"/>
    <cellStyle name="Normal 9 4 2" xfId="2605" xr:uid="{37CD4BA8-0416-4B00-8905-0C218A700ADE}"/>
    <cellStyle name="Normal 9 4 2 2" xfId="3586" xr:uid="{156B1BB3-7B00-47AD-9A3D-02D63C7D40A7}"/>
    <cellStyle name="Normal 9 4 2 2 2" xfId="6824" xr:uid="{F2E203CA-EA6E-418F-B0B7-61081648B2CE}"/>
    <cellStyle name="Normal 9 4 2 2 2 2" xfId="12800" xr:uid="{43229779-9BBB-46C5-AEDD-D9438A0C88F0}"/>
    <cellStyle name="Normal 9 4 2 2 2 2 2" xfId="23668" xr:uid="{59770810-CB12-4989-8A01-68CBD551777E}"/>
    <cellStyle name="Normal 9 4 2 2 2 2 3" xfId="39451" xr:uid="{A0B368D9-3F1C-425E-B241-4D0F4E41C29E}"/>
    <cellStyle name="Normal 9 4 2 2 2 3" xfId="18262" xr:uid="{49FD6709-9859-4A00-BFDA-29210EEC4CBE}"/>
    <cellStyle name="Normal 9 4 2 2 2 4" xfId="29111" xr:uid="{1870797C-2ACD-4018-A86C-27952619AF6F}"/>
    <cellStyle name="Normal 9 4 2 2 2 5" xfId="35482" xr:uid="{C140E686-D674-48B8-9FE0-72C97C6F8439}"/>
    <cellStyle name="Normal 9 4 2 2 2 6" xfId="44385" xr:uid="{FF202D1A-7F80-420C-ACE3-A406018F1C63}"/>
    <cellStyle name="Normal 9 4 2 2 3" xfId="12801" xr:uid="{5FA0CD2C-FC30-4A7E-888E-81C2209C9497}"/>
    <cellStyle name="Normal 9 4 2 2 3 2" xfId="23669" xr:uid="{C8ADA31D-2073-478D-A695-BA2DB8C159E7}"/>
    <cellStyle name="Normal 9 4 2 2 3 3" xfId="37471" xr:uid="{AD587A12-F824-4588-8848-DD239E54152B}"/>
    <cellStyle name="Normal 9 4 2 2 4" xfId="15206" xr:uid="{1D5247AB-7290-481B-9486-6B647AE20DE7}"/>
    <cellStyle name="Normal 9 4 2 2 5" xfId="26055" xr:uid="{7B7AF947-C8B5-4E4E-A8D0-74A421E39C8E}"/>
    <cellStyle name="Normal 9 4 2 2 6" xfId="32205" xr:uid="{8A6878E8-B4AB-484B-B310-ADFC0ECCA3A9}"/>
    <cellStyle name="Normal 9 4 2 2 7" xfId="41329" xr:uid="{E2D0EC0E-3E36-4D86-94DE-7C480945C59E}"/>
    <cellStyle name="Normal 9 4 2 3" xfId="5844" xr:uid="{4E8141BA-E3AB-4BBD-8877-B8859454AE01}"/>
    <cellStyle name="Normal 9 4 2 3 2" xfId="12802" xr:uid="{CD3E4E2C-F7C3-4C88-8ECF-04CA4E630F00}"/>
    <cellStyle name="Normal 9 4 2 3 2 2" xfId="23670" xr:uid="{B62B3F05-983F-453F-B9C0-E22FBDA7EE4E}"/>
    <cellStyle name="Normal 9 4 2 3 2 3" xfId="38349" xr:uid="{CA33FC0A-A092-46BC-9A43-ED3BDA0FFCEC}"/>
    <cellStyle name="Normal 9 4 2 3 3" xfId="17282" xr:uid="{E6E39C77-0388-44B0-B551-6BC143CCEE7B}"/>
    <cellStyle name="Normal 9 4 2 3 4" xfId="28131" xr:uid="{BD02FD8E-154F-4B2A-A040-9C32ACCBEA00}"/>
    <cellStyle name="Normal 9 4 2 3 5" xfId="34384" xr:uid="{F7F69014-5C2A-4860-BB25-0DDA9D619946}"/>
    <cellStyle name="Normal 9 4 2 3 6" xfId="43405" xr:uid="{542249E7-94FB-4189-B9BF-0CC6FEC991DD}"/>
    <cellStyle name="Normal 9 4 2 4" xfId="12803" xr:uid="{0BD9E5A5-9544-4E5A-B705-F51400712899}"/>
    <cellStyle name="Normal 9 4 2 4 2" xfId="23671" xr:uid="{E209224D-B7EF-4B4B-8151-61F926F4012D}"/>
    <cellStyle name="Normal 9 4 2 4 3" xfId="36367" xr:uid="{C1906971-BC77-4FE7-9762-6DC5D60A6CC8}"/>
    <cellStyle name="Normal 9 4 2 5" xfId="14226" xr:uid="{D5780BE4-171F-46D1-B56C-5BB91CDAAEBC}"/>
    <cellStyle name="Normal 9 4 2 6" xfId="25075" xr:uid="{11E30227-E22A-409A-BDB8-8D7CC8AEB30A}"/>
    <cellStyle name="Normal 9 4 2 7" xfId="31225" xr:uid="{B9955166-72ED-48A3-8159-0482EAEE2C86}"/>
    <cellStyle name="Normal 9 4 2 8" xfId="40349" xr:uid="{516E00D3-5F22-4595-ABFB-2AD82F6D15F0}"/>
    <cellStyle name="Normal 9 4 3" xfId="3093" xr:uid="{738A1360-E795-4BF0-8611-481FDAB08B8B}"/>
    <cellStyle name="Normal 9 4 3 2" xfId="6331" xr:uid="{A2AD4E56-C017-4F12-BAC8-5AD7D26E3BAB}"/>
    <cellStyle name="Normal 9 4 3 2 2" xfId="12804" xr:uid="{13119DF6-4CE3-4E48-9114-C0B344F66A0B}"/>
    <cellStyle name="Normal 9 4 3 2 2 2" xfId="23672" xr:uid="{242B03E3-EDF2-4766-9808-ABB586233051}"/>
    <cellStyle name="Normal 9 4 3 2 2 3" xfId="39452" xr:uid="{376A353D-239D-46CB-9887-F279413055BE}"/>
    <cellStyle name="Normal 9 4 3 2 3" xfId="17769" xr:uid="{6F1F5C5C-F897-4516-9AC6-B2CC78ACAA3C}"/>
    <cellStyle name="Normal 9 4 3 2 4" xfId="28618" xr:uid="{D98A5415-5D45-4D73-B592-9EDA389A189C}"/>
    <cellStyle name="Normal 9 4 3 2 5" xfId="35483" xr:uid="{D1B0D2E8-0D14-4C79-A41C-DC8ACFD2BCB9}"/>
    <cellStyle name="Normal 9 4 3 2 6" xfId="43892" xr:uid="{46085304-7BA3-43C8-BE86-7D70C7DCDC17}"/>
    <cellStyle name="Normal 9 4 3 3" xfId="12805" xr:uid="{8C2427F1-2853-4666-AF60-6471924F3D7E}"/>
    <cellStyle name="Normal 9 4 3 3 2" xfId="23673" xr:uid="{B1901A5B-240B-49DF-8CEC-158CD4324A82}"/>
    <cellStyle name="Normal 9 4 3 3 3" xfId="37472" xr:uid="{8E46EF2E-16E5-4CD3-AD0F-653A19C19E52}"/>
    <cellStyle name="Normal 9 4 3 4" xfId="14713" xr:uid="{5105E0E7-5A72-45F6-A4E1-54BEEABB15C5}"/>
    <cellStyle name="Normal 9 4 3 5" xfId="25562" xr:uid="{66EB598D-DECE-4FD8-8489-946007718505}"/>
    <cellStyle name="Normal 9 4 3 6" xfId="31712" xr:uid="{8439CFD5-EBED-48DA-954F-175F6FC13A95}"/>
    <cellStyle name="Normal 9 4 3 7" xfId="40836" xr:uid="{546AAB3D-5505-471D-9A40-D3DDF25FC083}"/>
    <cellStyle name="Normal 9 4 4" xfId="4098" xr:uid="{9614DF90-08F9-4898-867C-35EBEA63AC28}"/>
    <cellStyle name="Normal 9 4 4 2" xfId="7329" xr:uid="{79A09323-3D57-4E11-9B68-08E49576AE14}"/>
    <cellStyle name="Normal 9 4 4 2 2" xfId="18767" xr:uid="{E7CA1186-A224-4C6E-B6B7-269154F6C7D2}"/>
    <cellStyle name="Normal 9 4 4 2 3" xfId="29616" xr:uid="{0C8511FF-69EE-46F5-8150-C59B77376832}"/>
    <cellStyle name="Normal 9 4 4 2 4" xfId="37870" xr:uid="{4A307995-51F2-499F-81F3-5E2967E135AA}"/>
    <cellStyle name="Normal 9 4 4 2 5" xfId="44890" xr:uid="{26E6C6ED-52C0-4CD9-9D03-C8F9F4055C5E}"/>
    <cellStyle name="Normal 9 4 4 3" xfId="15711" xr:uid="{7AF86770-4498-49D3-80CA-A4F592DC1420}"/>
    <cellStyle name="Normal 9 4 4 4" xfId="26560" xr:uid="{E16AEC3F-9EB5-41A8-9ADD-FDF6CBA59F92}"/>
    <cellStyle name="Normal 9 4 4 5" xfId="33315" xr:uid="{9A9BA7EF-1FC6-4F23-8F25-C0C6C0048841}"/>
    <cellStyle name="Normal 9 4 4 6" xfId="41834" xr:uid="{52F0D120-B45C-426C-8703-8BFB92952F16}"/>
    <cellStyle name="Normal 9 4 5" xfId="4638" xr:uid="{F9DABD9E-4CC1-4908-A704-212E12CD802D}"/>
    <cellStyle name="Normal 9 4 5 2" xfId="7694" xr:uid="{9360E3ED-07E4-4A92-9CFB-4F57FFC66AAC}"/>
    <cellStyle name="Normal 9 4 5 2 2" xfId="19132" xr:uid="{A3FAB5BD-C9D3-4B8C-9B34-B83E6F7626FD}"/>
    <cellStyle name="Normal 9 4 5 2 3" xfId="29981" xr:uid="{7B4F9D33-460C-4229-9CFB-918A8AB6B465}"/>
    <cellStyle name="Normal 9 4 5 2 4" xfId="45255" xr:uid="{C153F4B0-D39A-4050-AEA4-21483F033FB0}"/>
    <cellStyle name="Normal 9 4 5 3" xfId="16076" xr:uid="{45185184-103D-486C-8310-288EE12D5DA0}"/>
    <cellStyle name="Normal 9 4 5 4" xfId="26925" xr:uid="{690A2E9F-AFDB-457C-AFEA-03CC39D14EDE}"/>
    <cellStyle name="Normal 9 4 5 5" xfId="35887" xr:uid="{B1822FEB-627C-412F-BD19-518AD10D21D6}"/>
    <cellStyle name="Normal 9 4 5 6" xfId="42199" xr:uid="{B6DD8266-BD1B-4893-A4A3-FCDBD27EF370}"/>
    <cellStyle name="Normal 9 4 6" xfId="5000" xr:uid="{D86C5ACB-D91C-46F0-89C2-12B3D7273AEB}"/>
    <cellStyle name="Normal 9 4 6 2" xfId="8056" xr:uid="{F7C34A38-7C23-4773-840D-A98C15C88586}"/>
    <cellStyle name="Normal 9 4 6 2 2" xfId="19494" xr:uid="{04735217-64B7-4DA9-AFCC-45F0B80B1857}"/>
    <cellStyle name="Normal 9 4 6 2 3" xfId="30343" xr:uid="{AB10DCA4-6E7B-4F89-B2A2-B239E34A8E8B}"/>
    <cellStyle name="Normal 9 4 6 2 4" xfId="45617" xr:uid="{15967D17-2CB8-45B0-933F-E5F40397170C}"/>
    <cellStyle name="Normal 9 4 6 3" xfId="16438" xr:uid="{05A5F0EB-6A2C-48CC-A870-E1B88AAE2B68}"/>
    <cellStyle name="Normal 9 4 6 4" xfId="27287" xr:uid="{5D1D3E4C-0EC6-4BFB-A1CD-8FC6D31D149C}"/>
    <cellStyle name="Normal 9 4 6 5" xfId="42561" xr:uid="{354FAF99-1BCE-4D87-A22E-CDEAFD2C2043}"/>
    <cellStyle name="Normal 9 4 7" xfId="5351" xr:uid="{05527FFC-D10F-4E43-B515-72A02E9B88C0}"/>
    <cellStyle name="Normal 9 4 7 2" xfId="16789" xr:uid="{C2AEA44D-55CE-42B1-9EE4-BDF4B3F2F123}"/>
    <cellStyle name="Normal 9 4 7 3" xfId="27638" xr:uid="{BB60E697-0911-4BFF-AC29-536E1D125C74}"/>
    <cellStyle name="Normal 9 4 7 4" xfId="42912" xr:uid="{2543865F-2DE7-47E4-A573-5B38237F5922}"/>
    <cellStyle name="Normal 9 4 8" xfId="13733" xr:uid="{1E3781E0-4177-45BE-907E-44A7650779ED}"/>
    <cellStyle name="Normal 9 4 9" xfId="24582" xr:uid="{BF294C0F-5379-434F-8513-8C26B4B139C0}"/>
    <cellStyle name="Normal 9 5" xfId="1145" xr:uid="{4429B1E3-8FAC-45CA-B664-616AB3B3B1DA}"/>
    <cellStyle name="Normal 9 5 10" xfId="30743" xr:uid="{9B50D2A4-1456-488C-B30A-46100255CC10}"/>
    <cellStyle name="Normal 9 5 11" xfId="39857" xr:uid="{AA0CAD85-28A1-49EE-B18C-DF28F0C47629}"/>
    <cellStyle name="Normal 9 5 2" xfId="2606" xr:uid="{8370D95E-2BC0-4BEC-9A71-8A51CD55AE82}"/>
    <cellStyle name="Normal 9 5 2 2" xfId="3587" xr:uid="{85908DFE-C57C-45F1-8DB2-9B2508EC4603}"/>
    <cellStyle name="Normal 9 5 2 2 2" xfId="6825" xr:uid="{1F51AE1B-2581-47BA-A40D-3FBCBEAAFDD9}"/>
    <cellStyle name="Normal 9 5 2 2 2 2" xfId="12806" xr:uid="{7835EA79-A00E-49AC-8BE8-88E59E3AE9E7}"/>
    <cellStyle name="Normal 9 5 2 2 2 2 2" xfId="23674" xr:uid="{7F2800BF-928E-407A-94B6-79B262736F9A}"/>
    <cellStyle name="Normal 9 5 2 2 2 2 3" xfId="39453" xr:uid="{EA222EDD-D97C-4719-A9A0-26689453D531}"/>
    <cellStyle name="Normal 9 5 2 2 2 3" xfId="18263" xr:uid="{E7ADDCC1-D27C-47FF-9C29-F7B061F540AB}"/>
    <cellStyle name="Normal 9 5 2 2 2 4" xfId="29112" xr:uid="{268A9B91-AC53-48E1-B868-148C13CD9387}"/>
    <cellStyle name="Normal 9 5 2 2 2 5" xfId="35484" xr:uid="{50EA9610-75DA-44D1-862E-08FE23877D8B}"/>
    <cellStyle name="Normal 9 5 2 2 2 6" xfId="44386" xr:uid="{83394723-3A4B-4D90-A13F-9EE4B149C603}"/>
    <cellStyle name="Normal 9 5 2 2 3" xfId="12807" xr:uid="{415EC6B1-7607-4A01-A56A-F233E413575C}"/>
    <cellStyle name="Normal 9 5 2 2 3 2" xfId="23675" xr:uid="{BE829E35-E986-4267-8667-A71802D1EB1F}"/>
    <cellStyle name="Normal 9 5 2 2 3 3" xfId="37473" xr:uid="{05636DE5-3A2F-4C2A-825B-FA6C60B2ABD0}"/>
    <cellStyle name="Normal 9 5 2 2 4" xfId="15207" xr:uid="{A5BE8D5B-B8C1-4ACD-B1F4-F8A469B0AD75}"/>
    <cellStyle name="Normal 9 5 2 2 5" xfId="26056" xr:uid="{A8CCBCB4-F47F-479C-86A6-59AB631D2514}"/>
    <cellStyle name="Normal 9 5 2 2 6" xfId="32206" xr:uid="{585B51EC-27FA-43FF-890D-B43D721A450B}"/>
    <cellStyle name="Normal 9 5 2 2 7" xfId="41330" xr:uid="{468F2644-3C5A-48F8-9183-E470FF762759}"/>
    <cellStyle name="Normal 9 5 2 3" xfId="5845" xr:uid="{349A6F8C-8B8C-4F7B-82CB-B056E140B78C}"/>
    <cellStyle name="Normal 9 5 2 3 2" xfId="12808" xr:uid="{D9B7C7DC-5B34-4C9B-88A2-489B4A617CD6}"/>
    <cellStyle name="Normal 9 5 2 3 2 2" xfId="23676" xr:uid="{A63E91F3-9D6F-478D-9792-D158634DCA30}"/>
    <cellStyle name="Normal 9 5 2 3 2 3" xfId="38350" xr:uid="{66F93C2F-5C92-49A7-BB9B-173521864984}"/>
    <cellStyle name="Normal 9 5 2 3 3" xfId="17283" xr:uid="{1BE4C545-AD0A-45A4-8C85-606A89B5AEE6}"/>
    <cellStyle name="Normal 9 5 2 3 4" xfId="28132" xr:uid="{D47605DC-5D07-4083-AB03-D5CA05D1C696}"/>
    <cellStyle name="Normal 9 5 2 3 5" xfId="34385" xr:uid="{5B43D12D-935E-4A38-A6BE-1834ACE923B6}"/>
    <cellStyle name="Normal 9 5 2 3 6" xfId="43406" xr:uid="{E97267F8-B01B-4214-975A-9F69BAFF0170}"/>
    <cellStyle name="Normal 9 5 2 4" xfId="12809" xr:uid="{B4619A0E-52CA-46F6-908B-78EEEB25935D}"/>
    <cellStyle name="Normal 9 5 2 4 2" xfId="23677" xr:uid="{71C4FCC1-C477-47A5-9FFC-8D9B073D5F7E}"/>
    <cellStyle name="Normal 9 5 2 4 3" xfId="36368" xr:uid="{0781BD18-D0A8-4D3A-A3C8-938D5DDD44D9}"/>
    <cellStyle name="Normal 9 5 2 5" xfId="14227" xr:uid="{A08C59DD-4782-46DA-9251-6818AE62C135}"/>
    <cellStyle name="Normal 9 5 2 6" xfId="25076" xr:uid="{836276BC-BB0F-4CCD-8DDB-647E89892E94}"/>
    <cellStyle name="Normal 9 5 2 7" xfId="31226" xr:uid="{FEA2C9E9-6082-4F98-BFA3-CF92DF40B589}"/>
    <cellStyle name="Normal 9 5 2 8" xfId="40350" xr:uid="{C488D763-6687-4C6E-87FA-F758CD44E178}"/>
    <cellStyle name="Normal 9 5 3" xfId="3094" xr:uid="{DD005F00-D494-4326-ABFE-C71E9320DFF5}"/>
    <cellStyle name="Normal 9 5 3 2" xfId="6332" xr:uid="{C98B28C6-DA31-4860-A176-C320230DE6CA}"/>
    <cellStyle name="Normal 9 5 3 2 2" xfId="12810" xr:uid="{1736E10B-F07C-46FC-9EB6-10C758AA3DF1}"/>
    <cellStyle name="Normal 9 5 3 2 2 2" xfId="23678" xr:uid="{9E5EBF45-473F-4890-AD1D-9559B96B921D}"/>
    <cellStyle name="Normal 9 5 3 2 2 3" xfId="39454" xr:uid="{C63768F4-2F44-48EB-88CE-587C91D3FB81}"/>
    <cellStyle name="Normal 9 5 3 2 3" xfId="17770" xr:uid="{A191F74E-74BD-48C3-8A49-DF8DC3CBC68D}"/>
    <cellStyle name="Normal 9 5 3 2 4" xfId="28619" xr:uid="{96A80E06-464A-47D2-A813-F09AFF390529}"/>
    <cellStyle name="Normal 9 5 3 2 5" xfId="35485" xr:uid="{14CF9562-02A9-4E08-AF15-F0B294B799A1}"/>
    <cellStyle name="Normal 9 5 3 2 6" xfId="43893" xr:uid="{04172F9A-2159-4984-A2FD-15C83D5CE306}"/>
    <cellStyle name="Normal 9 5 3 3" xfId="12811" xr:uid="{2D269AC8-4E04-4FA6-9F6C-4CFABAAE3567}"/>
    <cellStyle name="Normal 9 5 3 3 2" xfId="23679" xr:uid="{D9805A24-4655-48D1-92EA-D10282AADE96}"/>
    <cellStyle name="Normal 9 5 3 3 3" xfId="37474" xr:uid="{3F09369F-DA39-4422-8698-1E4C76577669}"/>
    <cellStyle name="Normal 9 5 3 4" xfId="14714" xr:uid="{449EED3D-8AC9-4928-B041-B824244A65CA}"/>
    <cellStyle name="Normal 9 5 3 5" xfId="25563" xr:uid="{E52937DB-A708-412E-8C73-211CACC88B3E}"/>
    <cellStyle name="Normal 9 5 3 6" xfId="31713" xr:uid="{80AB77BE-C5E2-47D0-834D-11E8EBDF9F90}"/>
    <cellStyle name="Normal 9 5 3 7" xfId="40837" xr:uid="{EF3C1759-7401-4292-A17A-AF0ED6B31604}"/>
    <cellStyle name="Normal 9 5 4" xfId="4099" xr:uid="{1379D9FE-BACE-4086-BFC1-F6FC4DBA0FA0}"/>
    <cellStyle name="Normal 9 5 4 2" xfId="7330" xr:uid="{860C8BB8-D3BE-4876-B045-194851D809B9}"/>
    <cellStyle name="Normal 9 5 4 2 2" xfId="18768" xr:uid="{8CFBF486-221D-4714-A9DA-A9F04C28FE7E}"/>
    <cellStyle name="Normal 9 5 4 2 3" xfId="29617" xr:uid="{1718C132-5995-4734-A315-89398CD10780}"/>
    <cellStyle name="Normal 9 5 4 2 4" xfId="37871" xr:uid="{390EAC08-CAE5-4AD6-BD79-390155212704}"/>
    <cellStyle name="Normal 9 5 4 2 5" xfId="44891" xr:uid="{B9823225-C12B-4B83-A479-F74977A4AA63}"/>
    <cellStyle name="Normal 9 5 4 3" xfId="15712" xr:uid="{EE65AC69-4890-4752-B739-A2D23EB976C1}"/>
    <cellStyle name="Normal 9 5 4 4" xfId="26561" xr:uid="{3D5FF39F-872F-444A-B923-89676379AA9B}"/>
    <cellStyle name="Normal 9 5 4 5" xfId="33316" xr:uid="{4F53F8CF-C7BD-4AF2-AF6D-DCDF54DA69AE}"/>
    <cellStyle name="Normal 9 5 4 6" xfId="41835" xr:uid="{82A43C72-5D9C-487D-8D0A-DCC8B62E03A6}"/>
    <cellStyle name="Normal 9 5 5" xfId="4639" xr:uid="{2047E226-0319-4090-8DBF-73B526F5B54C}"/>
    <cellStyle name="Normal 9 5 5 2" xfId="7695" xr:uid="{0676A229-0CC7-4705-9125-3CF46CBCE4A8}"/>
    <cellStyle name="Normal 9 5 5 2 2" xfId="19133" xr:uid="{99B4014C-3AAF-4668-8C9A-14EDF6AC6A0F}"/>
    <cellStyle name="Normal 9 5 5 2 3" xfId="29982" xr:uid="{AA00F381-D02B-4617-8713-61383566A033}"/>
    <cellStyle name="Normal 9 5 5 2 4" xfId="45256" xr:uid="{3F39C868-8BE2-4510-B91B-DCE0161C99FA}"/>
    <cellStyle name="Normal 9 5 5 3" xfId="16077" xr:uid="{2826951E-5807-491B-8E65-EA36A2DC1A9F}"/>
    <cellStyle name="Normal 9 5 5 4" xfId="26926" xr:uid="{4ACD03C6-2F51-456F-AC9D-8E56BC17006A}"/>
    <cellStyle name="Normal 9 5 5 5" xfId="35888" xr:uid="{74BA119B-4A9D-4DEC-BD90-5432E87AD6B0}"/>
    <cellStyle name="Normal 9 5 5 6" xfId="42200" xr:uid="{56D0DAB6-B3D7-4121-92AC-60C562C4F9BA}"/>
    <cellStyle name="Normal 9 5 6" xfId="5001" xr:uid="{C282A223-82BB-410A-80F7-D7873A00E711}"/>
    <cellStyle name="Normal 9 5 6 2" xfId="8057" xr:uid="{B7AA966A-C382-443F-8831-8CAB97851FAA}"/>
    <cellStyle name="Normal 9 5 6 2 2" xfId="19495" xr:uid="{B312052C-3895-43BA-9244-68D04441F37D}"/>
    <cellStyle name="Normal 9 5 6 2 3" xfId="30344" xr:uid="{D29F1113-E261-480A-B88B-BE1D533A1D1F}"/>
    <cellStyle name="Normal 9 5 6 2 4" xfId="45618" xr:uid="{9F39F121-D050-4498-9B04-BC64ED3B581D}"/>
    <cellStyle name="Normal 9 5 6 3" xfId="16439" xr:uid="{ECF7B708-F87E-4DFF-8B9D-8EDAEB12F020}"/>
    <cellStyle name="Normal 9 5 6 4" xfId="27288" xr:uid="{702E122A-3469-4B70-985D-53A6B866073C}"/>
    <cellStyle name="Normal 9 5 6 5" xfId="42562" xr:uid="{59E16AA3-5E56-4757-ACE9-80C3CAD05450}"/>
    <cellStyle name="Normal 9 5 7" xfId="5352" xr:uid="{C807E59E-A558-42ED-A367-40B6490039DE}"/>
    <cellStyle name="Normal 9 5 7 2" xfId="16790" xr:uid="{F7108095-0BAB-4B90-9B7F-8A368AA55443}"/>
    <cellStyle name="Normal 9 5 7 3" xfId="27639" xr:uid="{6037AC2F-4245-404B-A49D-BD6427A72195}"/>
    <cellStyle name="Normal 9 5 7 4" xfId="42913" xr:uid="{2734EF9E-60A1-498F-9A20-10E034B4C0E4}"/>
    <cellStyle name="Normal 9 5 8" xfId="13734" xr:uid="{BCEC1D03-CF97-4DDE-8EC7-634B4AEB6993}"/>
    <cellStyle name="Normal 9 5 9" xfId="24583" xr:uid="{5E54FAA3-BD3C-46B3-AEBD-930CBC41349A}"/>
    <cellStyle name="Normal 9 6" xfId="2603" xr:uid="{E9A8BC47-2873-4DF6-95A7-1B09FBDA3739}"/>
    <cellStyle name="Normal 9 6 2" xfId="3584" xr:uid="{FAD75C5C-F599-45EB-AFB4-60A4EF4FBE1B}"/>
    <cellStyle name="Normal 9 6 2 2" xfId="6822" xr:uid="{73899E50-D56B-4D18-8355-C0E1A111FD82}"/>
    <cellStyle name="Normal 9 6 2 2 2" xfId="12812" xr:uid="{51AB98AE-6A94-45FD-A8E7-D4316FBB4DD7}"/>
    <cellStyle name="Normal 9 6 2 2 2 2" xfId="23680" xr:uid="{4B054D0E-47F4-403F-9569-8169F8B5B9DC}"/>
    <cellStyle name="Normal 9 6 2 2 2 3" xfId="39455" xr:uid="{7A08D0CD-0D1A-48BB-AF8C-05D16022E6F7}"/>
    <cellStyle name="Normal 9 6 2 2 3" xfId="18260" xr:uid="{ACE67830-5344-4752-B3AC-967B40CB71D7}"/>
    <cellStyle name="Normal 9 6 2 2 4" xfId="29109" xr:uid="{7B47F6DF-2876-4328-B225-F7F4756EF918}"/>
    <cellStyle name="Normal 9 6 2 2 5" xfId="35486" xr:uid="{97FD174E-8F7B-4519-8D8F-474FA1552211}"/>
    <cellStyle name="Normal 9 6 2 2 6" xfId="44383" xr:uid="{922051F8-7BB1-4498-8917-E6F85A1BFE6B}"/>
    <cellStyle name="Normal 9 6 2 3" xfId="12813" xr:uid="{9AC6A679-3858-412D-BE94-FDA347E96E8B}"/>
    <cellStyle name="Normal 9 6 2 3 2" xfId="23681" xr:uid="{3D7179DF-EE2F-4752-98D1-D61F15A1D062}"/>
    <cellStyle name="Normal 9 6 2 3 3" xfId="37475" xr:uid="{BE03044F-D7F4-4751-96A9-420A52F58839}"/>
    <cellStyle name="Normal 9 6 2 4" xfId="15204" xr:uid="{DDCF14C4-F7FF-4375-BAA8-8F85EB3EF3B7}"/>
    <cellStyle name="Normal 9 6 2 5" xfId="26053" xr:uid="{282349F4-A65B-43F7-BA1B-31316828100F}"/>
    <cellStyle name="Normal 9 6 2 6" xfId="32203" xr:uid="{D5240974-4C29-40B6-83BD-A00E7BDF949B}"/>
    <cellStyle name="Normal 9 6 2 7" xfId="41327" xr:uid="{FF78A184-9E04-4340-9956-62A4B3E5C433}"/>
    <cellStyle name="Normal 9 6 3" xfId="4231" xr:uid="{13312928-BCE2-4876-8F46-A534FAC55CE2}"/>
    <cellStyle name="Normal 9 6 3 2" xfId="12814" xr:uid="{14BC3A3F-4C9B-4655-AC74-C69D86525FC1}"/>
    <cellStyle name="Normal 9 6 3 2 2" xfId="23682" xr:uid="{9274416E-D6D0-421A-BB05-105AE44BACDF}"/>
    <cellStyle name="Normal 9 6 3 2 3" xfId="38351" xr:uid="{E08ADE1D-1C54-4A86-B012-C781D9A3B1FF}"/>
    <cellStyle name="Normal 9 6 3 3" xfId="34386" xr:uid="{3D07CD5F-F079-48D6-8A54-2724B30BF3EF}"/>
    <cellStyle name="Normal 9 6 3 4" xfId="45845" xr:uid="{516C336C-8C05-4BBE-8CD2-0234CDEC5E11}"/>
    <cellStyle name="Normal 9 6 4" xfId="5842" xr:uid="{C024866F-C7D3-4DAE-8771-69DE9BDC0228}"/>
    <cellStyle name="Normal 9 6 4 2" xfId="17280" xr:uid="{820B50DF-7627-4CB0-892C-F56693B49C7E}"/>
    <cellStyle name="Normal 9 6 4 3" xfId="28129" xr:uid="{47B92DD1-5A74-482A-8E1A-D455539433EC}"/>
    <cellStyle name="Normal 9 6 4 4" xfId="36369" xr:uid="{6AE17646-5E90-4D2A-87D7-34BD0A743F8A}"/>
    <cellStyle name="Normal 9 6 4 5" xfId="43403" xr:uid="{CF4222CB-A326-44EF-815C-89C3C4A5CA8D}"/>
    <cellStyle name="Normal 9 6 5" xfId="14224" xr:uid="{B1E03BA3-834E-4D34-823F-06638DA8F50A}"/>
    <cellStyle name="Normal 9 6 6" xfId="25073" xr:uid="{396D2577-4124-4AD2-973D-5B01D6CD8816}"/>
    <cellStyle name="Normal 9 6 7" xfId="31223" xr:uid="{6DB4B6AA-650A-496B-BABC-F53A7C2AE8B2}"/>
    <cellStyle name="Normal 9 6 8" xfId="40347" xr:uid="{DE14E846-EED7-4F9F-9738-23E518FB6ABD}"/>
    <cellStyle name="Normal 9 7" xfId="3091" xr:uid="{716DD0CC-2315-4173-8B6D-DB7869F6A5CE}"/>
    <cellStyle name="Normal 9 7 2" xfId="4232" xr:uid="{448BF20D-79EC-41D1-90DF-8EB9C028969D}"/>
    <cellStyle name="Normal 9 7 2 2" xfId="12815" xr:uid="{C51B31EC-3ED1-4015-A415-75C5A9C7C38B}"/>
    <cellStyle name="Normal 9 7 2 2 2" xfId="23683" xr:uid="{E972D3B0-EB0D-48EF-BDBB-C907716F9827}"/>
    <cellStyle name="Normal 9 7 2 2 3" xfId="39456" xr:uid="{DC2EA9E4-60E6-4E13-8E9C-B0AB08AF48B0}"/>
    <cellStyle name="Normal 9 7 2 3" xfId="35487" xr:uid="{484AB902-FD45-43F1-9ED4-D023A91A8DE9}"/>
    <cellStyle name="Normal 9 7 2 4" xfId="45846" xr:uid="{BB3B3910-FE6B-4E30-9EBC-D63CCAF740C2}"/>
    <cellStyle name="Normal 9 7 3" xfId="6329" xr:uid="{83567A52-736E-48C8-BAF9-C00EC54DE283}"/>
    <cellStyle name="Normal 9 7 3 2" xfId="17767" xr:uid="{AEC0C6F0-BF24-4503-9198-AA599243EF0C}"/>
    <cellStyle name="Normal 9 7 3 3" xfId="28616" xr:uid="{26250B6A-DF8B-4969-BD53-7746F8D80232}"/>
    <cellStyle name="Normal 9 7 3 4" xfId="37476" xr:uid="{27B9530B-5045-4EF0-8F85-48ACCF311521}"/>
    <cellStyle name="Normal 9 7 3 5" xfId="43890" xr:uid="{E3FE3A5D-A1E7-4397-B094-51BF8976B5BE}"/>
    <cellStyle name="Normal 9 7 4" xfId="14711" xr:uid="{A1DAF9E9-B1B8-465B-A94B-F99D9010E0D8}"/>
    <cellStyle name="Normal 9 7 5" xfId="25560" xr:uid="{CA64340A-3BBE-4CE3-8D8F-229FB3B9F32A}"/>
    <cellStyle name="Normal 9 7 6" xfId="31710" xr:uid="{339ADA8C-3847-4484-AE9E-BEB7358EBDA5}"/>
    <cellStyle name="Normal 9 7 7" xfId="40834" xr:uid="{20CBFB61-1718-49A1-946E-78B01A4A0382}"/>
    <cellStyle name="Normal 9 8" xfId="4233" xr:uid="{8F07E2A1-DBD3-40F2-BE20-6BFADD970C25}"/>
    <cellStyle name="Normal 9 8 2" xfId="12816" xr:uid="{18A24E38-05A3-4B53-BC33-B0FB5C235727}"/>
    <cellStyle name="Normal 9 8 2 2" xfId="23684" xr:uid="{E01DA364-1B7C-42A5-AFE2-F8704F052A5A}"/>
    <cellStyle name="Normal 9 8 2 3" xfId="37560" xr:uid="{F19652DA-69D4-4CE5-84C5-CDEA762A27B4}"/>
    <cellStyle name="Normal 9 8 3" xfId="33784" xr:uid="{09676FE1-39F6-4FA2-996C-1EC19246581F}"/>
    <cellStyle name="Normal 9 8 4" xfId="45847" xr:uid="{7FB53FD1-B775-43BC-92F8-5255F7F9511F}"/>
    <cellStyle name="Normal 9 9" xfId="4234" xr:uid="{3C8E0607-0040-441F-9283-77D1C6DA65BE}"/>
    <cellStyle name="Normal 9 9 2" xfId="35579" xr:uid="{EB723ABF-D3A5-44C3-955D-0FED50252E42}"/>
    <cellStyle name="Normal 9 9 3" xfId="45848" xr:uid="{5CD85913-66DB-40C4-AED6-2C6FF84A9659}"/>
    <cellStyle name="Normal 90" xfId="8361" xr:uid="{86C06CC0-B617-42BD-986B-C78DCCC5FF20}"/>
    <cellStyle name="Normal 90 2" xfId="33317" xr:uid="{277D6A4F-8A54-48A7-99DC-8C718F4A14EB}"/>
    <cellStyle name="Normal 90 3" xfId="45849" xr:uid="{0D02DE54-DCD6-44A4-AFF4-B3FDA898309E}"/>
    <cellStyle name="Normal 91" xfId="8355" xr:uid="{E140B65B-0CCB-4609-B7A2-6E1786B299AF}"/>
    <cellStyle name="Normal 91 2" xfId="33318" xr:uid="{85335545-296B-4813-9CEA-664D2DDB75BA}"/>
    <cellStyle name="Normal 91 3" xfId="45850" xr:uid="{3DC3DF02-FAF7-4377-B102-9A4AF7620A15}"/>
    <cellStyle name="Normal 92" xfId="8356" xr:uid="{AFACD699-64C8-47C8-9C0B-C70DA79A8667}"/>
    <cellStyle name="Normal 92 2" xfId="33319" xr:uid="{FF55B662-2933-491E-97F4-47B5633A1CE2}"/>
    <cellStyle name="Normal 92 3" xfId="45851" xr:uid="{9A262386-CF01-433B-ACB5-CE5810EACC80}"/>
    <cellStyle name="Normal 93" xfId="8357" xr:uid="{60694F5D-54A1-4A5F-B8C4-EA68DD72DEFB}"/>
    <cellStyle name="Normal 93 2" xfId="33320" xr:uid="{6E868512-052A-4B0B-A720-DE83BDF6809A}"/>
    <cellStyle name="Normal 93 3" xfId="45852" xr:uid="{0F83529E-5B96-48B9-B145-3BC60758606C}"/>
    <cellStyle name="Normal 94" xfId="8358" xr:uid="{B5F22380-5DBE-4DC3-83FB-5907E2796C84}"/>
    <cellStyle name="Normal 94 2" xfId="33321" xr:uid="{A882D2CD-80DC-4E71-9AC8-85F45DD45ECB}"/>
    <cellStyle name="Normal 94 3" xfId="45853" xr:uid="{30E1D9B5-CFFC-4BBD-A71D-639C12154F40}"/>
    <cellStyle name="Normal 95" xfId="8359" xr:uid="{93965303-C30C-43A3-8923-0BDB9085DE1A}"/>
    <cellStyle name="Normal 95 2" xfId="33322" xr:uid="{2E1099D3-9A1A-4236-9855-2D4E5395EF46}"/>
    <cellStyle name="Normal 95 3" xfId="45854" xr:uid="{0443E78F-F4A7-4B4E-B290-0EA6B6839670}"/>
    <cellStyle name="Normal 96" xfId="8362" xr:uid="{0364257E-744E-47A1-89B1-AE7F217BB53F}"/>
    <cellStyle name="Normal 96 2" xfId="33323" xr:uid="{78FD01B0-52F6-49B7-B970-3BE02738C36D}"/>
    <cellStyle name="Normal 96 3" xfId="45855" xr:uid="{DB05172E-D9BB-485B-9015-E1F9DC1F1375}"/>
    <cellStyle name="Normal 97" xfId="8301" xr:uid="{85CB2FC5-1D01-41B6-88EE-C1C43A44BCCC}"/>
    <cellStyle name="Normal 97 2" xfId="33324" xr:uid="{E3D4C762-8BE1-42A1-9F17-D3EAB711ACD7}"/>
    <cellStyle name="Normal 97 3" xfId="45856" xr:uid="{F06E8826-50BA-4E17-A76E-164F612E68AC}"/>
    <cellStyle name="Normal 98" xfId="8363" xr:uid="{FD50EBC5-2151-466A-9188-041297ED6CE5}"/>
    <cellStyle name="Normal 98 2" xfId="33325" xr:uid="{6C70B265-2777-433F-A154-94D4CE8C02F6}"/>
    <cellStyle name="Normal 98 3" xfId="45857" xr:uid="{39BF9BE3-18E6-46A6-A249-0EE4F46857E6}"/>
    <cellStyle name="Normal 99" xfId="8364" xr:uid="{FC91402A-038C-4241-976E-5705DEC9DF9C}"/>
    <cellStyle name="Normal 99 2" xfId="33326" xr:uid="{701B2318-740E-4C27-A8B2-D62319A64006}"/>
    <cellStyle name="Normal 99 3" xfId="45858" xr:uid="{8FE27010-FFB1-44F7-A948-0FD852CB0D31}"/>
    <cellStyle name="Normal GHG Numbers (0.00)" xfId="2166" xr:uid="{10600D18-264A-458D-8882-7B8F9CCB816A}"/>
    <cellStyle name="Normal GHG Textfiels Bold" xfId="2167" xr:uid="{5417EA62-F8D4-43E7-9D8C-7BAEAC858D5F}"/>
    <cellStyle name="Normal GHG whole table" xfId="2168" xr:uid="{1226D3E2-F129-4871-A608-F07DF430CF4C}"/>
    <cellStyle name="Normal GHG-Shade" xfId="2169" xr:uid="{2F8920A0-F922-42C0-8979-0A6A10B4B5FC}"/>
    <cellStyle name="Normal_Sheet3" xfId="6" xr:uid="{B0B2E0BE-5E5F-4A04-9DB1-47D2F08936B2}"/>
    <cellStyle name="Normalny_Kalkulacje powierzchni" xfId="2170" xr:uid="{787B81DA-2B62-4CA9-AF06-62D4636CBEC5}"/>
    <cellStyle name="Note" xfId="19" builtinId="10" customBuiltin="1"/>
    <cellStyle name="Note 10" xfId="1146" xr:uid="{126F1600-5221-4BBA-9B27-1DBFCF49FD1F}"/>
    <cellStyle name="Note 10 10" xfId="30673" xr:uid="{922423D9-E48E-4103-915A-730646D14096}"/>
    <cellStyle name="Note 10 11" xfId="39858" xr:uid="{09D87DD7-7E99-4D1D-953A-B3E91A80EC79}"/>
    <cellStyle name="Note 10 2" xfId="2607" xr:uid="{C6AE3D9B-0CEC-4011-8E23-AB04001A5486}"/>
    <cellStyle name="Note 10 2 2" xfId="3588" xr:uid="{65106CAF-182D-4E23-9408-F1CAB9CE2621}"/>
    <cellStyle name="Note 10 2 2 2" xfId="6826" xr:uid="{49F063BD-FC30-442C-872B-4D5F25920306}"/>
    <cellStyle name="Note 10 2 2 2 2" xfId="12817" xr:uid="{1AC83486-ACE5-41DC-BFCA-299DCE538AE5}"/>
    <cellStyle name="Note 10 2 2 2 2 2" xfId="23685" xr:uid="{881C9D48-71A1-4598-9F79-6C90618333F1}"/>
    <cellStyle name="Note 10 2 2 2 2 3" xfId="39457" xr:uid="{0F47FEBF-AF56-4376-9E1A-67D3809DA621}"/>
    <cellStyle name="Note 10 2 2 2 3" xfId="12818" xr:uid="{23B3C4CF-8F90-4FEB-BDD7-9BC087DEEA4A}"/>
    <cellStyle name="Note 10 2 2 2 3 2" xfId="23686" xr:uid="{B30EBCDB-9FAD-4CC7-BC19-9831E023455E}"/>
    <cellStyle name="Note 10 2 2 2 3 3" xfId="35488" xr:uid="{3945DCD2-2011-48C0-8F29-E8D0BB69F5FC}"/>
    <cellStyle name="Note 10 2 2 2 4" xfId="18264" xr:uid="{555B1A0B-0C85-49DE-AFA0-057E952909B0}"/>
    <cellStyle name="Note 10 2 2 2 5" xfId="29113" xr:uid="{EE65F85A-E23D-4054-AE11-A9966C2B5530}"/>
    <cellStyle name="Note 10 2 2 2 6" xfId="33329" xr:uid="{090FA5DD-EEFD-48E3-9409-706B656F6383}"/>
    <cellStyle name="Note 10 2 2 2 7" xfId="44387" xr:uid="{1FE0B80A-2E26-4924-87D9-17D619A23593}"/>
    <cellStyle name="Note 10 2 2 3" xfId="12819" xr:uid="{2958F4F2-AEC8-48EE-BD42-A22FF1902109}"/>
    <cellStyle name="Note 10 2 2 3 2" xfId="23687" xr:uid="{EA6E850C-5154-460A-86CC-468108FE28FC}"/>
    <cellStyle name="Note 10 2 2 3 3" xfId="37477" xr:uid="{7A354B71-4338-4443-B7DE-079F9315198A}"/>
    <cellStyle name="Note 10 2 2 4" xfId="15208" xr:uid="{EF4899A7-FE4B-4715-96E6-03DF6051B775}"/>
    <cellStyle name="Note 10 2 2 5" xfId="26057" xr:uid="{3D870354-DEB7-46D2-BA80-3AB2F8600148}"/>
    <cellStyle name="Note 10 2 2 6" xfId="32207" xr:uid="{F5F89EF4-2CA6-406D-B000-D2C39BA2D943}"/>
    <cellStyle name="Note 10 2 2 7" xfId="41331" xr:uid="{329FACB6-492A-4741-BDA3-48A5E03047BF}"/>
    <cellStyle name="Note 10 2 3" xfId="5846" xr:uid="{FEE371C3-96A7-4B5A-8A66-F366BB27CCCE}"/>
    <cellStyle name="Note 10 2 3 2" xfId="12820" xr:uid="{9665B5F5-B0AC-4411-9F17-D47AF338C167}"/>
    <cellStyle name="Note 10 2 3 2 2" xfId="23688" xr:uid="{B708161E-9513-4707-A063-B9E1D72F0168}"/>
    <cellStyle name="Note 10 2 3 2 3" xfId="38352" xr:uid="{1D98A5C6-8C4D-4992-9EBD-FEF02F711E5D}"/>
    <cellStyle name="Note 10 2 3 3" xfId="12821" xr:uid="{31EB81BE-9878-4681-8DD2-35156E8C312B}"/>
    <cellStyle name="Note 10 2 3 3 2" xfId="23689" xr:uid="{1271E377-9102-46D1-9DBC-872A948B0473}"/>
    <cellStyle name="Note 10 2 3 3 3" xfId="34387" xr:uid="{0DCC314C-8AB7-41B8-A892-59AC30D51322}"/>
    <cellStyle name="Note 10 2 3 4" xfId="17284" xr:uid="{A20EBA93-EF62-47FA-91C3-A68FDBFA99A9}"/>
    <cellStyle name="Note 10 2 3 5" xfId="28133" xr:uid="{F8A265CC-E596-4733-83C9-030B8C56680B}"/>
    <cellStyle name="Note 10 2 3 6" xfId="33328" xr:uid="{497AB081-C1AC-4D6F-B2DC-8DC2BFB69B3C}"/>
    <cellStyle name="Note 10 2 3 7" xfId="43407" xr:uid="{354A82E7-0013-4357-9F8B-14997E592512}"/>
    <cellStyle name="Note 10 2 4" xfId="12822" xr:uid="{A0A189F6-ECB3-4D31-B46D-F4D53890D615}"/>
    <cellStyle name="Note 10 2 4 2" xfId="23690" xr:uid="{08347890-6239-4412-9439-D2940FD5E8BB}"/>
    <cellStyle name="Note 10 2 4 3" xfId="36370" xr:uid="{CF3CAF87-E42B-40B5-87E2-097FC2F393AB}"/>
    <cellStyle name="Note 10 2 5" xfId="14228" xr:uid="{120D5D0D-9116-4E97-865A-9F71564C0962}"/>
    <cellStyle name="Note 10 2 6" xfId="25077" xr:uid="{D104A7B9-9056-4FAD-888B-997397412DCC}"/>
    <cellStyle name="Note 10 2 7" xfId="31227" xr:uid="{BC592297-600E-4BC7-A21D-49B198F5AA7F}"/>
    <cellStyle name="Note 10 2 8" xfId="40351" xr:uid="{C154A7AA-81EC-499F-AAB7-6BFF74935464}"/>
    <cellStyle name="Note 10 3" xfId="3095" xr:uid="{E63A57DF-D70C-462F-8B1E-9A266B6C5B3C}"/>
    <cellStyle name="Note 10 3 2" xfId="6333" xr:uid="{DA382F0B-9887-4DB1-BD3A-23254D9F1139}"/>
    <cellStyle name="Note 10 3 2 2" xfId="12823" xr:uid="{1F4A528D-C635-4486-903F-377B11032787}"/>
    <cellStyle name="Note 10 3 2 2 2" xfId="23691" xr:uid="{DE80EF1F-583C-4263-AB25-8987F2BB2E6B}"/>
    <cellStyle name="Note 10 3 2 2 3" xfId="39458" xr:uid="{82D0B242-9D46-400F-A718-38821F0C89E5}"/>
    <cellStyle name="Note 10 3 2 3" xfId="12824" xr:uid="{8D5C2A17-CE31-4287-AAE0-6B79BE1855F2}"/>
    <cellStyle name="Note 10 3 2 3 2" xfId="23692" xr:uid="{82AF1744-9831-41AD-A7F8-C39C0CCD40EC}"/>
    <cellStyle name="Note 10 3 2 3 3" xfId="35489" xr:uid="{A2B618F3-47EF-4AC9-9154-2EF1FE003577}"/>
    <cellStyle name="Note 10 3 2 4" xfId="17771" xr:uid="{5EC68893-8368-47F8-8FF7-123AE60A8E5A}"/>
    <cellStyle name="Note 10 3 2 5" xfId="28620" xr:uid="{959C4649-E378-4811-859A-7F94694FF73D}"/>
    <cellStyle name="Note 10 3 2 6" xfId="33330" xr:uid="{2205DE01-F9FC-4FF8-A06B-D184B201D160}"/>
    <cellStyle name="Note 10 3 2 7" xfId="43894" xr:uid="{CB8EEF4D-65A5-41F7-98C6-C77AD56091D6}"/>
    <cellStyle name="Note 10 3 3" xfId="12825" xr:uid="{543FE905-9AC3-44FF-AD6F-55FAFA27D67C}"/>
    <cellStyle name="Note 10 3 3 2" xfId="23693" xr:uid="{03908A63-1212-42E1-8905-574254181627}"/>
    <cellStyle name="Note 10 3 3 3" xfId="37478" xr:uid="{D14785A0-9989-4C5F-A198-3547D1B0DA43}"/>
    <cellStyle name="Note 10 3 4" xfId="14715" xr:uid="{26EFBB2E-8201-4770-9BA3-C2703F98C3A7}"/>
    <cellStyle name="Note 10 3 5" xfId="25564" xr:uid="{5467D791-AC25-494E-B7BF-50D11C15DBAA}"/>
    <cellStyle name="Note 10 3 6" xfId="31714" xr:uid="{F04911C2-12F4-48DC-9EF8-5346EE14E60B}"/>
    <cellStyle name="Note 10 3 7" xfId="40838" xr:uid="{0ADB50B6-DB92-47E2-807F-E22ECAAA7B06}"/>
    <cellStyle name="Note 10 4" xfId="4100" xr:uid="{1DD1EFA3-2F1C-4F47-BDD1-DDA5806F1BA3}"/>
    <cellStyle name="Note 10 4 2" xfId="7331" xr:uid="{AFAA8BBF-BF3B-4E26-B577-4BC0C9F7D140}"/>
    <cellStyle name="Note 10 4 2 2" xfId="18769" xr:uid="{8A4039F7-96C1-443F-8D5A-7046A7ED8768}"/>
    <cellStyle name="Note 10 4 2 3" xfId="29618" xr:uid="{0E6D0F4B-00F2-41AD-A828-31D70EB85ADA}"/>
    <cellStyle name="Note 10 4 2 4" xfId="37872" xr:uid="{D32B17B8-BC1F-4266-89C6-10C335852106}"/>
    <cellStyle name="Note 10 4 2 5" xfId="44892" xr:uid="{AFEAAAE5-F229-406D-9AE6-C7C68F633B04}"/>
    <cellStyle name="Note 10 4 3" xfId="12826" xr:uid="{56671022-D388-44D2-A860-6CF73D81DF9B}"/>
    <cellStyle name="Note 10 4 3 2" xfId="23694" xr:uid="{B634950B-8A2B-4B93-95F5-7E44637AD612}"/>
    <cellStyle name="Note 10 4 3 3" xfId="33919" xr:uid="{2F40B876-4D0E-4D6C-AAE3-37B6FD33C122}"/>
    <cellStyle name="Note 10 4 4" xfId="15713" xr:uid="{FB6A16E3-FAD1-45BF-B280-35278E525A9A}"/>
    <cellStyle name="Note 10 4 5" xfId="26562" xr:uid="{236B7A44-15E4-4E3A-9333-F98F117BD77A}"/>
    <cellStyle name="Note 10 4 6" xfId="33331" xr:uid="{11502F67-49B1-40D5-9837-95E6DA473B82}"/>
    <cellStyle name="Note 10 4 7" xfId="41836" xr:uid="{2E1FEBE9-D508-4973-A6CE-8F14A50C850F}"/>
    <cellStyle name="Note 10 5" xfId="4640" xr:uid="{54004B71-FF2E-4C86-8A47-921EB68A8AF7}"/>
    <cellStyle name="Note 10 5 2" xfId="7696" xr:uid="{A02C3A48-B5D2-4169-A7CF-50B30AA6B377}"/>
    <cellStyle name="Note 10 5 2 2" xfId="19134" xr:uid="{6B1C586F-951B-44EA-BD30-FFB0AD0E7659}"/>
    <cellStyle name="Note 10 5 2 3" xfId="29983" xr:uid="{1B427D5F-DF9C-4E42-8FCA-B9CE2781F967}"/>
    <cellStyle name="Note 10 5 2 4" xfId="35889" xr:uid="{86FD2A57-C177-46A2-BA0B-1B341A7AC7BE}"/>
    <cellStyle name="Note 10 5 2 5" xfId="45257" xr:uid="{CF143659-77CF-4B0F-A08D-B28135DAECBC}"/>
    <cellStyle name="Note 10 5 3" xfId="16078" xr:uid="{9D98BA00-E47A-490E-AA57-047494CA851D}"/>
    <cellStyle name="Note 10 5 4" xfId="26927" xr:uid="{5282C288-2E54-472E-B19C-E467B2704A83}"/>
    <cellStyle name="Note 10 5 5" xfId="33327" xr:uid="{A5A82F08-F1E6-450F-A823-61DD5F05A5A0}"/>
    <cellStyle name="Note 10 5 6" xfId="42201" xr:uid="{E05DDAB0-EE45-4316-AB9E-CB3B3CF48A63}"/>
    <cellStyle name="Note 10 6" xfId="5002" xr:uid="{E37A4A8C-E086-439F-9E17-5D7F52943054}"/>
    <cellStyle name="Note 10 6 2" xfId="8058" xr:uid="{BEE58F3D-0354-44C7-A5BC-1D3F7D1CAA59}"/>
    <cellStyle name="Note 10 6 2 2" xfId="19496" xr:uid="{00A5930F-7490-4513-B749-EF76E3437905}"/>
    <cellStyle name="Note 10 6 2 3" xfId="30345" xr:uid="{8D3843FA-7ECD-4DE3-BC70-6516AE9ED937}"/>
    <cellStyle name="Note 10 6 2 4" xfId="45619" xr:uid="{58E5CA00-D471-4C72-9759-485011ED9769}"/>
    <cellStyle name="Note 10 6 3" xfId="16440" xr:uid="{182FC729-15DA-4D83-9ED9-5B265E535213}"/>
    <cellStyle name="Note 10 6 4" xfId="27289" xr:uid="{4C6E95E6-45AD-4CFD-B095-52A78E734473}"/>
    <cellStyle name="Note 10 6 5" xfId="42563" xr:uid="{9360FB48-9B0B-478D-9F57-E025938F05B3}"/>
    <cellStyle name="Note 10 7" xfId="5353" xr:uid="{61AAC2FE-961A-4791-BD2D-BD69A38FD4D6}"/>
    <cellStyle name="Note 10 7 2" xfId="16791" xr:uid="{300DFD95-9DE5-4148-82E1-7E474DE0DD84}"/>
    <cellStyle name="Note 10 7 3" xfId="27640" xr:uid="{3631C8D9-48CF-4A1F-A01A-6B92EC8921CF}"/>
    <cellStyle name="Note 10 7 4" xfId="42914" xr:uid="{104CADE1-D472-406C-A330-173E8E1AC026}"/>
    <cellStyle name="Note 10 8" xfId="13735" xr:uid="{C267D3AC-306B-4BBF-A73A-434C05D1C9CB}"/>
    <cellStyle name="Note 10 9" xfId="24584" xr:uid="{8789C25D-181C-4990-A616-9617FA4BE5EC}"/>
    <cellStyle name="Note 11" xfId="1147" xr:uid="{A4DC8D52-9507-4DA2-9730-8E3CCED1B69A}"/>
    <cellStyle name="Note 11 10" xfId="30674" xr:uid="{11D81D32-BC14-4A21-A1DD-4EFD894CD07B}"/>
    <cellStyle name="Note 11 11" xfId="39859" xr:uid="{3A649B7E-7639-4B18-80CD-E73798D89F80}"/>
    <cellStyle name="Note 11 2" xfId="2608" xr:uid="{09F1A0C7-FBCC-41BF-ACBA-95414A366245}"/>
    <cellStyle name="Note 11 2 2" xfId="3589" xr:uid="{9A3E41D5-BA34-4D34-9FB1-F466A9554029}"/>
    <cellStyle name="Note 11 2 2 2" xfId="6827" xr:uid="{9A0E82BF-C394-412C-99AA-DD1444354F15}"/>
    <cellStyle name="Note 11 2 2 2 2" xfId="12827" xr:uid="{193A36CF-57EE-4E87-B8B2-A89B375BBC2F}"/>
    <cellStyle name="Note 11 2 2 2 2 2" xfId="23695" xr:uid="{109EEDA8-94C7-4B6B-93FD-E4AB21DB594B}"/>
    <cellStyle name="Note 11 2 2 2 2 3" xfId="39459" xr:uid="{B6701EB3-0666-4E69-9EED-83FA8FDA9302}"/>
    <cellStyle name="Note 11 2 2 2 3" xfId="12828" xr:uid="{2276F9C4-2FC0-43DC-8FD3-7C234B88DE81}"/>
    <cellStyle name="Note 11 2 2 2 3 2" xfId="23696" xr:uid="{514E23F5-01EB-4ACD-91BC-97244BD1EE68}"/>
    <cellStyle name="Note 11 2 2 2 3 3" xfId="35490" xr:uid="{8AB23A85-5C64-4A59-A335-10E1B5188463}"/>
    <cellStyle name="Note 11 2 2 2 4" xfId="18265" xr:uid="{A50E2168-7728-4A7A-8466-4394AB5EDA6C}"/>
    <cellStyle name="Note 11 2 2 2 5" xfId="29114" xr:uid="{B9A4E7FD-D15F-4524-8078-43FA0F27D41F}"/>
    <cellStyle name="Note 11 2 2 2 6" xfId="33334" xr:uid="{02AB53F1-4025-42C9-9996-A8D007DA127B}"/>
    <cellStyle name="Note 11 2 2 2 7" xfId="44388" xr:uid="{8EAC84CF-8915-4A9D-838D-8DA14FCE72B5}"/>
    <cellStyle name="Note 11 2 2 3" xfId="12829" xr:uid="{EBA9B4AD-F478-4DED-B3A1-EE9C5BB23FF5}"/>
    <cellStyle name="Note 11 2 2 3 2" xfId="23697" xr:uid="{B9B51773-4CE2-45EA-9834-68200F8FEAF4}"/>
    <cellStyle name="Note 11 2 2 3 3" xfId="37479" xr:uid="{8A7C658C-C28A-4806-95CD-B283F501502B}"/>
    <cellStyle name="Note 11 2 2 4" xfId="15209" xr:uid="{6A63A03D-E83E-474D-BA51-A9820C2A5CE0}"/>
    <cellStyle name="Note 11 2 2 5" xfId="26058" xr:uid="{BAC656EC-13B7-49C8-B299-D9369B4F4097}"/>
    <cellStyle name="Note 11 2 2 6" xfId="32208" xr:uid="{C0916399-D158-4393-AD80-2A1E5FA3DCDF}"/>
    <cellStyle name="Note 11 2 2 7" xfId="41332" xr:uid="{1EE9A5C8-547B-45B8-8A3F-591FC507D6E2}"/>
    <cellStyle name="Note 11 2 3" xfId="5847" xr:uid="{A3EC303C-F29B-4611-A70B-65A18B0C38D2}"/>
    <cellStyle name="Note 11 2 3 2" xfId="12830" xr:uid="{FB6BF3BF-F8D0-49BA-BE78-F2C5FAD4E180}"/>
    <cellStyle name="Note 11 2 3 2 2" xfId="23698" xr:uid="{99D8A0E4-2550-4B63-A3C3-96A31ED31500}"/>
    <cellStyle name="Note 11 2 3 2 3" xfId="38353" xr:uid="{27802456-A4E1-4AE6-BB17-05EF5669D95B}"/>
    <cellStyle name="Note 11 2 3 3" xfId="12831" xr:uid="{93AC59D1-FE01-48F2-8363-E6D4C9785C57}"/>
    <cellStyle name="Note 11 2 3 3 2" xfId="23699" xr:uid="{3C6A77A9-07FA-4401-AC4A-6999C81E2A63}"/>
    <cellStyle name="Note 11 2 3 3 3" xfId="34388" xr:uid="{393A4250-1587-4276-9415-4D712FED4A20}"/>
    <cellStyle name="Note 11 2 3 4" xfId="17285" xr:uid="{ABD72969-9D0A-4C9D-98B6-13231441F01C}"/>
    <cellStyle name="Note 11 2 3 5" xfId="28134" xr:uid="{8BAFF3A8-7E69-4A20-8F25-EB1C011342D6}"/>
    <cellStyle name="Note 11 2 3 6" xfId="33333" xr:uid="{AF6C22F5-40E9-4DDC-8B2E-DE2F1C4B9EEB}"/>
    <cellStyle name="Note 11 2 3 7" xfId="43408" xr:uid="{E2AF1098-B0F0-419C-B4C2-1BF5C421630E}"/>
    <cellStyle name="Note 11 2 4" xfId="12832" xr:uid="{77137923-8230-486C-8CD5-21DC04F5AB2F}"/>
    <cellStyle name="Note 11 2 4 2" xfId="23700" xr:uid="{C8FE6411-1A3F-441D-BAC8-BB1369EB4A1D}"/>
    <cellStyle name="Note 11 2 4 3" xfId="36371" xr:uid="{1D517D6D-25C3-4CDC-9883-A651ED372CAF}"/>
    <cellStyle name="Note 11 2 5" xfId="14229" xr:uid="{941B4CDC-6E2C-40FC-B8DB-26525DC69D19}"/>
    <cellStyle name="Note 11 2 6" xfId="25078" xr:uid="{F7AAFB8F-8477-4428-BC17-160D22B2D0C1}"/>
    <cellStyle name="Note 11 2 7" xfId="31228" xr:uid="{DF7119BC-23D9-49A3-A438-B641B86A427C}"/>
    <cellStyle name="Note 11 2 8" xfId="40352" xr:uid="{E0FCA8E7-2778-4163-AC84-49B017285879}"/>
    <cellStyle name="Note 11 3" xfId="3096" xr:uid="{A6E7FFDE-7384-479E-BF36-974973FE76E0}"/>
    <cellStyle name="Note 11 3 2" xfId="6334" xr:uid="{910BEA3C-7E53-4281-91AA-41CA4BAC0D58}"/>
    <cellStyle name="Note 11 3 2 2" xfId="12833" xr:uid="{924C9006-5E2D-48CC-8986-07131B8E6752}"/>
    <cellStyle name="Note 11 3 2 2 2" xfId="23701" xr:uid="{84B240EF-6D6E-4C5A-AAE2-701C43C9E7EC}"/>
    <cellStyle name="Note 11 3 2 2 3" xfId="39460" xr:uid="{BD3610DA-D01E-45A3-AF63-FFC4CB8DD1F5}"/>
    <cellStyle name="Note 11 3 2 3" xfId="12834" xr:uid="{C5EA8042-7550-4B9A-BAB7-30BA7328DBD2}"/>
    <cellStyle name="Note 11 3 2 3 2" xfId="23702" xr:uid="{DF7D0E1B-116C-4AEF-B367-6DA8659A88E4}"/>
    <cellStyle name="Note 11 3 2 3 3" xfId="35491" xr:uid="{9A92D4A6-CC09-4671-B90C-58779DC27944}"/>
    <cellStyle name="Note 11 3 2 4" xfId="17772" xr:uid="{23894A7C-FC4C-44A0-A674-90B607615671}"/>
    <cellStyle name="Note 11 3 2 5" xfId="28621" xr:uid="{8359387F-ADE1-442C-A372-DA892B7964B4}"/>
    <cellStyle name="Note 11 3 2 6" xfId="33335" xr:uid="{BFDDD2CE-C69B-4FF6-9366-22CE2E1E184E}"/>
    <cellStyle name="Note 11 3 2 7" xfId="43895" xr:uid="{5B062582-492C-477A-B087-EF5495131B59}"/>
    <cellStyle name="Note 11 3 3" xfId="12835" xr:uid="{B6501C93-340F-49E1-869C-3C4961E43EA3}"/>
    <cellStyle name="Note 11 3 3 2" xfId="23703" xr:uid="{71A07430-A98B-4A6A-B38F-C7B361846772}"/>
    <cellStyle name="Note 11 3 3 3" xfId="37480" xr:uid="{EDBE21E0-2519-4649-A834-F0AF5417AF64}"/>
    <cellStyle name="Note 11 3 4" xfId="14716" xr:uid="{68861C3E-9BE3-4B89-B634-BE08E4780ABF}"/>
    <cellStyle name="Note 11 3 5" xfId="25565" xr:uid="{7BE60537-35C0-49E9-B662-137ACD71079C}"/>
    <cellStyle name="Note 11 3 6" xfId="31715" xr:uid="{F2B81C91-B794-492B-AD54-6A345848DDEC}"/>
    <cellStyle name="Note 11 3 7" xfId="40839" xr:uid="{81105DB8-183D-4070-9CE5-16175F8AB8F2}"/>
    <cellStyle name="Note 11 4" xfId="4101" xr:uid="{C6708489-4D11-4011-AFFC-B68652A13842}"/>
    <cellStyle name="Note 11 4 2" xfId="7332" xr:uid="{47EAC0C6-4234-47E2-80A4-94B4C14EE3F4}"/>
    <cellStyle name="Note 11 4 2 2" xfId="18770" xr:uid="{FAA86FBF-5F20-4F5B-AA2C-7EE59415AF2C}"/>
    <cellStyle name="Note 11 4 2 3" xfId="29619" xr:uid="{2352DFB5-C3F4-4BD1-B15E-DA1E84843ECF}"/>
    <cellStyle name="Note 11 4 2 4" xfId="37873" xr:uid="{9262AF23-F77F-48FA-BA57-7B3E2EDF18F0}"/>
    <cellStyle name="Note 11 4 2 5" xfId="44893" xr:uid="{6F26D806-C461-4242-A208-E50D9FE1F58E}"/>
    <cellStyle name="Note 11 4 3" xfId="12836" xr:uid="{8EEA196E-00BC-472E-BA64-FB6C7D3783E4}"/>
    <cellStyle name="Note 11 4 3 2" xfId="23704" xr:uid="{266102DF-AD82-4318-BD06-68767B33A11A}"/>
    <cellStyle name="Note 11 4 3 3" xfId="33920" xr:uid="{E2051FF4-D010-420B-9DE4-CE70549C7B26}"/>
    <cellStyle name="Note 11 4 4" xfId="15714" xr:uid="{D98CCB05-C6F2-409A-9A04-EB0CD24F49E2}"/>
    <cellStyle name="Note 11 4 5" xfId="26563" xr:uid="{FE85835A-0A24-468C-9333-1DC33F7B8A9D}"/>
    <cellStyle name="Note 11 4 6" xfId="33336" xr:uid="{16EC5E40-9783-4717-B404-10AA7BF537DE}"/>
    <cellStyle name="Note 11 4 7" xfId="41837" xr:uid="{E84F9E62-6B87-4FDE-AFC4-F8D81E72FF43}"/>
    <cellStyle name="Note 11 5" xfId="4641" xr:uid="{EC0B3DD5-4334-4D5C-96B9-56A21EFC3609}"/>
    <cellStyle name="Note 11 5 2" xfId="7697" xr:uid="{F764BF1D-3F18-4692-930B-568BC3F91A6E}"/>
    <cellStyle name="Note 11 5 2 2" xfId="19135" xr:uid="{77BF527E-0202-40D1-9185-42D387B298B7}"/>
    <cellStyle name="Note 11 5 2 3" xfId="29984" xr:uid="{0792F976-476F-499E-B516-0652DB98983B}"/>
    <cellStyle name="Note 11 5 2 4" xfId="35890" xr:uid="{45BEC6DD-FA0E-4583-AFDF-5BF9A994AA42}"/>
    <cellStyle name="Note 11 5 2 5" xfId="45258" xr:uid="{DD6B9BF5-FA22-4217-A1E5-A95BBC0400DC}"/>
    <cellStyle name="Note 11 5 3" xfId="16079" xr:uid="{FE64A913-CF1C-4462-A210-30872A7D5780}"/>
    <cellStyle name="Note 11 5 4" xfId="26928" xr:uid="{AEEF2483-5B4A-40DE-ACFD-ACCC65A03A17}"/>
    <cellStyle name="Note 11 5 5" xfId="33332" xr:uid="{7443BB95-ABFC-41DE-B840-C38CC7F8AEBC}"/>
    <cellStyle name="Note 11 5 6" xfId="42202" xr:uid="{B6FE0C13-4498-4C2F-8411-949C971B9377}"/>
    <cellStyle name="Note 11 6" xfId="5003" xr:uid="{99627C4F-8CE6-4271-B8BA-505BAC6F8021}"/>
    <cellStyle name="Note 11 6 2" xfId="8059" xr:uid="{B1FDCDF5-9896-4059-B078-A857DF4990A7}"/>
    <cellStyle name="Note 11 6 2 2" xfId="19497" xr:uid="{81A7069A-D7EE-4FE3-8954-9209D439E3B2}"/>
    <cellStyle name="Note 11 6 2 3" xfId="30346" xr:uid="{CA6CCB52-BA47-4028-B0B4-14EE0236BB74}"/>
    <cellStyle name="Note 11 6 2 4" xfId="45620" xr:uid="{3989D042-D0BD-46FC-96B9-EFB25A07036D}"/>
    <cellStyle name="Note 11 6 3" xfId="16441" xr:uid="{9AFC58BA-1AD4-402E-8EEF-5105E9BD9930}"/>
    <cellStyle name="Note 11 6 4" xfId="27290" xr:uid="{4215DB0C-BD96-418E-A041-7F5E724D7238}"/>
    <cellStyle name="Note 11 6 5" xfId="42564" xr:uid="{3B7652E7-A498-46F7-AAB8-6DD737026343}"/>
    <cellStyle name="Note 11 7" xfId="5354" xr:uid="{3E4AE3CF-FCE1-44E7-B036-2010B5567890}"/>
    <cellStyle name="Note 11 7 2" xfId="16792" xr:uid="{C0E873E1-0329-4F59-9585-8942D870D96A}"/>
    <cellStyle name="Note 11 7 3" xfId="27641" xr:uid="{13E6B648-931C-408C-9D38-0F046D779243}"/>
    <cellStyle name="Note 11 7 4" xfId="42915" xr:uid="{C1C80CE8-D70B-4E7C-A0FF-47D1A2727CFC}"/>
    <cellStyle name="Note 11 8" xfId="13736" xr:uid="{25DB560D-B772-4609-9F4F-673C40E1D931}"/>
    <cellStyle name="Note 11 9" xfId="24585" xr:uid="{4E540B50-8306-4FA1-A81C-DC3D97A9A046}"/>
    <cellStyle name="Note 12" xfId="1148" xr:uid="{BABFDC1F-4431-4E09-A3B2-76D78E75A46B}"/>
    <cellStyle name="Note 12 10" xfId="30675" xr:uid="{393F7247-FF8B-45EC-A2D7-C776896E0C0E}"/>
    <cellStyle name="Note 12 11" xfId="39860" xr:uid="{B4BA364D-352B-4F99-B035-05A0D19CADFC}"/>
    <cellStyle name="Note 12 2" xfId="2609" xr:uid="{DF3CB1FF-E65B-40BF-91BC-BB97A6E4268A}"/>
    <cellStyle name="Note 12 2 2" xfId="3590" xr:uid="{8A16652E-222D-4B95-B60A-F531005FE675}"/>
    <cellStyle name="Note 12 2 2 2" xfId="6828" xr:uid="{B281C581-7B12-4A28-AEBD-D21496B539A8}"/>
    <cellStyle name="Note 12 2 2 2 2" xfId="12837" xr:uid="{3074E64F-4D0A-472E-9D0E-1B72416C6E34}"/>
    <cellStyle name="Note 12 2 2 2 2 2" xfId="23705" xr:uid="{5D4C3EB9-282D-4AC4-817D-F2D3F820CBF5}"/>
    <cellStyle name="Note 12 2 2 2 2 3" xfId="39461" xr:uid="{7EAE9C9B-3A49-48D5-9B06-51D9E94624B8}"/>
    <cellStyle name="Note 12 2 2 2 3" xfId="12838" xr:uid="{52E3E7DF-D729-4454-A4E4-E1462A1E6291}"/>
    <cellStyle name="Note 12 2 2 2 3 2" xfId="23706" xr:uid="{81ECA179-4E76-4BAD-A0CF-F85E11A387DF}"/>
    <cellStyle name="Note 12 2 2 2 3 3" xfId="35492" xr:uid="{C2A06C75-D390-40C4-AC75-2D6D528DE66B}"/>
    <cellStyle name="Note 12 2 2 2 4" xfId="18266" xr:uid="{7623C16A-F027-47BF-940A-8028C32C872E}"/>
    <cellStyle name="Note 12 2 2 2 5" xfId="29115" xr:uid="{CF262543-706B-4140-BB8A-251E8D83A45F}"/>
    <cellStyle name="Note 12 2 2 2 6" xfId="33339" xr:uid="{0B23D4EE-1373-40CB-9F08-4E9A4A0767C4}"/>
    <cellStyle name="Note 12 2 2 2 7" xfId="44389" xr:uid="{2BED0BE2-A307-436A-A616-A37F080332D5}"/>
    <cellStyle name="Note 12 2 2 3" xfId="12839" xr:uid="{2FFE0A99-0DC3-44B6-80DE-960A2460DC59}"/>
    <cellStyle name="Note 12 2 2 3 2" xfId="23707" xr:uid="{35B51836-442B-465D-98FC-3B4343090B9E}"/>
    <cellStyle name="Note 12 2 2 3 3" xfId="37481" xr:uid="{AD584D0F-0EB8-4A86-B377-F4AB40A570A4}"/>
    <cellStyle name="Note 12 2 2 4" xfId="15210" xr:uid="{007BBC50-56C9-4333-8B24-EDCF434141C9}"/>
    <cellStyle name="Note 12 2 2 5" xfId="26059" xr:uid="{F510DD5E-3969-4163-BAF4-B8AD8AD95DBE}"/>
    <cellStyle name="Note 12 2 2 6" xfId="32209" xr:uid="{9AC87A93-8682-45AE-9BCE-10AB1AD2402D}"/>
    <cellStyle name="Note 12 2 2 7" xfId="41333" xr:uid="{3045B133-16D7-4FD6-AF07-0819B4AB1E21}"/>
    <cellStyle name="Note 12 2 3" xfId="5848" xr:uid="{5B544486-1E53-4A17-9D1F-17CE7B5919D5}"/>
    <cellStyle name="Note 12 2 3 2" xfId="12840" xr:uid="{EAD28673-F59B-4648-85CD-CE27621FF9BB}"/>
    <cellStyle name="Note 12 2 3 2 2" xfId="23708" xr:uid="{15F7BBA8-B06F-4D94-BFBE-C36CC2D7A3CB}"/>
    <cellStyle name="Note 12 2 3 2 3" xfId="38354" xr:uid="{069A44E5-D7AF-42B4-8772-D61469AF717E}"/>
    <cellStyle name="Note 12 2 3 3" xfId="12841" xr:uid="{A1A8078D-D20C-4C03-A675-B7F1FAD49266}"/>
    <cellStyle name="Note 12 2 3 3 2" xfId="23709" xr:uid="{044914FC-9F39-486E-9D7A-437F7344B9D1}"/>
    <cellStyle name="Note 12 2 3 3 3" xfId="34389" xr:uid="{D8E33F0B-CD00-4694-855D-E4FA5ACFB49A}"/>
    <cellStyle name="Note 12 2 3 4" xfId="17286" xr:uid="{CC732013-1C58-43A0-B8A4-802D2D43B5F3}"/>
    <cellStyle name="Note 12 2 3 5" xfId="28135" xr:uid="{A921E99B-9E72-4F85-ADE2-D167EA25B3E8}"/>
    <cellStyle name="Note 12 2 3 6" xfId="33338" xr:uid="{2C1698B4-795F-4456-923D-4D8269648C5A}"/>
    <cellStyle name="Note 12 2 3 7" xfId="43409" xr:uid="{5B52CDD4-4B33-4902-B8AC-B72CE4C6C437}"/>
    <cellStyle name="Note 12 2 4" xfId="12842" xr:uid="{397BF8DF-3295-4C9B-8EBA-D714279C6873}"/>
    <cellStyle name="Note 12 2 4 2" xfId="23710" xr:uid="{5E7A034D-24A1-40EF-9994-51243B3C9B1D}"/>
    <cellStyle name="Note 12 2 4 3" xfId="36372" xr:uid="{177AAD24-11E7-427B-A5EC-B8CCD356031D}"/>
    <cellStyle name="Note 12 2 5" xfId="14230" xr:uid="{E8E3D3D4-3F2D-4CFC-8A5C-C3376EB17D24}"/>
    <cellStyle name="Note 12 2 6" xfId="25079" xr:uid="{738F53CE-BB1C-4DE4-84D5-D33AA4239780}"/>
    <cellStyle name="Note 12 2 7" xfId="31229" xr:uid="{580D6796-5A56-427C-8B78-12E56F4D905D}"/>
    <cellStyle name="Note 12 2 8" xfId="40353" xr:uid="{E388AF9C-E927-4C21-9441-AC1426BACDA2}"/>
    <cellStyle name="Note 12 3" xfId="3097" xr:uid="{5092CB56-7EE8-4661-8330-B3E4A50B8121}"/>
    <cellStyle name="Note 12 3 2" xfId="6335" xr:uid="{4BDBB28A-9193-4E4E-BBDC-F7C2F7624DF4}"/>
    <cellStyle name="Note 12 3 2 2" xfId="12843" xr:uid="{6AC396E8-21E3-42C9-A3D7-2220968DF899}"/>
    <cellStyle name="Note 12 3 2 2 2" xfId="23711" xr:uid="{6DF6857F-E8F0-4723-923A-60B3ACF1D911}"/>
    <cellStyle name="Note 12 3 2 2 3" xfId="39462" xr:uid="{F51D8B05-D7A8-4C1F-88AF-8F0CE0A83770}"/>
    <cellStyle name="Note 12 3 2 3" xfId="12844" xr:uid="{828A6B77-4E15-4E3D-96A6-86526DFE46FE}"/>
    <cellStyle name="Note 12 3 2 3 2" xfId="23712" xr:uid="{923E7596-C2F0-4F8B-B764-AA729D0CDE38}"/>
    <cellStyle name="Note 12 3 2 3 3" xfId="35493" xr:uid="{661376E9-CDC6-46A3-A280-A0019FB998AF}"/>
    <cellStyle name="Note 12 3 2 4" xfId="17773" xr:uid="{9E77C765-87E0-486B-8612-159F258BBBC8}"/>
    <cellStyle name="Note 12 3 2 5" xfId="28622" xr:uid="{E468E28B-B480-4EAF-A799-19EA76990D6B}"/>
    <cellStyle name="Note 12 3 2 6" xfId="33340" xr:uid="{F47B0218-01B8-479B-9E68-7C85140E2712}"/>
    <cellStyle name="Note 12 3 2 7" xfId="43896" xr:uid="{679A6C0E-3E6A-4DE7-911A-675DF3E07436}"/>
    <cellStyle name="Note 12 3 3" xfId="12845" xr:uid="{43363FBD-59C7-473E-ABC0-A7E5C3AB1B29}"/>
    <cellStyle name="Note 12 3 3 2" xfId="23713" xr:uid="{64173255-E8DA-4984-A018-549DF136ACF8}"/>
    <cellStyle name="Note 12 3 3 3" xfId="37482" xr:uid="{04E0E625-7643-4799-8A64-0529B251C752}"/>
    <cellStyle name="Note 12 3 4" xfId="14717" xr:uid="{6D16C761-BF94-4D97-9DF1-30B68F96268D}"/>
    <cellStyle name="Note 12 3 5" xfId="25566" xr:uid="{AB785F2F-3616-4CF8-A088-970E6F01FEF3}"/>
    <cellStyle name="Note 12 3 6" xfId="31716" xr:uid="{81441E75-B736-433B-9D74-CEAF9F9F83E1}"/>
    <cellStyle name="Note 12 3 7" xfId="40840" xr:uid="{5FDEDA92-3D09-421D-8283-88E28868536E}"/>
    <cellStyle name="Note 12 4" xfId="4102" xr:uid="{F1CB05AF-A64F-4BB9-A6D8-31CCDF9A827F}"/>
    <cellStyle name="Note 12 4 2" xfId="7333" xr:uid="{4F41B53E-60D2-4D92-B169-B1389032C542}"/>
    <cellStyle name="Note 12 4 2 2" xfId="18771" xr:uid="{47D94669-8700-4725-AA92-083749ACF7FD}"/>
    <cellStyle name="Note 12 4 2 3" xfId="29620" xr:uid="{926D677F-20A8-4F5E-81ED-01F8773F2A57}"/>
    <cellStyle name="Note 12 4 2 4" xfId="37874" xr:uid="{B6715352-EEC0-452B-BC6C-F254B9823129}"/>
    <cellStyle name="Note 12 4 2 5" xfId="44894" xr:uid="{4C996938-07C3-4CFD-96CE-3AA994F669C7}"/>
    <cellStyle name="Note 12 4 3" xfId="12846" xr:uid="{802F1495-8ED2-4F9E-84CF-484003EC9B49}"/>
    <cellStyle name="Note 12 4 3 2" xfId="23714" xr:uid="{1A5A4679-4A04-4CC7-8BC4-32E07E649649}"/>
    <cellStyle name="Note 12 4 3 3" xfId="33921" xr:uid="{9CA97656-59DF-4E74-97C0-49004815255D}"/>
    <cellStyle name="Note 12 4 4" xfId="15715" xr:uid="{07004CCF-C7B7-40FC-B1C8-09C3A9FEE0CB}"/>
    <cellStyle name="Note 12 4 5" xfId="26564" xr:uid="{4608EF17-E5DF-415B-91D1-8BE0144CB1A0}"/>
    <cellStyle name="Note 12 4 6" xfId="33341" xr:uid="{33633524-F09B-4D35-8613-1884450E04C2}"/>
    <cellStyle name="Note 12 4 7" xfId="41838" xr:uid="{53DB2EB8-27F2-4292-BFE7-BFB4A5AE470D}"/>
    <cellStyle name="Note 12 5" xfId="4642" xr:uid="{C8B62FEB-B798-4EFD-A66E-2DA4DB2E6729}"/>
    <cellStyle name="Note 12 5 2" xfId="7698" xr:uid="{108522A5-4700-4546-8EC6-5440D42A7440}"/>
    <cellStyle name="Note 12 5 2 2" xfId="19136" xr:uid="{58C7FCC9-F0BD-4D2D-9A03-F29B5D29F317}"/>
    <cellStyle name="Note 12 5 2 3" xfId="29985" xr:uid="{0B8292DB-F19B-49D1-896F-45F056A85D06}"/>
    <cellStyle name="Note 12 5 2 4" xfId="35891" xr:uid="{42EBEB1B-7E3C-460B-AF37-494B0B225610}"/>
    <cellStyle name="Note 12 5 2 5" xfId="45259" xr:uid="{A049BAEA-2349-4D62-A7D0-527920FF1EEB}"/>
    <cellStyle name="Note 12 5 3" xfId="16080" xr:uid="{B725D8FB-2F21-4BD5-A6F2-CCF4889FECFE}"/>
    <cellStyle name="Note 12 5 4" xfId="26929" xr:uid="{1952781A-0BAA-4193-9580-D68471C351E5}"/>
    <cellStyle name="Note 12 5 5" xfId="33337" xr:uid="{96F8A65C-FAC8-4A1C-906C-CFAFE28D31E4}"/>
    <cellStyle name="Note 12 5 6" xfId="42203" xr:uid="{B1FB90DB-EDB9-417A-8C1F-53FF31EB8EA5}"/>
    <cellStyle name="Note 12 6" xfId="5004" xr:uid="{D343E378-9C30-4AEE-B80C-DC594B244F23}"/>
    <cellStyle name="Note 12 6 2" xfId="8060" xr:uid="{07C967CF-E237-4E6B-AAD3-B8B4F0DE0ABD}"/>
    <cellStyle name="Note 12 6 2 2" xfId="19498" xr:uid="{0D0EA1D1-A414-41A2-AA6C-50F0F2B5469A}"/>
    <cellStyle name="Note 12 6 2 3" xfId="30347" xr:uid="{4C43BEDE-B3B9-4B70-8F0C-E494D5F35543}"/>
    <cellStyle name="Note 12 6 2 4" xfId="45621" xr:uid="{2E092642-B3B6-4BB8-983B-56AE30F98414}"/>
    <cellStyle name="Note 12 6 3" xfId="16442" xr:uid="{1903DC2C-15FE-4D59-A679-9DA889498BB1}"/>
    <cellStyle name="Note 12 6 4" xfId="27291" xr:uid="{1708C83D-28BD-40F6-95F7-FE6BCE02CFFD}"/>
    <cellStyle name="Note 12 6 5" xfId="42565" xr:uid="{1CDD8A9F-9944-4825-8F07-6C1324E18544}"/>
    <cellStyle name="Note 12 7" xfId="5355" xr:uid="{36C78AE7-CA88-45D9-8150-B2C572FDD40D}"/>
    <cellStyle name="Note 12 7 2" xfId="16793" xr:uid="{BFDDEAC7-38E7-4234-BC57-8F947A3C8F86}"/>
    <cellStyle name="Note 12 7 3" xfId="27642" xr:uid="{02774E65-0E48-4301-A6D0-AE388F2D2925}"/>
    <cellStyle name="Note 12 7 4" xfId="42916" xr:uid="{27993A26-59BE-40BE-A2B9-7B20011C08F2}"/>
    <cellStyle name="Note 12 8" xfId="13737" xr:uid="{F2BD0501-F086-4628-A173-5BEC4FADD450}"/>
    <cellStyle name="Note 12 9" xfId="24586" xr:uid="{B8819939-9136-4491-B82F-FC4BBD3E7D22}"/>
    <cellStyle name="Note 13" xfId="1149" xr:uid="{43900734-351F-4619-98BA-AD9059AC8C52}"/>
    <cellStyle name="Note 13 10" xfId="30676" xr:uid="{0B4F7BBF-9D14-4EDB-BB94-7BBB2EEB1DFF}"/>
    <cellStyle name="Note 13 11" xfId="39861" xr:uid="{9741A003-F68B-407A-BE92-2D0433272D85}"/>
    <cellStyle name="Note 13 2" xfId="2610" xr:uid="{C9515E99-5DA1-464C-8A16-E9928022D2D1}"/>
    <cellStyle name="Note 13 2 2" xfId="3591" xr:uid="{2FCCD22B-F406-4915-B457-E11A0B280B6F}"/>
    <cellStyle name="Note 13 2 2 2" xfId="6829" xr:uid="{BC4E9E2D-CAFE-4758-944F-07B08921D065}"/>
    <cellStyle name="Note 13 2 2 2 2" xfId="12847" xr:uid="{4E842355-9EA8-4439-953F-9344625598EB}"/>
    <cellStyle name="Note 13 2 2 2 2 2" xfId="23715" xr:uid="{88427564-848E-4BF1-872A-E5A051677006}"/>
    <cellStyle name="Note 13 2 2 2 2 3" xfId="39463" xr:uid="{8522F65E-1FE6-403D-993D-2E29E36BED83}"/>
    <cellStyle name="Note 13 2 2 2 3" xfId="12848" xr:uid="{F29ECBD1-2CD4-4D56-A64E-F6A1D813349E}"/>
    <cellStyle name="Note 13 2 2 2 3 2" xfId="23716" xr:uid="{2AE539F3-3573-49B1-AE92-557A0055F219}"/>
    <cellStyle name="Note 13 2 2 2 3 3" xfId="35494" xr:uid="{461EA0D4-AC59-47E9-B717-EE97B1514C1D}"/>
    <cellStyle name="Note 13 2 2 2 4" xfId="18267" xr:uid="{CB574837-69D5-44A2-8A50-E23A3E3130AB}"/>
    <cellStyle name="Note 13 2 2 2 5" xfId="29116" xr:uid="{52C92A00-34EA-45C5-BBF0-E0D5090CC98E}"/>
    <cellStyle name="Note 13 2 2 2 6" xfId="33344" xr:uid="{2C24BD94-7E5C-4A04-BD57-66F32DF2FAB7}"/>
    <cellStyle name="Note 13 2 2 2 7" xfId="44390" xr:uid="{5CFB571A-451D-4355-8203-C6CFC532D529}"/>
    <cellStyle name="Note 13 2 2 3" xfId="12849" xr:uid="{B2FFEE91-02AF-4DEA-9B64-1720EFD75C8A}"/>
    <cellStyle name="Note 13 2 2 3 2" xfId="23717" xr:uid="{941353EF-E3E1-4674-AA5E-BA14BC354A8A}"/>
    <cellStyle name="Note 13 2 2 3 3" xfId="37483" xr:uid="{9325B103-5D3B-4142-8AC5-75CBDD6E7ABE}"/>
    <cellStyle name="Note 13 2 2 4" xfId="15211" xr:uid="{CE4C5918-8B59-431E-A2FE-597D7249C068}"/>
    <cellStyle name="Note 13 2 2 5" xfId="26060" xr:uid="{E07D1674-479A-4065-9DE8-F3CB933AED60}"/>
    <cellStyle name="Note 13 2 2 6" xfId="32210" xr:uid="{0DECAD6B-0059-42FA-B4EA-969CCFA1B2B6}"/>
    <cellStyle name="Note 13 2 2 7" xfId="41334" xr:uid="{8A02E6DE-391D-4E5D-BCB7-CD0DBD8628D6}"/>
    <cellStyle name="Note 13 2 3" xfId="5849" xr:uid="{8FA0FEA3-957E-4F07-B75F-E8E581013963}"/>
    <cellStyle name="Note 13 2 3 2" xfId="12850" xr:uid="{611A6768-C8E1-47DE-BA48-CACA5ABB0F6F}"/>
    <cellStyle name="Note 13 2 3 2 2" xfId="23718" xr:uid="{7C042E41-6E5B-4612-8315-39A387B5814B}"/>
    <cellStyle name="Note 13 2 3 2 3" xfId="38355" xr:uid="{AA7C0609-972D-40C6-B690-152D482A3352}"/>
    <cellStyle name="Note 13 2 3 3" xfId="12851" xr:uid="{61C0B7EA-4BEC-46FD-B8C1-BB2CBC97B893}"/>
    <cellStyle name="Note 13 2 3 3 2" xfId="23719" xr:uid="{0E56680E-44DC-4051-A6FC-F157AF9D95F7}"/>
    <cellStyle name="Note 13 2 3 3 3" xfId="34390" xr:uid="{FF599BA9-510F-42C4-AFA6-09297CD5E0F6}"/>
    <cellStyle name="Note 13 2 3 4" xfId="17287" xr:uid="{E105FCB9-2E43-4CDA-85BC-D53A51083E93}"/>
    <cellStyle name="Note 13 2 3 5" xfId="28136" xr:uid="{679D2113-113A-47B6-9D94-22E9AB6679F0}"/>
    <cellStyle name="Note 13 2 3 6" xfId="33343" xr:uid="{1F975426-BB31-4336-AFF9-D9AE274CF1BD}"/>
    <cellStyle name="Note 13 2 3 7" xfId="43410" xr:uid="{E25015D1-1B86-4EB8-B22B-C0F355E3169C}"/>
    <cellStyle name="Note 13 2 4" xfId="12852" xr:uid="{107D1225-8519-40BC-8C96-44D0A7E3F055}"/>
    <cellStyle name="Note 13 2 4 2" xfId="23720" xr:uid="{B2B56476-E79F-4B20-B349-E7D6B4B1775B}"/>
    <cellStyle name="Note 13 2 4 3" xfId="36373" xr:uid="{C3DA9433-9EA3-46A0-905C-325CAD59FB25}"/>
    <cellStyle name="Note 13 2 5" xfId="14231" xr:uid="{7DAD90A1-36B4-4C80-8B7F-F132EB87F331}"/>
    <cellStyle name="Note 13 2 6" xfId="25080" xr:uid="{A0522CF9-30D1-4954-B5FD-24FE392779CA}"/>
    <cellStyle name="Note 13 2 7" xfId="31230" xr:uid="{7974D1EA-4816-480D-B953-FC010CBC5BA2}"/>
    <cellStyle name="Note 13 2 8" xfId="40354" xr:uid="{EA4B831E-D2F7-4BF8-B8D3-EE81B0F9A0E1}"/>
    <cellStyle name="Note 13 3" xfId="3098" xr:uid="{FA744756-EF9B-4DA3-A5E3-185627420E4B}"/>
    <cellStyle name="Note 13 3 2" xfId="6336" xr:uid="{F69A39EB-0F3A-4ACF-96C0-38F4DFA55E61}"/>
    <cellStyle name="Note 13 3 2 2" xfId="12853" xr:uid="{CC1AEC88-110C-4CF0-929E-486106FB94C8}"/>
    <cellStyle name="Note 13 3 2 2 2" xfId="23721" xr:uid="{D36CD00F-68D7-481E-B5E9-8A23EDEBCE04}"/>
    <cellStyle name="Note 13 3 2 2 3" xfId="39464" xr:uid="{8CB0F2E2-1776-4987-8D99-110E778D68E4}"/>
    <cellStyle name="Note 13 3 2 3" xfId="12854" xr:uid="{14E43AD4-F661-48E0-8A82-97283246AC57}"/>
    <cellStyle name="Note 13 3 2 3 2" xfId="23722" xr:uid="{6E5452A8-8CC5-4D47-9ACD-F3288737C2FF}"/>
    <cellStyle name="Note 13 3 2 3 3" xfId="35495" xr:uid="{B4D8724C-A2AD-426F-A118-2F8176C7433A}"/>
    <cellStyle name="Note 13 3 2 4" xfId="17774" xr:uid="{4532DE61-5470-46FD-921F-C924BE57F7FF}"/>
    <cellStyle name="Note 13 3 2 5" xfId="28623" xr:uid="{8CFE3277-8737-44A7-8002-797CB7865784}"/>
    <cellStyle name="Note 13 3 2 6" xfId="33345" xr:uid="{9E863757-FCB4-4A10-A3C3-17B9ED199F9C}"/>
    <cellStyle name="Note 13 3 2 7" xfId="43897" xr:uid="{9B59D81E-81BC-4BA2-BD47-C46FD22B5D0D}"/>
    <cellStyle name="Note 13 3 3" xfId="12855" xr:uid="{ABF9147F-5652-428B-94E4-1B77B83984D8}"/>
    <cellStyle name="Note 13 3 3 2" xfId="23723" xr:uid="{EB4B0B88-3AD3-4852-A686-258928B23D71}"/>
    <cellStyle name="Note 13 3 3 3" xfId="37484" xr:uid="{142F2539-8AFD-4276-837B-E2416D4E32B7}"/>
    <cellStyle name="Note 13 3 4" xfId="14718" xr:uid="{B7BFB594-040E-48BA-874F-0D28C1E1A53A}"/>
    <cellStyle name="Note 13 3 5" xfId="25567" xr:uid="{6FD96CFA-3421-4FFE-8C7A-6715D3C665C4}"/>
    <cellStyle name="Note 13 3 6" xfId="31717" xr:uid="{6C4E02FE-318D-499A-81B4-CD08D1BD08B9}"/>
    <cellStyle name="Note 13 3 7" xfId="40841" xr:uid="{D5041EAA-C097-4057-928E-B7CE66323CF9}"/>
    <cellStyle name="Note 13 4" xfId="4103" xr:uid="{DAFBAF8F-648B-4B2D-833E-B6B2D4116C69}"/>
    <cellStyle name="Note 13 4 2" xfId="7334" xr:uid="{61010A23-0B28-4C17-AA6B-4F6B11545A73}"/>
    <cellStyle name="Note 13 4 2 2" xfId="18772" xr:uid="{87FE40FA-AF34-4955-9666-FFFAED603E07}"/>
    <cellStyle name="Note 13 4 2 3" xfId="29621" xr:uid="{68AC6856-547B-42BD-80B1-7D377BCBED11}"/>
    <cellStyle name="Note 13 4 2 4" xfId="37875" xr:uid="{B827C34C-6310-4C4F-94AE-844BED2EBEF4}"/>
    <cellStyle name="Note 13 4 2 5" xfId="44895" xr:uid="{78FADBC1-5AF5-4D3B-9FAE-7C7EB1466CC4}"/>
    <cellStyle name="Note 13 4 3" xfId="12856" xr:uid="{F7E963C9-3973-43F0-B602-A6220C5559F6}"/>
    <cellStyle name="Note 13 4 3 2" xfId="23724" xr:uid="{787A6701-AC77-41A2-A6CA-900BDC0A2878}"/>
    <cellStyle name="Note 13 4 3 3" xfId="33922" xr:uid="{1684A415-36F2-4E35-8D57-D0C76FA3D375}"/>
    <cellStyle name="Note 13 4 4" xfId="15716" xr:uid="{DE53BE67-F109-46BE-BC86-E401AFC6F0C0}"/>
    <cellStyle name="Note 13 4 5" xfId="26565" xr:uid="{D9D35AB4-047E-4E4E-BD85-D755EB8EA198}"/>
    <cellStyle name="Note 13 4 6" xfId="33346" xr:uid="{6BCEC902-F7B2-4B37-BF9D-D21DA214ADB1}"/>
    <cellStyle name="Note 13 4 7" xfId="41839" xr:uid="{4D63C300-EA50-46F0-BCE8-1D06281EB9BD}"/>
    <cellStyle name="Note 13 5" xfId="4643" xr:uid="{66401960-3B6B-4E66-9AF4-2E2C0926E8CD}"/>
    <cellStyle name="Note 13 5 2" xfId="7699" xr:uid="{BAAC8E84-7D4C-41F7-A091-78A14AD1E5B7}"/>
    <cellStyle name="Note 13 5 2 2" xfId="19137" xr:uid="{1AAB9D40-6CDD-4623-8C5A-4C8CD947F939}"/>
    <cellStyle name="Note 13 5 2 3" xfId="29986" xr:uid="{8518D70B-27F4-475C-9C8B-E5AFE25C5790}"/>
    <cellStyle name="Note 13 5 2 4" xfId="35892" xr:uid="{349EDB48-1E04-4902-9B63-ACE03A15B15D}"/>
    <cellStyle name="Note 13 5 2 5" xfId="45260" xr:uid="{0EF2DCD0-BBD1-45D3-952B-3A9DEFC79C4D}"/>
    <cellStyle name="Note 13 5 3" xfId="16081" xr:uid="{EB0DE77F-D4BC-4B8B-BD11-832E1D83D966}"/>
    <cellStyle name="Note 13 5 4" xfId="26930" xr:uid="{A0808FDD-F8EC-47C9-B2AB-E59DBC75F878}"/>
    <cellStyle name="Note 13 5 5" xfId="33342" xr:uid="{679C4340-F9ED-4940-BEC8-7CD1A86BF39F}"/>
    <cellStyle name="Note 13 5 6" xfId="42204" xr:uid="{C4384277-BE92-450E-BE48-85F495E3C3DA}"/>
    <cellStyle name="Note 13 6" xfId="5005" xr:uid="{8994CD9E-3945-4630-AE54-C52F7A604745}"/>
    <cellStyle name="Note 13 6 2" xfId="8061" xr:uid="{1155A335-D567-4A6A-A99F-64A7D1018900}"/>
    <cellStyle name="Note 13 6 2 2" xfId="19499" xr:uid="{3E72F0F3-CFED-4EA4-8964-1B93DF34BA38}"/>
    <cellStyle name="Note 13 6 2 3" xfId="30348" xr:uid="{C772D0C9-8B16-44F4-9164-AE3B477B4569}"/>
    <cellStyle name="Note 13 6 2 4" xfId="45622" xr:uid="{BD861B13-0ECD-4F87-BAF9-4D31E70E10D9}"/>
    <cellStyle name="Note 13 6 3" xfId="16443" xr:uid="{9F7B81A4-7518-4251-8633-BAFE95E548F5}"/>
    <cellStyle name="Note 13 6 4" xfId="27292" xr:uid="{6B83411E-4B66-44D3-8877-8E2E7465C866}"/>
    <cellStyle name="Note 13 6 5" xfId="42566" xr:uid="{AC665F5E-853D-4991-95A9-8113F965FD43}"/>
    <cellStyle name="Note 13 7" xfId="5356" xr:uid="{D0CFF43C-02B0-4D40-BD84-5754D066266E}"/>
    <cellStyle name="Note 13 7 2" xfId="16794" xr:uid="{B5C326A2-C2E6-4566-BE60-1B30AFAD7155}"/>
    <cellStyle name="Note 13 7 3" xfId="27643" xr:uid="{4215E26D-956D-44FF-B756-C51FF93014D5}"/>
    <cellStyle name="Note 13 7 4" xfId="42917" xr:uid="{2D16F6DB-197C-413A-87D0-C8833E76D50C}"/>
    <cellStyle name="Note 13 8" xfId="13738" xr:uid="{585D5CC7-FB3F-456E-8194-9F19B630D617}"/>
    <cellStyle name="Note 13 9" xfId="24587" xr:uid="{D60741FA-EF3A-4970-B427-F5642FEBE0BC}"/>
    <cellStyle name="Note 14" xfId="1150" xr:uid="{E79B052F-EB8C-4F4F-A7DB-54FC7A398D2E}"/>
    <cellStyle name="Note 14 10" xfId="30677" xr:uid="{55B93A2C-5659-4D98-94DA-D3EDFAD7C67F}"/>
    <cellStyle name="Note 14 11" xfId="39862" xr:uid="{BF760388-CB64-4870-B0E9-34C81A347A98}"/>
    <cellStyle name="Note 14 2" xfId="2611" xr:uid="{458C02C7-EA24-4657-9ABD-F003A327A3CB}"/>
    <cellStyle name="Note 14 2 2" xfId="3592" xr:uid="{24B04382-CE2B-4403-AB77-760052A8608D}"/>
    <cellStyle name="Note 14 2 2 2" xfId="6830" xr:uid="{23F128D4-9691-4570-8336-892B3B480578}"/>
    <cellStyle name="Note 14 2 2 2 2" xfId="12857" xr:uid="{E029F1DF-29B1-427F-9E3D-63AF3DCF3297}"/>
    <cellStyle name="Note 14 2 2 2 2 2" xfId="23725" xr:uid="{AA60BA19-EA13-463B-BDE9-D7DC006D18F5}"/>
    <cellStyle name="Note 14 2 2 2 2 3" xfId="39465" xr:uid="{ABB512EA-3F36-4ED2-853A-3DB89550452D}"/>
    <cellStyle name="Note 14 2 2 2 3" xfId="12858" xr:uid="{335F4933-02EC-47AE-A5C5-DCC1DBB74124}"/>
    <cellStyle name="Note 14 2 2 2 3 2" xfId="23726" xr:uid="{450CA123-4EFA-4DE7-8759-4ABBFFF17BD8}"/>
    <cellStyle name="Note 14 2 2 2 3 3" xfId="35496" xr:uid="{4250BB77-2251-4B90-A8F9-62410A28DE04}"/>
    <cellStyle name="Note 14 2 2 2 4" xfId="18268" xr:uid="{5F8F45A1-1A83-4E4D-ABD5-AB4BDDA9F465}"/>
    <cellStyle name="Note 14 2 2 2 5" xfId="29117" xr:uid="{AC9A8454-6FFE-4872-BB4A-388DFAA84639}"/>
    <cellStyle name="Note 14 2 2 2 6" xfId="33349" xr:uid="{443EA03D-5DDA-4FB3-96C8-B6C45E75FB56}"/>
    <cellStyle name="Note 14 2 2 2 7" xfId="44391" xr:uid="{C1735950-5B53-4850-958A-0091F2C7B674}"/>
    <cellStyle name="Note 14 2 2 3" xfId="12859" xr:uid="{F6D831CA-3DDE-4B8D-B50F-30C1215BA112}"/>
    <cellStyle name="Note 14 2 2 3 2" xfId="23727" xr:uid="{711E51AE-A954-4833-8077-B5FC85D24280}"/>
    <cellStyle name="Note 14 2 2 3 3" xfId="37485" xr:uid="{DAF5E9BE-6A9D-497E-8012-7E795B2446A7}"/>
    <cellStyle name="Note 14 2 2 4" xfId="15212" xr:uid="{C0527B9F-BA58-476C-B5A2-52AB64321027}"/>
    <cellStyle name="Note 14 2 2 5" xfId="26061" xr:uid="{D5B16E0B-A91E-42C2-8B3D-47ECB8253222}"/>
    <cellStyle name="Note 14 2 2 6" xfId="32211" xr:uid="{6747280C-6300-4943-AAC7-78B1BD3EFC2F}"/>
    <cellStyle name="Note 14 2 2 7" xfId="41335" xr:uid="{35D600C9-1778-4FBA-B676-76C2504C9A5F}"/>
    <cellStyle name="Note 14 2 3" xfId="5850" xr:uid="{24C90272-D0DB-4FEB-9D55-4A7BAC1BADB4}"/>
    <cellStyle name="Note 14 2 3 2" xfId="12860" xr:uid="{EA4A09A9-452B-43C8-99B1-A90EA6C4792B}"/>
    <cellStyle name="Note 14 2 3 2 2" xfId="23728" xr:uid="{6AAB494C-3EA2-4401-A68F-ED9330A72F08}"/>
    <cellStyle name="Note 14 2 3 2 3" xfId="38356" xr:uid="{785E0CD7-3153-4FEF-8222-9E09A154B3BB}"/>
    <cellStyle name="Note 14 2 3 3" xfId="12861" xr:uid="{76F1741E-41A7-4AFE-B347-7B027443B243}"/>
    <cellStyle name="Note 14 2 3 3 2" xfId="23729" xr:uid="{213F92DF-5707-4DDE-ACEC-9FF50B48F83E}"/>
    <cellStyle name="Note 14 2 3 3 3" xfId="34391" xr:uid="{3ED01ADE-F6E3-4977-BE6F-D0EC98CD4A02}"/>
    <cellStyle name="Note 14 2 3 4" xfId="17288" xr:uid="{BBB31B52-F3E7-4765-9FD5-63757D8717F5}"/>
    <cellStyle name="Note 14 2 3 5" xfId="28137" xr:uid="{85461237-4413-43C4-835B-6CF8F605C56F}"/>
    <cellStyle name="Note 14 2 3 6" xfId="33348" xr:uid="{F285BF7C-CB8F-48C4-B0BA-57E5742D9C8A}"/>
    <cellStyle name="Note 14 2 3 7" xfId="43411" xr:uid="{E893DD85-3465-422F-9B78-741D06983B5A}"/>
    <cellStyle name="Note 14 2 4" xfId="12862" xr:uid="{262A912D-CED9-4954-A484-C715C462C655}"/>
    <cellStyle name="Note 14 2 4 2" xfId="23730" xr:uid="{16C499AC-81E0-483C-8CC9-8ACA88C43E0C}"/>
    <cellStyle name="Note 14 2 4 3" xfId="36374" xr:uid="{981D0932-5272-4697-9F0B-E9621332D0A8}"/>
    <cellStyle name="Note 14 2 5" xfId="14232" xr:uid="{6CD5DC40-BC81-4794-AEFF-D526F658D8BF}"/>
    <cellStyle name="Note 14 2 6" xfId="25081" xr:uid="{1777F450-87EB-43E8-8119-2A442FB5DA37}"/>
    <cellStyle name="Note 14 2 7" xfId="31231" xr:uid="{1C0CB9CD-E36B-4823-96B0-A3121F3CE8F8}"/>
    <cellStyle name="Note 14 2 8" xfId="40355" xr:uid="{EF774D4C-E836-438C-B9A0-E703A049F7EB}"/>
    <cellStyle name="Note 14 3" xfId="3099" xr:uid="{F016C39D-0EFA-4B58-8017-DC36E49145C1}"/>
    <cellStyle name="Note 14 3 2" xfId="6337" xr:uid="{D47DB77E-FEF9-404A-BB92-2C5FAB25AE4D}"/>
    <cellStyle name="Note 14 3 2 2" xfId="12863" xr:uid="{C7518E3A-C84A-4CBD-9D82-C87E4A784A25}"/>
    <cellStyle name="Note 14 3 2 2 2" xfId="23731" xr:uid="{F01D6E8D-B957-447A-9968-5F4EF18BF175}"/>
    <cellStyle name="Note 14 3 2 2 3" xfId="39466" xr:uid="{54CCC623-1DC2-46D8-9736-EA55ECAB29F8}"/>
    <cellStyle name="Note 14 3 2 3" xfId="12864" xr:uid="{75A0A650-E218-4365-9D82-22305BB66B47}"/>
    <cellStyle name="Note 14 3 2 3 2" xfId="23732" xr:uid="{BA6FAC19-6583-49BA-8A68-49CBE269D3EF}"/>
    <cellStyle name="Note 14 3 2 3 3" xfId="35497" xr:uid="{1F48F2F6-E228-4BC6-8735-1D97890F2E5D}"/>
    <cellStyle name="Note 14 3 2 4" xfId="17775" xr:uid="{7A200030-4783-4973-804D-DC251983B90D}"/>
    <cellStyle name="Note 14 3 2 5" xfId="28624" xr:uid="{B01F48C6-CF2C-4D63-A3ED-FB8E27C35EEA}"/>
    <cellStyle name="Note 14 3 2 6" xfId="33350" xr:uid="{9441EC31-86AE-4F1B-B0B4-48F4476F9405}"/>
    <cellStyle name="Note 14 3 2 7" xfId="43898" xr:uid="{AC2455B3-B7DB-4961-A04E-D67622121B66}"/>
    <cellStyle name="Note 14 3 3" xfId="12865" xr:uid="{56307CA9-A759-4854-93BE-3B0463DEE1B9}"/>
    <cellStyle name="Note 14 3 3 2" xfId="23733" xr:uid="{0171983B-DDCB-4528-AE04-748C49600E40}"/>
    <cellStyle name="Note 14 3 3 3" xfId="37486" xr:uid="{BAD55D1E-6C93-40C2-B426-3EA110E16AF5}"/>
    <cellStyle name="Note 14 3 4" xfId="14719" xr:uid="{94C1E562-03F3-455A-AF51-20C36D220795}"/>
    <cellStyle name="Note 14 3 5" xfId="25568" xr:uid="{E27FEB5D-1EFC-49EC-AE7B-61D2D481E308}"/>
    <cellStyle name="Note 14 3 6" xfId="31718" xr:uid="{9878ED74-36B5-4552-8E58-70C5AEFD080C}"/>
    <cellStyle name="Note 14 3 7" xfId="40842" xr:uid="{8673DBB1-EA81-46F4-83EB-6A134CDE5ACD}"/>
    <cellStyle name="Note 14 4" xfId="4104" xr:uid="{8BE87D09-2C83-4C88-ABAF-4DE93C5BE558}"/>
    <cellStyle name="Note 14 4 2" xfId="7335" xr:uid="{E8E0388B-3C86-45C9-B711-644FDDD57D00}"/>
    <cellStyle name="Note 14 4 2 2" xfId="18773" xr:uid="{ADB2ECD4-44C9-4DA6-B5C2-5D12BB2B0E7B}"/>
    <cellStyle name="Note 14 4 2 3" xfId="29622" xr:uid="{7536B998-192F-4B76-B3FE-2D1B22C17D32}"/>
    <cellStyle name="Note 14 4 2 4" xfId="37876" xr:uid="{7261D55A-1BAD-425B-9FC6-CB0DC7887D53}"/>
    <cellStyle name="Note 14 4 2 5" xfId="44896" xr:uid="{6B5FE7FA-E15C-450C-9DC0-A826A472417E}"/>
    <cellStyle name="Note 14 4 3" xfId="12866" xr:uid="{210F3BA7-003A-4422-8338-638FA83CFA70}"/>
    <cellStyle name="Note 14 4 3 2" xfId="23734" xr:uid="{ED3B4BD7-EFBE-4392-826E-D65BD34785AA}"/>
    <cellStyle name="Note 14 4 3 3" xfId="33923" xr:uid="{89B442A6-7661-41BB-8F8B-022CD259F402}"/>
    <cellStyle name="Note 14 4 4" xfId="15717" xr:uid="{C0DE40AC-FD5F-42FA-A973-36052A2B4198}"/>
    <cellStyle name="Note 14 4 5" xfId="26566" xr:uid="{C97E1164-033E-4EA0-AD87-E989FE12062C}"/>
    <cellStyle name="Note 14 4 6" xfId="33351" xr:uid="{01B7E31C-8B12-42DF-B997-ECEF093B21FC}"/>
    <cellStyle name="Note 14 4 7" xfId="41840" xr:uid="{773C93A5-7F11-4C51-B001-2D0A263A28F6}"/>
    <cellStyle name="Note 14 5" xfId="4644" xr:uid="{29BFD939-F579-4254-B528-286FFEF5F3D1}"/>
    <cellStyle name="Note 14 5 2" xfId="7700" xr:uid="{D2278489-7039-492C-B237-1BF5B9C975C1}"/>
    <cellStyle name="Note 14 5 2 2" xfId="19138" xr:uid="{7CA76ECE-DDDC-479F-B0F0-E2846D81AAA7}"/>
    <cellStyle name="Note 14 5 2 3" xfId="29987" xr:uid="{93743AD9-23A3-4F98-AB8A-BA793F204514}"/>
    <cellStyle name="Note 14 5 2 4" xfId="35893" xr:uid="{A3E6AE0A-D971-4251-A0E5-01D4724CE0BF}"/>
    <cellStyle name="Note 14 5 2 5" xfId="45261" xr:uid="{C0334828-2EA3-4A2A-9916-036B063F1C52}"/>
    <cellStyle name="Note 14 5 3" xfId="16082" xr:uid="{D8904338-AF48-43BB-8CDA-FAFEA9946172}"/>
    <cellStyle name="Note 14 5 4" xfId="26931" xr:uid="{4578AD84-80C6-4255-B262-B65E25B6911B}"/>
    <cellStyle name="Note 14 5 5" xfId="33347" xr:uid="{6B2F8EAC-5283-4A6E-B6C4-73BABC33ED53}"/>
    <cellStyle name="Note 14 5 6" xfId="42205" xr:uid="{BF2D08E8-A8C7-4FBD-A974-4D7A99B0B667}"/>
    <cellStyle name="Note 14 6" xfId="5006" xr:uid="{36A3F46E-6959-4FCB-B769-1F09F270B1B7}"/>
    <cellStyle name="Note 14 6 2" xfId="8062" xr:uid="{E2730418-2614-44AF-82A5-F309983FA6BA}"/>
    <cellStyle name="Note 14 6 2 2" xfId="19500" xr:uid="{DE022376-A5A9-40B4-9066-DB87110F9C3F}"/>
    <cellStyle name="Note 14 6 2 3" xfId="30349" xr:uid="{69407C22-654F-45C7-B592-CA6C4AA02614}"/>
    <cellStyle name="Note 14 6 2 4" xfId="45623" xr:uid="{22C1D86A-2BCE-47F6-94EC-C898DFF7FED6}"/>
    <cellStyle name="Note 14 6 3" xfId="16444" xr:uid="{58DAD077-B2B7-4962-90AA-7D05790F53F5}"/>
    <cellStyle name="Note 14 6 4" xfId="27293" xr:uid="{D77BA376-720A-4AC6-ACAF-BA6636A12980}"/>
    <cellStyle name="Note 14 6 5" xfId="42567" xr:uid="{CDCE746D-FB4E-459D-8DE9-DE08728E027A}"/>
    <cellStyle name="Note 14 7" xfId="5357" xr:uid="{DCFAB975-AB84-4DDD-81FF-7E3908DD7E25}"/>
    <cellStyle name="Note 14 7 2" xfId="16795" xr:uid="{5CD84589-91C0-4187-A5F9-05643E90D704}"/>
    <cellStyle name="Note 14 7 3" xfId="27644" xr:uid="{C5B25D0A-E900-4603-B253-78305A37F58C}"/>
    <cellStyle name="Note 14 7 4" xfId="42918" xr:uid="{C3E52300-D95A-449A-916F-3FCFEC7B415C}"/>
    <cellStyle name="Note 14 8" xfId="13739" xr:uid="{3AFC39C9-7203-4AE6-B9F8-A1DEC37C2411}"/>
    <cellStyle name="Note 14 9" xfId="24588" xr:uid="{B29F3C00-9FEF-4047-95DC-BC2C8FAA29AC}"/>
    <cellStyle name="Note 15" xfId="1151" xr:uid="{47C05062-8CCD-43BA-8194-D4414AF00EE7}"/>
    <cellStyle name="Note 15 10" xfId="30678" xr:uid="{33ED3209-256D-4A49-A605-DF6691BFF2AA}"/>
    <cellStyle name="Note 15 11" xfId="39863" xr:uid="{01CFBA28-8DA0-4236-963C-6BA035BE8D82}"/>
    <cellStyle name="Note 15 2" xfId="2612" xr:uid="{4C2A5B00-F7C4-424E-B2F5-5945A3AF96AE}"/>
    <cellStyle name="Note 15 2 2" xfId="3593" xr:uid="{2193B6B7-8275-46C3-B4C4-AB5E1D506C50}"/>
    <cellStyle name="Note 15 2 2 2" xfId="6831" xr:uid="{8365DCBB-A92B-447D-AC94-593C334771FF}"/>
    <cellStyle name="Note 15 2 2 2 2" xfId="12867" xr:uid="{AA5648D9-C2A3-4084-B0F6-7B998A6495E9}"/>
    <cellStyle name="Note 15 2 2 2 2 2" xfId="23735" xr:uid="{29611D58-26F2-4330-8CD2-92F5825D2DE7}"/>
    <cellStyle name="Note 15 2 2 2 2 3" xfId="39467" xr:uid="{9E4B5A44-C1FD-485C-A954-E7079FE93936}"/>
    <cellStyle name="Note 15 2 2 2 3" xfId="12868" xr:uid="{EC9F91E0-4AB2-48D1-B810-AB7B65036B6C}"/>
    <cellStyle name="Note 15 2 2 2 3 2" xfId="23736" xr:uid="{E2203BE1-7552-436D-8CCF-753CCCB9F68F}"/>
    <cellStyle name="Note 15 2 2 2 3 3" xfId="35498" xr:uid="{08C84DD2-FDC5-48C7-969E-9C128027C03D}"/>
    <cellStyle name="Note 15 2 2 2 4" xfId="18269" xr:uid="{524AE1D1-C95E-48D5-A5D7-127826EB0284}"/>
    <cellStyle name="Note 15 2 2 2 5" xfId="29118" xr:uid="{0F149C83-BCD5-4BBD-A088-AC46E09B4C35}"/>
    <cellStyle name="Note 15 2 2 2 6" xfId="33354" xr:uid="{D489E639-DC2C-4D8B-8169-D1A5AADC45C2}"/>
    <cellStyle name="Note 15 2 2 2 7" xfId="44392" xr:uid="{BC1DDF87-39C7-4BD2-9C28-2E709D25E56B}"/>
    <cellStyle name="Note 15 2 2 3" xfId="12869" xr:uid="{741A484F-A740-4678-8A54-189BFDEABC02}"/>
    <cellStyle name="Note 15 2 2 3 2" xfId="23737" xr:uid="{F10B6754-DE2C-4F3B-9EE6-C89412C4953A}"/>
    <cellStyle name="Note 15 2 2 3 3" xfId="37487" xr:uid="{FA3A48F6-9309-4740-95A1-D66848D94423}"/>
    <cellStyle name="Note 15 2 2 4" xfId="15213" xr:uid="{B0723C59-8745-46F5-B59D-B51B1E97AB84}"/>
    <cellStyle name="Note 15 2 2 5" xfId="26062" xr:uid="{EF562998-7673-4CB2-AB2A-1AA0BFAA5485}"/>
    <cellStyle name="Note 15 2 2 6" xfId="32212" xr:uid="{793152DB-7E21-4C4D-8549-62031B48C2FD}"/>
    <cellStyle name="Note 15 2 2 7" xfId="41336" xr:uid="{2AC3DC04-5824-4EBE-8E0C-28DCA2FF0E31}"/>
    <cellStyle name="Note 15 2 3" xfId="5851" xr:uid="{C5BC81AA-BF66-47EB-852A-8C8E71EEEC5B}"/>
    <cellStyle name="Note 15 2 3 2" xfId="12870" xr:uid="{8F0130CB-4CB5-4EED-A484-204C692BB735}"/>
    <cellStyle name="Note 15 2 3 2 2" xfId="23738" xr:uid="{CAC879CC-F73C-4ECB-9EDF-21E261895C21}"/>
    <cellStyle name="Note 15 2 3 2 3" xfId="38357" xr:uid="{23819EAC-E448-4A33-A2FA-C97C49866C8C}"/>
    <cellStyle name="Note 15 2 3 3" xfId="12871" xr:uid="{C3138BB8-1906-4975-BF33-18F9ECB9EDB2}"/>
    <cellStyle name="Note 15 2 3 3 2" xfId="23739" xr:uid="{62B70B08-55FF-4D8B-8735-BC4838F80753}"/>
    <cellStyle name="Note 15 2 3 3 3" xfId="34392" xr:uid="{7D149211-11CF-4C0D-8588-27D4FA33BDDA}"/>
    <cellStyle name="Note 15 2 3 4" xfId="17289" xr:uid="{81835C5C-0064-437F-A3C3-E568F3A2389A}"/>
    <cellStyle name="Note 15 2 3 5" xfId="28138" xr:uid="{CF15B811-F90B-4DE2-894E-4611EA1F2749}"/>
    <cellStyle name="Note 15 2 3 6" xfId="33353" xr:uid="{AFDBF8CF-E47B-4B8F-A44C-86E51C50E87D}"/>
    <cellStyle name="Note 15 2 3 7" xfId="43412" xr:uid="{3FC64F48-B037-4738-9019-5D4D8EC5B566}"/>
    <cellStyle name="Note 15 2 4" xfId="12872" xr:uid="{A14290AB-1905-4E57-9962-F37ED9705540}"/>
    <cellStyle name="Note 15 2 4 2" xfId="23740" xr:uid="{AB6286DF-74F5-47BE-822B-FABB746414DB}"/>
    <cellStyle name="Note 15 2 4 3" xfId="36375" xr:uid="{5191B107-65F5-41A0-9231-0FEC1FA3C527}"/>
    <cellStyle name="Note 15 2 5" xfId="14233" xr:uid="{60851E80-E700-425A-893C-23E783D8DDC3}"/>
    <cellStyle name="Note 15 2 6" xfId="25082" xr:uid="{F4BF9262-9B48-48A8-822D-4FB2C5358233}"/>
    <cellStyle name="Note 15 2 7" xfId="31232" xr:uid="{68D3467A-A898-429D-A2DE-7FA6A4B2E9E2}"/>
    <cellStyle name="Note 15 2 8" xfId="40356" xr:uid="{2C936912-4563-473F-BB4B-F5096CBEF130}"/>
    <cellStyle name="Note 15 3" xfId="3100" xr:uid="{B4409EB2-63D8-4F56-938C-97EC17F6D5EB}"/>
    <cellStyle name="Note 15 3 2" xfId="6338" xr:uid="{E2CDBA75-18B4-4F89-A73C-6BE55709BC39}"/>
    <cellStyle name="Note 15 3 2 2" xfId="12873" xr:uid="{2978B5F4-1349-4323-B59E-476AC5584F66}"/>
    <cellStyle name="Note 15 3 2 2 2" xfId="23741" xr:uid="{A1482D34-6E81-4204-B674-0182FE519EFB}"/>
    <cellStyle name="Note 15 3 2 2 3" xfId="39468" xr:uid="{BD475565-4B4B-4D94-A257-85940C0F6339}"/>
    <cellStyle name="Note 15 3 2 3" xfId="12874" xr:uid="{BA9521C5-6452-4B84-91EE-BAB1AACBDD58}"/>
    <cellStyle name="Note 15 3 2 3 2" xfId="23742" xr:uid="{B4D0586E-8D83-4ED2-B917-8CE00065B170}"/>
    <cellStyle name="Note 15 3 2 3 3" xfId="35499" xr:uid="{4DBE8341-5A0D-46F8-A52C-F5B61FB17C09}"/>
    <cellStyle name="Note 15 3 2 4" xfId="17776" xr:uid="{0BF148B8-881B-4F1D-81D5-0BE3F9B90083}"/>
    <cellStyle name="Note 15 3 2 5" xfId="28625" xr:uid="{152FE756-A037-48E6-A197-9A2E765F2CAD}"/>
    <cellStyle name="Note 15 3 2 6" xfId="33355" xr:uid="{F0715152-8646-4A24-95D7-77FC5816D85D}"/>
    <cellStyle name="Note 15 3 2 7" xfId="43899" xr:uid="{E9878C4B-6AEC-4C48-8F31-4304B09DAF78}"/>
    <cellStyle name="Note 15 3 3" xfId="12875" xr:uid="{BDD98B2C-C852-4EB1-8068-93FE4B93D8D2}"/>
    <cellStyle name="Note 15 3 3 2" xfId="23743" xr:uid="{F9CCD2F7-69C0-4240-A02B-033F01001AE0}"/>
    <cellStyle name="Note 15 3 3 3" xfId="37488" xr:uid="{62E4E634-D73B-45E6-B20F-EB74ADFAAFC2}"/>
    <cellStyle name="Note 15 3 4" xfId="14720" xr:uid="{5545BD26-42E8-402D-8DFC-2144BFF8E655}"/>
    <cellStyle name="Note 15 3 5" xfId="25569" xr:uid="{7D37732E-12B6-4532-A7D6-F53457AAC0E9}"/>
    <cellStyle name="Note 15 3 6" xfId="31719" xr:uid="{CFBE8FEB-EE2C-4AC4-8DCD-9CBA1F500061}"/>
    <cellStyle name="Note 15 3 7" xfId="40843" xr:uid="{7891423F-6C19-4185-A028-2810CD15B5A5}"/>
    <cellStyle name="Note 15 4" xfId="4105" xr:uid="{00CC3EA3-511C-4384-9F82-14F611961238}"/>
    <cellStyle name="Note 15 4 2" xfId="7336" xr:uid="{F204A38A-CE86-46F6-B0C4-F3444A023143}"/>
    <cellStyle name="Note 15 4 2 2" xfId="18774" xr:uid="{69316F6D-00FA-4F6C-9D78-21E2E7357AC6}"/>
    <cellStyle name="Note 15 4 2 3" xfId="29623" xr:uid="{5170C0F1-8839-47DE-8BAB-6799B6FC3E43}"/>
    <cellStyle name="Note 15 4 2 4" xfId="37877" xr:uid="{C6D28533-5B8E-4D84-A318-E178A9133E80}"/>
    <cellStyle name="Note 15 4 2 5" xfId="44897" xr:uid="{FB2B4D1F-A92C-4B4A-ADBC-A210A68E6212}"/>
    <cellStyle name="Note 15 4 3" xfId="12876" xr:uid="{58FA65A6-E964-4DA9-80FE-AB940FEA70DE}"/>
    <cellStyle name="Note 15 4 3 2" xfId="23744" xr:uid="{84C75FC1-279C-416E-87A7-83CC75570777}"/>
    <cellStyle name="Note 15 4 3 3" xfId="33924" xr:uid="{0A836ED5-A9AF-4712-B242-7FA2D64F51E8}"/>
    <cellStyle name="Note 15 4 4" xfId="15718" xr:uid="{03D3A894-4E68-42CE-9556-CFF7453DB639}"/>
    <cellStyle name="Note 15 4 5" xfId="26567" xr:uid="{670702A9-8179-46F5-B342-12B1706606D8}"/>
    <cellStyle name="Note 15 4 6" xfId="33356" xr:uid="{4BD999B0-FF1D-47B9-B3EA-1A7417C31E61}"/>
    <cellStyle name="Note 15 4 7" xfId="41841" xr:uid="{EAC20C31-B40C-4213-936A-3BBB78EEB535}"/>
    <cellStyle name="Note 15 5" xfId="4645" xr:uid="{C9C09C64-7B9D-4F5A-85D4-E04F977A5C93}"/>
    <cellStyle name="Note 15 5 2" xfId="7701" xr:uid="{0D9D43AE-7519-423E-970A-2E85ECB7CFDB}"/>
    <cellStyle name="Note 15 5 2 2" xfId="19139" xr:uid="{9F4EB45D-B2A7-4F37-82B8-2FC1108B2C12}"/>
    <cellStyle name="Note 15 5 2 3" xfId="29988" xr:uid="{32A24332-6C4C-40BA-A5AF-7E29248C19D0}"/>
    <cellStyle name="Note 15 5 2 4" xfId="35894" xr:uid="{C24699E2-A3A0-4CD3-B1AE-79F94BCFA530}"/>
    <cellStyle name="Note 15 5 2 5" xfId="45262" xr:uid="{8F86FE6B-D65B-4293-8EA5-6B85A32420E8}"/>
    <cellStyle name="Note 15 5 3" xfId="16083" xr:uid="{766D0C42-02E2-4458-9A88-2B45AA67B922}"/>
    <cellStyle name="Note 15 5 4" xfId="26932" xr:uid="{6142E847-3595-4B89-B0CB-3884D7973611}"/>
    <cellStyle name="Note 15 5 5" xfId="33352" xr:uid="{64E9767D-3106-4E6D-A693-E16C2B074186}"/>
    <cellStyle name="Note 15 5 6" xfId="42206" xr:uid="{0097E095-4A42-4A79-A834-1B76A8ECD830}"/>
    <cellStyle name="Note 15 6" xfId="5007" xr:uid="{B284695B-6578-4467-8BD5-A532332BDADC}"/>
    <cellStyle name="Note 15 6 2" xfId="8063" xr:uid="{BA668500-322C-45D7-B414-9CE233EC281D}"/>
    <cellStyle name="Note 15 6 2 2" xfId="19501" xr:uid="{7103B044-91D8-4BEC-B6B0-E6BE332CA7C4}"/>
    <cellStyle name="Note 15 6 2 3" xfId="30350" xr:uid="{2FB4CB65-696C-45AF-B212-029D6B06782A}"/>
    <cellStyle name="Note 15 6 2 4" xfId="45624" xr:uid="{23F1CF72-78E5-4320-916D-28045B654718}"/>
    <cellStyle name="Note 15 6 3" xfId="16445" xr:uid="{D447A9D8-B1D2-4EA8-B12D-7FFBCEA339EB}"/>
    <cellStyle name="Note 15 6 4" xfId="27294" xr:uid="{68254494-916F-4C53-AAA4-6C5285D698F3}"/>
    <cellStyle name="Note 15 6 5" xfId="42568" xr:uid="{CEEF1354-F56F-40A0-A441-07EB2F2B1640}"/>
    <cellStyle name="Note 15 7" xfId="5358" xr:uid="{EFEA1982-0E6A-4494-A09D-E02E601622DE}"/>
    <cellStyle name="Note 15 7 2" xfId="16796" xr:uid="{BBBBDA4B-10F8-44FF-8F57-AEB17BFEB2C2}"/>
    <cellStyle name="Note 15 7 3" xfId="27645" xr:uid="{AD01F2E7-98C0-4721-AD10-B495F42EAD13}"/>
    <cellStyle name="Note 15 7 4" xfId="42919" xr:uid="{72AE3E9E-B918-4360-A087-6D542B4C4073}"/>
    <cellStyle name="Note 15 8" xfId="13740" xr:uid="{3A9D623C-0225-42DF-B42D-EBF2E132744F}"/>
    <cellStyle name="Note 15 9" xfId="24589" xr:uid="{73C7C1BC-DA3E-4D73-95F7-884E3FC2EB15}"/>
    <cellStyle name="Note 16" xfId="1152" xr:uid="{EF7C535D-CBCB-4FEE-A3AB-06F1D3AFB66D}"/>
    <cellStyle name="Note 16 10" xfId="30679" xr:uid="{38636176-D329-4404-9C5A-78CA1ED7E95B}"/>
    <cellStyle name="Note 16 11" xfId="39864" xr:uid="{6561C6B4-8C7B-458A-877F-C0B35792638B}"/>
    <cellStyle name="Note 16 2" xfId="2613" xr:uid="{E6FEBC00-432F-4972-9CB4-088B33D2771A}"/>
    <cellStyle name="Note 16 2 2" xfId="3594" xr:uid="{66625197-E265-4AFC-AB95-5E4009DB212B}"/>
    <cellStyle name="Note 16 2 2 2" xfId="6832" xr:uid="{212AF73A-7946-410F-A095-1BAEF48337E4}"/>
    <cellStyle name="Note 16 2 2 2 2" xfId="12877" xr:uid="{EAD2004A-E0F0-4EA6-873F-23B615860FEC}"/>
    <cellStyle name="Note 16 2 2 2 2 2" xfId="23745" xr:uid="{F754B050-9B36-440E-8ABB-8D046CEE9E65}"/>
    <cellStyle name="Note 16 2 2 2 2 3" xfId="39469" xr:uid="{5624BBBF-4CED-4010-B243-59C1E978F500}"/>
    <cellStyle name="Note 16 2 2 2 3" xfId="12878" xr:uid="{FD2EFE47-CA83-4841-A659-110C6C5872D0}"/>
    <cellStyle name="Note 16 2 2 2 3 2" xfId="23746" xr:uid="{65013E75-7044-4C51-935F-D3E80169738B}"/>
    <cellStyle name="Note 16 2 2 2 3 3" xfId="35500" xr:uid="{4376AF5A-E921-4238-9BEB-E2856E401E10}"/>
    <cellStyle name="Note 16 2 2 2 4" xfId="18270" xr:uid="{5D4902CE-FD3A-4568-8343-12245C522F9B}"/>
    <cellStyle name="Note 16 2 2 2 5" xfId="29119" xr:uid="{450FF685-8280-4600-8D84-A2403E44C03F}"/>
    <cellStyle name="Note 16 2 2 2 6" xfId="33359" xr:uid="{B650B3A2-9B89-44DA-81A9-819071C1B310}"/>
    <cellStyle name="Note 16 2 2 2 7" xfId="44393" xr:uid="{2F7D933A-CA9D-4091-AEAB-1220686AC808}"/>
    <cellStyle name="Note 16 2 2 3" xfId="12879" xr:uid="{E886A0ED-E253-40FB-ADEC-97A378FF5773}"/>
    <cellStyle name="Note 16 2 2 3 2" xfId="23747" xr:uid="{A246997B-649F-442E-95CC-B016F7EF3294}"/>
    <cellStyle name="Note 16 2 2 3 3" xfId="37489" xr:uid="{777913A4-5887-4BAE-ACF9-46612D5275E6}"/>
    <cellStyle name="Note 16 2 2 4" xfId="15214" xr:uid="{D81C60A3-0A75-4318-891E-7F0E27188705}"/>
    <cellStyle name="Note 16 2 2 5" xfId="26063" xr:uid="{30A86AAB-D134-4861-822A-36C8EED87630}"/>
    <cellStyle name="Note 16 2 2 6" xfId="32213" xr:uid="{B665739C-D866-420D-827A-486457E0FF9C}"/>
    <cellStyle name="Note 16 2 2 7" xfId="41337" xr:uid="{9744513C-EF9A-4CC3-9267-59C8CE880FBA}"/>
    <cellStyle name="Note 16 2 3" xfId="5852" xr:uid="{FF538A76-86BE-4B6E-9DF5-95A014B60093}"/>
    <cellStyle name="Note 16 2 3 2" xfId="12880" xr:uid="{5B9AC418-E218-4A77-87A7-D9416D6A2675}"/>
    <cellStyle name="Note 16 2 3 2 2" xfId="23748" xr:uid="{F32B66BB-BD88-4F4C-8480-8FCBA9FEDEC4}"/>
    <cellStyle name="Note 16 2 3 2 3" xfId="38358" xr:uid="{4B750295-6525-46A0-A502-D59A0CB22D4E}"/>
    <cellStyle name="Note 16 2 3 3" xfId="12881" xr:uid="{C1D691CC-4C5A-489E-8D1F-3D2CDF10F588}"/>
    <cellStyle name="Note 16 2 3 3 2" xfId="23749" xr:uid="{EE5DF47F-2E92-4571-B291-1EC9653B4EF7}"/>
    <cellStyle name="Note 16 2 3 3 3" xfId="34393" xr:uid="{83EB0A09-E21B-42F7-B3B4-252F0C8C3F54}"/>
    <cellStyle name="Note 16 2 3 4" xfId="17290" xr:uid="{F842C512-05CC-470F-8302-99F7541BF0B6}"/>
    <cellStyle name="Note 16 2 3 5" xfId="28139" xr:uid="{87CBF321-7CCA-440F-A440-1E52FC7E0A33}"/>
    <cellStyle name="Note 16 2 3 6" xfId="33358" xr:uid="{D68FC322-BEC6-4E6F-B1FD-A7FA655DF6EE}"/>
    <cellStyle name="Note 16 2 3 7" xfId="43413" xr:uid="{A44514E2-4FED-4CE4-81F0-10F6C677B319}"/>
    <cellStyle name="Note 16 2 4" xfId="12882" xr:uid="{85BD9881-91DA-4260-BD6E-136CA0FDD23D}"/>
    <cellStyle name="Note 16 2 4 2" xfId="23750" xr:uid="{A3AFB4A8-1301-448F-AE7B-4BE201FFB72F}"/>
    <cellStyle name="Note 16 2 4 3" xfId="36376" xr:uid="{EDC6BFCC-AE72-495C-8191-C694DA2F7048}"/>
    <cellStyle name="Note 16 2 5" xfId="14234" xr:uid="{E9FED15A-961C-4AE9-A8E5-CFFFB379546D}"/>
    <cellStyle name="Note 16 2 6" xfId="25083" xr:uid="{6C7F69D6-1423-4E05-ABCF-688F5AA70BB7}"/>
    <cellStyle name="Note 16 2 7" xfId="31233" xr:uid="{EAB66FDB-6041-448E-A753-B8E242A5732B}"/>
    <cellStyle name="Note 16 2 8" xfId="40357" xr:uid="{EAEDA60D-A9EF-4CB8-A1FA-E3999670A79C}"/>
    <cellStyle name="Note 16 3" xfId="3101" xr:uid="{2B199DEC-6C8D-4B83-B4EC-3E684833E037}"/>
    <cellStyle name="Note 16 3 2" xfId="6339" xr:uid="{17C82A6F-9CEA-4CB2-8EBD-731676F8FECD}"/>
    <cellStyle name="Note 16 3 2 2" xfId="12883" xr:uid="{789E9ED6-2C0C-43DF-96B7-77A1322F5880}"/>
    <cellStyle name="Note 16 3 2 2 2" xfId="23751" xr:uid="{E340F31D-33BD-4C00-AACF-ABC247105997}"/>
    <cellStyle name="Note 16 3 2 2 3" xfId="39470" xr:uid="{BCC11CAE-663E-48FD-A356-FD9E55A3E0AE}"/>
    <cellStyle name="Note 16 3 2 3" xfId="12884" xr:uid="{6F5129A0-7150-43C9-96FC-6440FA1E3156}"/>
    <cellStyle name="Note 16 3 2 3 2" xfId="23752" xr:uid="{36E4CD63-BCD9-4733-8750-7D623482034F}"/>
    <cellStyle name="Note 16 3 2 3 3" xfId="35501" xr:uid="{E5E36519-7CB3-41B0-A256-3752B6CAE626}"/>
    <cellStyle name="Note 16 3 2 4" xfId="17777" xr:uid="{588A27BA-19F6-4B88-AC56-B02E93A514C8}"/>
    <cellStyle name="Note 16 3 2 5" xfId="28626" xr:uid="{CCD3F4B3-585B-46B6-A6C2-44C514B0FE61}"/>
    <cellStyle name="Note 16 3 2 6" xfId="33360" xr:uid="{AE3E5A2B-DF54-425D-A3EC-673037AC72A4}"/>
    <cellStyle name="Note 16 3 2 7" xfId="43900" xr:uid="{DEAC6EEB-DB90-48EA-AF5E-F9B483D1023B}"/>
    <cellStyle name="Note 16 3 3" xfId="12885" xr:uid="{46355279-1876-4275-983B-14407F48FA30}"/>
    <cellStyle name="Note 16 3 3 2" xfId="23753" xr:uid="{749DA0B7-D6AD-4D61-8F08-2E8C5DA0A68D}"/>
    <cellStyle name="Note 16 3 3 3" xfId="37490" xr:uid="{FDA48808-43ED-476C-8E21-D19D173AE90D}"/>
    <cellStyle name="Note 16 3 4" xfId="14721" xr:uid="{A2A16FDF-9E62-41EB-AEB4-AF0495B26721}"/>
    <cellStyle name="Note 16 3 5" xfId="25570" xr:uid="{E9FE5A58-1ED3-4C4D-A746-AEE6C19F3A0C}"/>
    <cellStyle name="Note 16 3 6" xfId="31720" xr:uid="{F0EC49E8-D194-48BA-A488-2824DED84665}"/>
    <cellStyle name="Note 16 3 7" xfId="40844" xr:uid="{B07DC59D-0226-441E-A29A-B60964A2CCF6}"/>
    <cellStyle name="Note 16 4" xfId="4106" xr:uid="{E9241EEA-E31C-4D95-987F-9D5CDA176860}"/>
    <cellStyle name="Note 16 4 2" xfId="7337" xr:uid="{2B6A41CF-B333-400B-8AD4-6B89779C3EB7}"/>
    <cellStyle name="Note 16 4 2 2" xfId="18775" xr:uid="{2C700220-034C-487F-9B27-8906F888669C}"/>
    <cellStyle name="Note 16 4 2 3" xfId="29624" xr:uid="{6E5E73CE-DFEE-4723-A3BE-24AD78FAF3B8}"/>
    <cellStyle name="Note 16 4 2 4" xfId="37878" xr:uid="{CBD0D5E1-DD49-4EFD-8FD6-65E69B219F7E}"/>
    <cellStyle name="Note 16 4 2 5" xfId="44898" xr:uid="{0CAD04DA-CEF3-42FA-A3CA-A0101143BEEA}"/>
    <cellStyle name="Note 16 4 3" xfId="12886" xr:uid="{0DEEF2EF-4766-4DD7-B1E4-5DDB59741FFB}"/>
    <cellStyle name="Note 16 4 3 2" xfId="23754" xr:uid="{1A7144D7-7258-43A5-861E-C0726B479D67}"/>
    <cellStyle name="Note 16 4 3 3" xfId="33925" xr:uid="{1685E9E4-7D24-4476-8A51-F7C1AA411921}"/>
    <cellStyle name="Note 16 4 4" xfId="15719" xr:uid="{FBE42B67-7E69-4659-BF80-7B577D7C9BB6}"/>
    <cellStyle name="Note 16 4 5" xfId="26568" xr:uid="{9338597A-2E33-412F-89DE-C6EF95986403}"/>
    <cellStyle name="Note 16 4 6" xfId="33361" xr:uid="{CEB2806E-6298-44F5-B1C3-0FFF7E1D79F5}"/>
    <cellStyle name="Note 16 4 7" xfId="41842" xr:uid="{43B78983-E40F-452F-A5D6-2EB224D62525}"/>
    <cellStyle name="Note 16 5" xfId="4646" xr:uid="{C4ACE63D-7ED0-4C3B-97FC-BA994A0149D9}"/>
    <cellStyle name="Note 16 5 2" xfId="7702" xr:uid="{ABE8825A-470C-465B-A7C9-7AC3F7108125}"/>
    <cellStyle name="Note 16 5 2 2" xfId="19140" xr:uid="{9BC64ED4-5F42-40F4-BD77-BAD7629C2123}"/>
    <cellStyle name="Note 16 5 2 3" xfId="29989" xr:uid="{7726D0A4-4DCB-46BD-B817-ED8FEF30EB7B}"/>
    <cellStyle name="Note 16 5 2 4" xfId="35895" xr:uid="{E950634F-3671-4AED-953D-F1211BD7B6D5}"/>
    <cellStyle name="Note 16 5 2 5" xfId="45263" xr:uid="{5B096019-8D8C-4C72-91E7-779A7681DF3A}"/>
    <cellStyle name="Note 16 5 3" xfId="16084" xr:uid="{177D3320-2CC7-434D-B4F8-273B73BB2D2E}"/>
    <cellStyle name="Note 16 5 4" xfId="26933" xr:uid="{CFD7AE8D-DF26-4AD3-9CA5-E3381CEB2D89}"/>
    <cellStyle name="Note 16 5 5" xfId="33357" xr:uid="{B021B6F2-207A-4402-82A3-75CADDE13C8C}"/>
    <cellStyle name="Note 16 5 6" xfId="42207" xr:uid="{372F6D34-E70F-4D6C-B2AE-7B571820A315}"/>
    <cellStyle name="Note 16 6" xfId="5008" xr:uid="{0D29677E-B1D2-485D-AA48-7A669ED12981}"/>
    <cellStyle name="Note 16 6 2" xfId="8064" xr:uid="{F8FBF052-A3B8-472F-8D86-58C5A35782E0}"/>
    <cellStyle name="Note 16 6 2 2" xfId="19502" xr:uid="{B2D319A5-C351-4E6E-A531-DC9388861B27}"/>
    <cellStyle name="Note 16 6 2 3" xfId="30351" xr:uid="{5D089F7C-43CA-4968-9FBE-8C1AC08536E3}"/>
    <cellStyle name="Note 16 6 2 4" xfId="45625" xr:uid="{8FE62294-4513-4EFA-9C19-ADDFCFB1DC1D}"/>
    <cellStyle name="Note 16 6 3" xfId="16446" xr:uid="{063C40CC-56F0-4158-BC23-F2B797B853BF}"/>
    <cellStyle name="Note 16 6 4" xfId="27295" xr:uid="{7A52C615-088D-44BA-AFE2-56FD7C1F733D}"/>
    <cellStyle name="Note 16 6 5" xfId="42569" xr:uid="{39A5E727-974B-49F9-9BF2-35B714551B2D}"/>
    <cellStyle name="Note 16 7" xfId="5359" xr:uid="{1AD2FD7F-D5F4-410E-81E4-78C58B2D7CA1}"/>
    <cellStyle name="Note 16 7 2" xfId="16797" xr:uid="{33C16C13-2567-42E0-A1EC-989F88EBE5C3}"/>
    <cellStyle name="Note 16 7 3" xfId="27646" xr:uid="{D91F29DE-A50B-47D4-96E9-93AD04DAD04D}"/>
    <cellStyle name="Note 16 7 4" xfId="42920" xr:uid="{230C02B4-198C-4023-993F-9286ADA31AF2}"/>
    <cellStyle name="Note 16 8" xfId="13741" xr:uid="{B8AC6BD5-3A07-4E3E-B5DD-3C40EABB380C}"/>
    <cellStyle name="Note 16 9" xfId="24590" xr:uid="{4E86C7DE-3154-40C5-B335-A057D34AA54E}"/>
    <cellStyle name="Note 17" xfId="2171" xr:uid="{C0263ABD-A000-41DE-A630-281202537C46}"/>
    <cellStyle name="Note 18" xfId="2172" xr:uid="{EA4908D6-1606-4C4F-80E0-CBB5E7359444}"/>
    <cellStyle name="Note 19" xfId="2173" xr:uid="{0C48BC9D-8CBF-46A3-85F3-4167299067C1}"/>
    <cellStyle name="Note 2" xfId="1153" xr:uid="{332CB1BC-72A8-485F-91AE-5B2FC4665042}"/>
    <cellStyle name="Note 2 10" xfId="5009" xr:uid="{AF68D49C-CFFC-4E43-A311-749E0651494A}"/>
    <cellStyle name="Note 2 10 2" xfId="8065" xr:uid="{CF9FCFED-F6D3-4309-90F0-62CC5BCF2626}"/>
    <cellStyle name="Note 2 10 2 2" xfId="19503" xr:uid="{39E471E8-2610-4696-A99C-D6E50D9D5B50}"/>
    <cellStyle name="Note 2 10 2 3" xfId="30352" xr:uid="{80E4800A-87C9-4BD3-A7C0-BCDA1FF4517A}"/>
    <cellStyle name="Note 2 10 2 4" xfId="45626" xr:uid="{8A3EC2F0-F272-4C6D-8256-3302EC7C1313}"/>
    <cellStyle name="Note 2 10 3" xfId="16447" xr:uid="{0DAF4422-9C94-40F4-A7E1-5C698DD4C3BE}"/>
    <cellStyle name="Note 2 10 4" xfId="27296" xr:uid="{0D662306-DB63-4C33-9F63-95B9FE871360}"/>
    <cellStyle name="Note 2 10 5" xfId="42570" xr:uid="{205FD9F5-6633-4E8B-B6B0-2BEB8EAC0E00}"/>
    <cellStyle name="Note 2 11" xfId="5360" xr:uid="{CDB4B06E-D88D-4DFE-9B3D-151748ACD7FC}"/>
    <cellStyle name="Note 2 11 2" xfId="16798" xr:uid="{76C17478-AB4F-4028-A219-AA0AF86B2FBF}"/>
    <cellStyle name="Note 2 11 3" xfId="27647" xr:uid="{487A9FF8-8D72-46D5-84B0-44551EA8A50A}"/>
    <cellStyle name="Note 2 11 4" xfId="42921" xr:uid="{F687B323-52EC-4376-A773-D56951369AE4}"/>
    <cellStyle name="Note 2 12" xfId="8427" xr:uid="{9AD2BF10-8D44-4E0D-8CE0-2555EE99FF86}"/>
    <cellStyle name="Note 2 13" xfId="13742" xr:uid="{CF90AAEA-547E-4C00-8D95-209F5C78BBFA}"/>
    <cellStyle name="Note 2 14" xfId="24591" xr:uid="{08F12A1B-51F3-402D-A6ED-53796583C80B}"/>
    <cellStyle name="Note 2 15" xfId="30494" xr:uid="{605E565D-B8D4-4517-BCDF-679F7E2CCEDD}"/>
    <cellStyle name="Note 2 16" xfId="39865" xr:uid="{4D9FFCD9-DAF9-4401-93E7-19641CF821DC}"/>
    <cellStyle name="Note 2 2" xfId="1154" xr:uid="{8FB9D844-A26D-4344-AAA2-2DFD69FE886A}"/>
    <cellStyle name="Note 2 3" xfId="1155" xr:uid="{C344C3D5-C0F0-4CB0-8132-823A75EAD27E}"/>
    <cellStyle name="Note 2 4" xfId="2174" xr:uid="{FE85EF88-5253-40D5-8A38-7CDEE3856078}"/>
    <cellStyle name="Note 2 5" xfId="2175" xr:uid="{F745E7FF-35D0-4BC1-A88E-2C6F3907D684}"/>
    <cellStyle name="Note 2 6" xfId="2614" xr:uid="{04C31AD4-12D0-4C7E-8BBD-FABF2252C52A}"/>
    <cellStyle name="Note 2 6 2" xfId="3595" xr:uid="{5892C4B0-976A-4228-926F-32DD6848AD82}"/>
    <cellStyle name="Note 2 6 2 2" xfId="6833" xr:uid="{9EAEE0CE-CB81-43C6-AF57-BF4E1620861A}"/>
    <cellStyle name="Note 2 6 2 2 2" xfId="12887" xr:uid="{0D7A1BB0-02E7-4D41-A59B-DE3A4C9B4EB2}"/>
    <cellStyle name="Note 2 6 2 2 2 2" xfId="23755" xr:uid="{35277546-FC00-47DD-8E17-ABD1E09FF59E}"/>
    <cellStyle name="Note 2 6 2 2 2 3" xfId="39471" xr:uid="{39DD70FE-A7F6-4A5B-928A-D3B50ABA587C}"/>
    <cellStyle name="Note 2 6 2 2 3" xfId="12888" xr:uid="{F103A211-74B6-4412-AC23-9A43B0354906}"/>
    <cellStyle name="Note 2 6 2 2 3 2" xfId="23756" xr:uid="{3FD6CCDE-EA12-4EDE-A307-E4BA5B13EF46}"/>
    <cellStyle name="Note 2 6 2 2 3 3" xfId="35502" xr:uid="{E39E7243-73EE-4B15-BFA6-FD4919D78A5B}"/>
    <cellStyle name="Note 2 6 2 2 4" xfId="18271" xr:uid="{434009ED-844F-41E8-ADA8-156846CB5310}"/>
    <cellStyle name="Note 2 6 2 2 5" xfId="29120" xr:uid="{31A3B499-EAEF-4394-8FB7-85B088BE8120}"/>
    <cellStyle name="Note 2 6 2 2 6" xfId="33364" xr:uid="{3D3ED961-DEF4-4BE9-9184-D690A1D3E494}"/>
    <cellStyle name="Note 2 6 2 2 7" xfId="44394" xr:uid="{C5F24CBF-FF3E-4F61-9635-7DF80B2E9B34}"/>
    <cellStyle name="Note 2 6 2 3" xfId="12889" xr:uid="{8EB183F7-CD1F-4074-AF01-C0853E69D37A}"/>
    <cellStyle name="Note 2 6 2 3 2" xfId="23757" xr:uid="{C912D833-44ED-4760-955E-47D198D36779}"/>
    <cellStyle name="Note 2 6 2 3 3" xfId="37491" xr:uid="{A8226941-AEDF-4EAD-B9AC-8882EA69415D}"/>
    <cellStyle name="Note 2 6 2 4" xfId="15215" xr:uid="{51CF012E-876F-4D0E-B349-0871FFBCC032}"/>
    <cellStyle name="Note 2 6 2 5" xfId="26064" xr:uid="{B56D1131-BF55-48FF-8054-AE622DF1507F}"/>
    <cellStyle name="Note 2 6 2 6" xfId="32214" xr:uid="{48AF22BA-BE06-4ED6-B6FE-94924713B98E}"/>
    <cellStyle name="Note 2 6 2 7" xfId="41338" xr:uid="{46C48ADE-BFC8-4CE6-A81F-292EA3971B3B}"/>
    <cellStyle name="Note 2 6 3" xfId="5853" xr:uid="{4C6F9381-869B-4509-B064-5106D40DF655}"/>
    <cellStyle name="Note 2 6 3 2" xfId="12890" xr:uid="{DEE13BF6-4244-43E4-8C27-1E58DB821F9F}"/>
    <cellStyle name="Note 2 6 3 2 2" xfId="23758" xr:uid="{775DE2CA-2546-476E-B640-652AC49352BA}"/>
    <cellStyle name="Note 2 6 3 2 3" xfId="38359" xr:uid="{B5926561-C8CE-4F52-9BA7-4F3C48BC6186}"/>
    <cellStyle name="Note 2 6 3 3" xfId="12891" xr:uid="{DCD0DB11-9BE4-405D-96B8-9BE2591ADA5C}"/>
    <cellStyle name="Note 2 6 3 3 2" xfId="23759" xr:uid="{CC2393F9-168C-48F3-A356-E1CA8B47E395}"/>
    <cellStyle name="Note 2 6 3 3 3" xfId="34394" xr:uid="{BFDCB330-DB14-4AE1-8A9F-ACFD1C025879}"/>
    <cellStyle name="Note 2 6 3 4" xfId="17291" xr:uid="{55D0B28C-EBDF-405A-87A1-FFE006A0CFCC}"/>
    <cellStyle name="Note 2 6 3 5" xfId="28140" xr:uid="{103088F1-94B2-4D7C-AA69-3E146C2725B1}"/>
    <cellStyle name="Note 2 6 3 6" xfId="33363" xr:uid="{A0CB1180-AC9E-41B0-86A8-4D29B41D3C00}"/>
    <cellStyle name="Note 2 6 3 7" xfId="43414" xr:uid="{E76B6130-F435-493F-8DE1-025154A3E7B7}"/>
    <cellStyle name="Note 2 6 4" xfId="12892" xr:uid="{8F3F43E1-FFC1-416E-BD4F-24C37B5E6A8D}"/>
    <cellStyle name="Note 2 6 4 2" xfId="23760" xr:uid="{D76D5895-82C6-4391-9BFE-B85BE6F254E1}"/>
    <cellStyle name="Note 2 6 4 3" xfId="36377" xr:uid="{08619DA7-64D0-498D-9E38-6422FA960614}"/>
    <cellStyle name="Note 2 6 5" xfId="14235" xr:uid="{C958A1E5-D769-414D-AECF-FF1E514EF0F6}"/>
    <cellStyle name="Note 2 6 6" xfId="25084" xr:uid="{53E7A844-2EE5-4CA1-B553-ED254D52A7EF}"/>
    <cellStyle name="Note 2 6 7" xfId="31234" xr:uid="{34DA8254-B288-4AF3-95A2-A58692384CB8}"/>
    <cellStyle name="Note 2 6 8" xfId="40358" xr:uid="{1FB01DFE-C380-4A4E-A094-6D3F0AC46A17}"/>
    <cellStyle name="Note 2 7" xfId="3102" xr:uid="{7B5FC428-C8E0-4324-A3C9-B1F02F58FD98}"/>
    <cellStyle name="Note 2 7 2" xfId="6340" xr:uid="{EC485403-0266-4388-819E-A9F33FC1B1E1}"/>
    <cellStyle name="Note 2 7 2 2" xfId="12893" xr:uid="{641C1643-BFD8-421F-993F-4EE2C039329E}"/>
    <cellStyle name="Note 2 7 2 2 2" xfId="23761" xr:uid="{FD549DF2-EACB-4879-BD71-9DCDD312DDAB}"/>
    <cellStyle name="Note 2 7 2 2 3" xfId="39472" xr:uid="{F203E023-2E9E-4651-BC14-AE951E2D0843}"/>
    <cellStyle name="Note 2 7 2 3" xfId="12894" xr:uid="{E425F439-C37E-4E3F-84A6-7BA6274FC0C3}"/>
    <cellStyle name="Note 2 7 2 3 2" xfId="23762" xr:uid="{38BC1E3A-6CF0-46C2-A891-00FA6E191CF5}"/>
    <cellStyle name="Note 2 7 2 3 3" xfId="35503" xr:uid="{5A8B3C6B-29F3-4035-8889-D56A8E5A11A5}"/>
    <cellStyle name="Note 2 7 2 4" xfId="17778" xr:uid="{DB2CD545-F2C3-48B7-A58F-B01FF49E941D}"/>
    <cellStyle name="Note 2 7 2 5" xfId="28627" xr:uid="{2B3CF778-14D2-45B4-B435-A8824383EC5A}"/>
    <cellStyle name="Note 2 7 2 6" xfId="33365" xr:uid="{27B8B54B-0751-427E-BB85-122F53ABA348}"/>
    <cellStyle name="Note 2 7 2 7" xfId="43901" xr:uid="{0C4ED9FE-C42B-4FB6-A01A-A5BE29FAA5DE}"/>
    <cellStyle name="Note 2 7 3" xfId="12895" xr:uid="{32CDBBF3-0565-47F9-9267-02A9C3043D1B}"/>
    <cellStyle name="Note 2 7 3 2" xfId="23763" xr:uid="{9F3CD1EC-5D0B-4068-9BE1-98515B5A11E0}"/>
    <cellStyle name="Note 2 7 3 3" xfId="37492" xr:uid="{B4F49511-0E33-44D2-B877-7BA1DDDF234F}"/>
    <cellStyle name="Note 2 7 4" xfId="14722" xr:uid="{97592252-B0B1-439D-B119-283282C906CF}"/>
    <cellStyle name="Note 2 7 5" xfId="25571" xr:uid="{1E30AF29-C4B5-42E0-B177-D8A3948E0B72}"/>
    <cellStyle name="Note 2 7 6" xfId="31721" xr:uid="{78875E41-43FA-409D-8FFC-57703A7B1744}"/>
    <cellStyle name="Note 2 7 7" xfId="40845" xr:uid="{611C4AFE-62C2-4828-8BB9-279A8A10D281}"/>
    <cellStyle name="Note 2 8" xfId="4107" xr:uid="{322129B6-F348-40E4-AC55-A86E215DC500}"/>
    <cellStyle name="Note 2 8 2" xfId="7338" xr:uid="{0B07F0E7-673C-47DE-A37F-C41031278ECB}"/>
    <cellStyle name="Note 2 8 2 2" xfId="18776" xr:uid="{01F60BFB-7BF0-4949-A963-694F080D0280}"/>
    <cellStyle name="Note 2 8 2 3" xfId="29625" xr:uid="{CCF3B423-BB16-4D98-B9A9-98B856AA0E99}"/>
    <cellStyle name="Note 2 8 2 4" xfId="37574" xr:uid="{BBAB1786-0B52-4085-AE0C-0B224ECD007E}"/>
    <cellStyle name="Note 2 8 2 5" xfId="44899" xr:uid="{85DEE323-B734-419C-9D40-0405F4EA198A}"/>
    <cellStyle name="Note 2 8 3" xfId="12896" xr:uid="{FB01FBD9-FC88-4FB6-8E76-ADCEC4E5D0BC}"/>
    <cellStyle name="Note 2 8 3 2" xfId="23764" xr:uid="{2A964181-EEF5-4E74-ABFD-B79154D562CF}"/>
    <cellStyle name="Note 2 8 3 3" xfId="33788" xr:uid="{FA70BE84-C29F-43AF-B757-EF6C8FC721AB}"/>
    <cellStyle name="Note 2 8 4" xfId="15720" xr:uid="{D1584A5D-282F-4F53-99D2-7D0F934E4C70}"/>
    <cellStyle name="Note 2 8 5" xfId="26569" xr:uid="{B71EE6E9-08E6-4EE9-A620-DEA77390ADA9}"/>
    <cellStyle name="Note 2 8 6" xfId="33366" xr:uid="{846A8A54-0DE2-499D-86BB-EB20AA7C6B49}"/>
    <cellStyle name="Note 2 8 7" xfId="41843" xr:uid="{6EC46E98-76AA-4BC1-B75C-DCC512CF3F95}"/>
    <cellStyle name="Note 2 9" xfId="4647" xr:uid="{BF479F28-58F6-45DD-B961-2CE893F84DF7}"/>
    <cellStyle name="Note 2 9 2" xfId="7703" xr:uid="{885B9C80-C1BF-4A5D-8079-2CC4AF0EF075}"/>
    <cellStyle name="Note 2 9 2 2" xfId="19141" xr:uid="{4FCCEF01-A501-4740-8B25-6966BDCF0C0C}"/>
    <cellStyle name="Note 2 9 2 3" xfId="29990" xr:uid="{6C3F5F7D-DF2E-47BA-A61C-D2C8755F22FA}"/>
    <cellStyle name="Note 2 9 2 4" xfId="35593" xr:uid="{E6BD6AE8-8108-416B-ADC9-0192663F047A}"/>
    <cellStyle name="Note 2 9 2 5" xfId="45264" xr:uid="{E635AC03-AB58-46A4-820D-EA4F757A1FC9}"/>
    <cellStyle name="Note 2 9 3" xfId="16085" xr:uid="{0C389035-7423-45E0-B4EE-D7736B96D72A}"/>
    <cellStyle name="Note 2 9 4" xfId="26934" xr:uid="{C0248FB4-01C9-47BA-98BB-A628802B41FF}"/>
    <cellStyle name="Note 2 9 5" xfId="33362" xr:uid="{4B38BA21-737F-4365-9776-FC2662E3899F}"/>
    <cellStyle name="Note 2 9 6" xfId="42208" xr:uid="{1F21A817-F58A-4AB6-91BF-7F5B674F8E90}"/>
    <cellStyle name="Note 20" xfId="2176" xr:uid="{ADF23030-8924-4E30-9336-B12C3D274632}"/>
    <cellStyle name="Note 21" xfId="2177" xr:uid="{206EA64E-830A-47C3-9146-9537D8F69D5A}"/>
    <cellStyle name="Note 22" xfId="2178" xr:uid="{D0F96462-A892-49E2-8EC1-D7069E82CFED}"/>
    <cellStyle name="Note 22 2" xfId="2765" xr:uid="{07EBFF43-DBCF-4BCB-B559-5F288B6AF68A}"/>
    <cellStyle name="Note 22 2 2" xfId="3745" xr:uid="{43F8CBDE-B225-4354-8B15-0F85A0606F08}"/>
    <cellStyle name="Note 22 2 2 2" xfId="6983" xr:uid="{6BF6579F-FAFE-439C-A266-30A545841EE7}"/>
    <cellStyle name="Note 22 2 2 2 2" xfId="12897" xr:uid="{4EA10F21-019A-4150-BBD0-818DDAA58F96}"/>
    <cellStyle name="Note 22 2 2 2 2 2" xfId="23765" xr:uid="{E59657E3-4D57-4B2F-97FB-3DD1B86C9D6F}"/>
    <cellStyle name="Note 22 2 2 2 2 3" xfId="39474" xr:uid="{0E6A157D-98E4-4A49-8FB7-410AA179399B}"/>
    <cellStyle name="Note 22 2 2 2 3" xfId="12898" xr:uid="{1301339E-8A9C-4F37-AD52-E31E20F7BEDC}"/>
    <cellStyle name="Note 22 2 2 2 3 2" xfId="23766" xr:uid="{325A8CC5-5C28-402F-AC76-7E1C96DC1E0C}"/>
    <cellStyle name="Note 22 2 2 2 3 3" xfId="35505" xr:uid="{568C2948-BFD0-437D-AD80-224220DC5FEC}"/>
    <cellStyle name="Note 22 2 2 2 4" xfId="18421" xr:uid="{285EF372-9FED-423D-888A-D06EF86BD0EF}"/>
    <cellStyle name="Note 22 2 2 2 5" xfId="29270" xr:uid="{59C76113-6133-453A-8ED3-BF9CACD7D362}"/>
    <cellStyle name="Note 22 2 2 2 6" xfId="33369" xr:uid="{C777002D-6D88-4F7C-A014-81045BF19BD2}"/>
    <cellStyle name="Note 22 2 2 2 7" xfId="44544" xr:uid="{0B224BFE-761B-4704-8375-DCBAF60BA415}"/>
    <cellStyle name="Note 22 2 2 3" xfId="12899" xr:uid="{1399CC83-FA0B-4716-ACE1-263555128A0A}"/>
    <cellStyle name="Note 22 2 2 3 2" xfId="23767" xr:uid="{AD8049E2-3BFF-446D-838F-AED1A0835985}"/>
    <cellStyle name="Note 22 2 2 3 3" xfId="37494" xr:uid="{D0CF25B1-16FC-4D06-B4F6-8F655F7CC549}"/>
    <cellStyle name="Note 22 2 2 4" xfId="15365" xr:uid="{E575F53B-17C6-48F2-A2DB-3AF0F68BD73A}"/>
    <cellStyle name="Note 22 2 2 5" xfId="26214" xr:uid="{B37885FC-433E-4820-91C2-750C80706555}"/>
    <cellStyle name="Note 22 2 2 6" xfId="32364" xr:uid="{00A9556A-F115-476E-9C87-5B15C70E89E5}"/>
    <cellStyle name="Note 22 2 2 7" xfId="41488" xr:uid="{BC76F72B-B307-41C4-9E4C-9A03A315FC2C}"/>
    <cellStyle name="Note 22 2 3" xfId="6003" xr:uid="{BCC30866-163A-4024-BF3C-BC07171240D0}"/>
    <cellStyle name="Note 22 2 3 2" xfId="12900" xr:uid="{C51EEE00-97BC-48C8-867D-86B94A1E42BF}"/>
    <cellStyle name="Note 22 2 3 2 2" xfId="23768" xr:uid="{9BA32147-EF8F-4E40-9C97-5254950E83EC}"/>
    <cellStyle name="Note 22 2 3 2 3" xfId="39473" xr:uid="{3F480BE6-4BC4-4F7F-BA82-6EC0B3A5A507}"/>
    <cellStyle name="Note 22 2 3 3" xfId="12901" xr:uid="{59DE4D6B-D157-40E0-BEFF-D38D42F9CA7F}"/>
    <cellStyle name="Note 22 2 3 3 2" xfId="23769" xr:uid="{9A7827C7-3EAD-44A5-BE21-81D28BDAD890}"/>
    <cellStyle name="Note 22 2 3 3 3" xfId="35504" xr:uid="{D297A216-918F-4D62-B9F2-186D1CD9E902}"/>
    <cellStyle name="Note 22 2 3 4" xfId="17441" xr:uid="{C809C3D2-668A-473F-8486-BA6B8DC8FAD4}"/>
    <cellStyle name="Note 22 2 3 5" xfId="28290" xr:uid="{D3E7F3ED-A5B0-47A8-8313-1CD2EADB7AA3}"/>
    <cellStyle name="Note 22 2 3 6" xfId="33368" xr:uid="{2CBC5684-17FE-41DD-B60E-8987C57838EA}"/>
    <cellStyle name="Note 22 2 3 7" xfId="43564" xr:uid="{B7D4A9AA-F93D-4758-85DB-6B25A76D7C7F}"/>
    <cellStyle name="Note 22 2 4" xfId="12902" xr:uid="{DD2EBD06-042A-4404-A26C-852C3C7ED1B3}"/>
    <cellStyle name="Note 22 2 4 2" xfId="23770" xr:uid="{8005F1F8-A8DD-4A75-8B7E-E786F13B0F9E}"/>
    <cellStyle name="Note 22 2 4 3" xfId="37493" xr:uid="{A099842B-42A2-4CC6-AAE2-45315776D24D}"/>
    <cellStyle name="Note 22 2 5" xfId="14385" xr:uid="{E2050921-0C01-4195-9DF3-3CFEF5E0DDED}"/>
    <cellStyle name="Note 22 2 6" xfId="25234" xr:uid="{307E7912-AE12-4979-8FA3-5C4B5F5ED276}"/>
    <cellStyle name="Note 22 2 7" xfId="31384" xr:uid="{8015EA74-8AC8-4945-BFB8-AAF3EF16BA4B}"/>
    <cellStyle name="Note 22 2 8" xfId="40508" xr:uid="{EA6675D6-AE16-4FDB-9C93-4CC7A203E7BF}"/>
    <cellStyle name="Note 22 3" xfId="3252" xr:uid="{F9B66B94-7BFD-471A-9EFE-DFF981F4FA0F}"/>
    <cellStyle name="Note 22 3 2" xfId="6490" xr:uid="{19D4A8C3-2211-4112-8207-8544D726561F}"/>
    <cellStyle name="Note 22 3 2 2" xfId="12903" xr:uid="{A6F17C7A-AF8F-4071-BCE1-59982A98074D}"/>
    <cellStyle name="Note 22 3 2 2 2" xfId="23771" xr:uid="{6E1624E0-3175-4B4D-8561-5C6801FCC3C2}"/>
    <cellStyle name="Note 22 3 2 2 3" xfId="39475" xr:uid="{6057037B-926D-4746-A76F-2FB2152BCA93}"/>
    <cellStyle name="Note 22 3 2 3" xfId="12904" xr:uid="{006FD529-5055-439C-B79D-1A40E2B661AB}"/>
    <cellStyle name="Note 22 3 2 3 2" xfId="23772" xr:uid="{DF47A221-6D67-41A7-BB62-63FEEFBC5122}"/>
    <cellStyle name="Note 22 3 2 3 3" xfId="35506" xr:uid="{844BAA2A-0472-49E8-9747-AA4237BF4A49}"/>
    <cellStyle name="Note 22 3 2 4" xfId="17928" xr:uid="{4DADC561-AC61-4569-B63B-2CAED14C695D}"/>
    <cellStyle name="Note 22 3 2 5" xfId="28777" xr:uid="{55DE2DB7-CAA2-48AE-A16C-FA1098E626D1}"/>
    <cellStyle name="Note 22 3 2 6" xfId="33370" xr:uid="{785080D2-53CC-4EFF-AD89-D1946C554B11}"/>
    <cellStyle name="Note 22 3 2 7" xfId="44051" xr:uid="{B9573F7B-EB01-41F9-B0A0-95A42799E237}"/>
    <cellStyle name="Note 22 3 3" xfId="12905" xr:uid="{893EE3A8-8CE8-42C7-A7C1-CF677642EE2A}"/>
    <cellStyle name="Note 22 3 3 2" xfId="23773" xr:uid="{41E1A91C-7F89-47AD-B14B-C4EE32B60535}"/>
    <cellStyle name="Note 22 3 3 3" xfId="37495" xr:uid="{C567396B-8DB7-41AE-8986-87E5C5D6B3CC}"/>
    <cellStyle name="Note 22 3 4" xfId="14872" xr:uid="{8E3671CB-186A-43D1-AB7F-DD4A24182B05}"/>
    <cellStyle name="Note 22 3 5" xfId="25721" xr:uid="{5CBF342A-8AA2-4448-803D-10AA0AF6048F}"/>
    <cellStyle name="Note 22 3 6" xfId="31871" xr:uid="{330E06DB-22F7-4D6D-B7D8-DB853EC50A10}"/>
    <cellStyle name="Note 22 3 7" xfId="40995" xr:uid="{1D669A74-B2E5-477F-9B08-B7C497841553}"/>
    <cellStyle name="Note 22 4" xfId="5510" xr:uid="{5E7D34C0-3C45-4986-AD9D-0FB360002533}"/>
    <cellStyle name="Note 22 4 2" xfId="12906" xr:uid="{DC52CC1D-1B51-4EDF-BCFD-DAFCFD210AA9}"/>
    <cellStyle name="Note 22 4 2 2" xfId="23774" xr:uid="{E7948E4B-9E82-46A6-AEC3-0C033C487344}"/>
    <cellStyle name="Note 22 4 2 3" xfId="38360" xr:uid="{5F1FED5C-A19A-4D70-9C12-E6EC7FA50680}"/>
    <cellStyle name="Note 22 4 3" xfId="12907" xr:uid="{210A44A3-18E5-4F0C-89D9-84FDFA774A0D}"/>
    <cellStyle name="Note 22 4 3 2" xfId="23775" xr:uid="{362F7086-D60E-4E64-9A9C-142671F3002D}"/>
    <cellStyle name="Note 22 4 3 3" xfId="34395" xr:uid="{F0BE2ADC-EA07-4302-A613-2883055AF7A7}"/>
    <cellStyle name="Note 22 4 4" xfId="16948" xr:uid="{43D530B6-D0C1-4673-85E7-2C5DE0119265}"/>
    <cellStyle name="Note 22 4 5" xfId="27797" xr:uid="{3FDB86BF-0851-41AE-8CE6-FBEE89983669}"/>
    <cellStyle name="Note 22 4 6" xfId="33367" xr:uid="{37C95FD1-DB21-4CE4-9FFD-3A9336FCD85C}"/>
    <cellStyle name="Note 22 4 7" xfId="43071" xr:uid="{24774BF7-FA2A-44C8-BA17-A326640CA977}"/>
    <cellStyle name="Note 22 5" xfId="12908" xr:uid="{1E94FDD9-F8F1-41CD-B062-42A1CD1D07CF}"/>
    <cellStyle name="Note 22 5 2" xfId="23776" xr:uid="{F4133DD8-D61D-4316-81BE-182CA101FB54}"/>
    <cellStyle name="Note 22 5 3" xfId="36378" xr:uid="{5161B3A9-BF4A-4259-8694-72243851EAB0}"/>
    <cellStyle name="Note 22 6" xfId="13892" xr:uid="{5063B661-1A3C-4A9D-B33A-C8B62C68F370}"/>
    <cellStyle name="Note 22 7" xfId="24741" xr:uid="{0977B00B-275C-4B6E-9414-143EF2BC824D}"/>
    <cellStyle name="Note 22 8" xfId="30894" xr:uid="{D91C848C-5C79-47AC-B476-AEC4D0ABD8B5}"/>
    <cellStyle name="Note 22 9" xfId="40015" xr:uid="{466710EC-5F57-4029-873C-E91F96542345}"/>
    <cellStyle name="Note 23" xfId="8257" xr:uid="{EABC3035-093B-4060-BEBC-74C7155D3A10}"/>
    <cellStyle name="Note 24" xfId="8258" xr:uid="{AC08C0EC-AAC5-4066-89E4-3DA829E590E7}"/>
    <cellStyle name="Note 25" xfId="157" xr:uid="{81BDE763-EDBE-43A3-9D16-D34D37735811}"/>
    <cellStyle name="Note 3" xfId="1156" xr:uid="{59470DDE-19A9-4D1B-9B6F-46BD7429CC85}"/>
    <cellStyle name="Note 3 10" xfId="30495" xr:uid="{6340D6B7-96AF-48B1-8ECA-735291895E16}"/>
    <cellStyle name="Note 3 11" xfId="39866" xr:uid="{DE4CD7A6-2C58-48C5-AD77-202A35D8B0F1}"/>
    <cellStyle name="Note 3 2" xfId="2615" xr:uid="{1861BB3B-6F71-4C10-8F25-E8BEF84AAF69}"/>
    <cellStyle name="Note 3 2 2" xfId="3596" xr:uid="{E263F448-61A1-4386-AB6A-0E504AA8733E}"/>
    <cellStyle name="Note 3 2 2 2" xfId="6834" xr:uid="{62DED814-C5CC-496B-BED6-417C3C6B32EF}"/>
    <cellStyle name="Note 3 2 2 2 2" xfId="12909" xr:uid="{00EAE431-6F91-4F24-9F7F-8638E73AE55C}"/>
    <cellStyle name="Note 3 2 2 2 2 2" xfId="23777" xr:uid="{F591D6F2-4EA7-4B60-A583-E49A38782776}"/>
    <cellStyle name="Note 3 2 2 2 2 3" xfId="39476" xr:uid="{29759270-2CC1-46D2-A9B0-A61D2B96A1CA}"/>
    <cellStyle name="Note 3 2 2 2 3" xfId="12910" xr:uid="{7D2C6A1A-505C-48B3-AD77-92DB7E9ADB0E}"/>
    <cellStyle name="Note 3 2 2 2 3 2" xfId="23778" xr:uid="{1D4AC356-8FAB-4066-9ED3-38995B127A3B}"/>
    <cellStyle name="Note 3 2 2 2 3 3" xfId="35507" xr:uid="{0BC5D793-AE0B-494E-BF81-B2BAA74D01B9}"/>
    <cellStyle name="Note 3 2 2 2 4" xfId="18272" xr:uid="{9C18683A-1934-4B5A-B40B-4D378877C0A1}"/>
    <cellStyle name="Note 3 2 2 2 5" xfId="29121" xr:uid="{78000A1F-5E86-4EB5-9BC7-B29F63B66414}"/>
    <cellStyle name="Note 3 2 2 2 6" xfId="33373" xr:uid="{33CAC544-9B32-4F68-95C6-0A4957A265CB}"/>
    <cellStyle name="Note 3 2 2 2 7" xfId="44395" xr:uid="{F616E315-4ED9-4352-96A6-B3DD18F8B5DE}"/>
    <cellStyle name="Note 3 2 2 3" xfId="12911" xr:uid="{DB0754CB-F8D1-4BF9-BC01-6DB832643B7A}"/>
    <cellStyle name="Note 3 2 2 3 2" xfId="23779" xr:uid="{375F1656-C16B-4A5F-841F-1A477F7CD087}"/>
    <cellStyle name="Note 3 2 2 3 3" xfId="37496" xr:uid="{CF2423C8-C163-49D9-98A2-4D531F78C983}"/>
    <cellStyle name="Note 3 2 2 4" xfId="15216" xr:uid="{38A3B9D9-CE8B-491B-B3B7-B9C70EF0C8B8}"/>
    <cellStyle name="Note 3 2 2 5" xfId="26065" xr:uid="{8A52A10F-A23D-4405-A4CF-3CA84CD98EB3}"/>
    <cellStyle name="Note 3 2 2 6" xfId="32215" xr:uid="{39B42675-ACBC-4A78-BC99-8F9ABE7A1B14}"/>
    <cellStyle name="Note 3 2 2 7" xfId="41339" xr:uid="{477BB188-8F9E-4350-B259-4455D8686791}"/>
    <cellStyle name="Note 3 2 3" xfId="5854" xr:uid="{64F9168A-34A9-4908-BF54-C0BA1DF6B7CB}"/>
    <cellStyle name="Note 3 2 3 2" xfId="12912" xr:uid="{7D87A817-336B-4420-9517-61E72C3102F3}"/>
    <cellStyle name="Note 3 2 3 2 2" xfId="23780" xr:uid="{0BD0B22A-9FDB-4424-8099-D3CAB9775DB9}"/>
    <cellStyle name="Note 3 2 3 2 3" xfId="38361" xr:uid="{1B008E3D-3CBE-4174-85C6-03F188341B5C}"/>
    <cellStyle name="Note 3 2 3 3" xfId="12913" xr:uid="{E5BD2C35-D0CA-402D-91DD-3713A47AE794}"/>
    <cellStyle name="Note 3 2 3 3 2" xfId="23781" xr:uid="{31D804DC-4898-48F0-87B5-EB15A79E18D7}"/>
    <cellStyle name="Note 3 2 3 3 3" xfId="34396" xr:uid="{32BD295F-2DCF-4F24-9385-E83E01402265}"/>
    <cellStyle name="Note 3 2 3 4" xfId="17292" xr:uid="{C012F002-DB04-4B73-B590-F8F572CB33F6}"/>
    <cellStyle name="Note 3 2 3 5" xfId="28141" xr:uid="{B5422830-AF4B-47E1-8119-87540CA85B7F}"/>
    <cellStyle name="Note 3 2 3 6" xfId="33372" xr:uid="{FE4B96F6-D8E3-4C3F-8707-765FC801DF01}"/>
    <cellStyle name="Note 3 2 3 7" xfId="43415" xr:uid="{E746858D-51F2-4124-B6CD-FBBD75A56B31}"/>
    <cellStyle name="Note 3 2 4" xfId="12914" xr:uid="{B382423E-9768-462A-B20A-05FD9FE46CF3}"/>
    <cellStyle name="Note 3 2 4 2" xfId="23782" xr:uid="{3BA763DD-4AA9-4755-AD3E-860A8761E0A4}"/>
    <cellStyle name="Note 3 2 4 3" xfId="36379" xr:uid="{06700568-02C6-4451-97A1-1C547891EE59}"/>
    <cellStyle name="Note 3 2 5" xfId="14236" xr:uid="{82F17C36-A26D-4B9D-990D-4A2A9284D2CE}"/>
    <cellStyle name="Note 3 2 6" xfId="25085" xr:uid="{DA67B3A2-A383-4BA8-AEED-FFD48F463B4F}"/>
    <cellStyle name="Note 3 2 7" xfId="31235" xr:uid="{A46EC0BF-653F-4518-8931-D309414AA39B}"/>
    <cellStyle name="Note 3 2 8" xfId="40359" xr:uid="{94510A63-62FF-41FB-AA91-F59EBBBF5761}"/>
    <cellStyle name="Note 3 3" xfId="3103" xr:uid="{23DB355A-1740-4CA6-986C-EB0D7B1710F2}"/>
    <cellStyle name="Note 3 3 2" xfId="6341" xr:uid="{E7BC593C-0067-49CD-B8D1-659D7B81C53D}"/>
    <cellStyle name="Note 3 3 2 2" xfId="12915" xr:uid="{33F241E3-E24C-461A-BC81-B48AC57B1E43}"/>
    <cellStyle name="Note 3 3 2 2 2" xfId="23783" xr:uid="{53760BEF-106A-4A9D-90D0-2B321CFEE45B}"/>
    <cellStyle name="Note 3 3 2 2 3" xfId="39477" xr:uid="{676C97CB-1531-4B98-A670-02DC92D87CCE}"/>
    <cellStyle name="Note 3 3 2 3" xfId="12916" xr:uid="{25E352FE-F204-46DB-BE29-3FB4630ACED4}"/>
    <cellStyle name="Note 3 3 2 3 2" xfId="23784" xr:uid="{DE964FE9-EB21-47EA-81EC-D2E4B445041D}"/>
    <cellStyle name="Note 3 3 2 3 3" xfId="35508" xr:uid="{727DE683-4BD2-49F0-AD96-B749F6DED9CF}"/>
    <cellStyle name="Note 3 3 2 4" xfId="17779" xr:uid="{55F15A29-612A-4E68-A2B6-0ABB78B00747}"/>
    <cellStyle name="Note 3 3 2 5" xfId="28628" xr:uid="{D4686804-5A01-4B98-9F9B-E06A35A5010E}"/>
    <cellStyle name="Note 3 3 2 6" xfId="33374" xr:uid="{9DB208F3-5826-4B8A-BBE0-7038535137E7}"/>
    <cellStyle name="Note 3 3 2 7" xfId="43902" xr:uid="{CF05A28D-F07C-40FE-A8BE-0FDECA36E674}"/>
    <cellStyle name="Note 3 3 3" xfId="12917" xr:uid="{629DE292-FB24-43DB-8122-0F62E0C7DE82}"/>
    <cellStyle name="Note 3 3 3 2" xfId="23785" xr:uid="{123CADD8-1F4D-4857-A76C-8898403505E3}"/>
    <cellStyle name="Note 3 3 3 3" xfId="37497" xr:uid="{9ACD17BA-5E05-455F-9FA4-A3EEB8EBFBBF}"/>
    <cellStyle name="Note 3 3 4" xfId="14723" xr:uid="{37A83E3A-0DCA-4285-B4B8-4EE997401D66}"/>
    <cellStyle name="Note 3 3 5" xfId="25572" xr:uid="{B21AC3D8-DC9F-46AF-8F0B-6DF9603765F0}"/>
    <cellStyle name="Note 3 3 6" xfId="31722" xr:uid="{FEB68C31-1592-44E3-A96D-3EE20D644285}"/>
    <cellStyle name="Note 3 3 7" xfId="40846" xr:uid="{1562BAF8-9A8A-4D5F-A9F4-5813C581CD7D}"/>
    <cellStyle name="Note 3 4" xfId="4108" xr:uid="{FE678C76-D703-4CFB-9DFC-C12294E88FE4}"/>
    <cellStyle name="Note 3 4 2" xfId="7339" xr:uid="{FE9EEC43-3CBC-4CFC-A889-399DA9D4E689}"/>
    <cellStyle name="Note 3 4 2 2" xfId="18777" xr:uid="{5DDFDB21-6F87-4828-BD7A-1C0CC992CFCE}"/>
    <cellStyle name="Note 3 4 2 3" xfId="29626" xr:uid="{74091E2C-58ED-4BC9-B46E-78820D0EAA4D}"/>
    <cellStyle name="Note 3 4 2 4" xfId="37588" xr:uid="{7796CCA4-5218-4A18-893E-5F39102C6727}"/>
    <cellStyle name="Note 3 4 2 5" xfId="44900" xr:uid="{CCD305BF-3096-47F2-B349-B5FA4D942894}"/>
    <cellStyle name="Note 3 4 3" xfId="12918" xr:uid="{AA5D8689-49EE-495D-BDD0-6ADB516B4AA9}"/>
    <cellStyle name="Note 3 4 3 2" xfId="23786" xr:uid="{CC865389-0ECF-4BEE-9FCC-63FF83C4CD46}"/>
    <cellStyle name="Note 3 4 3 3" xfId="33797" xr:uid="{C09415A8-DFE4-4D62-8337-736E3B929911}"/>
    <cellStyle name="Note 3 4 4" xfId="15721" xr:uid="{142A1E3E-8617-462A-B5A3-522CEB04A2BF}"/>
    <cellStyle name="Note 3 4 5" xfId="26570" xr:uid="{3EA04106-C3C2-4568-9DD1-A3593ECD282F}"/>
    <cellStyle name="Note 3 4 6" xfId="33375" xr:uid="{1380C4BA-F638-447F-9858-CF505B495ABC}"/>
    <cellStyle name="Note 3 4 7" xfId="41844" xr:uid="{7B0D093F-F001-4C11-86BC-C308E0B795CF}"/>
    <cellStyle name="Note 3 5" xfId="4648" xr:uid="{C3DDCC43-A60F-4C6A-9AA2-5596689A43FA}"/>
    <cellStyle name="Note 3 5 2" xfId="7704" xr:uid="{FC27AB96-5D6B-460B-A004-212EDDF9AD97}"/>
    <cellStyle name="Note 3 5 2 2" xfId="19142" xr:uid="{FD343C75-5EB9-40CF-9574-70B0F0758AA1}"/>
    <cellStyle name="Note 3 5 2 3" xfId="29991" xr:uid="{963C19AA-9146-4D5B-A072-BA192DC34D34}"/>
    <cellStyle name="Note 3 5 2 4" xfId="35607" xr:uid="{FE9F9D48-B1AA-4CC2-A310-179E6CE2A3D6}"/>
    <cellStyle name="Note 3 5 2 5" xfId="45265" xr:uid="{3EA2B5BE-ADB0-45B2-B9F3-F393D9ABCE03}"/>
    <cellStyle name="Note 3 5 3" xfId="16086" xr:uid="{4CDD0016-4913-40C1-9495-FFF37212E8BE}"/>
    <cellStyle name="Note 3 5 4" xfId="26935" xr:uid="{EEE5BC7F-72B6-482A-ACE4-10B6300DDCDA}"/>
    <cellStyle name="Note 3 5 5" xfId="33371" xr:uid="{13797660-DC9C-4D94-8C7C-8A0EE161A158}"/>
    <cellStyle name="Note 3 5 6" xfId="42209" xr:uid="{72986D2C-E1E6-4845-8B38-C288BC7C425E}"/>
    <cellStyle name="Note 3 6" xfId="5010" xr:uid="{972E7DE1-D689-4225-BA7E-5C6CC346981C}"/>
    <cellStyle name="Note 3 6 2" xfId="8066" xr:uid="{B84C247E-8AB4-40DE-9BF4-7616DEC77686}"/>
    <cellStyle name="Note 3 6 2 2" xfId="19504" xr:uid="{53DCA62B-6853-4718-9E97-E78A617D9DA9}"/>
    <cellStyle name="Note 3 6 2 3" xfId="30353" xr:uid="{80BC40A8-479C-4037-A6A0-5E7B7C597A05}"/>
    <cellStyle name="Note 3 6 2 4" xfId="45627" xr:uid="{B0D7A461-B8A6-44F6-AEA9-1E78DC0FFAA5}"/>
    <cellStyle name="Note 3 6 3" xfId="16448" xr:uid="{712CC098-FF14-4E63-A5B0-77237ED4567D}"/>
    <cellStyle name="Note 3 6 4" xfId="27297" xr:uid="{3AA1AE9B-2B5D-42DA-A587-6FE549F4C906}"/>
    <cellStyle name="Note 3 6 5" xfId="42571" xr:uid="{BA504063-6335-4421-A415-5769A8CC6489}"/>
    <cellStyle name="Note 3 7" xfId="5361" xr:uid="{065480D5-DE37-4797-AF84-632E937486D3}"/>
    <cellStyle name="Note 3 7 2" xfId="16799" xr:uid="{1E14ED7F-B4A6-4D39-A09F-C5902A642B7C}"/>
    <cellStyle name="Note 3 7 3" xfId="27648" xr:uid="{2F7136F0-78D6-4ABD-9769-33791C86ECAD}"/>
    <cellStyle name="Note 3 7 4" xfId="42922" xr:uid="{33DE3478-20F2-4194-B3FE-BAF40F5A8F6E}"/>
    <cellStyle name="Note 3 8" xfId="13743" xr:uid="{79B21052-1382-4256-AB27-48AFA8AC95E5}"/>
    <cellStyle name="Note 3 9" xfId="24592" xr:uid="{DEC17F47-451D-4809-A084-7C70AD4AF897}"/>
    <cellStyle name="Note 4" xfId="1157" xr:uid="{8DE84332-4327-4F76-9454-1586F32648FC}"/>
    <cellStyle name="Note 4 10" xfId="30496" xr:uid="{949114C0-B34D-4812-BB1E-43A6CDC51866}"/>
    <cellStyle name="Note 4 11" xfId="39867" xr:uid="{B526AD56-105B-4523-B7BB-CCFAA43989D8}"/>
    <cellStyle name="Note 4 2" xfId="2616" xr:uid="{3E45DE5C-3559-4EFE-B1E2-487A335579EF}"/>
    <cellStyle name="Note 4 2 2" xfId="3597" xr:uid="{168A8AD8-0B4E-4A2E-A440-0B3F6B402E14}"/>
    <cellStyle name="Note 4 2 2 2" xfId="6835" xr:uid="{CA97C797-0FDA-404B-BC23-40E2D4A6E1C6}"/>
    <cellStyle name="Note 4 2 2 2 2" xfId="12919" xr:uid="{66CC398D-A0C4-4790-B9D8-C52968AAE9B4}"/>
    <cellStyle name="Note 4 2 2 2 2 2" xfId="23787" xr:uid="{E0DE336F-AE0B-4AD1-9877-7A71D3791727}"/>
    <cellStyle name="Note 4 2 2 2 2 3" xfId="39478" xr:uid="{F9D91921-3D4E-473E-9648-EE9053F7165D}"/>
    <cellStyle name="Note 4 2 2 2 3" xfId="12920" xr:uid="{DE27C3F1-CF60-4B90-AA48-1FE55331797F}"/>
    <cellStyle name="Note 4 2 2 2 3 2" xfId="23788" xr:uid="{AE9664AF-1B4A-4DD9-B520-88123D3512C0}"/>
    <cellStyle name="Note 4 2 2 2 3 3" xfId="35509" xr:uid="{0C85968D-1E77-4D4A-88D2-2C489282D504}"/>
    <cellStyle name="Note 4 2 2 2 4" xfId="18273" xr:uid="{5C0A8951-AB36-4537-A4E9-ECFDED073AE8}"/>
    <cellStyle name="Note 4 2 2 2 5" xfId="29122" xr:uid="{FE4E2845-BC89-47A4-ADD0-90BB6FCFCAEA}"/>
    <cellStyle name="Note 4 2 2 2 6" xfId="33378" xr:uid="{7D17F4B9-1548-45E7-8B1A-96E72DBCAA3E}"/>
    <cellStyle name="Note 4 2 2 2 7" xfId="44396" xr:uid="{DD534A07-EBD4-488A-9EF9-CCCD9B768F76}"/>
    <cellStyle name="Note 4 2 2 3" xfId="12921" xr:uid="{3C411EE4-D830-4F74-B5AF-DBD7E141CFA2}"/>
    <cellStyle name="Note 4 2 2 3 2" xfId="23789" xr:uid="{683109BD-BBB1-4628-B622-5FCDE672C462}"/>
    <cellStyle name="Note 4 2 2 3 3" xfId="37498" xr:uid="{3DFFD953-CA36-4781-8C1B-3EBC224D167A}"/>
    <cellStyle name="Note 4 2 2 4" xfId="15217" xr:uid="{AFBC5DD0-4ABB-4407-B172-B73ABD0F28C0}"/>
    <cellStyle name="Note 4 2 2 5" xfId="26066" xr:uid="{84E718B1-AA6D-49E6-BBF6-970F3F5B805E}"/>
    <cellStyle name="Note 4 2 2 6" xfId="32216" xr:uid="{92DD9F07-8DC7-4E65-BEE3-31407C8274B7}"/>
    <cellStyle name="Note 4 2 2 7" xfId="41340" xr:uid="{CEBF9405-2F54-4F6C-AE86-07E58D2ACB81}"/>
    <cellStyle name="Note 4 2 3" xfId="5855" xr:uid="{DD57429A-DF3B-41D1-B862-BF6990E3BA29}"/>
    <cellStyle name="Note 4 2 3 2" xfId="12922" xr:uid="{BD62AF7F-65BD-4ECA-BA86-B42DA4FDCD09}"/>
    <cellStyle name="Note 4 2 3 2 2" xfId="23790" xr:uid="{3C5FB69E-241F-4357-B6AE-720053771CEA}"/>
    <cellStyle name="Note 4 2 3 2 3" xfId="38362" xr:uid="{46916F92-26B7-4998-A3A7-BD9909033D35}"/>
    <cellStyle name="Note 4 2 3 3" xfId="12923" xr:uid="{5B37499A-2EA0-4526-9160-8506F4C40349}"/>
    <cellStyle name="Note 4 2 3 3 2" xfId="23791" xr:uid="{74154767-F5DC-42AC-B407-C373BFC9386B}"/>
    <cellStyle name="Note 4 2 3 3 3" xfId="34397" xr:uid="{3785738E-B3CA-4F34-83D0-115C5FE8C818}"/>
    <cellStyle name="Note 4 2 3 4" xfId="17293" xr:uid="{DCCAD183-E472-426F-939D-07A67610BE33}"/>
    <cellStyle name="Note 4 2 3 5" xfId="28142" xr:uid="{1E7D353B-2C16-4666-BEA2-C928389757B6}"/>
    <cellStyle name="Note 4 2 3 6" xfId="33377" xr:uid="{052CCF9A-F8D8-4C48-A849-3E5F53EF03A6}"/>
    <cellStyle name="Note 4 2 3 7" xfId="43416" xr:uid="{5586146B-E658-4730-92BF-8E08B1924AD8}"/>
    <cellStyle name="Note 4 2 4" xfId="12924" xr:uid="{89E293F5-29EA-4919-B109-D90CEE190CE0}"/>
    <cellStyle name="Note 4 2 4 2" xfId="23792" xr:uid="{CA3B5DED-1889-4C0E-8535-FDCFADC2948A}"/>
    <cellStyle name="Note 4 2 4 3" xfId="36380" xr:uid="{BBFF0EBF-2BC5-4198-A7B0-61146A99C051}"/>
    <cellStyle name="Note 4 2 5" xfId="14237" xr:uid="{20E41066-5E26-4977-91BD-E7A6D6404297}"/>
    <cellStyle name="Note 4 2 6" xfId="25086" xr:uid="{F149D5BA-C3D9-40C4-B63B-6399121455D3}"/>
    <cellStyle name="Note 4 2 7" xfId="31236" xr:uid="{B4911D01-8D4A-474B-AA0A-580E359B00F6}"/>
    <cellStyle name="Note 4 2 8" xfId="40360" xr:uid="{7D99FC21-DF20-49C6-BF09-8586CAB7B6CC}"/>
    <cellStyle name="Note 4 3" xfId="3104" xr:uid="{A84A479C-A603-4FEA-810A-9F3BAAB88768}"/>
    <cellStyle name="Note 4 3 2" xfId="6342" xr:uid="{53DDE65B-1D40-40EF-92A7-0517F3D26505}"/>
    <cellStyle name="Note 4 3 2 2" xfId="12925" xr:uid="{A5BE76AC-87FE-4679-9FD2-8E289ABFA665}"/>
    <cellStyle name="Note 4 3 2 2 2" xfId="23793" xr:uid="{F3442455-63E5-464C-81A7-D0D852F99705}"/>
    <cellStyle name="Note 4 3 2 2 3" xfId="39479" xr:uid="{97BFEC1E-963D-436A-BA2A-6CDC114D34A4}"/>
    <cellStyle name="Note 4 3 2 3" xfId="12926" xr:uid="{7A8B7070-D03E-45AB-85FA-7619233BFB5E}"/>
    <cellStyle name="Note 4 3 2 3 2" xfId="23794" xr:uid="{58992417-D94A-4949-AC3B-FC0C85576E6D}"/>
    <cellStyle name="Note 4 3 2 3 3" xfId="35510" xr:uid="{BA6FBBA6-A887-47EB-AF4F-92F844A3F06F}"/>
    <cellStyle name="Note 4 3 2 4" xfId="17780" xr:uid="{2198AFF5-C711-4949-B406-5D8C7E2849BD}"/>
    <cellStyle name="Note 4 3 2 5" xfId="28629" xr:uid="{8CD3015F-D23E-4641-8140-28EDE48A0DF4}"/>
    <cellStyle name="Note 4 3 2 6" xfId="33379" xr:uid="{1CEC06E9-D465-42A3-AE81-1C0B21565413}"/>
    <cellStyle name="Note 4 3 2 7" xfId="43903" xr:uid="{B73FC619-16DE-4558-AD46-E7453462723B}"/>
    <cellStyle name="Note 4 3 3" xfId="12927" xr:uid="{63C73BAA-C163-42C1-BCE9-46EDA3351AE1}"/>
    <cellStyle name="Note 4 3 3 2" xfId="23795" xr:uid="{3C150236-ACFC-41A6-9960-501082BBE3B9}"/>
    <cellStyle name="Note 4 3 3 3" xfId="37499" xr:uid="{E1A0B750-0FCA-4D99-91A7-359BE3E40EF8}"/>
    <cellStyle name="Note 4 3 4" xfId="14724" xr:uid="{E55755E8-F909-484C-A98B-DDEFA942A052}"/>
    <cellStyle name="Note 4 3 5" xfId="25573" xr:uid="{79B416A4-44CD-4A44-BA91-F925C439FF68}"/>
    <cellStyle name="Note 4 3 6" xfId="31723" xr:uid="{5E11F28F-82BF-4C84-AFB7-CEFCBA9E0336}"/>
    <cellStyle name="Note 4 3 7" xfId="40847" xr:uid="{93697120-FD98-40FE-8B9F-8CC06F4CFA6F}"/>
    <cellStyle name="Note 4 4" xfId="4109" xr:uid="{9CB42529-9182-483D-854D-2B82830D380E}"/>
    <cellStyle name="Note 4 4 2" xfId="7340" xr:uid="{584F7215-176D-44A8-90EA-C93623CDB477}"/>
    <cellStyle name="Note 4 4 2 2" xfId="18778" xr:uid="{BD0665DF-97A7-4C91-8D32-313C6F02FE26}"/>
    <cellStyle name="Note 4 4 2 3" xfId="29627" xr:uid="{7AFD1D5E-1055-48D3-BEB2-96ECB7E1B433}"/>
    <cellStyle name="Note 4 4 2 4" xfId="37602" xr:uid="{4062BEDB-90C9-40DF-AA2E-4B3591059DD2}"/>
    <cellStyle name="Note 4 4 2 5" xfId="44901" xr:uid="{47D3E186-76EB-4A05-8799-F95ECC695418}"/>
    <cellStyle name="Note 4 4 3" xfId="12928" xr:uid="{67F9E9B9-4C62-4296-BF1A-AF6D0A8B7831}"/>
    <cellStyle name="Note 4 4 3 2" xfId="23796" xr:uid="{200289C6-730D-4416-AC47-17CD0116FF44}"/>
    <cellStyle name="Note 4 4 3 3" xfId="33806" xr:uid="{8C9F6C0F-9C51-48D8-9F61-D977F5F6E08F}"/>
    <cellStyle name="Note 4 4 4" xfId="15722" xr:uid="{45C1E6FF-D48A-488E-8273-BA42B6640FE4}"/>
    <cellStyle name="Note 4 4 5" xfId="26571" xr:uid="{CC966309-2552-4577-B654-C5F05C20C726}"/>
    <cellStyle name="Note 4 4 6" xfId="33380" xr:uid="{304DC764-625D-4683-9142-0F00F7C36315}"/>
    <cellStyle name="Note 4 4 7" xfId="41845" xr:uid="{AED9496D-CD19-4782-BF62-A7DF3FD705F0}"/>
    <cellStyle name="Note 4 5" xfId="4649" xr:uid="{0DEF0570-BF72-444B-8522-F6E2BE75A28C}"/>
    <cellStyle name="Note 4 5 2" xfId="7705" xr:uid="{CD100D2B-A263-4BE0-848E-9C48243E6C6B}"/>
    <cellStyle name="Note 4 5 2 2" xfId="19143" xr:uid="{B9B716B1-9096-4058-BEF5-B598CD6EEC7F}"/>
    <cellStyle name="Note 4 5 2 3" xfId="29992" xr:uid="{D1541A2A-A45B-473D-B9AA-B9094B514614}"/>
    <cellStyle name="Note 4 5 2 4" xfId="35621" xr:uid="{B5E508B0-F905-4E2A-BC05-79A46F0925A1}"/>
    <cellStyle name="Note 4 5 2 5" xfId="45266" xr:uid="{C0ABA454-18B8-49B4-9A1B-F99F4520F751}"/>
    <cellStyle name="Note 4 5 3" xfId="16087" xr:uid="{D51AB283-9EBB-4FFC-A5B2-3C31AF1BB487}"/>
    <cellStyle name="Note 4 5 4" xfId="26936" xr:uid="{211168CD-17CB-4833-9221-CEA5B1C36BAE}"/>
    <cellStyle name="Note 4 5 5" xfId="33376" xr:uid="{7BD54154-ABA0-41B7-8434-D4D43E902765}"/>
    <cellStyle name="Note 4 5 6" xfId="42210" xr:uid="{A7E5FF4B-136A-4177-9796-77321176C92B}"/>
    <cellStyle name="Note 4 6" xfId="5011" xr:uid="{65D85A33-B871-42CC-8E1C-C6CD6AAE5256}"/>
    <cellStyle name="Note 4 6 2" xfId="8067" xr:uid="{C5EEE831-37BC-482B-A1EF-2731AAB4EF1F}"/>
    <cellStyle name="Note 4 6 2 2" xfId="19505" xr:uid="{3A3936F3-AFDA-48C8-BFDA-35BFB971D3A7}"/>
    <cellStyle name="Note 4 6 2 3" xfId="30354" xr:uid="{6F60C7FE-2973-42D7-ADB7-7830A34C35B5}"/>
    <cellStyle name="Note 4 6 2 4" xfId="45628" xr:uid="{DAB0DD4C-C552-468D-AE67-6B31610AC361}"/>
    <cellStyle name="Note 4 6 3" xfId="16449" xr:uid="{01D7ED13-0DE1-448F-8DEC-014088408CC0}"/>
    <cellStyle name="Note 4 6 4" xfId="27298" xr:uid="{3C3C1B8B-05A7-475E-B76D-38799EFDC795}"/>
    <cellStyle name="Note 4 6 5" xfId="42572" xr:uid="{FC5154C1-4FF2-4035-BE3A-FCC0FC70DDFE}"/>
    <cellStyle name="Note 4 7" xfId="5362" xr:uid="{01C74CF4-B4F9-4027-9ABE-38797B26A3FB}"/>
    <cellStyle name="Note 4 7 2" xfId="16800" xr:uid="{1811D13B-6F7B-43BF-87F0-64C50BCB1AD0}"/>
    <cellStyle name="Note 4 7 3" xfId="27649" xr:uid="{3A53CDB3-47E7-4FCD-B14D-CF08E4669541}"/>
    <cellStyle name="Note 4 7 4" xfId="42923" xr:uid="{DD7F5FF3-6A2C-49D6-9FB7-93FA51D8B2B6}"/>
    <cellStyle name="Note 4 8" xfId="13744" xr:uid="{17303F59-D745-437C-9913-8FA7FA6BFB20}"/>
    <cellStyle name="Note 4 9" xfId="24593" xr:uid="{250934D1-44F8-4BC0-A3A5-5649E2E356DC}"/>
    <cellStyle name="Note 5" xfId="1158" xr:uid="{5081FF0E-6355-44E7-AEFD-A6155DE6B98E}"/>
    <cellStyle name="Note 5 10" xfId="30497" xr:uid="{2C3CBE5D-41C4-4982-8828-C75D344C31A4}"/>
    <cellStyle name="Note 5 11" xfId="39868" xr:uid="{25A19558-5246-4C86-9AF3-940100AD8EC6}"/>
    <cellStyle name="Note 5 2" xfId="2617" xr:uid="{B8040A21-91DC-441C-B2BD-DF08C59C74A7}"/>
    <cellStyle name="Note 5 2 2" xfId="3598" xr:uid="{0E1F254C-601C-41C3-B5B5-8C855F26AF6B}"/>
    <cellStyle name="Note 5 2 2 2" xfId="6836" xr:uid="{E4B5B397-2697-44C7-80BB-B2A6D56BC0E0}"/>
    <cellStyle name="Note 5 2 2 2 2" xfId="12929" xr:uid="{3C33B86E-F8A4-4C98-B283-9821974B5E66}"/>
    <cellStyle name="Note 5 2 2 2 2 2" xfId="23797" xr:uid="{5D858FDC-DA23-4576-9E00-DA9C736A9738}"/>
    <cellStyle name="Note 5 2 2 2 2 3" xfId="39480" xr:uid="{7E3A1F85-5BF8-4167-B736-F67AF757ADE8}"/>
    <cellStyle name="Note 5 2 2 2 3" xfId="12930" xr:uid="{D4D4B1CB-435C-48B7-BE3D-A578D2F12524}"/>
    <cellStyle name="Note 5 2 2 2 3 2" xfId="23798" xr:uid="{0ED24EC2-8E5F-441B-BF2A-F389905F472E}"/>
    <cellStyle name="Note 5 2 2 2 3 3" xfId="35511" xr:uid="{93708CE2-BA40-4539-80EA-71F08CE436FF}"/>
    <cellStyle name="Note 5 2 2 2 4" xfId="18274" xr:uid="{F73518A1-E607-444D-AFD0-6039149D7C42}"/>
    <cellStyle name="Note 5 2 2 2 5" xfId="29123" xr:uid="{2C94748F-503B-40CE-A32B-6C5F57AE9008}"/>
    <cellStyle name="Note 5 2 2 2 6" xfId="33383" xr:uid="{D90A5EB9-11DD-486F-B560-51AEFF9B296A}"/>
    <cellStyle name="Note 5 2 2 2 7" xfId="44397" xr:uid="{933911C8-46F1-4418-85C9-4F8ACAE3B40F}"/>
    <cellStyle name="Note 5 2 2 3" xfId="12931" xr:uid="{7DF17261-0729-4C4E-92F5-D98A761BAE4F}"/>
    <cellStyle name="Note 5 2 2 3 2" xfId="23799" xr:uid="{A3353B06-05F9-47C8-967A-D2A5A5395648}"/>
    <cellStyle name="Note 5 2 2 3 3" xfId="37500" xr:uid="{2B8E8DEE-832B-4E82-A057-A299BD197225}"/>
    <cellStyle name="Note 5 2 2 4" xfId="15218" xr:uid="{854C0463-AB93-4E23-AD1B-C54128D857AF}"/>
    <cellStyle name="Note 5 2 2 5" xfId="26067" xr:uid="{C77BBE43-7CF3-464A-9DA6-DE6B5720BD0F}"/>
    <cellStyle name="Note 5 2 2 6" xfId="32217" xr:uid="{B5525C0F-EB1C-4BC1-A0FA-2C8BE1603385}"/>
    <cellStyle name="Note 5 2 2 7" xfId="41341" xr:uid="{E008D45D-654C-4969-B2A8-14509AB493AF}"/>
    <cellStyle name="Note 5 2 3" xfId="5856" xr:uid="{8C2F9D44-5D21-4BEA-8607-FC4526A37D14}"/>
    <cellStyle name="Note 5 2 3 2" xfId="12932" xr:uid="{B53F8CF0-7531-4D10-BB36-31134A343314}"/>
    <cellStyle name="Note 5 2 3 2 2" xfId="23800" xr:uid="{03148A5A-3210-48FF-9C89-B89237990ACC}"/>
    <cellStyle name="Note 5 2 3 2 3" xfId="38363" xr:uid="{04F39F3C-B1F0-47D5-8406-032B893CBCB3}"/>
    <cellStyle name="Note 5 2 3 3" xfId="12933" xr:uid="{8F7D8AF3-5668-423E-A028-E5A879357224}"/>
    <cellStyle name="Note 5 2 3 3 2" xfId="23801" xr:uid="{D3C01E30-985C-4880-96B2-C9395373A1AB}"/>
    <cellStyle name="Note 5 2 3 3 3" xfId="34398" xr:uid="{5908D5D2-D382-4283-9172-DA57B4436C60}"/>
    <cellStyle name="Note 5 2 3 4" xfId="17294" xr:uid="{2A1BAEAD-1372-4496-BF75-3BBD8970B15F}"/>
    <cellStyle name="Note 5 2 3 5" xfId="28143" xr:uid="{7AED6013-4BAA-40C0-A6B3-9E1B4A5D6D43}"/>
    <cellStyle name="Note 5 2 3 6" xfId="33382" xr:uid="{95B09A03-2F2C-4D1A-8327-D94DD670C8BE}"/>
    <cellStyle name="Note 5 2 3 7" xfId="43417" xr:uid="{213A8277-65B9-4988-95E0-8F548939F9D7}"/>
    <cellStyle name="Note 5 2 4" xfId="12934" xr:uid="{2F9041AC-70F7-46A1-B039-CBE4627920F0}"/>
    <cellStyle name="Note 5 2 4 2" xfId="23802" xr:uid="{37FDEFB1-2582-48D7-B4B6-4ADBEBCCE675}"/>
    <cellStyle name="Note 5 2 4 3" xfId="36381" xr:uid="{399E400E-369E-48AC-9A0D-C7A36D7B61AD}"/>
    <cellStyle name="Note 5 2 5" xfId="14238" xr:uid="{3CAC4E47-781E-49FF-BA3B-88AF5940EDDA}"/>
    <cellStyle name="Note 5 2 6" xfId="25087" xr:uid="{A51C915B-21D3-4E4D-9BC9-373D1BCADDC0}"/>
    <cellStyle name="Note 5 2 7" xfId="31237" xr:uid="{B339E34A-411B-45A6-A102-FC1A99823367}"/>
    <cellStyle name="Note 5 2 8" xfId="40361" xr:uid="{B372CFC8-DABA-47C1-B9D5-75DDF882FE5C}"/>
    <cellStyle name="Note 5 3" xfId="3105" xr:uid="{41982EB0-5FD8-4FE2-9C2F-7A803F40C6E7}"/>
    <cellStyle name="Note 5 3 2" xfId="6343" xr:uid="{EB97E9A3-9347-4619-9B25-37B1E8E1B9C6}"/>
    <cellStyle name="Note 5 3 2 2" xfId="12935" xr:uid="{B16A119A-372B-4D77-A402-529E014B23B5}"/>
    <cellStyle name="Note 5 3 2 2 2" xfId="23803" xr:uid="{488E2A5B-F833-4D97-BC0A-9A2D17BA03AA}"/>
    <cellStyle name="Note 5 3 2 2 3" xfId="39481" xr:uid="{8F79E8B4-5E0F-43A6-83BC-16DAC902EE37}"/>
    <cellStyle name="Note 5 3 2 3" xfId="12936" xr:uid="{92BA1984-FB37-4263-A701-294347942C65}"/>
    <cellStyle name="Note 5 3 2 3 2" xfId="23804" xr:uid="{DADAFFC3-0711-4010-B65A-BE9DA8EDD0E5}"/>
    <cellStyle name="Note 5 3 2 3 3" xfId="35512" xr:uid="{3A9D6BFE-D1D4-48E7-9EFE-8C8855C145CD}"/>
    <cellStyle name="Note 5 3 2 4" xfId="17781" xr:uid="{F01343DC-8909-4234-BAF8-535DFD6F6CE5}"/>
    <cellStyle name="Note 5 3 2 5" xfId="28630" xr:uid="{39255986-0AEE-4302-9937-8C136F88216C}"/>
    <cellStyle name="Note 5 3 2 6" xfId="33384" xr:uid="{C403A3B7-A83B-46CB-863A-E966BCB88597}"/>
    <cellStyle name="Note 5 3 2 7" xfId="43904" xr:uid="{CE064007-F6CF-42DE-9A7F-580582DB30A9}"/>
    <cellStyle name="Note 5 3 3" xfId="12937" xr:uid="{F11EB917-A562-4481-8826-B8F1159C3CDA}"/>
    <cellStyle name="Note 5 3 3 2" xfId="23805" xr:uid="{9FB6E65B-7D05-417B-B4D3-0A6255EB80A4}"/>
    <cellStyle name="Note 5 3 3 3" xfId="37501" xr:uid="{E0D986DB-FBB6-4F78-9F8A-E1961EE281DF}"/>
    <cellStyle name="Note 5 3 4" xfId="14725" xr:uid="{BED04C56-99B7-42A7-A948-235128751987}"/>
    <cellStyle name="Note 5 3 5" xfId="25574" xr:uid="{A2F4E0DB-30F8-40A3-B3DC-F4925A72FD86}"/>
    <cellStyle name="Note 5 3 6" xfId="31724" xr:uid="{3406D9FA-E217-4D2B-AA4D-5B4F4B817179}"/>
    <cellStyle name="Note 5 3 7" xfId="40848" xr:uid="{D49D00DA-E5FD-4CFA-9540-174F6716F929}"/>
    <cellStyle name="Note 5 4" xfId="4110" xr:uid="{270E9231-8902-44E1-BEF4-754B518DADF6}"/>
    <cellStyle name="Note 5 4 2" xfId="7341" xr:uid="{50B04CF3-BC71-40A2-8EAF-F4150DED7ADD}"/>
    <cellStyle name="Note 5 4 2 2" xfId="18779" xr:uid="{CA38424F-728D-4476-A2F1-888D0353EAFF}"/>
    <cellStyle name="Note 5 4 2 3" xfId="29628" xr:uid="{E0A72993-3E49-4200-BC49-906DD7BFA7FD}"/>
    <cellStyle name="Note 5 4 2 4" xfId="37616" xr:uid="{BF500BCD-401D-4D8A-A0C1-B1DC0FF95126}"/>
    <cellStyle name="Note 5 4 2 5" xfId="44902" xr:uid="{29FADC04-CD53-4850-99AA-C66F4FFE2923}"/>
    <cellStyle name="Note 5 4 3" xfId="12938" xr:uid="{9953E0E9-000C-4401-B05C-5CCB2D414915}"/>
    <cellStyle name="Note 5 4 3 2" xfId="23806" xr:uid="{77C8DFF8-2BE1-4D2E-9770-00C28466F158}"/>
    <cellStyle name="Note 5 4 3 3" xfId="33815" xr:uid="{C3D35E31-FCC6-4BD4-9C8E-014993548519}"/>
    <cellStyle name="Note 5 4 4" xfId="15723" xr:uid="{A9CBCF6B-9206-44B3-AF0D-95591F822597}"/>
    <cellStyle name="Note 5 4 5" xfId="26572" xr:uid="{1586DC6C-8E14-4F0B-8AEC-AB7007AC9A2E}"/>
    <cellStyle name="Note 5 4 6" xfId="33385" xr:uid="{3568DA03-2771-4683-925C-8D13E050978C}"/>
    <cellStyle name="Note 5 4 7" xfId="41846" xr:uid="{614EDDAB-ACA4-4CB7-B658-9233E15F582E}"/>
    <cellStyle name="Note 5 5" xfId="4650" xr:uid="{8DAEC5E4-65D8-465F-BCD9-130FB0064693}"/>
    <cellStyle name="Note 5 5 2" xfId="7706" xr:uid="{274E44F9-606F-4554-8C81-DE5091C347F6}"/>
    <cellStyle name="Note 5 5 2 2" xfId="19144" xr:uid="{D59F971C-CB96-4BDA-B795-4CE879CED817}"/>
    <cellStyle name="Note 5 5 2 3" xfId="29993" xr:uid="{D39347ED-5381-4104-8A38-6463A10ADE9E}"/>
    <cellStyle name="Note 5 5 2 4" xfId="35635" xr:uid="{A1F3D950-47D3-456F-B15E-C183D87EA986}"/>
    <cellStyle name="Note 5 5 2 5" xfId="45267" xr:uid="{5D07F7E7-C51F-4289-91F1-3B43B8202043}"/>
    <cellStyle name="Note 5 5 3" xfId="16088" xr:uid="{49CC14A2-2FAB-414B-A51D-E8BA51AE7697}"/>
    <cellStyle name="Note 5 5 4" xfId="26937" xr:uid="{EB066BD2-B68E-4702-A7BE-2DCDAF4612AE}"/>
    <cellStyle name="Note 5 5 5" xfId="33381" xr:uid="{07F30EE4-8F0D-4004-87AD-CC57CEBBB77F}"/>
    <cellStyle name="Note 5 5 6" xfId="42211" xr:uid="{8E541755-E68B-45E1-977D-7B5ED73658FF}"/>
    <cellStyle name="Note 5 6" xfId="5012" xr:uid="{410F83FB-6AA1-418E-967B-0855BBA076EE}"/>
    <cellStyle name="Note 5 6 2" xfId="8068" xr:uid="{EC4FF8DC-CB97-4D85-BAC7-4A5CE9B86C4B}"/>
    <cellStyle name="Note 5 6 2 2" xfId="19506" xr:uid="{47441106-57AD-414C-A2A9-652284A77CFF}"/>
    <cellStyle name="Note 5 6 2 3" xfId="30355" xr:uid="{E5DCAE9A-3E52-4528-86B9-178323D1FEC7}"/>
    <cellStyle name="Note 5 6 2 4" xfId="45629" xr:uid="{6CD2703F-6172-49FC-981C-EF625128CDC4}"/>
    <cellStyle name="Note 5 6 3" xfId="16450" xr:uid="{5E83E4C2-EC17-4461-B24A-52999BFAF9E9}"/>
    <cellStyle name="Note 5 6 4" xfId="27299" xr:uid="{B4DE2EEB-21A0-4F00-B4F4-5ECBAAA4797A}"/>
    <cellStyle name="Note 5 6 5" xfId="42573" xr:uid="{920D64FA-2521-4B43-A858-675A2AD6C4D4}"/>
    <cellStyle name="Note 5 7" xfId="5363" xr:uid="{C22D3E03-8B83-48A8-9A30-82D2ADC7C680}"/>
    <cellStyle name="Note 5 7 2" xfId="16801" xr:uid="{66A5238B-AC26-4326-A4D5-3684E6FAE52E}"/>
    <cellStyle name="Note 5 7 3" xfId="27650" xr:uid="{1FC02E57-09A0-4564-A928-C86148E920F5}"/>
    <cellStyle name="Note 5 7 4" xfId="42924" xr:uid="{FE65818B-9CA1-44CB-A3B0-FAA4780C1638}"/>
    <cellStyle name="Note 5 8" xfId="13745" xr:uid="{82C6ED7B-216C-4D80-9779-4E8687BDDEFD}"/>
    <cellStyle name="Note 5 9" xfId="24594" xr:uid="{9ABE4F1E-974C-40C9-A93C-C1F5F79E56AE}"/>
    <cellStyle name="Note 6" xfId="1159" xr:uid="{F0236B43-1024-4A5F-9402-9DAF0B0E4F28}"/>
    <cellStyle name="Note 6 10" xfId="30680" xr:uid="{BABBBAB2-878D-4A2A-8D8E-09486E04523D}"/>
    <cellStyle name="Note 6 11" xfId="39869" xr:uid="{CCE9653E-3D62-4CA0-BCE3-0EEB328BD353}"/>
    <cellStyle name="Note 6 2" xfId="2618" xr:uid="{E42CA2B2-FF2F-49A9-AE96-CDE17EE8CEB2}"/>
    <cellStyle name="Note 6 2 2" xfId="3599" xr:uid="{B085C4A1-F64D-4843-8CEB-2904267756E6}"/>
    <cellStyle name="Note 6 2 2 2" xfId="6837" xr:uid="{09629DE4-8791-4031-9338-FB9F1DBB7440}"/>
    <cellStyle name="Note 6 2 2 2 2" xfId="12939" xr:uid="{1D3589BC-791A-440D-9213-4F71EBB1EFDD}"/>
    <cellStyle name="Note 6 2 2 2 2 2" xfId="23807" xr:uid="{CD62833D-789E-43B0-93B9-5C7FEED32520}"/>
    <cellStyle name="Note 6 2 2 2 2 3" xfId="39482" xr:uid="{396C69C6-9EC4-4242-A51F-257E55A32330}"/>
    <cellStyle name="Note 6 2 2 2 3" xfId="12940" xr:uid="{E4F586C7-AE9F-49D5-8038-A799207EC637}"/>
    <cellStyle name="Note 6 2 2 2 3 2" xfId="23808" xr:uid="{05B27A36-216D-41EE-819C-874EC69EA31F}"/>
    <cellStyle name="Note 6 2 2 2 3 3" xfId="35513" xr:uid="{E4D4394E-3E88-4CB7-BCA7-C5386B142647}"/>
    <cellStyle name="Note 6 2 2 2 4" xfId="18275" xr:uid="{2F67444E-5F4C-42EC-97AC-B3D18102F31B}"/>
    <cellStyle name="Note 6 2 2 2 5" xfId="29124" xr:uid="{1AB40144-58C5-4623-AFED-2200ADD19355}"/>
    <cellStyle name="Note 6 2 2 2 6" xfId="33388" xr:uid="{1D53AEC2-3234-446B-80E8-389CA38474A7}"/>
    <cellStyle name="Note 6 2 2 2 7" xfId="44398" xr:uid="{CFA02009-7F37-434E-BFA5-E34CF25743E3}"/>
    <cellStyle name="Note 6 2 2 3" xfId="12941" xr:uid="{6AD7C4DC-269F-44E6-A2BF-8D1C958B4C6A}"/>
    <cellStyle name="Note 6 2 2 3 2" xfId="23809" xr:uid="{989E479A-F981-4A88-B0E6-A5CEE02DCAEF}"/>
    <cellStyle name="Note 6 2 2 3 3" xfId="37502" xr:uid="{3F013E59-A45C-4E99-A9E4-B48D920E072E}"/>
    <cellStyle name="Note 6 2 2 4" xfId="15219" xr:uid="{FFF50107-AADF-49AB-83A9-03B6AE1197C5}"/>
    <cellStyle name="Note 6 2 2 5" xfId="26068" xr:uid="{BA5B0971-E776-407F-844B-84B05DF59BA9}"/>
    <cellStyle name="Note 6 2 2 6" xfId="32218" xr:uid="{043EFA99-6C1A-4791-A3A8-2B4E9DCCEEC2}"/>
    <cellStyle name="Note 6 2 2 7" xfId="41342" xr:uid="{3919C7BF-1960-4A34-BC97-E0EBADDDFA53}"/>
    <cellStyle name="Note 6 2 3" xfId="5857" xr:uid="{A12B6B53-FA61-407B-8E35-6CAFB9168BA8}"/>
    <cellStyle name="Note 6 2 3 2" xfId="12942" xr:uid="{A4FD1B6D-2420-4B4E-9AB0-77F319D46848}"/>
    <cellStyle name="Note 6 2 3 2 2" xfId="23810" xr:uid="{F823B4F0-6C59-42F4-9E89-C1F8E4232298}"/>
    <cellStyle name="Note 6 2 3 2 3" xfId="38364" xr:uid="{A92286AF-B83F-40D5-9522-65A6CFE6F86F}"/>
    <cellStyle name="Note 6 2 3 3" xfId="12943" xr:uid="{E32900CF-AA34-4058-82A9-A553A0F2C998}"/>
    <cellStyle name="Note 6 2 3 3 2" xfId="23811" xr:uid="{4FA19528-6039-499B-938F-AA89DBD3D6E7}"/>
    <cellStyle name="Note 6 2 3 3 3" xfId="34399" xr:uid="{DAA0E01E-EB73-4300-8EB6-7462DF5C4658}"/>
    <cellStyle name="Note 6 2 3 4" xfId="17295" xr:uid="{20B38989-8484-4155-B716-37E2412D9CB0}"/>
    <cellStyle name="Note 6 2 3 5" xfId="28144" xr:uid="{61C7EDAA-38C2-45CF-8167-E1450EC8ABDD}"/>
    <cellStyle name="Note 6 2 3 6" xfId="33387" xr:uid="{B3C8E776-FD90-4DC4-BDF2-0997556FD8A7}"/>
    <cellStyle name="Note 6 2 3 7" xfId="43418" xr:uid="{F0846C66-8356-4703-8545-D5F171B3919C}"/>
    <cellStyle name="Note 6 2 4" xfId="12944" xr:uid="{7365A92A-B771-4E7F-80A2-69892A9047C0}"/>
    <cellStyle name="Note 6 2 4 2" xfId="23812" xr:uid="{84F350E9-368E-410E-AA7F-EAC2C39C29EC}"/>
    <cellStyle name="Note 6 2 4 3" xfId="36382" xr:uid="{B8228E26-EBA9-4169-A458-29AAAEE45FAF}"/>
    <cellStyle name="Note 6 2 5" xfId="14239" xr:uid="{6C246EF1-DEA7-4D8D-902F-5221444F5708}"/>
    <cellStyle name="Note 6 2 6" xfId="25088" xr:uid="{99261FD9-E93E-4047-973E-3DE2554C265E}"/>
    <cellStyle name="Note 6 2 7" xfId="31238" xr:uid="{701CB81A-7CDE-4545-AC09-CEE2F58F2439}"/>
    <cellStyle name="Note 6 2 8" xfId="40362" xr:uid="{62C6A37B-A58F-4930-8BC5-914152016D72}"/>
    <cellStyle name="Note 6 3" xfId="3106" xr:uid="{28CF8B93-8F53-41FB-843A-CAB1B6E56391}"/>
    <cellStyle name="Note 6 3 2" xfId="6344" xr:uid="{3E604E5A-CEB4-4606-AEFD-E1458510883F}"/>
    <cellStyle name="Note 6 3 2 2" xfId="12945" xr:uid="{22B9DABC-0E19-42B9-87A7-0EAEC95D8B43}"/>
    <cellStyle name="Note 6 3 2 2 2" xfId="23813" xr:uid="{AAE9E581-4598-4F90-BE75-ABED38FD0BE6}"/>
    <cellStyle name="Note 6 3 2 2 3" xfId="39483" xr:uid="{DAB56A77-8351-443B-A301-856C81422F19}"/>
    <cellStyle name="Note 6 3 2 3" xfId="12946" xr:uid="{86CD676D-057E-4BCF-9074-77D91D5C440C}"/>
    <cellStyle name="Note 6 3 2 3 2" xfId="23814" xr:uid="{1E634213-272D-4191-9FB1-1CAE814AB74F}"/>
    <cellStyle name="Note 6 3 2 3 3" xfId="35514" xr:uid="{DC1835B9-35F0-4BF1-9963-7585D69B0ABC}"/>
    <cellStyle name="Note 6 3 2 4" xfId="17782" xr:uid="{882AFAD5-DE31-4A3C-AAD6-44719B8125B5}"/>
    <cellStyle name="Note 6 3 2 5" xfId="28631" xr:uid="{902094F4-283D-4F00-856A-BE56AC002BE5}"/>
    <cellStyle name="Note 6 3 2 6" xfId="33389" xr:uid="{1C655A79-970F-4F98-9A79-1022B0E5D35A}"/>
    <cellStyle name="Note 6 3 2 7" xfId="43905" xr:uid="{AA5FC872-9CA6-4CA8-95BB-0661B49AACC8}"/>
    <cellStyle name="Note 6 3 3" xfId="12947" xr:uid="{30494CEB-9EE4-432C-A2C9-944FBE90BDC5}"/>
    <cellStyle name="Note 6 3 3 2" xfId="23815" xr:uid="{A65A8AB6-642C-4EBE-A250-44D810F578DC}"/>
    <cellStyle name="Note 6 3 3 3" xfId="37503" xr:uid="{8B156BF4-7DDA-48FE-84A3-75A728C4C772}"/>
    <cellStyle name="Note 6 3 4" xfId="14726" xr:uid="{C25F89EF-0094-45D4-B490-CC9CDB5423D6}"/>
    <cellStyle name="Note 6 3 5" xfId="25575" xr:uid="{57188060-9B5F-4DED-9E61-62D9465B2917}"/>
    <cellStyle name="Note 6 3 6" xfId="31725" xr:uid="{74B0C243-B26D-46C1-B2E0-C17D8C9B4A3A}"/>
    <cellStyle name="Note 6 3 7" xfId="40849" xr:uid="{80DED011-87FD-41D1-AB6C-422B14048D24}"/>
    <cellStyle name="Note 6 4" xfId="4111" xr:uid="{A5B60CDA-1083-4CBD-9BA1-EEC107497CD9}"/>
    <cellStyle name="Note 6 4 2" xfId="7342" xr:uid="{B697A916-38BA-46D5-9673-231A0B39592E}"/>
    <cellStyle name="Note 6 4 2 2" xfId="18780" xr:uid="{A340F7F5-308B-4FF1-B2EA-670FCD012C00}"/>
    <cellStyle name="Note 6 4 2 3" xfId="29629" xr:uid="{A0560820-08C1-4CC6-9AE4-A6B11CE4CF1A}"/>
    <cellStyle name="Note 6 4 2 4" xfId="37879" xr:uid="{7CA04071-2688-4E45-8AFF-B61EBD0729AD}"/>
    <cellStyle name="Note 6 4 2 5" xfId="44903" xr:uid="{5EF7FE44-8D72-4796-B3E9-1E579C0F34F3}"/>
    <cellStyle name="Note 6 4 3" xfId="12948" xr:uid="{067778A4-28DB-4AE9-9358-2D611C4DFBEB}"/>
    <cellStyle name="Note 6 4 3 2" xfId="23816" xr:uid="{B7D85C90-7141-4EA5-BBCC-5A293FEB28F8}"/>
    <cellStyle name="Note 6 4 3 3" xfId="33926" xr:uid="{133BEE76-8EEC-4523-BAF3-8D4F3BBDFD96}"/>
    <cellStyle name="Note 6 4 4" xfId="15724" xr:uid="{A30A42D5-0DBE-4626-9380-399C94145747}"/>
    <cellStyle name="Note 6 4 5" xfId="26573" xr:uid="{92C28310-556F-4674-BD2B-1A6CF8073E6A}"/>
    <cellStyle name="Note 6 4 6" xfId="33390" xr:uid="{7F61F0BF-BD60-4D38-9072-420256020C84}"/>
    <cellStyle name="Note 6 4 7" xfId="41847" xr:uid="{0F487B30-1057-45E7-B12C-65552C176D7D}"/>
    <cellStyle name="Note 6 5" xfId="4651" xr:uid="{226EBB24-97E2-4AC7-9502-223DEDDFCB5F}"/>
    <cellStyle name="Note 6 5 2" xfId="7707" xr:uid="{99C64994-573C-4783-A086-1BCAB6F7BC6F}"/>
    <cellStyle name="Note 6 5 2 2" xfId="19145" xr:uid="{FEF9A4CD-6536-4F50-BCA7-6B04BDF34F5E}"/>
    <cellStyle name="Note 6 5 2 3" xfId="29994" xr:uid="{2A4BDFE9-997D-4F8B-A6EE-AE30B8DFCF8F}"/>
    <cellStyle name="Note 6 5 2 4" xfId="35896" xr:uid="{BD7A4940-1EC8-4A5C-B46C-3D58C70BA4D8}"/>
    <cellStyle name="Note 6 5 2 5" xfId="45268" xr:uid="{92274031-320D-40FE-9E04-9E617389AB36}"/>
    <cellStyle name="Note 6 5 3" xfId="16089" xr:uid="{B4443741-F1BF-4A27-A32E-1825139A364F}"/>
    <cellStyle name="Note 6 5 4" xfId="26938" xr:uid="{2F9A2524-B9F4-480D-96A8-A6FC70B480F2}"/>
    <cellStyle name="Note 6 5 5" xfId="33386" xr:uid="{67D8120A-75B2-409D-BFE3-10071DDD06FF}"/>
    <cellStyle name="Note 6 5 6" xfId="42212" xr:uid="{3FDC63DD-289D-41E2-BE3F-04F98216DAB7}"/>
    <cellStyle name="Note 6 6" xfId="5013" xr:uid="{F95E1FD3-C5F4-4AFF-8435-E08C44D40ABE}"/>
    <cellStyle name="Note 6 6 2" xfId="8069" xr:uid="{EF7F1477-4519-411A-A533-B0DE56C41F08}"/>
    <cellStyle name="Note 6 6 2 2" xfId="19507" xr:uid="{F5A5B4EE-3589-42C3-9567-94EAE6FEA37A}"/>
    <cellStyle name="Note 6 6 2 3" xfId="30356" xr:uid="{26E2F29F-0949-4E48-BB3F-9C37EDD626E6}"/>
    <cellStyle name="Note 6 6 2 4" xfId="45630" xr:uid="{9E5542C3-205C-4271-8369-DE2A2E1AB9EB}"/>
    <cellStyle name="Note 6 6 3" xfId="16451" xr:uid="{6865767B-D335-4EE4-B29A-B26EB530D122}"/>
    <cellStyle name="Note 6 6 4" xfId="27300" xr:uid="{5E080D9C-3859-43C0-B095-D6B4042B3DAD}"/>
    <cellStyle name="Note 6 6 5" xfId="42574" xr:uid="{44FB191A-C7C9-4045-BF15-9E5C80E46483}"/>
    <cellStyle name="Note 6 7" xfId="5364" xr:uid="{7EE4CF52-6139-4AE0-BE09-2B846F4267D4}"/>
    <cellStyle name="Note 6 7 2" xfId="16802" xr:uid="{B2854FD2-4F65-4972-B6CA-41DC51C25EC8}"/>
    <cellStyle name="Note 6 7 3" xfId="27651" xr:uid="{981FB489-0441-429E-B2CF-CD9BC013E9B4}"/>
    <cellStyle name="Note 6 7 4" xfId="42925" xr:uid="{460DB19A-F95B-47B6-B03E-1DDD8F424496}"/>
    <cellStyle name="Note 6 8" xfId="13746" xr:uid="{4C4D6637-F661-4E3D-B82F-15C01E052C23}"/>
    <cellStyle name="Note 6 9" xfId="24595" xr:uid="{6F88B89F-8884-4465-9516-B1D19CE6E3D6}"/>
    <cellStyle name="Note 7" xfId="1160" xr:uid="{05848F4F-0E3C-44A4-B804-1EC7ABD2D3D3}"/>
    <cellStyle name="Note 7 10" xfId="30681" xr:uid="{378FF6C8-CD83-4663-A611-BEC3C78F3801}"/>
    <cellStyle name="Note 7 11" xfId="39870" xr:uid="{EDEF4D6F-67FC-47B8-8BBF-C5DF28FD6D1F}"/>
    <cellStyle name="Note 7 2" xfId="2619" xr:uid="{EA83524D-D05E-4C91-A215-9E467E04DC78}"/>
    <cellStyle name="Note 7 2 2" xfId="3600" xr:uid="{E7AA259D-73B3-44B3-B98C-ED407584E6EF}"/>
    <cellStyle name="Note 7 2 2 2" xfId="6838" xr:uid="{FBEF9E07-C442-4787-86E7-7D89D0516C22}"/>
    <cellStyle name="Note 7 2 2 2 2" xfId="12949" xr:uid="{0BE605EE-984B-4022-9DA6-5AD7943D9E29}"/>
    <cellStyle name="Note 7 2 2 2 2 2" xfId="23817" xr:uid="{B4E5EA19-6DFA-4FDF-93D5-13EE2305BC51}"/>
    <cellStyle name="Note 7 2 2 2 2 3" xfId="39484" xr:uid="{E00CF9E7-741A-42F1-8246-7C6DBCE94DC3}"/>
    <cellStyle name="Note 7 2 2 2 3" xfId="12950" xr:uid="{F1902641-1AF3-42A2-A1FC-60F3EAD8CDB6}"/>
    <cellStyle name="Note 7 2 2 2 3 2" xfId="23818" xr:uid="{BDA65B59-A50C-4E50-9138-5ADA75E12284}"/>
    <cellStyle name="Note 7 2 2 2 3 3" xfId="35515" xr:uid="{B8C76D48-7033-46F7-B3F6-18DA6B552D23}"/>
    <cellStyle name="Note 7 2 2 2 4" xfId="18276" xr:uid="{FF1989E8-55AE-4D82-A106-58C77914DCBE}"/>
    <cellStyle name="Note 7 2 2 2 5" xfId="29125" xr:uid="{2C46A83F-9777-4228-8178-294EE9345470}"/>
    <cellStyle name="Note 7 2 2 2 6" xfId="33393" xr:uid="{8D4F0248-CAC6-4AF7-A70B-14DC60E1A340}"/>
    <cellStyle name="Note 7 2 2 2 7" xfId="44399" xr:uid="{29286616-62EC-47ED-B9F6-A5320A659B37}"/>
    <cellStyle name="Note 7 2 2 3" xfId="12951" xr:uid="{3155660C-FE05-4D87-9DC8-2F7E089A1A01}"/>
    <cellStyle name="Note 7 2 2 3 2" xfId="23819" xr:uid="{96E4A1F7-656F-47A0-9AF9-9E8D1490AA1A}"/>
    <cellStyle name="Note 7 2 2 3 3" xfId="37504" xr:uid="{DD104C1B-F510-4FF7-A41A-CA1FF1345CC8}"/>
    <cellStyle name="Note 7 2 2 4" xfId="15220" xr:uid="{FD67A14F-55CC-4685-9859-6199FDF8C4AF}"/>
    <cellStyle name="Note 7 2 2 5" xfId="26069" xr:uid="{0F8931AD-ADBE-455D-941B-A4D58DE98146}"/>
    <cellStyle name="Note 7 2 2 6" xfId="32219" xr:uid="{D25ED38E-C364-4F2F-91C5-0042BCAEE4AA}"/>
    <cellStyle name="Note 7 2 2 7" xfId="41343" xr:uid="{254C85D4-8038-4D40-BE32-54775CBA6D8F}"/>
    <cellStyle name="Note 7 2 3" xfId="5858" xr:uid="{24809CF2-4CF1-4D1D-9EDC-10351561BD5E}"/>
    <cellStyle name="Note 7 2 3 2" xfId="12952" xr:uid="{5091315C-1816-4276-8247-050C1E8065A3}"/>
    <cellStyle name="Note 7 2 3 2 2" xfId="23820" xr:uid="{7BE60B9D-221B-48C7-9944-2991B9661C19}"/>
    <cellStyle name="Note 7 2 3 2 3" xfId="38365" xr:uid="{E263B4B7-3751-44BE-B65E-8D664EF661AB}"/>
    <cellStyle name="Note 7 2 3 3" xfId="12953" xr:uid="{F8470581-F9EE-4BF9-A4B7-EB56D0BBE4B9}"/>
    <cellStyle name="Note 7 2 3 3 2" xfId="23821" xr:uid="{3C603865-FBF1-4A30-B246-169F5FCE7B7A}"/>
    <cellStyle name="Note 7 2 3 3 3" xfId="34400" xr:uid="{F4DF4433-3910-4575-ACAD-B9F1B5126EA3}"/>
    <cellStyle name="Note 7 2 3 4" xfId="17296" xr:uid="{C8E4D7F9-F0B5-47AD-ACB2-919A5F643CFD}"/>
    <cellStyle name="Note 7 2 3 5" xfId="28145" xr:uid="{39E1D872-0230-4C12-ABB6-D45DEBA8755D}"/>
    <cellStyle name="Note 7 2 3 6" xfId="33392" xr:uid="{7C54DD12-1F0E-4C3D-9F0C-FFD62673BB76}"/>
    <cellStyle name="Note 7 2 3 7" xfId="43419" xr:uid="{5D833E75-D03C-401C-8706-6DE23F2C5642}"/>
    <cellStyle name="Note 7 2 4" xfId="12954" xr:uid="{03483030-8313-44CA-91AF-6D6B47F3A786}"/>
    <cellStyle name="Note 7 2 4 2" xfId="23822" xr:uid="{CA627101-5599-4DD1-8309-1DEE9C9F6046}"/>
    <cellStyle name="Note 7 2 4 3" xfId="36383" xr:uid="{F174C6FB-ED77-473E-AADB-36FF69658858}"/>
    <cellStyle name="Note 7 2 5" xfId="14240" xr:uid="{92051740-1D81-40CB-B698-EA72AC867AAC}"/>
    <cellStyle name="Note 7 2 6" xfId="25089" xr:uid="{61591FC8-A6CF-47CF-A790-FF14976B23F8}"/>
    <cellStyle name="Note 7 2 7" xfId="31239" xr:uid="{05940B69-F76C-4055-9A78-0717B2308EE6}"/>
    <cellStyle name="Note 7 2 8" xfId="40363" xr:uid="{64E6C76C-EF85-4A3F-BAFE-1159F7D9177C}"/>
    <cellStyle name="Note 7 3" xfId="3107" xr:uid="{3C04BF21-0476-431F-ABAE-F65A5703CBEB}"/>
    <cellStyle name="Note 7 3 2" xfId="6345" xr:uid="{0788DCCC-6F19-411F-AF6A-0C9629F7B36A}"/>
    <cellStyle name="Note 7 3 2 2" xfId="12955" xr:uid="{C244E9E7-0E56-48AD-B341-716A914ABBB3}"/>
    <cellStyle name="Note 7 3 2 2 2" xfId="23823" xr:uid="{28727CC1-E938-468B-B756-36DB3FFDBDB2}"/>
    <cellStyle name="Note 7 3 2 2 3" xfId="39485" xr:uid="{7422B420-8C51-41BC-B826-926C2EF8C747}"/>
    <cellStyle name="Note 7 3 2 3" xfId="12956" xr:uid="{D28BAE81-505F-487C-8258-2F796206D6A1}"/>
    <cellStyle name="Note 7 3 2 3 2" xfId="23824" xr:uid="{620C6600-7C16-414A-A794-8F548CD39BD5}"/>
    <cellStyle name="Note 7 3 2 3 3" xfId="35516" xr:uid="{E4DC25D0-E492-4DFC-BE83-16D7D53D0EA7}"/>
    <cellStyle name="Note 7 3 2 4" xfId="17783" xr:uid="{42D79F15-4E32-43A4-9165-5B3D179F2D43}"/>
    <cellStyle name="Note 7 3 2 5" xfId="28632" xr:uid="{77CB578A-71ED-45F4-B831-5044ECBD8FF2}"/>
    <cellStyle name="Note 7 3 2 6" xfId="33394" xr:uid="{9331AEBA-EB1A-42A3-86BF-87A6DB20CFD9}"/>
    <cellStyle name="Note 7 3 2 7" xfId="43906" xr:uid="{1D95107E-5B94-400F-8D75-67A7682776E8}"/>
    <cellStyle name="Note 7 3 3" xfId="12957" xr:uid="{3DC46BDB-F941-4F09-9BBB-A9143BA441BB}"/>
    <cellStyle name="Note 7 3 3 2" xfId="23825" xr:uid="{61454EE8-6311-4ECB-A4B1-22D4389F5003}"/>
    <cellStyle name="Note 7 3 3 3" xfId="37505" xr:uid="{0084B968-7BDA-4458-93CD-E8713F98CC9E}"/>
    <cellStyle name="Note 7 3 4" xfId="14727" xr:uid="{75768BE7-42F0-4E5C-B9CA-9E75B83B606E}"/>
    <cellStyle name="Note 7 3 5" xfId="25576" xr:uid="{FB0EF6A7-991A-4BC0-98FB-14B3785D4A82}"/>
    <cellStyle name="Note 7 3 6" xfId="31726" xr:uid="{6317F7C3-8D14-4062-B22D-97ED3355C910}"/>
    <cellStyle name="Note 7 3 7" xfId="40850" xr:uid="{7D676FDE-E357-42F8-90E8-4924DF0121D7}"/>
    <cellStyle name="Note 7 4" xfId="4112" xr:uid="{F01FCFFF-6608-44B7-8718-ED94A521EB27}"/>
    <cellStyle name="Note 7 4 2" xfId="7343" xr:uid="{B3D6E6EE-2B0B-4279-8FFC-DAE22304E631}"/>
    <cellStyle name="Note 7 4 2 2" xfId="18781" xr:uid="{09C2D3E8-E90E-4EDC-A516-B6AB325EC026}"/>
    <cellStyle name="Note 7 4 2 3" xfId="29630" xr:uid="{1C9BA311-0E81-4559-AAC2-8A4F535E49F9}"/>
    <cellStyle name="Note 7 4 2 4" xfId="37880" xr:uid="{747A8DD1-FA49-46D4-81AC-BB23C031C222}"/>
    <cellStyle name="Note 7 4 2 5" xfId="44904" xr:uid="{0CBC1680-FFFE-4F61-AB21-67F9498CA8CE}"/>
    <cellStyle name="Note 7 4 3" xfId="12958" xr:uid="{FA6466AD-0652-479F-AD51-C552F12BB0F4}"/>
    <cellStyle name="Note 7 4 3 2" xfId="23826" xr:uid="{19F81385-48AF-44B1-97B3-1F6D637F8F77}"/>
    <cellStyle name="Note 7 4 3 3" xfId="33927" xr:uid="{ADEC5F9E-643A-45BC-AD2E-AD053EBBBF58}"/>
    <cellStyle name="Note 7 4 4" xfId="15725" xr:uid="{3D6E915D-383E-4FE2-A1CF-A4CFE7DA5BF6}"/>
    <cellStyle name="Note 7 4 5" xfId="26574" xr:uid="{7D7F1B10-D486-460E-ADC8-CCF278741DA0}"/>
    <cellStyle name="Note 7 4 6" xfId="33395" xr:uid="{CFAB7DE1-390D-4FE8-822A-E6A7FBE4D7A9}"/>
    <cellStyle name="Note 7 4 7" xfId="41848" xr:uid="{B70B4968-1285-455D-8FF3-FB5FF8F217A1}"/>
    <cellStyle name="Note 7 5" xfId="4652" xr:uid="{C11AFBDC-9F9C-4EC8-8944-8BDFF63D8781}"/>
    <cellStyle name="Note 7 5 2" xfId="7708" xr:uid="{F587F702-1731-4085-8969-9EF121B259D1}"/>
    <cellStyle name="Note 7 5 2 2" xfId="19146" xr:uid="{B8A3E4B7-5937-4650-B35A-1EBFC553CE2C}"/>
    <cellStyle name="Note 7 5 2 3" xfId="29995" xr:uid="{B261A491-ADA8-4D1F-80FC-55A70E9EA9FB}"/>
    <cellStyle name="Note 7 5 2 4" xfId="35897" xr:uid="{674314AC-A4B5-4096-9833-055D8B629549}"/>
    <cellStyle name="Note 7 5 2 5" xfId="45269" xr:uid="{1F88E54A-E10A-4D30-8DF0-1E248F34F8CE}"/>
    <cellStyle name="Note 7 5 3" xfId="16090" xr:uid="{7792D6C9-E0B2-41A9-8603-13F2A90356A0}"/>
    <cellStyle name="Note 7 5 4" xfId="26939" xr:uid="{C9C2AFFB-8972-4BB4-80FA-DBA10D6EEFE0}"/>
    <cellStyle name="Note 7 5 5" xfId="33391" xr:uid="{A66860D4-EEC8-4D85-8D30-F1B5EB078147}"/>
    <cellStyle name="Note 7 5 6" xfId="42213" xr:uid="{4EE7FC96-58C6-4F7B-9B72-2389D993D3E8}"/>
    <cellStyle name="Note 7 6" xfId="5014" xr:uid="{67EE69EA-2717-422C-AD0F-476E23250221}"/>
    <cellStyle name="Note 7 6 2" xfId="8070" xr:uid="{D508D955-1F4A-476B-81B3-ACB2DD0DAB09}"/>
    <cellStyle name="Note 7 6 2 2" xfId="19508" xr:uid="{BA6A5117-1C3B-43AE-8832-4841640DD582}"/>
    <cellStyle name="Note 7 6 2 3" xfId="30357" xr:uid="{92378188-EFE7-4B39-87BB-C7790D3932DB}"/>
    <cellStyle name="Note 7 6 2 4" xfId="45631" xr:uid="{5F2C4728-50C6-4C7D-840B-282C4BC7A0F9}"/>
    <cellStyle name="Note 7 6 3" xfId="16452" xr:uid="{6F09E7F2-612F-4BB6-8150-5173E977F794}"/>
    <cellStyle name="Note 7 6 4" xfId="27301" xr:uid="{23655544-35CF-487F-A84A-675D106B2C49}"/>
    <cellStyle name="Note 7 6 5" xfId="42575" xr:uid="{B0D2F9C9-C11B-4717-A076-3FB0AAAA2E0C}"/>
    <cellStyle name="Note 7 7" xfId="5365" xr:uid="{BD23289F-0736-4BCD-B2AF-34E84508C336}"/>
    <cellStyle name="Note 7 7 2" xfId="16803" xr:uid="{66E9E91D-F003-4A2D-9F07-FC8EBC613BAE}"/>
    <cellStyle name="Note 7 7 3" xfId="27652" xr:uid="{AC6ED315-1F44-4694-8ADE-B167D9ED8D35}"/>
    <cellStyle name="Note 7 7 4" xfId="42926" xr:uid="{A9B0FE2F-37A8-4450-8F64-29F1D1599614}"/>
    <cellStyle name="Note 7 8" xfId="13747" xr:uid="{D99221D3-EA4A-4272-9F58-456F9CBD2229}"/>
    <cellStyle name="Note 7 9" xfId="24596" xr:uid="{A0089D1E-8C80-46B5-B19C-7B9780F572B5}"/>
    <cellStyle name="Note 8" xfId="1161" xr:uid="{B3350C25-22CF-460E-AFA8-85719323C6E2}"/>
    <cellStyle name="Note 8 10" xfId="30682" xr:uid="{6F0F717A-21F7-489F-B801-90C99E346241}"/>
    <cellStyle name="Note 8 11" xfId="39871" xr:uid="{5A10A386-9C02-4D91-9EFF-6BF16D1C386C}"/>
    <cellStyle name="Note 8 2" xfId="2620" xr:uid="{35CE6E9B-C4CB-4930-88AC-B700767814B3}"/>
    <cellStyle name="Note 8 2 2" xfId="3601" xr:uid="{7E81270F-E58F-4AC5-B721-6054F9B1BAE1}"/>
    <cellStyle name="Note 8 2 2 2" xfId="6839" xr:uid="{737B66FC-3E1D-4D2B-9393-CC0BE4AE7D28}"/>
    <cellStyle name="Note 8 2 2 2 2" xfId="12959" xr:uid="{D237DDFE-B7C5-4281-A2F4-969FE13986DF}"/>
    <cellStyle name="Note 8 2 2 2 2 2" xfId="23827" xr:uid="{C0C7A4A5-6CB3-48C3-96D4-E9180F9B4DBE}"/>
    <cellStyle name="Note 8 2 2 2 2 3" xfId="39486" xr:uid="{DD996A1C-1A56-4B37-91E9-1C9442F5F6DC}"/>
    <cellStyle name="Note 8 2 2 2 3" xfId="12960" xr:uid="{3C2FC12A-E22B-460A-A5CE-5F8BCE3F75D5}"/>
    <cellStyle name="Note 8 2 2 2 3 2" xfId="23828" xr:uid="{60E3E0C5-BB5D-4C7C-B896-F5AA67F4F189}"/>
    <cellStyle name="Note 8 2 2 2 3 3" xfId="35517" xr:uid="{F809E8EF-559D-4BAE-AAC6-55E941D1C3C4}"/>
    <cellStyle name="Note 8 2 2 2 4" xfId="18277" xr:uid="{302B645B-ADAC-4300-822C-051C1F1056DA}"/>
    <cellStyle name="Note 8 2 2 2 5" xfId="29126" xr:uid="{B72DB156-8E72-412F-BBD7-1B8AF2BD1AC4}"/>
    <cellStyle name="Note 8 2 2 2 6" xfId="33398" xr:uid="{1B1846F7-1850-47DA-A1EF-9D301FC19ACB}"/>
    <cellStyle name="Note 8 2 2 2 7" xfId="44400" xr:uid="{353497CC-C3CC-4A0C-8202-229C601C1904}"/>
    <cellStyle name="Note 8 2 2 3" xfId="12961" xr:uid="{F4737F78-A21F-415C-93EE-F49B777FF7E4}"/>
    <cellStyle name="Note 8 2 2 3 2" xfId="23829" xr:uid="{ABB55C19-8FEF-400D-920E-A9E254DA991B}"/>
    <cellStyle name="Note 8 2 2 3 3" xfId="37506" xr:uid="{111B0D70-F499-40FC-BC6A-7DFA22AEA928}"/>
    <cellStyle name="Note 8 2 2 4" xfId="15221" xr:uid="{0CB80F79-EDD4-455B-8075-4BA700E8204E}"/>
    <cellStyle name="Note 8 2 2 5" xfId="26070" xr:uid="{23BEEB4E-5A8D-44EC-9374-F1212DEFE491}"/>
    <cellStyle name="Note 8 2 2 6" xfId="32220" xr:uid="{0C5DD7E6-B671-4427-A448-706AF407DB94}"/>
    <cellStyle name="Note 8 2 2 7" xfId="41344" xr:uid="{A8D5DF53-A9F5-431A-A207-5CEB61624920}"/>
    <cellStyle name="Note 8 2 3" xfId="5859" xr:uid="{36D6EC16-8919-4715-8C57-09762E500F88}"/>
    <cellStyle name="Note 8 2 3 2" xfId="12962" xr:uid="{A7628727-BAF9-4AB9-9702-52BB67CBBDD2}"/>
    <cellStyle name="Note 8 2 3 2 2" xfId="23830" xr:uid="{0B4B95BD-620C-40EE-B262-2D76B4860ACA}"/>
    <cellStyle name="Note 8 2 3 2 3" xfId="38366" xr:uid="{F681A839-DF8D-4191-802A-F3851E29A7B5}"/>
    <cellStyle name="Note 8 2 3 3" xfId="12963" xr:uid="{65AA2C01-72A6-485B-B1A9-4F72A24116DD}"/>
    <cellStyle name="Note 8 2 3 3 2" xfId="23831" xr:uid="{448B44B4-0D03-4D7D-A36C-0307A5C5BFEC}"/>
    <cellStyle name="Note 8 2 3 3 3" xfId="34401" xr:uid="{B198CC4C-675A-4956-A058-7D22B2AB083D}"/>
    <cellStyle name="Note 8 2 3 4" xfId="17297" xr:uid="{6B0E7EC8-3965-4912-BE63-3F0171A55338}"/>
    <cellStyle name="Note 8 2 3 5" xfId="28146" xr:uid="{FC637C2F-B026-4E13-9465-4D53BD17099C}"/>
    <cellStyle name="Note 8 2 3 6" xfId="33397" xr:uid="{23897337-32F1-4718-B25A-B09787AAD9A0}"/>
    <cellStyle name="Note 8 2 3 7" xfId="43420" xr:uid="{D3479F06-35AD-4859-9423-BCCC6276FDEC}"/>
    <cellStyle name="Note 8 2 4" xfId="12964" xr:uid="{EE60B88A-33C1-4804-BFFA-FEE76673FE6A}"/>
    <cellStyle name="Note 8 2 4 2" xfId="23832" xr:uid="{4A3B1E3D-AC5B-4D1A-9EBA-2DEBBBD901C4}"/>
    <cellStyle name="Note 8 2 4 3" xfId="36384" xr:uid="{20D79EA6-B48A-4E6D-B97F-52D1BEDF28DF}"/>
    <cellStyle name="Note 8 2 5" xfId="14241" xr:uid="{5AC5F16A-5B0E-43B2-A203-37F3E5394117}"/>
    <cellStyle name="Note 8 2 6" xfId="25090" xr:uid="{0BC5CF92-0D34-40A6-BB6E-4FFB59902781}"/>
    <cellStyle name="Note 8 2 7" xfId="31240" xr:uid="{3B69EFDC-D593-4608-88DA-B2A37C7E053C}"/>
    <cellStyle name="Note 8 2 8" xfId="40364" xr:uid="{21516889-FD7A-40DC-89C2-F8493A19F6A3}"/>
    <cellStyle name="Note 8 3" xfId="3108" xr:uid="{97E8A8BA-1174-4753-ABB1-8E40F6A06613}"/>
    <cellStyle name="Note 8 3 2" xfId="6346" xr:uid="{464A1C10-E273-444D-966C-585A4C92AC9A}"/>
    <cellStyle name="Note 8 3 2 2" xfId="12965" xr:uid="{EF4D6D6A-4CC1-4C60-AE38-AB2018F1BEFE}"/>
    <cellStyle name="Note 8 3 2 2 2" xfId="23833" xr:uid="{DE754BE2-7F53-44A0-BD68-5D334D3FE281}"/>
    <cellStyle name="Note 8 3 2 2 3" xfId="39487" xr:uid="{64F383CF-C09D-416D-8AF8-D362446FA996}"/>
    <cellStyle name="Note 8 3 2 3" xfId="12966" xr:uid="{0452B03E-E93F-4A99-B4FB-53D802CF989F}"/>
    <cellStyle name="Note 8 3 2 3 2" xfId="23834" xr:uid="{548BAD25-BA82-453B-833E-0235DA31F301}"/>
    <cellStyle name="Note 8 3 2 3 3" xfId="35518" xr:uid="{9313FF7D-D9BE-4D7D-8963-CC60BA5D0C48}"/>
    <cellStyle name="Note 8 3 2 4" xfId="17784" xr:uid="{538E041A-E4C6-459F-9909-4E1CDB7FA06C}"/>
    <cellStyle name="Note 8 3 2 5" xfId="28633" xr:uid="{C2F9CF56-5107-48C6-878A-F57E70DDAB62}"/>
    <cellStyle name="Note 8 3 2 6" xfId="33399" xr:uid="{8A94E006-33CB-49C2-B3DD-7AF8602805CF}"/>
    <cellStyle name="Note 8 3 2 7" xfId="43907" xr:uid="{9A0F0F6C-67A1-497E-BA38-8CD868958361}"/>
    <cellStyle name="Note 8 3 3" xfId="12967" xr:uid="{8073C134-10F0-49DA-A77D-23E90FE73E12}"/>
    <cellStyle name="Note 8 3 3 2" xfId="23835" xr:uid="{BE8310A1-E61A-489E-A6BF-9BFDBF86BE88}"/>
    <cellStyle name="Note 8 3 3 3" xfId="37507" xr:uid="{9BCDB484-B989-4632-9018-10E73DE926D6}"/>
    <cellStyle name="Note 8 3 4" xfId="14728" xr:uid="{87462CF8-9433-452E-8572-A928037E598D}"/>
    <cellStyle name="Note 8 3 5" xfId="25577" xr:uid="{150C7F0E-3271-45FC-A776-E83D29125F5D}"/>
    <cellStyle name="Note 8 3 6" xfId="31727" xr:uid="{AF4E164F-381E-46CF-BEFB-336AEC98648E}"/>
    <cellStyle name="Note 8 3 7" xfId="40851" xr:uid="{7D7D4069-C4D6-4B01-93DC-9A4BA0636A76}"/>
    <cellStyle name="Note 8 4" xfId="4113" xr:uid="{38081418-2769-4491-9FD5-8286837BF524}"/>
    <cellStyle name="Note 8 4 2" xfId="7344" xr:uid="{D6556893-54F8-4188-A65A-A1C78ECCB245}"/>
    <cellStyle name="Note 8 4 2 2" xfId="18782" xr:uid="{F9FB3BC4-89F2-427B-8440-E2E0AB081DFF}"/>
    <cellStyle name="Note 8 4 2 3" xfId="29631" xr:uid="{9B7F34F1-1251-43B2-9733-9FA8157206F1}"/>
    <cellStyle name="Note 8 4 2 4" xfId="37881" xr:uid="{83B9D136-3A4E-4EEA-AE31-9D7FF3529B84}"/>
    <cellStyle name="Note 8 4 2 5" xfId="44905" xr:uid="{1518C532-87A6-495E-AC70-F360AAA3792B}"/>
    <cellStyle name="Note 8 4 3" xfId="12968" xr:uid="{7B5D4276-61AB-43CA-B57D-0F77CC837DEE}"/>
    <cellStyle name="Note 8 4 3 2" xfId="23836" xr:uid="{E2B6FFB4-400D-47FC-BC7D-3F8F3C2F9877}"/>
    <cellStyle name="Note 8 4 3 3" xfId="33928" xr:uid="{E67C8927-34AD-4DFE-94D5-506CAC890DDD}"/>
    <cellStyle name="Note 8 4 4" xfId="15726" xr:uid="{41EA1885-7A37-4A9C-8B1D-0B751789EF77}"/>
    <cellStyle name="Note 8 4 5" xfId="26575" xr:uid="{F846EAEA-E2F7-4707-B3A9-92D765EBA575}"/>
    <cellStyle name="Note 8 4 6" xfId="33400" xr:uid="{259A2603-9E90-466A-8161-74DA0BAE72CD}"/>
    <cellStyle name="Note 8 4 7" xfId="41849" xr:uid="{5ACF4B6D-3E77-4A2B-AD71-AE155412973F}"/>
    <cellStyle name="Note 8 5" xfId="4653" xr:uid="{F19E5FAA-9F7A-41C8-8166-67D6B3CED6E4}"/>
    <cellStyle name="Note 8 5 2" xfId="7709" xr:uid="{DE1FD111-84BC-4957-BDF9-CB9FF9687262}"/>
    <cellStyle name="Note 8 5 2 2" xfId="19147" xr:uid="{6FCE8AD6-28C6-4FEC-8F04-2E53B95A1098}"/>
    <cellStyle name="Note 8 5 2 3" xfId="29996" xr:uid="{8B799FC3-3AC3-4403-AB4F-C492D8A90E7A}"/>
    <cellStyle name="Note 8 5 2 4" xfId="35898" xr:uid="{858CE7B5-30E4-48F2-B0C3-3054D6C9E8B5}"/>
    <cellStyle name="Note 8 5 2 5" xfId="45270" xr:uid="{91ED1830-A34D-42F2-991E-A12D0FEA2C4C}"/>
    <cellStyle name="Note 8 5 3" xfId="16091" xr:uid="{416F2556-38DB-4973-AED7-2AF86F385731}"/>
    <cellStyle name="Note 8 5 4" xfId="26940" xr:uid="{5BA2C145-3EDE-4C60-BCCE-CD7125DC0170}"/>
    <cellStyle name="Note 8 5 5" xfId="33396" xr:uid="{6A736E8F-7754-46BA-88CA-E0BF0CCCCF8E}"/>
    <cellStyle name="Note 8 5 6" xfId="42214" xr:uid="{F141EBA2-B934-4633-9B87-380841B7F4CF}"/>
    <cellStyle name="Note 8 6" xfId="5015" xr:uid="{973821C3-1969-4D86-A4F1-1291CD50E1AF}"/>
    <cellStyle name="Note 8 6 2" xfId="8071" xr:uid="{09ABD3BB-63D4-4461-932C-8715142DC9B4}"/>
    <cellStyle name="Note 8 6 2 2" xfId="19509" xr:uid="{865F8470-D7D2-4304-863E-B67B788E084E}"/>
    <cellStyle name="Note 8 6 2 3" xfId="30358" xr:uid="{ED78666D-D227-47F0-BFF8-87817E425F50}"/>
    <cellStyle name="Note 8 6 2 4" xfId="45632" xr:uid="{CDF5276A-C986-4E9D-9354-C8614E6363B5}"/>
    <cellStyle name="Note 8 6 3" xfId="16453" xr:uid="{775066EB-5D2C-4687-8BDE-8157EDA88902}"/>
    <cellStyle name="Note 8 6 4" xfId="27302" xr:uid="{C5708771-6B3C-4646-8FF6-D7F56872F63D}"/>
    <cellStyle name="Note 8 6 5" xfId="42576" xr:uid="{BD5A7E7E-976B-44FF-9866-8961572A9178}"/>
    <cellStyle name="Note 8 7" xfId="5366" xr:uid="{3AE4A7EC-CCB4-45E2-8BA6-886137506104}"/>
    <cellStyle name="Note 8 7 2" xfId="16804" xr:uid="{5009C9DC-F782-4C93-ACAE-FD19BB57E95D}"/>
    <cellStyle name="Note 8 7 3" xfId="27653" xr:uid="{F3849CA4-0F6F-4FC9-B3E6-A14AE7B7EBC3}"/>
    <cellStyle name="Note 8 7 4" xfId="42927" xr:uid="{55AA42ED-0160-4645-8EDD-16704AE58119}"/>
    <cellStyle name="Note 8 8" xfId="13748" xr:uid="{AE404BD7-178B-45AC-918E-A4F717234227}"/>
    <cellStyle name="Note 8 9" xfId="24597" xr:uid="{6E13F08E-E391-46BF-AC83-91475909C37E}"/>
    <cellStyle name="Note 9" xfId="1162" xr:uid="{38BA59D6-2C8B-4705-AC21-15D4EAA02B16}"/>
    <cellStyle name="Note 9 10" xfId="30683" xr:uid="{AA2A6E92-F25B-4E44-8E7F-7EE4F00E20C0}"/>
    <cellStyle name="Note 9 11" xfId="39872" xr:uid="{8D8BF780-E379-4DFD-8926-35049BCA694B}"/>
    <cellStyle name="Note 9 2" xfId="2621" xr:uid="{42AC5F97-FB9D-4530-8B35-F3AE2AF3549D}"/>
    <cellStyle name="Note 9 2 2" xfId="3602" xr:uid="{1562D5C7-2B96-4F10-B59A-C2CE34DE12C3}"/>
    <cellStyle name="Note 9 2 2 2" xfId="6840" xr:uid="{D1894AE0-5ED1-4ABD-A498-72C1D3EC8E3C}"/>
    <cellStyle name="Note 9 2 2 2 2" xfId="12969" xr:uid="{0BEC73AB-E11C-4B63-ADBF-AF45D4D65AE7}"/>
    <cellStyle name="Note 9 2 2 2 2 2" xfId="23837" xr:uid="{B1221BD7-2BA4-43E1-9A91-ABC366E02D89}"/>
    <cellStyle name="Note 9 2 2 2 2 3" xfId="39488" xr:uid="{C9EAB74B-0712-4B75-90DA-0EA2C7D8245D}"/>
    <cellStyle name="Note 9 2 2 2 3" xfId="12970" xr:uid="{AAE178E2-FA61-494E-85C5-6069B3F33AF5}"/>
    <cellStyle name="Note 9 2 2 2 3 2" xfId="23838" xr:uid="{E2022D1A-EC10-4AB3-B17E-7404AB2D0D13}"/>
    <cellStyle name="Note 9 2 2 2 3 3" xfId="35519" xr:uid="{6525CC82-AAAE-4C40-AA06-BACA124E4463}"/>
    <cellStyle name="Note 9 2 2 2 4" xfId="18278" xr:uid="{A72BB7FE-C3B0-4D38-92FB-C4FB2AC2EF0B}"/>
    <cellStyle name="Note 9 2 2 2 5" xfId="29127" xr:uid="{30B9A4E7-5672-4655-9A69-9E66540D7D6D}"/>
    <cellStyle name="Note 9 2 2 2 6" xfId="33403" xr:uid="{4EB558F1-A87C-4443-9D97-CF3013B32218}"/>
    <cellStyle name="Note 9 2 2 2 7" xfId="44401" xr:uid="{08F7A750-E902-4C39-B3DA-944108DB6A72}"/>
    <cellStyle name="Note 9 2 2 3" xfId="12971" xr:uid="{201D14F6-1A6E-4D85-8877-8D370DF1DCFD}"/>
    <cellStyle name="Note 9 2 2 3 2" xfId="23839" xr:uid="{32CF6DA2-9652-415B-B0A9-109DE69C88F7}"/>
    <cellStyle name="Note 9 2 2 3 3" xfId="37508" xr:uid="{CFE43DFA-14FA-4F11-9FED-81DEFC4E7153}"/>
    <cellStyle name="Note 9 2 2 4" xfId="15222" xr:uid="{13949A78-D45E-4193-B148-8027C5754485}"/>
    <cellStyle name="Note 9 2 2 5" xfId="26071" xr:uid="{9BBE71D5-C0B6-4390-80EB-3B09E96AD482}"/>
    <cellStyle name="Note 9 2 2 6" xfId="32221" xr:uid="{0BBC627C-29A3-4825-922F-664A71B6126C}"/>
    <cellStyle name="Note 9 2 2 7" xfId="41345" xr:uid="{647AE4C5-A685-4569-862E-62233C1FE404}"/>
    <cellStyle name="Note 9 2 3" xfId="5860" xr:uid="{1EDA4074-A9A1-4D7D-AA5D-D7D271115CC6}"/>
    <cellStyle name="Note 9 2 3 2" xfId="12972" xr:uid="{1546F4EF-FD61-4D29-A235-3B473C951294}"/>
    <cellStyle name="Note 9 2 3 2 2" xfId="23840" xr:uid="{A6567272-3CDA-4FD9-B495-8AAEE86303B9}"/>
    <cellStyle name="Note 9 2 3 2 3" xfId="38367" xr:uid="{7F330EC5-DD90-4063-9EF3-E4DAAB8DD2A2}"/>
    <cellStyle name="Note 9 2 3 3" xfId="12973" xr:uid="{D9F6C9CE-98B8-4CB0-AAAA-EFC8C5246620}"/>
    <cellStyle name="Note 9 2 3 3 2" xfId="23841" xr:uid="{0EF2E245-C6E0-46B4-B330-AAAAF7ED819E}"/>
    <cellStyle name="Note 9 2 3 3 3" xfId="34402" xr:uid="{14E101F6-6041-4860-B4CE-6EE2340F5016}"/>
    <cellStyle name="Note 9 2 3 4" xfId="17298" xr:uid="{3C3678E7-2658-48C1-BB23-0F82D42ABBF9}"/>
    <cellStyle name="Note 9 2 3 5" xfId="28147" xr:uid="{E508C4C9-92CF-4FE5-8009-76CC798EFAA0}"/>
    <cellStyle name="Note 9 2 3 6" xfId="33402" xr:uid="{93681278-C5A0-46AB-AD5A-2941068BD886}"/>
    <cellStyle name="Note 9 2 3 7" xfId="43421" xr:uid="{5B562D81-AAED-4C37-83E9-C6B2D58B9697}"/>
    <cellStyle name="Note 9 2 4" xfId="12974" xr:uid="{5E1238A2-9199-492C-A568-80090972A387}"/>
    <cellStyle name="Note 9 2 4 2" xfId="23842" xr:uid="{9F01B730-BB82-4A02-847F-D79DE64B0301}"/>
    <cellStyle name="Note 9 2 4 3" xfId="36385" xr:uid="{8491174C-876D-42DD-BCEA-60E52816799D}"/>
    <cellStyle name="Note 9 2 5" xfId="14242" xr:uid="{B4C56572-FD24-4756-9174-21ECCCD120AA}"/>
    <cellStyle name="Note 9 2 6" xfId="25091" xr:uid="{2500CDC1-6E7C-405A-8315-ADF6D3BA5AA9}"/>
    <cellStyle name="Note 9 2 7" xfId="31241" xr:uid="{6F0AE7EB-1622-4977-A3D7-123A101846CF}"/>
    <cellStyle name="Note 9 2 8" xfId="40365" xr:uid="{6F59A8D2-3049-4065-B1E9-990005AAF12C}"/>
    <cellStyle name="Note 9 3" xfId="3109" xr:uid="{8E7666AF-2E58-4797-BA58-0018CAE408E4}"/>
    <cellStyle name="Note 9 3 2" xfId="6347" xr:uid="{7AD020F9-F2A2-4ABC-913F-CAF87730E570}"/>
    <cellStyle name="Note 9 3 2 2" xfId="12975" xr:uid="{800554EB-A465-46E5-BE3D-73768DD177A6}"/>
    <cellStyle name="Note 9 3 2 2 2" xfId="23843" xr:uid="{31EB4C3C-12FD-41B7-9E8C-9CBD48FFD8C2}"/>
    <cellStyle name="Note 9 3 2 2 3" xfId="39489" xr:uid="{8712D999-E9FB-48E9-8A73-46FECA7A80CB}"/>
    <cellStyle name="Note 9 3 2 3" xfId="12976" xr:uid="{0B4EDAC2-FA8F-472A-A615-06296485D606}"/>
    <cellStyle name="Note 9 3 2 3 2" xfId="23844" xr:uid="{1E6DBD56-1444-4474-8481-B11E8A482FDD}"/>
    <cellStyle name="Note 9 3 2 3 3" xfId="35520" xr:uid="{D0F7FEFA-01D8-40D1-9181-7A0C011209E6}"/>
    <cellStyle name="Note 9 3 2 4" xfId="17785" xr:uid="{F4869634-9D55-4261-A7E8-FAD483049A2F}"/>
    <cellStyle name="Note 9 3 2 5" xfId="28634" xr:uid="{0291D6C8-6431-48A4-94C3-B1E744B5347B}"/>
    <cellStyle name="Note 9 3 2 6" xfId="33404" xr:uid="{F0E925CA-B015-40F8-BE5F-887E89826108}"/>
    <cellStyle name="Note 9 3 2 7" xfId="43908" xr:uid="{978FEAEB-03CA-44C6-9D06-89AFE1016DE0}"/>
    <cellStyle name="Note 9 3 3" xfId="12977" xr:uid="{F5AB3050-C639-468F-A6AE-EBB5EC4B5948}"/>
    <cellStyle name="Note 9 3 3 2" xfId="23845" xr:uid="{FF99C703-87DC-4E15-B8EB-25A975B75280}"/>
    <cellStyle name="Note 9 3 3 3" xfId="37509" xr:uid="{2B1EAE34-2E85-4DBC-AD88-1D1099B2438E}"/>
    <cellStyle name="Note 9 3 4" xfId="14729" xr:uid="{373D82A8-5C1D-4A92-B6CA-B885EBC0DF6F}"/>
    <cellStyle name="Note 9 3 5" xfId="25578" xr:uid="{4200B6EF-3390-4F7D-BFEE-A0EA28367862}"/>
    <cellStyle name="Note 9 3 6" xfId="31728" xr:uid="{4803994A-5F05-4967-8A11-550EAD3EEDB1}"/>
    <cellStyle name="Note 9 3 7" xfId="40852" xr:uid="{73B42948-9DE8-4AA7-B12F-0505BDC0F9CF}"/>
    <cellStyle name="Note 9 4" xfId="4114" xr:uid="{38F63EC4-6D4D-452C-8960-CAC77EEBC7CD}"/>
    <cellStyle name="Note 9 4 2" xfId="7345" xr:uid="{7DF46C8D-2C19-49B4-B9E6-E9A99C05D484}"/>
    <cellStyle name="Note 9 4 2 2" xfId="18783" xr:uid="{5373959F-A584-43DD-BBD6-A6F5F761C478}"/>
    <cellStyle name="Note 9 4 2 3" xfId="29632" xr:uid="{AA936FE9-77C7-4C9A-9603-C5352AE375E7}"/>
    <cellStyle name="Note 9 4 2 4" xfId="37882" xr:uid="{3FF53F80-4E0C-4F5F-B530-5FC08C6E145F}"/>
    <cellStyle name="Note 9 4 2 5" xfId="44906" xr:uid="{446A8FD2-D654-4616-A0D6-C348A694A61B}"/>
    <cellStyle name="Note 9 4 3" xfId="12978" xr:uid="{5DE6119D-A715-465D-8C16-C5A831536ADE}"/>
    <cellStyle name="Note 9 4 3 2" xfId="23846" xr:uid="{11B49A94-9206-494C-A202-70CBD2ECF014}"/>
    <cellStyle name="Note 9 4 3 3" xfId="33929" xr:uid="{F6E2DDE3-3219-473F-B6B5-D3079BE8CF8F}"/>
    <cellStyle name="Note 9 4 4" xfId="15727" xr:uid="{E28FC86C-6E31-4E52-822D-99E346942104}"/>
    <cellStyle name="Note 9 4 5" xfId="26576" xr:uid="{8A828294-6CA0-4500-97D0-8AEA3577598D}"/>
    <cellStyle name="Note 9 4 6" xfId="33405" xr:uid="{FDC1CE14-EE90-4EA9-BB8B-D52086838C90}"/>
    <cellStyle name="Note 9 4 7" xfId="41850" xr:uid="{60B83D8A-8AA2-44AD-A676-B2A9D9B7EC3E}"/>
    <cellStyle name="Note 9 5" xfId="4654" xr:uid="{2852CBF2-EEFC-47AF-A07B-C5B79ECDC5BC}"/>
    <cellStyle name="Note 9 5 2" xfId="7710" xr:uid="{B00AAA59-1412-48D4-9C52-C47FB278C515}"/>
    <cellStyle name="Note 9 5 2 2" xfId="19148" xr:uid="{EFC3B331-B1FD-40B0-AB4B-E7B2528B2290}"/>
    <cellStyle name="Note 9 5 2 3" xfId="29997" xr:uid="{AEE0A1CC-15D8-4237-A7F7-9605114BB0EC}"/>
    <cellStyle name="Note 9 5 2 4" xfId="35899" xr:uid="{85DC3EC8-DA12-424C-B4E5-81DC2DB66F86}"/>
    <cellStyle name="Note 9 5 2 5" xfId="45271" xr:uid="{050125A4-8DA1-440B-A418-6E8BC333515F}"/>
    <cellStyle name="Note 9 5 3" xfId="16092" xr:uid="{88CB3A8F-8059-4EAC-B766-1C8AC15191C6}"/>
    <cellStyle name="Note 9 5 4" xfId="26941" xr:uid="{662E11AA-0819-4201-B230-A83BCCACF467}"/>
    <cellStyle name="Note 9 5 5" xfId="33401" xr:uid="{845F13A3-6E3D-42A2-8445-9B6047B58284}"/>
    <cellStyle name="Note 9 5 6" xfId="42215" xr:uid="{349A5805-04DD-4D6A-9BF6-8C4D496E660E}"/>
    <cellStyle name="Note 9 6" xfId="5016" xr:uid="{DA85FFB5-A809-4C96-85F9-9E4A2447F5B7}"/>
    <cellStyle name="Note 9 6 2" xfId="8072" xr:uid="{987D07DA-50B4-4E6D-A1C7-C0A7A68DE5FE}"/>
    <cellStyle name="Note 9 6 2 2" xfId="19510" xr:uid="{3DB42D1A-E876-417F-AC16-3572DDAB32BD}"/>
    <cellStyle name="Note 9 6 2 3" xfId="30359" xr:uid="{DA86A7BA-0AA6-40D7-8D4F-C963022CD60F}"/>
    <cellStyle name="Note 9 6 2 4" xfId="45633" xr:uid="{713F5626-5C58-4133-8E3F-BB837321C25F}"/>
    <cellStyle name="Note 9 6 3" xfId="16454" xr:uid="{95B6EEA5-70AD-45EF-9549-60718F701667}"/>
    <cellStyle name="Note 9 6 4" xfId="27303" xr:uid="{43C8340B-987E-4F45-AF1B-78BD9A952F29}"/>
    <cellStyle name="Note 9 6 5" xfId="42577" xr:uid="{BBE419EF-8EB3-4720-AF92-21760EF6E71A}"/>
    <cellStyle name="Note 9 7" xfId="5367" xr:uid="{1B5951DB-16CD-4770-8894-C37CA2F2DD3A}"/>
    <cellStyle name="Note 9 7 2" xfId="16805" xr:uid="{DF1F03E7-7BE3-464A-8B50-43432ECDF730}"/>
    <cellStyle name="Note 9 7 3" xfId="27654" xr:uid="{071355A4-120A-451C-827B-B6BDE477693E}"/>
    <cellStyle name="Note 9 7 4" xfId="42928" xr:uid="{25F951DD-A142-4AA9-8885-94C32783918F}"/>
    <cellStyle name="Note 9 8" xfId="13749" xr:uid="{0A064889-3134-4B30-9A89-60E677E35910}"/>
    <cellStyle name="Note 9 9" xfId="24598" xr:uid="{8FB1900F-C5EA-473E-8918-F992896F85BB}"/>
    <cellStyle name="Number no Dec" xfId="2179" xr:uid="{2AD8DFEE-CD72-43F0-BCA7-D6EC237A5CA5}"/>
    <cellStyle name="Number no Dec 2" xfId="2180" xr:uid="{2AF33CEF-474E-450F-BC87-EC3E760EAD3F}"/>
    <cellStyle name="Number no Dec 3" xfId="2181" xr:uid="{203505BB-A872-4ADD-8945-F57A5FA0D29F}"/>
    <cellStyle name="Number no Dec 4" xfId="2182" xr:uid="{1C172129-D4FB-41D2-880B-4DCBEE894502}"/>
    <cellStyle name="Number no Dec_Controls" xfId="2183" xr:uid="{9B80D523-0572-41AE-964D-68C1B85C963C}"/>
    <cellStyle name="Output" xfId="14" builtinId="21" customBuiltin="1"/>
    <cellStyle name="Output 10" xfId="1163" xr:uid="{27DFF65F-46D1-4514-A286-BDE637EAA8EB}"/>
    <cellStyle name="Output 10 2" xfId="12979" xr:uid="{B7AC94A4-CCE8-48BF-96F9-A1F674EC25C9}"/>
    <cellStyle name="Output 11" xfId="1164" xr:uid="{0251419E-60BE-4446-AC8F-32C2FB72288D}"/>
    <cellStyle name="Output 11 2" xfId="12980" xr:uid="{E2CCC5A7-7087-4F77-BB94-A4BF35069C20}"/>
    <cellStyle name="Output 12" xfId="1165" xr:uid="{9C4080C4-ECD9-4C60-9226-87E1E6A1701F}"/>
    <cellStyle name="Output 12 2" xfId="12981" xr:uid="{E027D56C-5C55-4841-888D-C69B033950AB}"/>
    <cellStyle name="Output 13" xfId="1166" xr:uid="{9E474F9A-C0B3-4D03-9892-0F5EE841DEA1}"/>
    <cellStyle name="Output 13 2" xfId="12982" xr:uid="{5E3A71AE-E7E9-4D29-B636-40A7691E874F}"/>
    <cellStyle name="Output 14" xfId="1167" xr:uid="{9F5B5A57-164F-4D2D-9F19-8792EBFEABE4}"/>
    <cellStyle name="Output 14 2" xfId="12983" xr:uid="{72B4FCDF-7540-43F4-89D5-A8AE1CBB266F}"/>
    <cellStyle name="Output 15" xfId="1168" xr:uid="{1D227775-43C2-417A-BA75-07BD09EE5942}"/>
    <cellStyle name="Output 15 2" xfId="12984" xr:uid="{94786A4C-2914-432D-AA12-1F030FACDB7E}"/>
    <cellStyle name="Output 16" xfId="1169" xr:uid="{351F61D3-52D7-466C-ABE0-6C31C709062D}"/>
    <cellStyle name="Output 16 2" xfId="12985" xr:uid="{14C9B41D-3622-4E2E-B14E-39AB1368507F}"/>
    <cellStyle name="Output 17" xfId="2184" xr:uid="{F560DC17-1F46-4A29-B7C5-C002533119A8}"/>
    <cellStyle name="Output 18" xfId="2185" xr:uid="{895FF217-F2F5-4C24-AE24-BFC90709A0A0}"/>
    <cellStyle name="Output 19" xfId="2186" xr:uid="{0FCAFB62-9111-4E80-A622-B09623F1D1F8}"/>
    <cellStyle name="Output 2" xfId="1170" xr:uid="{CECDBADB-2185-414C-A7EA-584B346AE34B}"/>
    <cellStyle name="Output 2 2" xfId="2187" xr:uid="{1EAAA076-112E-492F-B421-50AE09DE184F}"/>
    <cellStyle name="Output 2 3" xfId="2188" xr:uid="{3A1A1835-AEE2-4E21-AF2C-7BB900BBC00C}"/>
    <cellStyle name="Output 2 4" xfId="2189" xr:uid="{D1DA9262-EA50-4D19-B42B-B4FDA5FFF4E6}"/>
    <cellStyle name="Output 2 5" xfId="2190" xr:uid="{C417F103-26C0-4882-AAB8-1E419A9DEDE4}"/>
    <cellStyle name="Output 2 6" xfId="8428" xr:uid="{522812F7-C686-42BB-A3C9-13EF766BE112}"/>
    <cellStyle name="Output 2 6 2" xfId="33406" xr:uid="{51D2B6F4-057F-4C25-81EE-9D0B5974E766}"/>
    <cellStyle name="Output 2 6 3" xfId="45859" xr:uid="{7D0479D2-AB67-4877-B62E-09C9DB025903}"/>
    <cellStyle name="Output 20" xfId="2191" xr:uid="{28F9B47E-9614-46F4-8951-DFBDC2D8BE0D}"/>
    <cellStyle name="Output 21" xfId="2192" xr:uid="{5FFD1CE3-4E47-4E0F-8DF9-34FEC4FDAD76}"/>
    <cellStyle name="Output 22" xfId="8259" xr:uid="{20F56C71-B605-406E-8B46-5786B84BB74C}"/>
    <cellStyle name="Output 23" xfId="8260" xr:uid="{E4883768-F946-4271-8125-863765723970}"/>
    <cellStyle name="Output 24" xfId="158" xr:uid="{C4E18822-AC6D-47D1-A5D4-93C972D7538E}"/>
    <cellStyle name="Output 3" xfId="1171" xr:uid="{3DC3A7CD-D3C2-4FD2-BECC-CDBCEDD71BBD}"/>
    <cellStyle name="Output 3 2" xfId="12986" xr:uid="{7B338220-A14A-4791-ADAC-2AF1CA1BFA24}"/>
    <cellStyle name="Output 4" xfId="1172" xr:uid="{93BE79BA-45AC-4C89-B509-F112C5EB2ECD}"/>
    <cellStyle name="Output 4 2" xfId="12987" xr:uid="{D34F0336-0BAE-432F-811A-7D02EC671D3C}"/>
    <cellStyle name="Output 5" xfId="1173" xr:uid="{753157B7-C57B-4E34-80F0-E82DF54C4B66}"/>
    <cellStyle name="Output 5 2" xfId="12988" xr:uid="{78FE637E-703E-4A68-A34D-3CDD990BFEF4}"/>
    <cellStyle name="Output 6" xfId="1174" xr:uid="{4CF67946-E55D-4B4A-81ED-E7130AC34964}"/>
    <cellStyle name="Output 6 2" xfId="12989" xr:uid="{1DC53DE0-7428-44B4-879A-105BAECFD3D3}"/>
    <cellStyle name="Output 7" xfId="1175" xr:uid="{2D72C17C-2A14-4F5B-ABD2-BAE4237BAEC3}"/>
    <cellStyle name="Output 7 2" xfId="12990" xr:uid="{A283A495-0DF7-4351-9167-DF008D36D35F}"/>
    <cellStyle name="Output 8" xfId="1176" xr:uid="{28FB1470-7BE2-405A-BC51-DD0E9177F5C4}"/>
    <cellStyle name="Output 8 2" xfId="12991" xr:uid="{8123F92C-194A-43F9-88F3-A9F8C97457AC}"/>
    <cellStyle name="Output 9" xfId="1177" xr:uid="{DCC5309A-F31C-40AE-9B97-34958E36B5A3}"/>
    <cellStyle name="Output 9 2" xfId="12992" xr:uid="{89480952-9613-4373-BC64-884859B6845E}"/>
    <cellStyle name="Paragraph text" xfId="2193" xr:uid="{8B079A71-1565-4257-84C9-8464EFB2E76E}"/>
    <cellStyle name="Parent row" xfId="63" xr:uid="{66F5BFEC-3338-4132-99FC-A0CD494D2C1A}"/>
    <cellStyle name="Pattern" xfId="2194" xr:uid="{66BC0FEB-7826-4872-9B5A-E65E2EDA70AD}"/>
    <cellStyle name="Percent" xfId="45916" builtinId="5"/>
    <cellStyle name="Percent 10" xfId="2195" xr:uid="{E76D7214-C991-4FCF-AABC-0B8E7E763510}"/>
    <cellStyle name="Percent 10 2" xfId="2766" xr:uid="{875FFD82-A9DE-4DA9-B830-2022A23530E8}"/>
    <cellStyle name="Percent 10 2 2" xfId="3746" xr:uid="{9E33C84D-C158-4970-8A48-B17559AAED67}"/>
    <cellStyle name="Percent 10 2 2 2" xfId="6984" xr:uid="{E4EFE7C9-657C-4351-BF8D-CCCF8AB189CC}"/>
    <cellStyle name="Percent 10 2 2 2 2" xfId="12993" xr:uid="{6D29D1B9-90C6-4E74-9CF8-EDE5EE3F0A0F}"/>
    <cellStyle name="Percent 10 2 2 2 2 2" xfId="23847" xr:uid="{D5FC3BE7-4FD4-4F76-AD8C-31439DC2F617}"/>
    <cellStyle name="Percent 10 2 2 2 2 3" xfId="39491" xr:uid="{60AE4B7A-F669-48F4-8C05-B2E2CDDC9D95}"/>
    <cellStyle name="Percent 10 2 2 2 3" xfId="12994" xr:uid="{AE953405-F35F-4131-9D01-780CB0A5042D}"/>
    <cellStyle name="Percent 10 2 2 2 3 2" xfId="23848" xr:uid="{DF9E2701-4D43-4712-B180-D56A2CBB4E6A}"/>
    <cellStyle name="Percent 10 2 2 2 3 3" xfId="35522" xr:uid="{D50ED242-E282-428E-9F76-0CF8CF251FEA}"/>
    <cellStyle name="Percent 10 2 2 2 4" xfId="18422" xr:uid="{0D30221D-1EFD-497E-A3F4-4BF9A6A1DD04}"/>
    <cellStyle name="Percent 10 2 2 2 5" xfId="29271" xr:uid="{0C359C8F-7EB6-40D1-A144-C949D7D06238}"/>
    <cellStyle name="Percent 10 2 2 2 6" xfId="33409" xr:uid="{F745FE22-9F38-4D2D-848B-A7393468C941}"/>
    <cellStyle name="Percent 10 2 2 2 7" xfId="44545" xr:uid="{57D979F3-FC27-45D0-AAAA-6CDBC8C39678}"/>
    <cellStyle name="Percent 10 2 2 3" xfId="12995" xr:uid="{9EC08F4B-59D4-4589-8215-8D1D57C55648}"/>
    <cellStyle name="Percent 10 2 2 3 2" xfId="23849" xr:uid="{1A570614-A841-4FAF-9B09-3245C873CCE8}"/>
    <cellStyle name="Percent 10 2 2 3 3" xfId="37511" xr:uid="{4FC452C3-7070-457B-8D88-9C97DF0C985A}"/>
    <cellStyle name="Percent 10 2 2 4" xfId="15366" xr:uid="{477672F3-4EFB-452C-8996-F0B43CBBAF23}"/>
    <cellStyle name="Percent 10 2 2 5" xfId="26215" xr:uid="{7B9CE33B-1E9B-4449-BDC3-14E2E13ABF77}"/>
    <cellStyle name="Percent 10 2 2 6" xfId="32365" xr:uid="{2A6A9077-3753-4C86-8E6D-DB62AD166BC1}"/>
    <cellStyle name="Percent 10 2 2 7" xfId="41489" xr:uid="{BBB94989-374A-44E9-93B0-AC66F3CEDF6E}"/>
    <cellStyle name="Percent 10 2 3" xfId="6004" xr:uid="{C352FD3C-EA8A-405B-AAEF-DE45914C1578}"/>
    <cellStyle name="Percent 10 2 3 2" xfId="12996" xr:uid="{FCCA44F2-57EB-43A0-AFC3-7987BE42CB30}"/>
    <cellStyle name="Percent 10 2 3 2 2" xfId="23850" xr:uid="{55BCB820-A4E0-44A6-8949-74A601DD10DC}"/>
    <cellStyle name="Percent 10 2 3 2 3" xfId="39490" xr:uid="{B5AAB7EE-1416-4ED4-B6DE-350FEBDF9C32}"/>
    <cellStyle name="Percent 10 2 3 3" xfId="12997" xr:uid="{450027FE-098D-4B05-BDA5-6049E091F726}"/>
    <cellStyle name="Percent 10 2 3 3 2" xfId="23851" xr:uid="{9798B8B8-A866-445F-92EA-2DFB927ECAAC}"/>
    <cellStyle name="Percent 10 2 3 3 3" xfId="35521" xr:uid="{8C763F67-D3B6-485E-9975-6C04F7B1BBEE}"/>
    <cellStyle name="Percent 10 2 3 4" xfId="17442" xr:uid="{26A65963-1B68-4C6D-B8D7-72695E523876}"/>
    <cellStyle name="Percent 10 2 3 5" xfId="28291" xr:uid="{C914DFA0-DE58-45C8-8578-50DE0400E11E}"/>
    <cellStyle name="Percent 10 2 3 6" xfId="33408" xr:uid="{42D4CCFB-F45F-429E-BDC9-62513F39711E}"/>
    <cellStyle name="Percent 10 2 3 7" xfId="43565" xr:uid="{BDEA26DC-7CAD-4980-9080-B97DA9DE3437}"/>
    <cellStyle name="Percent 10 2 4" xfId="12998" xr:uid="{AE18923E-6A6B-4AB4-919C-F9EC2B848385}"/>
    <cellStyle name="Percent 10 2 4 2" xfId="23852" xr:uid="{39FA75C0-4EB9-4E94-8CF3-C17557EF34B4}"/>
    <cellStyle name="Percent 10 2 4 3" xfId="37510" xr:uid="{B2037F8F-F9C7-4D43-988A-268AB3A5CC85}"/>
    <cellStyle name="Percent 10 2 5" xfId="14386" xr:uid="{66CCC2D6-89B2-44B5-9C28-80583CC31541}"/>
    <cellStyle name="Percent 10 2 6" xfId="25235" xr:uid="{7946411A-7B5A-483F-9DE2-9E3BB93E0F3C}"/>
    <cellStyle name="Percent 10 2 7" xfId="31385" xr:uid="{FC544D50-AB82-45A0-BF53-FBD1551CBD7A}"/>
    <cellStyle name="Percent 10 2 8" xfId="40509" xr:uid="{9253B5C3-6305-4DD1-8633-5018FDEA4C24}"/>
    <cellStyle name="Percent 10 3" xfId="3253" xr:uid="{BCC2D240-3AC3-4D54-89E2-2E779381E1A3}"/>
    <cellStyle name="Percent 10 3 2" xfId="6491" xr:uid="{E9355EDB-803B-4E6C-95B9-0C84CCC3A843}"/>
    <cellStyle name="Percent 10 3 2 2" xfId="12999" xr:uid="{6DAFD797-9892-47CF-A67C-AE9ACF4252A6}"/>
    <cellStyle name="Percent 10 3 2 2 2" xfId="23853" xr:uid="{FCBC4579-FACB-41D2-A91C-0C2C72A74AFE}"/>
    <cellStyle name="Percent 10 3 2 2 3" xfId="39492" xr:uid="{CB0F8B6B-EBEF-49AD-9B59-D1739F1F3723}"/>
    <cellStyle name="Percent 10 3 2 3" xfId="13000" xr:uid="{668190AA-6C61-4CAD-B8AC-39EDE47AB3F6}"/>
    <cellStyle name="Percent 10 3 2 3 2" xfId="23854" xr:uid="{0EE95C8F-6C89-45C0-A19F-27CA12387414}"/>
    <cellStyle name="Percent 10 3 2 3 3" xfId="35523" xr:uid="{0A2E47AB-2336-4861-A52E-C97A92CBF8B3}"/>
    <cellStyle name="Percent 10 3 2 4" xfId="17929" xr:uid="{35958ABF-FB92-4974-93F2-72F704923261}"/>
    <cellStyle name="Percent 10 3 2 5" xfId="28778" xr:uid="{3BF89D1F-8EDB-4374-BB69-58885041525C}"/>
    <cellStyle name="Percent 10 3 2 6" xfId="33410" xr:uid="{04E837AA-98A8-4F53-8100-6D829C1A1270}"/>
    <cellStyle name="Percent 10 3 2 7" xfId="44052" xr:uid="{3649BFA6-9796-4918-A002-ACA997669B17}"/>
    <cellStyle name="Percent 10 3 3" xfId="13001" xr:uid="{95E81D1A-95A3-4940-B0C8-D4B8F3C24226}"/>
    <cellStyle name="Percent 10 3 3 2" xfId="23855" xr:uid="{36B8BC74-30A6-4621-A082-B6A000B38469}"/>
    <cellStyle name="Percent 10 3 3 3" xfId="37512" xr:uid="{8B40ED8E-8D74-440C-BFE3-D9D1092C519A}"/>
    <cellStyle name="Percent 10 3 4" xfId="14873" xr:uid="{5A4BC8C8-4BC5-424A-828E-45C9A4151F37}"/>
    <cellStyle name="Percent 10 3 5" xfId="25722" xr:uid="{BD2318C2-6D6B-4043-9657-10836263CFAB}"/>
    <cellStyle name="Percent 10 3 6" xfId="31872" xr:uid="{63D8193A-486D-45C3-B33B-4A90A90EBADC}"/>
    <cellStyle name="Percent 10 3 7" xfId="40996" xr:uid="{83FEB24F-6EA0-4CB8-BE77-A3E8CEFC187C}"/>
    <cellStyle name="Percent 10 4" xfId="5511" xr:uid="{41E5E307-FF70-435E-BA7D-869B799CA7CE}"/>
    <cellStyle name="Percent 10 4 2" xfId="13002" xr:uid="{F07D3FE2-FF01-4BB7-845C-3ABFF5D6D0EE}"/>
    <cellStyle name="Percent 10 4 2 2" xfId="23856" xr:uid="{0AF635AA-B0DC-4616-AF0F-3EDABCDD8DA4}"/>
    <cellStyle name="Percent 10 4 2 3" xfId="38368" xr:uid="{0D9F3C4F-A2CC-4CCD-BA64-DE13A33E4C90}"/>
    <cellStyle name="Percent 10 4 3" xfId="13003" xr:uid="{847A8D5C-BAFE-4B71-85B9-401943F6D5E4}"/>
    <cellStyle name="Percent 10 4 3 2" xfId="23857" xr:uid="{5222D249-0632-4EFE-9376-48F32119A661}"/>
    <cellStyle name="Percent 10 4 3 3" xfId="34403" xr:uid="{749FCF20-8DF5-425F-8FEC-B749F3CBC17F}"/>
    <cellStyle name="Percent 10 4 4" xfId="16949" xr:uid="{A622F5B7-7857-4CE6-A84A-64CFC7294FFA}"/>
    <cellStyle name="Percent 10 4 5" xfId="27798" xr:uid="{72D1B8A0-1E17-4ADE-8004-0443E5B556BC}"/>
    <cellStyle name="Percent 10 4 6" xfId="33407" xr:uid="{1C53CB4D-2E43-459A-8073-E2AC1D326967}"/>
    <cellStyle name="Percent 10 4 7" xfId="43072" xr:uid="{F2B5ECB0-0063-4524-8395-66A312BCEC4E}"/>
    <cellStyle name="Percent 10 5" xfId="13004" xr:uid="{C67342B5-F86E-4137-BF42-74B0B2511C85}"/>
    <cellStyle name="Percent 10 5 2" xfId="23858" xr:uid="{F8F8F5D0-B942-4814-8BBF-6CFDFC12E741}"/>
    <cellStyle name="Percent 10 5 3" xfId="36386" xr:uid="{18132F22-DACB-448F-8364-6737616E2D8C}"/>
    <cellStyle name="Percent 10 6" xfId="13893" xr:uid="{78D9EDA5-36AF-49D5-B9AF-2A743971AE97}"/>
    <cellStyle name="Percent 10 7" xfId="24742" xr:uid="{79F7CC2C-AF85-4876-9CDC-FD0B4BBB09F6}"/>
    <cellStyle name="Percent 10 8" xfId="30759" xr:uid="{CA5E5083-7889-42AA-8822-4F7BFF3F2364}"/>
    <cellStyle name="Percent 10 9" xfId="40016" xr:uid="{BF65CE5C-3A7B-4C05-8CE7-322DCCDA9DC3}"/>
    <cellStyle name="Percent 11" xfId="2196" xr:uid="{0A00404A-950C-43F3-BEDC-D90B1C4EC599}"/>
    <cellStyle name="Percent 12" xfId="2197" xr:uid="{1C4631FB-B0DD-49AE-B568-15FBD62E21B3}"/>
    <cellStyle name="Percent 13" xfId="2198" xr:uid="{52349636-A75F-49A5-BEC3-011435641FDD}"/>
    <cellStyle name="Percent 14" xfId="2199" xr:uid="{BB37D7DF-2872-47C7-B756-79E40160A0E0}"/>
    <cellStyle name="Percent 14 2" xfId="2767" xr:uid="{3F17679D-A06E-4986-A597-22364FF282C3}"/>
    <cellStyle name="Percent 14 2 2" xfId="3747" xr:uid="{D9A16D82-9098-48BF-A421-172F0AF8FD88}"/>
    <cellStyle name="Percent 14 2 2 2" xfId="6985" xr:uid="{30E96DAC-BAA1-44E2-8986-95DCB97EB3BB}"/>
    <cellStyle name="Percent 14 2 2 2 2" xfId="13005" xr:uid="{5FD273B8-8D3F-484D-B4AF-9D9D509987FA}"/>
    <cellStyle name="Percent 14 2 2 2 2 2" xfId="23859" xr:uid="{ADF0D117-E773-4A8F-A0B4-0988F7B144DE}"/>
    <cellStyle name="Percent 14 2 2 2 2 3" xfId="39494" xr:uid="{58454FAA-6D76-4EC3-B0E8-673AAE2E7931}"/>
    <cellStyle name="Percent 14 2 2 2 3" xfId="13006" xr:uid="{A1D95472-D99B-40E2-A547-D0CF0ACDA01E}"/>
    <cellStyle name="Percent 14 2 2 2 3 2" xfId="23860" xr:uid="{53FE8194-EAA0-42F6-A7D9-36116C42B259}"/>
    <cellStyle name="Percent 14 2 2 2 3 3" xfId="35525" xr:uid="{00ECF6F3-425E-409C-9344-B8F2E638851A}"/>
    <cellStyle name="Percent 14 2 2 2 4" xfId="18423" xr:uid="{0D9FA7D5-D7DE-4A60-AA09-E8A30A149B0E}"/>
    <cellStyle name="Percent 14 2 2 2 5" xfId="29272" xr:uid="{9AB849F0-8B3B-478D-8CAA-D500B4D95FA3}"/>
    <cellStyle name="Percent 14 2 2 2 6" xfId="33413" xr:uid="{821F19B1-2E74-44C8-8046-7AEF52FBE343}"/>
    <cellStyle name="Percent 14 2 2 2 7" xfId="44546" xr:uid="{88CCB668-DDFD-4797-9137-5EE1B747C435}"/>
    <cellStyle name="Percent 14 2 2 3" xfId="13007" xr:uid="{F14C9BCB-6C07-449A-88E5-D3F788E4FE5F}"/>
    <cellStyle name="Percent 14 2 2 3 2" xfId="23861" xr:uid="{445A9E73-B60E-4CD0-92CA-2272B4F49856}"/>
    <cellStyle name="Percent 14 2 2 3 3" xfId="37514" xr:uid="{9500A924-0CD4-4869-B2A4-1FDD86671A20}"/>
    <cellStyle name="Percent 14 2 2 4" xfId="15367" xr:uid="{FCC0AD05-7D58-4620-AFCB-F76EB8D83247}"/>
    <cellStyle name="Percent 14 2 2 5" xfId="26216" xr:uid="{C268A2D0-D43D-449C-8BAE-4F55DF4584E7}"/>
    <cellStyle name="Percent 14 2 2 6" xfId="32366" xr:uid="{6CA1DF4B-1B8B-40B0-94C4-D1E9E522D2E6}"/>
    <cellStyle name="Percent 14 2 2 7" xfId="41490" xr:uid="{1E998F06-6965-457E-9CFF-DAE549283E2F}"/>
    <cellStyle name="Percent 14 2 3" xfId="6005" xr:uid="{17358F9A-C110-44AB-AE7D-A9B3D4931B12}"/>
    <cellStyle name="Percent 14 2 3 2" xfId="13008" xr:uid="{C55D3BAA-822B-4A8E-9C0E-4568465A7FA3}"/>
    <cellStyle name="Percent 14 2 3 2 2" xfId="23862" xr:uid="{B6D5A55B-0DF1-4D7D-B875-1976E81694D5}"/>
    <cellStyle name="Percent 14 2 3 2 3" xfId="39493" xr:uid="{C0870563-FD8B-40C9-8627-0496446268AA}"/>
    <cellStyle name="Percent 14 2 3 3" xfId="13009" xr:uid="{360533FA-DD0D-4FFC-B476-5AFA5A317BDC}"/>
    <cellStyle name="Percent 14 2 3 3 2" xfId="23863" xr:uid="{7E517A99-B9E1-49AC-B3A7-A78F18790288}"/>
    <cellStyle name="Percent 14 2 3 3 3" xfId="35524" xr:uid="{78570FD8-CDAC-454B-B38A-FF35B30A87EC}"/>
    <cellStyle name="Percent 14 2 3 4" xfId="17443" xr:uid="{A10B44D7-3B38-437E-9733-FA9A0C9C2DF8}"/>
    <cellStyle name="Percent 14 2 3 5" xfId="28292" xr:uid="{AAC2C7D9-C739-45BB-B381-D476A2AED4EA}"/>
    <cellStyle name="Percent 14 2 3 6" xfId="33412" xr:uid="{0B1158B1-B36D-4A06-AB16-F168594C9B6F}"/>
    <cellStyle name="Percent 14 2 3 7" xfId="43566" xr:uid="{60EDD717-BCA9-425A-AD6B-143148D0A2EC}"/>
    <cellStyle name="Percent 14 2 4" xfId="13010" xr:uid="{C81B750D-5158-403B-AAE2-3CF7760B235A}"/>
    <cellStyle name="Percent 14 2 4 2" xfId="23864" xr:uid="{C5C1CC82-66D8-4839-8C0A-A0562FCFB58E}"/>
    <cellStyle name="Percent 14 2 4 3" xfId="37513" xr:uid="{D9B76974-92BC-4729-9B3F-E179B140994B}"/>
    <cellStyle name="Percent 14 2 5" xfId="14387" xr:uid="{0AE02517-EAF4-4B55-A9DA-6279F26989DB}"/>
    <cellStyle name="Percent 14 2 6" xfId="25236" xr:uid="{83C87DC7-B390-4E60-A44A-E236BFE6A764}"/>
    <cellStyle name="Percent 14 2 7" xfId="31386" xr:uid="{1D8AE110-4A81-4674-90D0-479EDFE96760}"/>
    <cellStyle name="Percent 14 2 8" xfId="40510" xr:uid="{CA846A00-FC8D-494D-9912-8BDD51E24816}"/>
    <cellStyle name="Percent 14 3" xfId="3254" xr:uid="{771BFE9F-B000-40AA-B176-9AF0FEC72FC5}"/>
    <cellStyle name="Percent 14 3 2" xfId="6492" xr:uid="{899AC21B-6AAD-42DE-9524-E0F101192824}"/>
    <cellStyle name="Percent 14 3 2 2" xfId="13011" xr:uid="{9667C309-7A77-47F2-B2D9-51E17DBF2336}"/>
    <cellStyle name="Percent 14 3 2 2 2" xfId="23865" xr:uid="{F9C4BB91-E9DF-43A7-BED8-0F5015BCB65E}"/>
    <cellStyle name="Percent 14 3 2 2 3" xfId="39495" xr:uid="{449531DE-C4C2-4BC8-9BDC-8E91C9CF6AF6}"/>
    <cellStyle name="Percent 14 3 2 3" xfId="13012" xr:uid="{C9C4BA88-1C49-4BEA-A27A-CA8C93E04AD9}"/>
    <cellStyle name="Percent 14 3 2 3 2" xfId="23866" xr:uid="{72E559B3-4C25-4982-A423-2B86F0E7022D}"/>
    <cellStyle name="Percent 14 3 2 3 3" xfId="35526" xr:uid="{7B170CA9-94ED-4D55-A90E-3A2FD37ABC99}"/>
    <cellStyle name="Percent 14 3 2 4" xfId="17930" xr:uid="{4A8EB064-21C8-49D9-9EFE-D2029FB038B4}"/>
    <cellStyle name="Percent 14 3 2 5" xfId="28779" xr:uid="{C0E6C243-221C-44D6-85E6-501572DB8947}"/>
    <cellStyle name="Percent 14 3 2 6" xfId="33414" xr:uid="{3785BF72-8CB7-4406-8F7B-3135444321B4}"/>
    <cellStyle name="Percent 14 3 2 7" xfId="44053" xr:uid="{B9D52D0E-13EB-4160-8C59-0DC6CCAF012A}"/>
    <cellStyle name="Percent 14 3 3" xfId="13013" xr:uid="{9919787A-BB84-4E03-9206-B58538A5B18C}"/>
    <cellStyle name="Percent 14 3 3 2" xfId="23867" xr:uid="{5DFA49D1-542B-4724-AA71-55FDC4FF57B8}"/>
    <cellStyle name="Percent 14 3 3 3" xfId="37515" xr:uid="{26E5D619-BF86-4A23-8FD1-8684D2C0DCCC}"/>
    <cellStyle name="Percent 14 3 4" xfId="14874" xr:uid="{A363CDEC-EC2A-4293-BF1D-B099101A0473}"/>
    <cellStyle name="Percent 14 3 5" xfId="25723" xr:uid="{9A368613-C0E2-43A9-934D-0F908EC4CA2D}"/>
    <cellStyle name="Percent 14 3 6" xfId="31873" xr:uid="{2D15D826-3576-477F-8EE5-30432C770CC9}"/>
    <cellStyle name="Percent 14 3 7" xfId="40997" xr:uid="{F5FFFB35-27DE-4462-B5BA-8D1FA6BA18D6}"/>
    <cellStyle name="Percent 14 4" xfId="5512" xr:uid="{154F1C5C-7199-466F-8629-4ED699D64941}"/>
    <cellStyle name="Percent 14 4 2" xfId="13014" xr:uid="{5AD91862-9F5C-46CE-A29E-F6C5BB93C75B}"/>
    <cellStyle name="Percent 14 4 2 2" xfId="23868" xr:uid="{7AC9DE6F-DC57-48B8-8E86-B9177816711D}"/>
    <cellStyle name="Percent 14 4 2 3" xfId="38369" xr:uid="{92FF0F89-883B-4BB1-AF16-C16FE8A0799A}"/>
    <cellStyle name="Percent 14 4 3" xfId="13015" xr:uid="{C186C27C-720E-4CA0-9B5C-0AA95B7221B7}"/>
    <cellStyle name="Percent 14 4 3 2" xfId="23869" xr:uid="{522E4D1F-3E60-4672-B36C-C866BCD4274F}"/>
    <cellStyle name="Percent 14 4 3 3" xfId="34404" xr:uid="{D1508D1E-F378-43E6-89E3-04A15E860178}"/>
    <cellStyle name="Percent 14 4 4" xfId="16950" xr:uid="{DB89E575-FF44-4797-88BC-E0DAB195635C}"/>
    <cellStyle name="Percent 14 4 5" xfId="27799" xr:uid="{FCAAFCE8-4D08-4FD1-910A-8B5DFB48C43F}"/>
    <cellStyle name="Percent 14 4 6" xfId="33411" xr:uid="{0126DB42-E62D-4754-BBF8-83B6F9B2CC3E}"/>
    <cellStyle name="Percent 14 4 7" xfId="43073" xr:uid="{1E358B77-2C8E-4348-941B-CE01A2C4588E}"/>
    <cellStyle name="Percent 14 5" xfId="13016" xr:uid="{0B832221-A639-49D3-9884-62AB220AF7A3}"/>
    <cellStyle name="Percent 14 5 2" xfId="23870" xr:uid="{2507CDF0-ECCB-4453-8D1B-605CE56F65F3}"/>
    <cellStyle name="Percent 14 5 3" xfId="36387" xr:uid="{10CD55A0-349B-4B40-989E-3FE139D3AF54}"/>
    <cellStyle name="Percent 14 6" xfId="13894" xr:uid="{00C6BAD2-57FF-4E42-B64B-35A2499C5216}"/>
    <cellStyle name="Percent 14 7" xfId="24743" xr:uid="{8709BF8E-A4EA-41A5-BD5A-DD394CA2DF3F}"/>
    <cellStyle name="Percent 14 8" xfId="30760" xr:uid="{A7E00AB1-D081-4666-A50A-C5BE10B2649F}"/>
    <cellStyle name="Percent 14 9" xfId="40017" xr:uid="{2F33D67A-0BD4-4D71-884A-BE68D58423E4}"/>
    <cellStyle name="Percent 15" xfId="2200" xr:uid="{EC799E25-B1F0-4626-806D-64A8153C9270}"/>
    <cellStyle name="Percent 15 10" xfId="40018" xr:uid="{AF6E0F1C-B70D-414C-8243-868B122B5094}"/>
    <cellStyle name="Percent 15 2" xfId="2201" xr:uid="{99BB26F3-5F53-47D4-BC07-121800371AA8}"/>
    <cellStyle name="Percent 15 2 2" xfId="2769" xr:uid="{517CB9DE-1EF0-4787-8066-3E6568777F8F}"/>
    <cellStyle name="Percent 15 2 2 2" xfId="3749" xr:uid="{C33536D5-9041-4B7D-AF2D-8B822DB218B7}"/>
    <cellStyle name="Percent 15 2 2 2 2" xfId="6987" xr:uid="{FA94DE01-40BD-4C0A-A341-E914A1218A0B}"/>
    <cellStyle name="Percent 15 2 2 2 2 2" xfId="13017" xr:uid="{EE1A7B40-4859-4CBD-BBDE-2E64723F8EC1}"/>
    <cellStyle name="Percent 15 2 2 2 2 2 2" xfId="23871" xr:uid="{A5BC0F68-281D-4953-9DB4-CCC342DCF200}"/>
    <cellStyle name="Percent 15 2 2 2 2 2 3" xfId="39497" xr:uid="{B8E0D59C-C9CE-4BBC-B67F-7EFF3A1F3AB0}"/>
    <cellStyle name="Percent 15 2 2 2 2 3" xfId="13018" xr:uid="{00AC10CC-72D7-4968-97A5-94E1DEF54489}"/>
    <cellStyle name="Percent 15 2 2 2 2 3 2" xfId="23872" xr:uid="{2000FA32-7C71-4E41-B410-7BF7BE1EED46}"/>
    <cellStyle name="Percent 15 2 2 2 2 3 3" xfId="35528" xr:uid="{7FD91BF5-C445-463B-B563-8C54AE5127D8}"/>
    <cellStyle name="Percent 15 2 2 2 2 4" xfId="18425" xr:uid="{026C6E2A-0B0E-48FF-9E01-C8A82C24AE66}"/>
    <cellStyle name="Percent 15 2 2 2 2 5" xfId="29274" xr:uid="{5CA25CCF-959A-4BC3-ADBB-6182AB3AF61C}"/>
    <cellStyle name="Percent 15 2 2 2 2 6" xfId="33418" xr:uid="{09B6FE89-2E4A-4691-A785-F9ED09302227}"/>
    <cellStyle name="Percent 15 2 2 2 2 7" xfId="44548" xr:uid="{0648798C-D0B9-476E-8019-9F20B6B22D02}"/>
    <cellStyle name="Percent 15 2 2 2 3" xfId="13019" xr:uid="{6AFC6B71-3C1A-45DE-AE9C-A57FD4BAF985}"/>
    <cellStyle name="Percent 15 2 2 2 3 2" xfId="23873" xr:uid="{30BF0561-262D-46D5-AFC8-8A3957411FF8}"/>
    <cellStyle name="Percent 15 2 2 2 3 3" xfId="37517" xr:uid="{485C3FB2-5324-41B2-BBC5-410C964DB7B4}"/>
    <cellStyle name="Percent 15 2 2 2 4" xfId="15369" xr:uid="{44DA3169-97DE-4B84-955F-DC4AAB7C1D8A}"/>
    <cellStyle name="Percent 15 2 2 2 5" xfId="26218" xr:uid="{63FC8D76-36A9-47D4-ACC3-01C2FFBC2537}"/>
    <cellStyle name="Percent 15 2 2 2 6" xfId="32368" xr:uid="{203E9A02-5FF6-4214-891A-F88656AB51F4}"/>
    <cellStyle name="Percent 15 2 2 2 7" xfId="41492" xr:uid="{5E4B2B2B-EBFE-4B82-941A-3428597DC326}"/>
    <cellStyle name="Percent 15 2 2 3" xfId="6007" xr:uid="{62838153-70A5-4A9F-93DD-9B73A0881D6D}"/>
    <cellStyle name="Percent 15 2 2 3 2" xfId="13020" xr:uid="{DFB74F3B-0E16-4E40-B902-DDED087DB8CC}"/>
    <cellStyle name="Percent 15 2 2 3 2 2" xfId="23874" xr:uid="{066DC658-7661-4BA2-8F0A-8B15168D9CEB}"/>
    <cellStyle name="Percent 15 2 2 3 2 3" xfId="39496" xr:uid="{20397BA6-95C5-46EE-83B9-E9E2763C5D9B}"/>
    <cellStyle name="Percent 15 2 2 3 3" xfId="13021" xr:uid="{AA05336B-E3BF-4A4B-BFC5-6B7C48EC1C11}"/>
    <cellStyle name="Percent 15 2 2 3 3 2" xfId="23875" xr:uid="{8689B586-1900-4E27-9D10-C082399D6A83}"/>
    <cellStyle name="Percent 15 2 2 3 3 3" xfId="35527" xr:uid="{D14515FB-1B6B-4A43-B846-E19ED0191CD4}"/>
    <cellStyle name="Percent 15 2 2 3 4" xfId="17445" xr:uid="{5F7B7BFA-C5CD-459A-82C6-FE83B255473F}"/>
    <cellStyle name="Percent 15 2 2 3 5" xfId="28294" xr:uid="{244AD019-88EF-4E2A-8EF7-D9A54AD10F36}"/>
    <cellStyle name="Percent 15 2 2 3 6" xfId="33417" xr:uid="{8AD3C48E-1966-41C1-8CF1-FA9829AE8D7A}"/>
    <cellStyle name="Percent 15 2 2 3 7" xfId="43568" xr:uid="{B5019985-FBD6-4346-8453-F6C0D53143DD}"/>
    <cellStyle name="Percent 15 2 2 4" xfId="13022" xr:uid="{BE5B460B-B9BA-4CC6-A9E3-189511FD6931}"/>
    <cellStyle name="Percent 15 2 2 4 2" xfId="23876" xr:uid="{3E1D6947-A1BA-4D12-971D-2A39D426DA08}"/>
    <cellStyle name="Percent 15 2 2 4 3" xfId="37516" xr:uid="{1F15F44D-D76A-4EC1-A5C9-EB18973E63B7}"/>
    <cellStyle name="Percent 15 2 2 5" xfId="14389" xr:uid="{B113B573-8A24-427F-B024-0187701DFCDD}"/>
    <cellStyle name="Percent 15 2 2 6" xfId="25238" xr:uid="{7222CE4E-0152-4DDE-BDF5-303B89B838EE}"/>
    <cellStyle name="Percent 15 2 2 7" xfId="31388" xr:uid="{B1C33477-2432-41A3-9CC2-B3B3D72D7486}"/>
    <cellStyle name="Percent 15 2 2 8" xfId="40512" xr:uid="{3A0AFE04-EB8F-450C-B20F-655B0D71D691}"/>
    <cellStyle name="Percent 15 2 3" xfId="3256" xr:uid="{7C773082-38F0-4511-B0AD-3D7177D0FE63}"/>
    <cellStyle name="Percent 15 2 3 2" xfId="6494" xr:uid="{23AC5D17-BB17-459C-AF38-6596B76E44FA}"/>
    <cellStyle name="Percent 15 2 3 2 2" xfId="13023" xr:uid="{51256A10-096E-4D09-947B-7065106E9117}"/>
    <cellStyle name="Percent 15 2 3 2 2 2" xfId="23877" xr:uid="{1B8B64DE-2260-4AB2-8F3A-DE6C43DD6869}"/>
    <cellStyle name="Percent 15 2 3 2 2 3" xfId="39498" xr:uid="{20D5203D-D4D2-4919-8D2E-C0E9152EBECC}"/>
    <cellStyle name="Percent 15 2 3 2 3" xfId="13024" xr:uid="{6C328BF4-784C-4F83-9C65-003590902A34}"/>
    <cellStyle name="Percent 15 2 3 2 3 2" xfId="23878" xr:uid="{3EBAD155-3F80-4057-98BD-F6AA55085C8E}"/>
    <cellStyle name="Percent 15 2 3 2 3 3" xfId="35529" xr:uid="{1EA27539-B36A-46AF-8E06-701AE420D512}"/>
    <cellStyle name="Percent 15 2 3 2 4" xfId="17932" xr:uid="{B859B8CB-32EF-4F33-9E93-AF4254A3055F}"/>
    <cellStyle name="Percent 15 2 3 2 5" xfId="28781" xr:uid="{4822F585-B8DC-4541-B1CF-A2A18933BDFE}"/>
    <cellStyle name="Percent 15 2 3 2 6" xfId="33419" xr:uid="{4BC3D0F0-1C2A-457C-9DF5-F65DD4786765}"/>
    <cellStyle name="Percent 15 2 3 2 7" xfId="44055" xr:uid="{7EEEBDCF-7158-410D-965C-0EDE1FB6BA8D}"/>
    <cellStyle name="Percent 15 2 3 3" xfId="13025" xr:uid="{102DA41A-B888-4703-8C39-4A6CDBD8989C}"/>
    <cellStyle name="Percent 15 2 3 3 2" xfId="23879" xr:uid="{85899053-328C-48BF-9700-9E5D7594298B}"/>
    <cellStyle name="Percent 15 2 3 3 3" xfId="37518" xr:uid="{D370A5FE-85F6-4916-B2A2-78F207F28097}"/>
    <cellStyle name="Percent 15 2 3 4" xfId="14876" xr:uid="{915C325F-5D10-4E5C-8821-23A2D4F36C1E}"/>
    <cellStyle name="Percent 15 2 3 5" xfId="25725" xr:uid="{F760E7F5-87C7-4358-8740-7E01B44A024D}"/>
    <cellStyle name="Percent 15 2 3 6" xfId="31875" xr:uid="{2ADBB56C-1D1F-45E1-9224-6B76BB928B6F}"/>
    <cellStyle name="Percent 15 2 3 7" xfId="40999" xr:uid="{589312BB-D712-43C2-8EEB-1D802A68163B}"/>
    <cellStyle name="Percent 15 2 4" xfId="5514" xr:uid="{A17030A1-6979-473F-9617-F7BB17A1A732}"/>
    <cellStyle name="Percent 15 2 4 2" xfId="13026" xr:uid="{014D0BC7-1C62-4823-A13C-62182F8A5677}"/>
    <cellStyle name="Percent 15 2 4 2 2" xfId="23880" xr:uid="{7A93EA40-20B9-4615-A7C7-104C83751C19}"/>
    <cellStyle name="Percent 15 2 4 2 3" xfId="38371" xr:uid="{B487ACCB-90FF-45CE-8A56-63108A5012C8}"/>
    <cellStyle name="Percent 15 2 4 3" xfId="13027" xr:uid="{B84DBF38-9562-449B-9348-A2479FD063AF}"/>
    <cellStyle name="Percent 15 2 4 3 2" xfId="23881" xr:uid="{D9432597-5445-4E6D-A2C4-E9C6B23C3ED7}"/>
    <cellStyle name="Percent 15 2 4 3 3" xfId="34406" xr:uid="{24A39104-3065-47EF-898D-A5AC73AB0A3B}"/>
    <cellStyle name="Percent 15 2 4 4" xfId="16952" xr:uid="{43378279-891D-47A4-90C1-AA128EB1BE61}"/>
    <cellStyle name="Percent 15 2 4 5" xfId="27801" xr:uid="{47AF47AA-F156-4210-ABED-A7A9EEDB8B3E}"/>
    <cellStyle name="Percent 15 2 4 6" xfId="33416" xr:uid="{7C90C155-730C-4E89-B046-EC0DA58E39B7}"/>
    <cellStyle name="Percent 15 2 4 7" xfId="43075" xr:uid="{3BD2766D-1702-49AA-8DC2-C0A8361A8937}"/>
    <cellStyle name="Percent 15 2 5" xfId="13028" xr:uid="{F8903853-DEC5-4D4D-B14D-B115B7F3E096}"/>
    <cellStyle name="Percent 15 2 5 2" xfId="23882" xr:uid="{22A3DA90-5242-48DA-9331-31A0CC4A095B}"/>
    <cellStyle name="Percent 15 2 5 3" xfId="36389" xr:uid="{9DB072D1-8113-4F6A-B55E-87770832E69B}"/>
    <cellStyle name="Percent 15 2 6" xfId="13896" xr:uid="{72843A3E-0E7B-4907-9423-DB5863F0AF1A}"/>
    <cellStyle name="Percent 15 2 7" xfId="24745" xr:uid="{26077FC3-4DC5-4220-B909-2A0A89E782EA}"/>
    <cellStyle name="Percent 15 2 8" xfId="30762" xr:uid="{DD216817-68B8-48B9-886C-CEBE0BD2C49B}"/>
    <cellStyle name="Percent 15 2 9" xfId="40019" xr:uid="{FB9CE531-378D-4B30-B667-4274E735AA1B}"/>
    <cellStyle name="Percent 15 3" xfId="2768" xr:uid="{D75BF8F6-075D-432B-9D02-E492BE1E7D5B}"/>
    <cellStyle name="Percent 15 3 2" xfId="3748" xr:uid="{4F16E852-BCF0-4128-9D7C-B79EEF88929F}"/>
    <cellStyle name="Percent 15 3 2 2" xfId="6986" xr:uid="{91EADE90-2A73-492D-B231-428EE2E113D1}"/>
    <cellStyle name="Percent 15 3 2 2 2" xfId="13029" xr:uid="{E05C01DF-D5F2-4988-BAEB-35EA8AA6F3E3}"/>
    <cellStyle name="Percent 15 3 2 2 2 2" xfId="23883" xr:uid="{5C6547AA-6F58-47E3-ABF8-93DA451224A9}"/>
    <cellStyle name="Percent 15 3 2 2 2 3" xfId="39500" xr:uid="{679DE94D-C60B-4F56-930E-478D1D58ED97}"/>
    <cellStyle name="Percent 15 3 2 2 3" xfId="13030" xr:uid="{2DA1667A-77F2-4186-A5EC-7FE23FA06867}"/>
    <cellStyle name="Percent 15 3 2 2 3 2" xfId="23884" xr:uid="{90B9686A-BFBE-4805-8AC8-198803BC8F2D}"/>
    <cellStyle name="Percent 15 3 2 2 3 3" xfId="35531" xr:uid="{002AF56D-C653-4938-9AE2-4837C3B54FC7}"/>
    <cellStyle name="Percent 15 3 2 2 4" xfId="18424" xr:uid="{922B008D-46E3-4143-9847-B03224B7F66E}"/>
    <cellStyle name="Percent 15 3 2 2 5" xfId="29273" xr:uid="{713F9064-412C-48A2-8E23-C2F4D428B2AB}"/>
    <cellStyle name="Percent 15 3 2 2 6" xfId="33421" xr:uid="{B7CB9B8E-0C00-4A43-8B1D-1962BF949D55}"/>
    <cellStyle name="Percent 15 3 2 2 7" xfId="44547" xr:uid="{2C05480C-9B82-43A9-B0DC-D18C7E444AEC}"/>
    <cellStyle name="Percent 15 3 2 3" xfId="13031" xr:uid="{77C6F074-E02E-4FE8-8D37-0E114300CD03}"/>
    <cellStyle name="Percent 15 3 2 3 2" xfId="23885" xr:uid="{876C5C30-3588-4D33-84C7-94F8FCD77819}"/>
    <cellStyle name="Percent 15 3 2 3 3" xfId="37520" xr:uid="{FF65C1EF-04B1-4F90-8070-71953BA4F6C2}"/>
    <cellStyle name="Percent 15 3 2 4" xfId="15368" xr:uid="{3164EF75-E45E-41AF-94BC-A6625F5D3D63}"/>
    <cellStyle name="Percent 15 3 2 5" xfId="26217" xr:uid="{92539D49-D14F-4D2C-8BE3-66D9E3A278DC}"/>
    <cellStyle name="Percent 15 3 2 6" xfId="32367" xr:uid="{091DC92C-8124-4C9A-BC3E-9D1DECE0E68C}"/>
    <cellStyle name="Percent 15 3 2 7" xfId="41491" xr:uid="{901FFAA6-449C-4B71-97A1-65A350C73E4D}"/>
    <cellStyle name="Percent 15 3 3" xfId="6006" xr:uid="{870F50FF-F177-4722-B152-EE8448A236CE}"/>
    <cellStyle name="Percent 15 3 3 2" xfId="13032" xr:uid="{B48809BD-DA03-4DEC-AFD0-D646804B9C0C}"/>
    <cellStyle name="Percent 15 3 3 2 2" xfId="23886" xr:uid="{5EBDD33D-200D-456F-A7AB-D92F7619FEAE}"/>
    <cellStyle name="Percent 15 3 3 2 3" xfId="39499" xr:uid="{38729AA7-7DF1-465F-914B-FADAFCE7878A}"/>
    <cellStyle name="Percent 15 3 3 3" xfId="13033" xr:uid="{94F0CF6A-0B20-4598-8260-ECB7E25611F5}"/>
    <cellStyle name="Percent 15 3 3 3 2" xfId="23887" xr:uid="{4D62D381-7D96-4F0F-BCFF-AC61513C5DE8}"/>
    <cellStyle name="Percent 15 3 3 3 3" xfId="35530" xr:uid="{D95ECFD9-AE95-4E4F-A31E-BF2043D1BA86}"/>
    <cellStyle name="Percent 15 3 3 4" xfId="17444" xr:uid="{ADD3C7F8-8826-4004-B4D4-77B0BC8A43AF}"/>
    <cellStyle name="Percent 15 3 3 5" xfId="28293" xr:uid="{E1ED73B0-3B0E-4152-AFD6-C776AE4A087A}"/>
    <cellStyle name="Percent 15 3 3 6" xfId="33420" xr:uid="{F140D8C3-0634-4C63-AAF2-6339CB8B2EFA}"/>
    <cellStyle name="Percent 15 3 3 7" xfId="43567" xr:uid="{1B545790-246C-4394-9EC0-B20B27E35308}"/>
    <cellStyle name="Percent 15 3 4" xfId="13034" xr:uid="{57472660-87C1-4863-8518-9B5B49E36411}"/>
    <cellStyle name="Percent 15 3 4 2" xfId="23888" xr:uid="{0B49953A-E4BE-46D3-919A-682B135A7D4E}"/>
    <cellStyle name="Percent 15 3 4 3" xfId="37519" xr:uid="{2BA4F85C-911B-47A4-BC53-54873121A1D6}"/>
    <cellStyle name="Percent 15 3 5" xfId="14388" xr:uid="{DD3DF238-E41D-4880-9580-AED7A2A2FE17}"/>
    <cellStyle name="Percent 15 3 6" xfId="25237" xr:uid="{770A8C21-535C-4AB6-BCD0-FF8BE5EF8931}"/>
    <cellStyle name="Percent 15 3 7" xfId="31387" xr:uid="{2B467083-1C19-44F8-82CC-538664267E19}"/>
    <cellStyle name="Percent 15 3 8" xfId="40511" xr:uid="{407F3B74-FBBD-49FF-8A8B-0B71CBFEC43C}"/>
    <cellStyle name="Percent 15 4" xfId="3255" xr:uid="{3CE874A0-5E21-4E65-83CA-E626E6C1DFA1}"/>
    <cellStyle name="Percent 15 4 2" xfId="6493" xr:uid="{AD074198-0C74-4324-A739-111763ACDFE7}"/>
    <cellStyle name="Percent 15 4 2 2" xfId="13035" xr:uid="{8D1F2CC0-4C8A-440C-A952-71AF8526D47B}"/>
    <cellStyle name="Percent 15 4 2 2 2" xfId="23889" xr:uid="{D9407A6D-A62B-43FD-A2CD-6644874B50AB}"/>
    <cellStyle name="Percent 15 4 2 2 3" xfId="39501" xr:uid="{52D6F3E3-D01B-4D99-A6C3-621121382E55}"/>
    <cellStyle name="Percent 15 4 2 3" xfId="13036" xr:uid="{50CDFDAF-F0BB-4D06-A40C-E7DDDC4E1E79}"/>
    <cellStyle name="Percent 15 4 2 3 2" xfId="23890" xr:uid="{B1F48F04-2303-4AF2-8171-B01EDC305BAB}"/>
    <cellStyle name="Percent 15 4 2 3 3" xfId="35532" xr:uid="{4E543E72-2863-4C8D-B2A4-0C7A08E427C4}"/>
    <cellStyle name="Percent 15 4 2 4" xfId="17931" xr:uid="{7B0296D7-24A1-4042-83BE-8CD728F71D0E}"/>
    <cellStyle name="Percent 15 4 2 5" xfId="28780" xr:uid="{9BC8769F-0F0D-4B0B-8514-F23D21BCD021}"/>
    <cellStyle name="Percent 15 4 2 6" xfId="33422" xr:uid="{DA11C3F7-4E9C-491C-A928-BA272272ABEF}"/>
    <cellStyle name="Percent 15 4 2 7" xfId="44054" xr:uid="{912C2C7B-3CE9-49D7-964C-53E804F4A669}"/>
    <cellStyle name="Percent 15 4 3" xfId="13037" xr:uid="{296F0C53-763F-44A8-A2F9-FA6131C22454}"/>
    <cellStyle name="Percent 15 4 3 2" xfId="23891" xr:uid="{7E7C7FBC-131D-490A-9BFC-01CC33AFC48C}"/>
    <cellStyle name="Percent 15 4 3 3" xfId="37521" xr:uid="{A71BC8D8-EB35-4233-8520-526783A6CDC4}"/>
    <cellStyle name="Percent 15 4 4" xfId="14875" xr:uid="{4AD5560E-0642-4176-8B29-A68F53F1D761}"/>
    <cellStyle name="Percent 15 4 5" xfId="25724" xr:uid="{890CFCF0-35FB-4E9A-AF7A-2CFD25371F65}"/>
    <cellStyle name="Percent 15 4 6" xfId="31874" xr:uid="{FD5E46BE-1A0D-40C4-B7BB-0101E5A14806}"/>
    <cellStyle name="Percent 15 4 7" xfId="40998" xr:uid="{9CB8389F-9A08-4AC3-9896-4087A18424B4}"/>
    <cellStyle name="Percent 15 5" xfId="5513" xr:uid="{62BEC554-6BDA-4C18-B062-7E3C2ABA1052}"/>
    <cellStyle name="Percent 15 5 2" xfId="13038" xr:uid="{D8E5B794-47B7-4454-9F53-8DEB728B8793}"/>
    <cellStyle name="Percent 15 5 2 2" xfId="23892" xr:uid="{FAD618EC-B715-4510-AC9D-2556010BD7D8}"/>
    <cellStyle name="Percent 15 5 2 3" xfId="38370" xr:uid="{06B7A3FA-7752-4640-8766-FDB75FFBFF16}"/>
    <cellStyle name="Percent 15 5 3" xfId="13039" xr:uid="{90615206-9F10-4DB1-9BA3-6ED4D44372B3}"/>
    <cellStyle name="Percent 15 5 3 2" xfId="23893" xr:uid="{A1E647CE-2E2B-42CF-81B6-09AA14BCF400}"/>
    <cellStyle name="Percent 15 5 3 3" xfId="34405" xr:uid="{05186E66-A893-47E7-81EF-1DD04F2BA069}"/>
    <cellStyle name="Percent 15 5 4" xfId="16951" xr:uid="{00821253-0A64-4BD0-98F6-B2E66179EB3A}"/>
    <cellStyle name="Percent 15 5 5" xfId="27800" xr:uid="{A7775B43-4051-4B93-B89B-DC8427404729}"/>
    <cellStyle name="Percent 15 5 6" xfId="33415" xr:uid="{014E8BE1-0CA1-4D09-B7F4-A25EB9FFD07C}"/>
    <cellStyle name="Percent 15 5 7" xfId="43074" xr:uid="{360D1FA5-8718-49E9-A454-88E0F0741980}"/>
    <cellStyle name="Percent 15 6" xfId="13040" xr:uid="{9F71998C-4CE9-451F-B15B-23EA94F9A542}"/>
    <cellStyle name="Percent 15 6 2" xfId="23894" xr:uid="{28321F1F-58BE-40F0-95D1-CFFA076CFB44}"/>
    <cellStyle name="Percent 15 6 3" xfId="36388" xr:uid="{1A44426D-3234-4B29-AC7E-6AA938C6C7F3}"/>
    <cellStyle name="Percent 15 7" xfId="13895" xr:uid="{1CAD884C-21B0-4981-8144-73F54331C255}"/>
    <cellStyle name="Percent 15 8" xfId="24744" xr:uid="{DBA7E4E9-EF32-4713-9B81-BA7DA631D03A}"/>
    <cellStyle name="Percent 15 9" xfId="30761" xr:uid="{B3D52331-EE1D-463F-9504-EB90FBCCDBDE}"/>
    <cellStyle name="Percent 16" xfId="2202" xr:uid="{213C856D-EF6F-4218-87A5-623670483341}"/>
    <cellStyle name="Percent 16 2" xfId="2770" xr:uid="{C4416DDC-DD6D-4DA3-8DBA-5792325AF5F5}"/>
    <cellStyle name="Percent 16 2 2" xfId="3750" xr:uid="{001329A3-3A77-4FAB-8523-B1DE4B302614}"/>
    <cellStyle name="Percent 16 2 2 2" xfId="6988" xr:uid="{D7138135-4667-43BD-8DAA-9CAA00678235}"/>
    <cellStyle name="Percent 16 2 2 2 2" xfId="13041" xr:uid="{F35A752C-847F-4CFD-BBC8-4E9E3B143DAA}"/>
    <cellStyle name="Percent 16 2 2 2 2 2" xfId="23895" xr:uid="{3BBB2DD0-BD9D-481C-A255-5931B9258AC2}"/>
    <cellStyle name="Percent 16 2 2 2 2 3" xfId="39503" xr:uid="{197D7996-C55F-4AD5-9699-10A91A493ED6}"/>
    <cellStyle name="Percent 16 2 2 2 3" xfId="13042" xr:uid="{627BAF81-07F7-4D8D-9A34-1477D2EF3082}"/>
    <cellStyle name="Percent 16 2 2 2 3 2" xfId="23896" xr:uid="{DFDF491E-6C5A-441A-87CE-5C61BEB0E305}"/>
    <cellStyle name="Percent 16 2 2 2 3 3" xfId="35534" xr:uid="{5EC50459-5451-447D-9F9A-F36344E527EA}"/>
    <cellStyle name="Percent 16 2 2 2 4" xfId="18426" xr:uid="{DB6F9537-FCAC-47BC-8C7F-08E9C21A8F27}"/>
    <cellStyle name="Percent 16 2 2 2 5" xfId="29275" xr:uid="{28FC597F-6F34-402D-96F7-795EBADCF1B0}"/>
    <cellStyle name="Percent 16 2 2 2 6" xfId="33425" xr:uid="{27AEF610-1FBC-42AB-8460-1636DF1E8E95}"/>
    <cellStyle name="Percent 16 2 2 2 7" xfId="44549" xr:uid="{0E472FAE-0E19-4439-A954-FF66435C01E5}"/>
    <cellStyle name="Percent 16 2 2 3" xfId="13043" xr:uid="{614C6AD5-A70E-47C6-B994-E953C68CC4D2}"/>
    <cellStyle name="Percent 16 2 2 3 2" xfId="23897" xr:uid="{048DC4A7-26A1-4D67-815B-047ABA4A7DE3}"/>
    <cellStyle name="Percent 16 2 2 3 3" xfId="37523" xr:uid="{A6627391-BF31-4451-B984-A3C62041E2E1}"/>
    <cellStyle name="Percent 16 2 2 4" xfId="15370" xr:uid="{27505400-32E8-443F-A703-BB80618E2D0A}"/>
    <cellStyle name="Percent 16 2 2 5" xfId="26219" xr:uid="{B40C400C-3073-47E2-8B8E-09F8E93B47AC}"/>
    <cellStyle name="Percent 16 2 2 6" xfId="32369" xr:uid="{45AA305E-A402-4182-8A03-972D5F4E20E9}"/>
    <cellStyle name="Percent 16 2 2 7" xfId="41493" xr:uid="{06D4B216-8A35-4F97-A160-86BA4232A589}"/>
    <cellStyle name="Percent 16 2 3" xfId="6008" xr:uid="{C040B536-148A-42A7-87B1-FCE373BFB104}"/>
    <cellStyle name="Percent 16 2 3 2" xfId="13044" xr:uid="{2B2BA8DA-C16F-48C0-A2FA-7533EFA529F9}"/>
    <cellStyle name="Percent 16 2 3 2 2" xfId="23898" xr:uid="{3ACC53B5-B931-438C-B159-214553766CE1}"/>
    <cellStyle name="Percent 16 2 3 2 3" xfId="39502" xr:uid="{3A54DE82-14FA-49E7-B385-C8C4A18B2ACA}"/>
    <cellStyle name="Percent 16 2 3 3" xfId="13045" xr:uid="{8835CBFD-768C-40B4-841B-19354A2A0F61}"/>
    <cellStyle name="Percent 16 2 3 3 2" xfId="23899" xr:uid="{6618AFF6-0BA3-4158-901E-08CEF7982B47}"/>
    <cellStyle name="Percent 16 2 3 3 3" xfId="35533" xr:uid="{43127234-F20E-4434-A796-CEE55C30F8A4}"/>
    <cellStyle name="Percent 16 2 3 4" xfId="17446" xr:uid="{FC4426E2-9A69-4F54-8924-0AD556991C42}"/>
    <cellStyle name="Percent 16 2 3 5" xfId="28295" xr:uid="{01DD66C6-2495-4C25-A75B-E12F574D1C9B}"/>
    <cellStyle name="Percent 16 2 3 6" xfId="33424" xr:uid="{C20794F6-64DD-4060-8B86-D0F5151637A3}"/>
    <cellStyle name="Percent 16 2 3 7" xfId="43569" xr:uid="{3847F136-8C49-4D39-9397-B879A5F30541}"/>
    <cellStyle name="Percent 16 2 4" xfId="13046" xr:uid="{46D225B0-ED8B-4E3F-9DF3-ECF1D1013C9A}"/>
    <cellStyle name="Percent 16 2 4 2" xfId="23900" xr:uid="{3E163C6B-0B4B-4092-BA96-7597E6D7C09F}"/>
    <cellStyle name="Percent 16 2 4 3" xfId="37522" xr:uid="{6706897E-4E77-405F-BFB5-3AD77B28DDD3}"/>
    <cellStyle name="Percent 16 2 5" xfId="14390" xr:uid="{20D7B540-50F6-4E09-B497-2516CDF959D9}"/>
    <cellStyle name="Percent 16 2 6" xfId="25239" xr:uid="{83076024-302F-4B6C-821F-8C0248FAF72E}"/>
    <cellStyle name="Percent 16 2 7" xfId="31389" xr:uid="{AD264AD1-933B-418B-A699-71B8D29C8CAF}"/>
    <cellStyle name="Percent 16 2 8" xfId="40513" xr:uid="{AFAAFC0F-480E-4BAA-9631-120DCA99DD1A}"/>
    <cellStyle name="Percent 16 3" xfId="3257" xr:uid="{16D2499E-0ACE-470E-80F2-3FAEACE0BB82}"/>
    <cellStyle name="Percent 16 3 2" xfId="6495" xr:uid="{E69A1D2C-67DA-4A21-BB40-D156C2803952}"/>
    <cellStyle name="Percent 16 3 2 2" xfId="13047" xr:uid="{732D99D7-4E26-4D2B-841D-69B4D5545FB5}"/>
    <cellStyle name="Percent 16 3 2 2 2" xfId="23901" xr:uid="{9AEBCA89-80DD-475B-AB46-C0CBD7A5DC33}"/>
    <cellStyle name="Percent 16 3 2 2 3" xfId="39504" xr:uid="{20226B28-E2AB-4E82-A630-7B771672B076}"/>
    <cellStyle name="Percent 16 3 2 3" xfId="13048" xr:uid="{B22A7BB3-0FC0-4D18-84D8-4BDF1D979B93}"/>
    <cellStyle name="Percent 16 3 2 3 2" xfId="23902" xr:uid="{2FAB9551-CF75-4569-9344-67DE30D58081}"/>
    <cellStyle name="Percent 16 3 2 3 3" xfId="35535" xr:uid="{93BC2532-362B-4A95-BE0C-0F296041BFE4}"/>
    <cellStyle name="Percent 16 3 2 4" xfId="17933" xr:uid="{05EC6D4B-8683-4084-80D3-5F6EB6A4ED28}"/>
    <cellStyle name="Percent 16 3 2 5" xfId="28782" xr:uid="{A0977E8C-E2CF-4995-B513-F7D23730AC5F}"/>
    <cellStyle name="Percent 16 3 2 6" xfId="33426" xr:uid="{B64190E9-944E-45EC-947D-08CE8DBE8534}"/>
    <cellStyle name="Percent 16 3 2 7" xfId="44056" xr:uid="{7DFD2DD9-D591-45FF-BDA8-CDD68E139121}"/>
    <cellStyle name="Percent 16 3 3" xfId="13049" xr:uid="{94321B71-0C8C-4BFC-A1B5-6D4AA07B5AB0}"/>
    <cellStyle name="Percent 16 3 3 2" xfId="23903" xr:uid="{8C9FEE79-3822-4426-ADDD-2E6817FB0E7F}"/>
    <cellStyle name="Percent 16 3 3 3" xfId="37524" xr:uid="{97496997-42CB-4159-88EF-DDF4011DD80F}"/>
    <cellStyle name="Percent 16 3 4" xfId="14877" xr:uid="{C71D8280-671B-43C8-9030-18B93B264DFE}"/>
    <cellStyle name="Percent 16 3 5" xfId="25726" xr:uid="{F9C44068-5E9E-4F5A-A68A-D7D478ACBA56}"/>
    <cellStyle name="Percent 16 3 6" xfId="31876" xr:uid="{696CD26B-0D42-4161-9880-EA1C8D449E9D}"/>
    <cellStyle name="Percent 16 3 7" xfId="41000" xr:uid="{0F6AC3CC-14B8-440C-AE56-CA2A1ECA37F5}"/>
    <cellStyle name="Percent 16 4" xfId="5515" xr:uid="{884CCE29-8BD7-43C2-9B84-0471F4CB8507}"/>
    <cellStyle name="Percent 16 4 2" xfId="13050" xr:uid="{B46D35B2-2DC6-4C85-B874-CDE93F577537}"/>
    <cellStyle name="Percent 16 4 2 2" xfId="23904" xr:uid="{CAED7DB7-8EB4-4F1E-8925-97D45EE97989}"/>
    <cellStyle name="Percent 16 4 2 3" xfId="38372" xr:uid="{B468C17B-5278-49AC-87E9-BD54858E3F20}"/>
    <cellStyle name="Percent 16 4 3" xfId="13051" xr:uid="{B3352D6B-EDDA-4EEE-A0E5-311B82D577F8}"/>
    <cellStyle name="Percent 16 4 3 2" xfId="23905" xr:uid="{DEBCFDE0-3E43-47BF-9F83-0384EE4A5B58}"/>
    <cellStyle name="Percent 16 4 3 3" xfId="34407" xr:uid="{64401502-31D9-4549-8B58-694F9DB7EA44}"/>
    <cellStyle name="Percent 16 4 4" xfId="16953" xr:uid="{5168D8F9-AFFA-407B-B67B-7F6A51F85C51}"/>
    <cellStyle name="Percent 16 4 5" xfId="27802" xr:uid="{D16B0D32-22D2-41B7-A6D8-7E13759AAF1B}"/>
    <cellStyle name="Percent 16 4 6" xfId="33423" xr:uid="{E39858CA-2439-4FE1-866A-D0505C0C25D3}"/>
    <cellStyle name="Percent 16 4 7" xfId="43076" xr:uid="{FED011B7-FA98-4DC9-9714-76278A21F5E6}"/>
    <cellStyle name="Percent 16 5" xfId="13052" xr:uid="{5F987CC7-390D-48E3-971F-2D6BFC118BD4}"/>
    <cellStyle name="Percent 16 5 2" xfId="23906" xr:uid="{5B7A24EE-4E79-4ABF-B42A-B5D4361D0CE0}"/>
    <cellStyle name="Percent 16 5 3" xfId="36390" xr:uid="{78E0C904-8BDD-4566-9A1A-B902676229C1}"/>
    <cellStyle name="Percent 16 6" xfId="13897" xr:uid="{41983B74-F2B5-4EDB-BECD-A74A9ED02027}"/>
    <cellStyle name="Percent 16 7" xfId="24746" xr:uid="{C41334A4-FDEF-403C-8FB0-BC1858F047F9}"/>
    <cellStyle name="Percent 16 8" xfId="30763" xr:uid="{0FBF99B3-6DCA-4814-94DC-578B7ACF8DEC}"/>
    <cellStyle name="Percent 16 9" xfId="40020" xr:uid="{6EEA06A4-537C-40B1-8C0B-B08479210234}"/>
    <cellStyle name="Percent 17" xfId="2288" xr:uid="{B07E7B00-F76E-4C70-B9C8-E2912B7ABC1D}"/>
    <cellStyle name="Percent 17 2" xfId="3270" xr:uid="{4AFE6FA1-9F7E-4804-8698-FC6680297473}"/>
    <cellStyle name="Percent 17 2 2" xfId="6508" xr:uid="{9A9CA429-9B1C-44A0-B3E7-4931AD9D9069}"/>
    <cellStyle name="Percent 17 2 2 2" xfId="13053" xr:uid="{ED31B72F-C217-49D3-9C81-3A099FD8EB1F}"/>
    <cellStyle name="Percent 17 2 2 2 2" xfId="23907" xr:uid="{CF1FCB1C-DF0C-4977-8764-C8220CA896AC}"/>
    <cellStyle name="Percent 17 2 2 2 3" xfId="39505" xr:uid="{91DDA30F-F884-4164-A2B4-C6EA33737A84}"/>
    <cellStyle name="Percent 17 2 2 3" xfId="13054" xr:uid="{FB2DCF7A-C05F-47CE-826B-A7025A0C767E}"/>
    <cellStyle name="Percent 17 2 2 3 2" xfId="23908" xr:uid="{41485E86-685F-4318-A97D-68A694EBC155}"/>
    <cellStyle name="Percent 17 2 2 3 3" xfId="35536" xr:uid="{F2E76203-BD59-4D41-AE92-AB415A56C985}"/>
    <cellStyle name="Percent 17 2 2 4" xfId="17946" xr:uid="{47E4C2FA-642B-4F3D-BCF9-96338AD09E35}"/>
    <cellStyle name="Percent 17 2 2 5" xfId="28795" xr:uid="{98CE3A1E-41C9-4163-B77B-AE12CF620396}"/>
    <cellStyle name="Percent 17 2 2 6" xfId="33428" xr:uid="{1966C4B4-DB10-4464-A301-209E4476E31A}"/>
    <cellStyle name="Percent 17 2 2 7" xfId="44069" xr:uid="{770B6F92-4B29-4383-AF78-A322CEC2FD4E}"/>
    <cellStyle name="Percent 17 2 3" xfId="13055" xr:uid="{E3CAC8B8-EF5B-4164-8933-336FD4B3D336}"/>
    <cellStyle name="Percent 17 2 3 2" xfId="23909" xr:uid="{F2DD96A2-CC6B-4968-BF44-D8E6F601ADA6}"/>
    <cellStyle name="Percent 17 2 3 3" xfId="37525" xr:uid="{70416914-053B-4043-891D-8932E6157C97}"/>
    <cellStyle name="Percent 17 2 4" xfId="14890" xr:uid="{FA6C6795-A0BE-405F-A15D-813010A0589B}"/>
    <cellStyle name="Percent 17 2 5" xfId="25739" xr:uid="{CBCBB90F-50AE-426B-A0D4-01F5A8F7A8D6}"/>
    <cellStyle name="Percent 17 2 6" xfId="31889" xr:uid="{42FD8850-64CA-498B-9708-151755D9B7B7}"/>
    <cellStyle name="Percent 17 2 7" xfId="41013" xr:uid="{28171D55-0698-4BAC-B618-D900484D3C9F}"/>
    <cellStyle name="Percent 17 3" xfId="5528" xr:uid="{2D7C3608-CB97-46FB-A154-7034713A6B64}"/>
    <cellStyle name="Percent 17 3 2" xfId="13056" xr:uid="{FE66258F-A8C7-4ED1-8DEB-203839DE86C9}"/>
    <cellStyle name="Percent 17 3 2 2" xfId="23910" xr:uid="{15772F19-74D4-4F19-AA3D-181E0DDBE205}"/>
    <cellStyle name="Percent 17 3 2 3" xfId="38373" xr:uid="{14208D35-0A60-4358-BD7A-1C050CB555DC}"/>
    <cellStyle name="Percent 17 3 3" xfId="13057" xr:uid="{FC34850F-E48D-4D8D-B61A-D3C24653CD8E}"/>
    <cellStyle name="Percent 17 3 3 2" xfId="23911" xr:uid="{A2E3FB8C-86D8-4A81-8547-43AB7A295514}"/>
    <cellStyle name="Percent 17 3 3 3" xfId="34408" xr:uid="{57B9FE13-404E-4504-B7FB-B8894F538482}"/>
    <cellStyle name="Percent 17 3 4" xfId="16966" xr:uid="{4C67E971-7E82-4B28-8815-CAC281BB90B6}"/>
    <cellStyle name="Percent 17 3 5" xfId="27815" xr:uid="{24E2DAB5-A665-4E52-B929-6AC3E7A6CC4C}"/>
    <cellStyle name="Percent 17 3 6" xfId="33427" xr:uid="{9E9DD861-4F21-4297-92DB-40068D4C8590}"/>
    <cellStyle name="Percent 17 3 7" xfId="43089" xr:uid="{2571EEE8-AFA2-4517-A422-3F401937C258}"/>
    <cellStyle name="Percent 17 4" xfId="13058" xr:uid="{7A9DF283-F6FB-4848-AE13-4A775F76DC3F}"/>
    <cellStyle name="Percent 17 4 2" xfId="23912" xr:uid="{A8E9FA2E-9D23-475B-8C7D-6B4F6E887840}"/>
    <cellStyle name="Percent 17 4 3" xfId="36391" xr:uid="{6EE66875-144A-4C60-B2FD-C9ED0BF1BA45}"/>
    <cellStyle name="Percent 17 5" xfId="13910" xr:uid="{110B6F36-6CA3-42C0-AA3F-76F65DD8AABD}"/>
    <cellStyle name="Percent 17 6" xfId="24759" xr:uid="{77A1F4A6-23A2-4C45-B602-C07405226FA5}"/>
    <cellStyle name="Percent 17 7" xfId="30909" xr:uid="{8E4BEF8B-230F-4B25-AD9E-460B1D3149E9}"/>
    <cellStyle name="Percent 17 8" xfId="40033" xr:uid="{B55A6480-355E-4C5D-9274-82EF5698777D}"/>
    <cellStyle name="Percent 18" xfId="3761" xr:uid="{A2A15E43-D08F-4AF7-8997-E500158FF95E}"/>
    <cellStyle name="Percent 18 2" xfId="6999" xr:uid="{87BF863F-7582-4D79-B931-CD89EBE03C21}"/>
    <cellStyle name="Percent 18 2 2" xfId="13059" xr:uid="{B4B9E378-9C10-4CAD-9C20-4F935758F1D4}"/>
    <cellStyle name="Percent 18 2 2 2" xfId="23913" xr:uid="{4B705407-17B2-4A45-84E2-9010032428F7}"/>
    <cellStyle name="Percent 18 2 2 3" xfId="39506" xr:uid="{CA3401F4-F6AC-4015-9051-40E98002DDB8}"/>
    <cellStyle name="Percent 18 2 3" xfId="18437" xr:uid="{94D63F5D-E3CB-417E-9CA1-836771DE3092}"/>
    <cellStyle name="Percent 18 2 4" xfId="29286" xr:uid="{847C1EF4-A6AF-4E5C-9BE4-9FF9F1487F0A}"/>
    <cellStyle name="Percent 18 2 5" xfId="35537" xr:uid="{FD340935-BB7D-437A-BF24-9A99A7396BAD}"/>
    <cellStyle name="Percent 18 2 6" xfId="44560" xr:uid="{401B5F4D-E773-435A-A86B-8E9256D40916}"/>
    <cellStyle name="Percent 18 3" xfId="13060" xr:uid="{FEB59CA2-0251-4020-8AA8-776A92BBBB25}"/>
    <cellStyle name="Percent 18 3 2" xfId="23914" xr:uid="{5619ACE0-4AE3-4E5A-8C92-321B28495E3A}"/>
    <cellStyle name="Percent 18 3 3" xfId="37526" xr:uid="{19950BE1-EAE5-4A54-B83F-AE2156BCEA1D}"/>
    <cellStyle name="Percent 18 4" xfId="13061" xr:uid="{8D182B8F-B0C6-43ED-BAF1-269ECBE8E086}"/>
    <cellStyle name="Percent 18 4 2" xfId="23915" xr:uid="{F3A6465C-3C62-4894-9502-273AE8F0B206}"/>
    <cellStyle name="Percent 18 4 3" xfId="33773" xr:uid="{48A90F61-4C88-4C99-A169-95C25957CF58}"/>
    <cellStyle name="Percent 18 5" xfId="15381" xr:uid="{D185F287-4691-4BAE-8BB2-6F700BAD1BDB}"/>
    <cellStyle name="Percent 18 6" xfId="26230" xr:uid="{FCE9E443-6DFE-411D-A3C4-D96ECAAC50D9}"/>
    <cellStyle name="Percent 18 7" xfId="32427" xr:uid="{5723DA2A-EFB4-44EE-95D8-E5A15AA79C57}"/>
    <cellStyle name="Percent 18 8" xfId="41504" xr:uid="{F0DB89FF-C0F8-472D-96D7-E7B608C13FCA}"/>
    <cellStyle name="Percent 19" xfId="4312" xr:uid="{76555B96-C26F-48D7-BC07-D1EE4BC66DD2}"/>
    <cellStyle name="Percent 19 2" xfId="7368" xr:uid="{6D59BDD0-E7AC-4116-8B7A-B32B5588AA5F}"/>
    <cellStyle name="Percent 19 2 2" xfId="13062" xr:uid="{DEA11B2E-3C61-4A8F-A39C-EA570014534F}"/>
    <cellStyle name="Percent 19 2 2 2" xfId="23916" xr:uid="{21ADE845-14E5-4667-9535-E98E1E953C28}"/>
    <cellStyle name="Percent 19 2 2 3" xfId="39518" xr:uid="{538A8300-FC73-428A-8BB4-92A7D4B72ABE}"/>
    <cellStyle name="Percent 19 2 3" xfId="18806" xr:uid="{CAC65DB2-FFBB-4B8F-B5F1-46122952927D}"/>
    <cellStyle name="Percent 19 2 4" xfId="29655" xr:uid="{631A0529-84D5-4F80-8643-6AA47F58AFAF}"/>
    <cellStyle name="Percent 19 2 5" xfId="35549" xr:uid="{5F6B0E92-C053-46B8-BB8D-EAE0BAC23258}"/>
    <cellStyle name="Percent 19 2 6" xfId="44929" xr:uid="{18E4D240-260F-4ACB-92BB-0B5527C4B697}"/>
    <cellStyle name="Percent 19 3" xfId="13063" xr:uid="{AFD14BB2-E68D-4E91-90DE-15E46544FD1B}"/>
    <cellStyle name="Percent 19 3 2" xfId="23917" xr:uid="{D607671F-B3D4-4F30-865B-5DC381CB273A}"/>
    <cellStyle name="Percent 19 3 3" xfId="37538" xr:uid="{B9A84008-F2E4-474A-AF66-044D0BB7F74A}"/>
    <cellStyle name="Percent 19 4" xfId="13064" xr:uid="{0FC272C3-FC75-47DB-91B8-6F10C33F5B2A}"/>
    <cellStyle name="Percent 19 4 2" xfId="23918" xr:uid="{558AC4AB-1719-4C2B-99EE-72992172B379}"/>
    <cellStyle name="Percent 19 4 3" xfId="33776" xr:uid="{69D3BC05-6974-4C67-A3DE-E151F998EE44}"/>
    <cellStyle name="Percent 19 5" xfId="15750" xr:uid="{A1FBBFB2-C3E5-4345-B83C-C65A5D8847C5}"/>
    <cellStyle name="Percent 19 6" xfId="26599" xr:uid="{8CD58F04-B753-4ECC-9C90-F067DB66845A}"/>
    <cellStyle name="Percent 19 7" xfId="32428" xr:uid="{C7FA9AF0-72FB-4DE6-8451-9FF0F485A5A5}"/>
    <cellStyle name="Percent 19 8" xfId="41873" xr:uid="{F9312D81-3E75-4721-B22E-B2BB0934DEEE}"/>
    <cellStyle name="Percent 19 9" xfId="108" xr:uid="{E13A3359-8EC8-4251-9169-2274E4DEA1B8}"/>
    <cellStyle name="Percent 2" xfId="74" xr:uid="{8DBCE8E8-F2C9-4955-B021-ED41755A716B}"/>
    <cellStyle name="Percent 2 10" xfId="48" xr:uid="{9E8A9D14-923D-4EF4-AA15-A7E471B481BB}"/>
    <cellStyle name="Percent 2 10 2" xfId="1178" xr:uid="{5DB3BCF1-0C39-476B-A221-17F1AA352A11}"/>
    <cellStyle name="Percent 2 11" xfId="2203" xr:uid="{0AFF284A-9289-4B8B-B18F-EFACD91FC2D3}"/>
    <cellStyle name="Percent 2 12" xfId="2204" xr:uid="{98E0A46B-91C4-4776-91A8-56A3B11CA841}"/>
    <cellStyle name="Percent 2 13" xfId="2205" xr:uid="{9F6E67C1-56E7-403A-AFBB-DB1EA85BA5EE}"/>
    <cellStyle name="Percent 2 14" xfId="2206" xr:uid="{6157A3AE-05BB-40F0-8964-9A3DB6BE7EF6}"/>
    <cellStyle name="Percent 2 15" xfId="2207" xr:uid="{78FF47AA-C5D8-4915-ABBA-64601F8601C6}"/>
    <cellStyle name="Percent 2 16" xfId="2208" xr:uid="{5DD87E2E-FD9E-4FA6-A178-D3C57F918409}"/>
    <cellStyle name="Percent 2 17" xfId="2209" xr:uid="{FBB3A542-1EC2-4CA4-83F8-4CC85F24226C}"/>
    <cellStyle name="Percent 2 18" xfId="2210" xr:uid="{7A2E624A-8233-4D90-8476-E740D875360A}"/>
    <cellStyle name="Percent 2 19" xfId="2211" xr:uid="{939EED02-FEAC-4A9A-A640-66231CE11BB2}"/>
    <cellStyle name="Percent 2 2" xfId="1179" xr:uid="{4A659126-F349-411C-B3EE-3C4A07846AD4}"/>
    <cellStyle name="Percent 2 2 2" xfId="1180" xr:uid="{E245E426-5BEE-486D-B874-5ECD5D8C71A3}"/>
    <cellStyle name="Percent 2 2 3" xfId="1181" xr:uid="{2FA2FF32-1EFD-4A29-A0CB-628CCD43E481}"/>
    <cellStyle name="Percent 2 2 4" xfId="1182" xr:uid="{E93A66F7-71A4-425A-938C-DC39C974E3C2}"/>
    <cellStyle name="Percent 2 2 5" xfId="1183" xr:uid="{A7D1BA60-C30F-4188-BF47-C6E8DFB595D2}"/>
    <cellStyle name="Percent 2 2 6" xfId="4115" xr:uid="{C6C2F215-3AC6-47BE-BA8C-10A0AD7E0E62}"/>
    <cellStyle name="Percent 2 20" xfId="2212" xr:uid="{C17F97A7-DCB0-4F7C-8055-20D0CC5B6AAD}"/>
    <cellStyle name="Percent 2 21" xfId="2213" xr:uid="{C296446A-583D-4229-98A1-CF972D0400E1}"/>
    <cellStyle name="Percent 2 22" xfId="2214" xr:uid="{B9F5BB4B-D7D9-44D3-9CDC-53C5380B60AA}"/>
    <cellStyle name="Percent 2 22 2" xfId="2771" xr:uid="{6AC688B2-D989-4FA4-A21E-DF9D7AC2F9F3}"/>
    <cellStyle name="Percent 2 22 2 2" xfId="3751" xr:uid="{67990898-E4D1-4715-9A13-0F8763FDF994}"/>
    <cellStyle name="Percent 2 22 2 2 2" xfId="6989" xr:uid="{7F916B08-40AF-4616-961E-D3A9759BAC87}"/>
    <cellStyle name="Percent 2 22 2 2 2 2" xfId="13065" xr:uid="{F7CFE228-E6F3-47EA-BA5B-F8EF080F184E}"/>
    <cellStyle name="Percent 2 22 2 2 2 2 2" xfId="23919" xr:uid="{532C12FC-07DF-43DE-B1F5-925632C0B768}"/>
    <cellStyle name="Percent 2 22 2 2 2 2 3" xfId="39508" xr:uid="{582E33F3-9A7F-4810-85FC-74C9B1729577}"/>
    <cellStyle name="Percent 2 22 2 2 2 3" xfId="13066" xr:uid="{F3F1613F-AA7F-4A63-876B-D91268E85AA6}"/>
    <cellStyle name="Percent 2 22 2 2 2 3 2" xfId="23920" xr:uid="{CFF96A47-713F-448B-897B-A70692921ABC}"/>
    <cellStyle name="Percent 2 22 2 2 2 3 3" xfId="35539" xr:uid="{989DCC94-A205-4A08-9414-0275CDB08EFA}"/>
    <cellStyle name="Percent 2 22 2 2 2 4" xfId="18427" xr:uid="{24781893-81F8-4A17-AFE1-157ED3B24619}"/>
    <cellStyle name="Percent 2 22 2 2 2 5" xfId="29276" xr:uid="{C577F712-E480-45AD-8255-B0664BE23D02}"/>
    <cellStyle name="Percent 2 22 2 2 2 6" xfId="33431" xr:uid="{7CFF2E0D-298E-4CCE-B82D-798FBA6E71AA}"/>
    <cellStyle name="Percent 2 22 2 2 2 7" xfId="44550" xr:uid="{7BF505E7-3069-48CE-BB49-49BCCD8605B7}"/>
    <cellStyle name="Percent 2 22 2 2 3" xfId="13067" xr:uid="{42285E8D-308E-409A-9304-14AFBB4FD181}"/>
    <cellStyle name="Percent 2 22 2 2 3 2" xfId="23921" xr:uid="{8F30C5A9-9576-4E72-A97F-70DD3C57D55C}"/>
    <cellStyle name="Percent 2 22 2 2 3 3" xfId="37528" xr:uid="{B8D2DE13-2DB1-47B3-8732-441C4FBD8C51}"/>
    <cellStyle name="Percent 2 22 2 2 4" xfId="15371" xr:uid="{310A4C2E-ECB1-4883-9D2A-40FA49E852B0}"/>
    <cellStyle name="Percent 2 22 2 2 5" xfId="26220" xr:uid="{55C785CC-544C-43DD-B92D-032576592B00}"/>
    <cellStyle name="Percent 2 22 2 2 6" xfId="32370" xr:uid="{075786B7-4EE1-487F-8310-DA61578AD5DF}"/>
    <cellStyle name="Percent 2 22 2 2 7" xfId="41494" xr:uid="{053C6541-C8E5-4AB6-B553-8C840FEE6EEC}"/>
    <cellStyle name="Percent 2 22 2 3" xfId="6009" xr:uid="{19F3935B-2993-44D9-A4C6-3D3E916A3B96}"/>
    <cellStyle name="Percent 2 22 2 3 2" xfId="13068" xr:uid="{E8EE3C45-F6F1-4BE8-A6E4-FA47673EA11E}"/>
    <cellStyle name="Percent 2 22 2 3 2 2" xfId="23922" xr:uid="{B559D072-867F-41B8-8C7B-DD217FEAB9EB}"/>
    <cellStyle name="Percent 2 22 2 3 2 3" xfId="39507" xr:uid="{2308BB26-BA58-491E-A17A-21514B9ED519}"/>
    <cellStyle name="Percent 2 22 2 3 3" xfId="13069" xr:uid="{089DF34E-F4BC-428E-9EE4-749F554143DF}"/>
    <cellStyle name="Percent 2 22 2 3 3 2" xfId="23923" xr:uid="{772A5C70-FEA8-452A-B4AB-39F3BF3F62FF}"/>
    <cellStyle name="Percent 2 22 2 3 3 3" xfId="35538" xr:uid="{80859F4D-CF3B-43EA-84AE-E52A5FD73CFD}"/>
    <cellStyle name="Percent 2 22 2 3 4" xfId="17447" xr:uid="{9ABC7F4D-12A1-48AC-9925-99580B103606}"/>
    <cellStyle name="Percent 2 22 2 3 5" xfId="28296" xr:uid="{5214F46E-84A9-4CA2-B15F-C41D1202FF3D}"/>
    <cellStyle name="Percent 2 22 2 3 6" xfId="33430" xr:uid="{38F8640C-CA25-4A76-AA88-F16E81FB3E1D}"/>
    <cellStyle name="Percent 2 22 2 3 7" xfId="43570" xr:uid="{7B30F829-639B-480F-9E37-A5BBCA5314DF}"/>
    <cellStyle name="Percent 2 22 2 4" xfId="13070" xr:uid="{053042DC-CA0D-477D-AA74-5685C2504EE1}"/>
    <cellStyle name="Percent 2 22 2 4 2" xfId="23924" xr:uid="{EC0677FC-2ECC-46F2-B681-0CFF61BD1E08}"/>
    <cellStyle name="Percent 2 22 2 4 3" xfId="37527" xr:uid="{5AB0A278-2117-4DCB-A1A5-A40D820533E0}"/>
    <cellStyle name="Percent 2 22 2 5" xfId="14391" xr:uid="{FD6E4093-3864-4D81-BBEA-3AB4EC7BA334}"/>
    <cellStyle name="Percent 2 22 2 6" xfId="25240" xr:uid="{9E125956-3189-45FA-8129-334EBF047C29}"/>
    <cellStyle name="Percent 2 22 2 7" xfId="31390" xr:uid="{B6174292-67DB-4335-831F-938FCEFF3DB8}"/>
    <cellStyle name="Percent 2 22 2 8" xfId="40514" xr:uid="{92609ED3-03CF-4A54-AC6C-B627855542B1}"/>
    <cellStyle name="Percent 2 22 3" xfId="3258" xr:uid="{C8E06903-638A-4C15-B5F3-B1CD24CC0ECE}"/>
    <cellStyle name="Percent 2 22 3 2" xfId="6496" xr:uid="{B0D06265-0281-474D-9E7B-3C70A036B7B9}"/>
    <cellStyle name="Percent 2 22 3 2 2" xfId="13071" xr:uid="{04B72563-7D00-44CA-8EF1-71CA73BDC2CF}"/>
    <cellStyle name="Percent 2 22 3 2 2 2" xfId="23925" xr:uid="{F3368A17-0ACB-4DAC-80A1-3F4644C49CE8}"/>
    <cellStyle name="Percent 2 22 3 2 2 3" xfId="39509" xr:uid="{5459E4A6-D2FA-4B19-BB92-5A35592DE964}"/>
    <cellStyle name="Percent 2 22 3 2 3" xfId="13072" xr:uid="{137A5207-29D8-403E-B04F-CCF0D9232751}"/>
    <cellStyle name="Percent 2 22 3 2 3 2" xfId="23926" xr:uid="{736351A3-B0D8-4519-9EB3-39BC0459B414}"/>
    <cellStyle name="Percent 2 22 3 2 3 3" xfId="35540" xr:uid="{BF06B767-B6D6-440B-AA19-14F41D060751}"/>
    <cellStyle name="Percent 2 22 3 2 4" xfId="17934" xr:uid="{43E691EA-96A2-431F-8630-6DEB4F64D46A}"/>
    <cellStyle name="Percent 2 22 3 2 5" xfId="28783" xr:uid="{E695F63F-3FB7-4D50-9646-BC33A60FF5F4}"/>
    <cellStyle name="Percent 2 22 3 2 6" xfId="33432" xr:uid="{274635F2-4879-4462-A9EC-B02639601DCF}"/>
    <cellStyle name="Percent 2 22 3 2 7" xfId="44057" xr:uid="{0AF8374E-AE01-456E-8B33-08B2A3AAEE91}"/>
    <cellStyle name="Percent 2 22 3 3" xfId="13073" xr:uid="{4750A827-95B0-4FB6-A18D-899E4AA1DCFE}"/>
    <cellStyle name="Percent 2 22 3 3 2" xfId="23927" xr:uid="{38282265-A708-4243-97E4-B6716599DDA1}"/>
    <cellStyle name="Percent 2 22 3 3 3" xfId="37529" xr:uid="{100EAA8A-4F09-4B87-BF9E-25403CAB502C}"/>
    <cellStyle name="Percent 2 22 3 4" xfId="14878" xr:uid="{99DAA1BA-B090-4F92-8B94-A24B1F24C507}"/>
    <cellStyle name="Percent 2 22 3 5" xfId="25727" xr:uid="{6280C25A-E6E0-45E0-BD7B-E2E9699DF14D}"/>
    <cellStyle name="Percent 2 22 3 6" xfId="31877" xr:uid="{91757A1C-C281-4979-8DC7-0393C16A8C5C}"/>
    <cellStyle name="Percent 2 22 3 7" xfId="41001" xr:uid="{183FE43D-A43B-4962-A612-A55AE5DA6005}"/>
    <cellStyle name="Percent 2 22 4" xfId="5516" xr:uid="{0A43F349-5F4A-4873-B8B8-12BB91B421BE}"/>
    <cellStyle name="Percent 2 22 4 2" xfId="13074" xr:uid="{81996197-D375-416F-B392-819073D50183}"/>
    <cellStyle name="Percent 2 22 4 2 2" xfId="23928" xr:uid="{6B6DF0DA-93C9-478A-9422-ADD8A598D73A}"/>
    <cellStyle name="Percent 2 22 4 2 3" xfId="38374" xr:uid="{2A29A017-F439-4196-B3BF-1E301E908245}"/>
    <cellStyle name="Percent 2 22 4 3" xfId="13075" xr:uid="{43FED536-74BF-4B04-9C84-26AAB1DBBAD6}"/>
    <cellStyle name="Percent 2 22 4 3 2" xfId="23929" xr:uid="{4CD9D16A-06EF-487E-9440-264CD5DE0625}"/>
    <cellStyle name="Percent 2 22 4 3 3" xfId="34409" xr:uid="{95E80C27-8627-4C4B-93B0-AC1D6918AF4E}"/>
    <cellStyle name="Percent 2 22 4 4" xfId="16954" xr:uid="{4E38353F-9769-4295-BFC4-50D0DD766BED}"/>
    <cellStyle name="Percent 2 22 4 5" xfId="27803" xr:uid="{999EC396-CB8F-43EE-B435-25CEAA5B0F3B}"/>
    <cellStyle name="Percent 2 22 4 6" xfId="33429" xr:uid="{9A9ACB05-78D0-4428-B162-C3C597560AC4}"/>
    <cellStyle name="Percent 2 22 4 7" xfId="43077" xr:uid="{9D9DF0DE-8FD0-446C-80E9-1024DE955518}"/>
    <cellStyle name="Percent 2 22 5" xfId="13076" xr:uid="{6A7FCE3D-CCC9-4EAE-958D-4BE2BFDE772D}"/>
    <cellStyle name="Percent 2 22 5 2" xfId="23930" xr:uid="{20001253-AA68-438D-BDF6-6334A87CD5D8}"/>
    <cellStyle name="Percent 2 22 5 3" xfId="36392" xr:uid="{967F87F1-18B9-44D8-A70E-88E603494587}"/>
    <cellStyle name="Percent 2 22 6" xfId="13898" xr:uid="{3C2C3080-EBA8-42A0-BC55-9168210558E8}"/>
    <cellStyle name="Percent 2 22 7" xfId="24747" xr:uid="{77512CC4-57FD-498A-90E1-3528D3223DCC}"/>
    <cellStyle name="Percent 2 22 8" xfId="30764" xr:uid="{FCCC397C-72C5-4E51-A416-59431C356F76}"/>
    <cellStyle name="Percent 2 22 9" xfId="40021" xr:uid="{29C8C6F7-00C7-4E75-8472-BD018F0C8807}"/>
    <cellStyle name="Percent 2 23" xfId="8298" xr:uid="{5EE45D9B-BEA2-4F43-951A-78532A6193AA}"/>
    <cellStyle name="Percent 2 24" xfId="109" xr:uid="{AEBC55BA-4883-4B7D-8958-46C9A1C5AC62}"/>
    <cellStyle name="Percent 2 3" xfId="1184" xr:uid="{1ED64788-6CF2-4707-AB91-17272968497D}"/>
    <cellStyle name="Percent 2 4" xfId="1185" xr:uid="{2BE290A8-8CD6-4D63-BFED-6B919A875709}"/>
    <cellStyle name="Percent 2 5" xfId="1186" xr:uid="{17A4F330-676C-4BC8-B242-AA0A9A96E7CF}"/>
    <cellStyle name="Percent 2 6" xfId="2215" xr:uid="{2ADD0C6D-7CBD-487C-A715-A4979BEAD0F5}"/>
    <cellStyle name="Percent 2 6 2" xfId="13077" xr:uid="{E58A8BA9-A091-46B3-ACCC-A3BC683D7635}"/>
    <cellStyle name="Percent 2 7" xfId="2216" xr:uid="{D0E8D362-E98A-4AAE-A093-7D1C97BF8217}"/>
    <cellStyle name="Percent 2 8" xfId="2217" xr:uid="{A8DB207D-4386-4B80-BB68-0BF98A8C08D7}"/>
    <cellStyle name="Percent 2 9" xfId="2218" xr:uid="{76370334-06A2-497B-A462-D6A0A5084AB3}"/>
    <cellStyle name="Percent 20" xfId="4675" xr:uid="{E434FAC0-AFFB-48F3-9DDF-940EE88E150E}"/>
    <cellStyle name="Percent 20 2" xfId="7731" xr:uid="{DCD1FEFC-AB1E-4FBE-A8D2-7DDD0C9B752C}"/>
    <cellStyle name="Percent 20 2 2" xfId="19169" xr:uid="{82D677E6-E429-4FC9-9F57-405F5AA6CAE4}"/>
    <cellStyle name="Percent 20 2 3" xfId="30018" xr:uid="{1547508A-2F5B-49D8-A8FE-F8B628F2D616}"/>
    <cellStyle name="Percent 20 2 4" xfId="33433" xr:uid="{DC11EF30-B534-4B20-BA54-C24985613892}"/>
    <cellStyle name="Percent 20 2 5" xfId="45292" xr:uid="{3BB192EA-7B40-4FD7-9579-631986109676}"/>
    <cellStyle name="Percent 20 2 6" xfId="45860" xr:uid="{67F98203-DC3C-4016-83E4-D882A881F9E8}"/>
    <cellStyle name="Percent 20 3" xfId="13078" xr:uid="{DB9424EA-2B0F-4CBD-9FDC-9E271EC583FF}"/>
    <cellStyle name="Percent 20 4" xfId="16113" xr:uid="{4A8B5C2E-9B0E-4DDD-A32B-0B08E24E8C19}"/>
    <cellStyle name="Percent 20 5" xfId="26962" xr:uid="{EDF39B18-99A7-4590-8C43-606F3EE0A715}"/>
    <cellStyle name="Percent 20 6" xfId="32429" xr:uid="{4914B184-08E0-4177-8953-B0AF711E4B9C}"/>
    <cellStyle name="Percent 20 7" xfId="42236" xr:uid="{75B32BC3-EE78-4D3F-9E21-011BB341B2D6}"/>
    <cellStyle name="Percent 21" xfId="5037" xr:uid="{D0DD6301-5039-4577-86CD-127B010CB4DB}"/>
    <cellStyle name="Percent 21 2" xfId="8093" xr:uid="{C9EC2B37-147B-49F7-BE78-43E6F8669A7C}"/>
    <cellStyle name="Percent 21 2 2" xfId="19531" xr:uid="{411D9F7C-5769-4D1D-A8FE-CF9D76EAA8BC}"/>
    <cellStyle name="Percent 21 2 3" xfId="30380" xr:uid="{18BB29F9-89D2-4C24-A687-4C7293F881CD}"/>
    <cellStyle name="Percent 21 2 4" xfId="45654" xr:uid="{D79B5F5A-7193-44FB-B94A-794002093ED6}"/>
    <cellStyle name="Percent 21 3" xfId="16475" xr:uid="{6B457867-33E0-4381-BB61-3DF7D86F045D}"/>
    <cellStyle name="Percent 21 4" xfId="27324" xr:uid="{E22FFB23-A80A-4BFE-A375-971EB5CCC655}"/>
    <cellStyle name="Percent 21 5" xfId="33434" xr:uid="{D34D232B-B61F-4489-8D0A-4D1641C3949C}"/>
    <cellStyle name="Percent 21 6" xfId="42598" xr:uid="{376EFED5-46D4-4638-918B-98E82786FFC8}"/>
    <cellStyle name="Percent 21 7" xfId="45861" xr:uid="{BAFC7331-8C96-401C-9FE7-41CE050A4BEF}"/>
    <cellStyle name="Percent 22" xfId="8293" xr:uid="{071E035C-5E24-487C-9975-0791B4E8437E}"/>
    <cellStyle name="Percent 22 2" xfId="19561" xr:uid="{AA77A750-D437-42BC-87C2-619C2FE98623}"/>
    <cellStyle name="Percent 22 3" xfId="30410" xr:uid="{15955FD6-B6A0-4DA6-BC00-790B9B81950E}"/>
    <cellStyle name="Percent 22 4" xfId="33768" xr:uid="{0D96CE9E-22AD-4690-9AC5-BBFC06FB9C13}"/>
    <cellStyle name="Percent 22 5" xfId="45684" xr:uid="{CBAFA0F4-404B-4914-B538-24F0BA0DFF99}"/>
    <cellStyle name="Percent 22 6" xfId="45862" xr:uid="{1602B8F9-3D44-441E-A9D3-30477E738CC8}"/>
    <cellStyle name="Percent 23" xfId="13079" xr:uid="{88E70B50-C918-4E4D-96B6-DB5A57FD6B8E}"/>
    <cellStyle name="Percent 23 2" xfId="45863" xr:uid="{A6CB7654-0BBB-4917-9EA8-3C747B009693}"/>
    <cellStyle name="Percent 24" xfId="24268" xr:uid="{040F7302-13AB-42D9-B864-E07B62F719CF}"/>
    <cellStyle name="Percent 24 2" xfId="45864" xr:uid="{4E55924E-5DAE-4230-97FA-8F4A9C8C9E62}"/>
    <cellStyle name="Percent 25" xfId="30746" xr:uid="{DE4E6399-4E46-4DF7-ABD4-98C021F2D9AB}"/>
    <cellStyle name="Percent 26" xfId="45899" xr:uid="{0692070E-D275-4CDE-8322-2E1202435154}"/>
    <cellStyle name="Percent 27" xfId="159" xr:uid="{2D415B89-46D5-4F49-A670-0B252D853C4F}"/>
    <cellStyle name="Percent 28" xfId="104" xr:uid="{AEC0048D-2092-4156-A225-C87921B06350}"/>
    <cellStyle name="Percent 3" xfId="73" xr:uid="{0F40DDC2-C356-4EDB-8BE4-BDF82F3D9F19}"/>
    <cellStyle name="Percent 3 2" xfId="1188" xr:uid="{F584BA1E-46E4-40D8-9020-4DFEFD5DD941}"/>
    <cellStyle name="Percent 3 2 2" xfId="13080" xr:uid="{5A0D1AF3-1DAA-44A6-ABFB-5C483543C25D}"/>
    <cellStyle name="Percent 3 3" xfId="1189" xr:uid="{3866D059-89F6-4B1F-8CEA-F9E7D17A2D52}"/>
    <cellStyle name="Percent 3 4" xfId="8261" xr:uid="{0B9638DD-0F3C-48FB-A90C-186A51667BAF}"/>
    <cellStyle name="Percent 3 4 2" xfId="8262" xr:uid="{BC47FF67-3D52-4FA3-A1E2-EE9ECC81CDD1}"/>
    <cellStyle name="Percent 3 4 2 2" xfId="13081" xr:uid="{68A8BC4C-F86F-4465-8B34-B3FA17B40DF9}"/>
    <cellStyle name="Percent 3 4 2 2 2" xfId="13082" xr:uid="{214E08DE-8513-4006-9DDB-486F8967EFAE}"/>
    <cellStyle name="Percent 3 4 2 2 2 2" xfId="23931" xr:uid="{436D966B-8990-475B-851D-383655B20EA9}"/>
    <cellStyle name="Percent 3 4 2 2 2 3" xfId="38375" xr:uid="{D06E0435-1ECB-46C6-B381-27A145F5968D}"/>
    <cellStyle name="Percent 3 4 2 3" xfId="19552" xr:uid="{526503C5-916F-47BB-8CF8-6C452BD0C280}"/>
    <cellStyle name="Percent 3 4 2 4" xfId="30401" xr:uid="{CF4AC250-F266-49D6-8CF7-36670912EFB2}"/>
    <cellStyle name="Percent 3 4 2 5" xfId="32431" xr:uid="{336DC442-0BE2-4F01-90EA-DA92BCEA6341}"/>
    <cellStyle name="Percent 3 4 2 6" xfId="45675" xr:uid="{12B71EC6-A0C5-4B15-B84D-A743DEDE834B}"/>
    <cellStyle name="Percent 3 4 3" xfId="13083" xr:uid="{E5A9B600-C4AA-4221-BC54-CEC25DE7E667}"/>
    <cellStyle name="Percent 3 4 3 2" xfId="13084" xr:uid="{8C001922-46F4-492E-A629-517342ABA5A7}"/>
    <cellStyle name="Percent 3 4 3 2 2" xfId="23932" xr:uid="{B8AED556-B256-4BE6-A89A-74DFE40F9C71}"/>
    <cellStyle name="Percent 3 4 3 2 3" xfId="36393" xr:uid="{4EA57578-F68F-4CC1-8572-361769B4E458}"/>
    <cellStyle name="Percent 3 4 4" xfId="19551" xr:uid="{42626DDF-1104-424D-8D89-F9CFF2E92102}"/>
    <cellStyle name="Percent 3 4 5" xfId="30400" xr:uid="{8D92FC27-002E-4271-8E6D-D31F4D3A8A3C}"/>
    <cellStyle name="Percent 3 4 6" xfId="32430" xr:uid="{8F9DBD5F-1F6E-4DAA-8FED-8033771C10E9}"/>
    <cellStyle name="Percent 3 4 7" xfId="45674" xr:uid="{DA5850E9-0016-4770-AB9E-F1A6C9A1F582}"/>
    <cellStyle name="Percent 3 5" xfId="1187" xr:uid="{957E318A-E08B-4743-AE2C-B2AAF17BA776}"/>
    <cellStyle name="Percent 4" xfId="1190" xr:uid="{1C153B8A-C71C-4AA3-9E23-D6291D4E3D78}"/>
    <cellStyle name="Percent 5" xfId="1191" xr:uid="{5AF8D0CF-26D3-4999-B7B6-DE51C24D9DBC}"/>
    <cellStyle name="Percent 6" xfId="1192" xr:uid="{849B76AA-D165-43F0-BA2D-C0B544B825B0}"/>
    <cellStyle name="Percent 6 10" xfId="24599" xr:uid="{5BFFBE61-0222-4879-AB31-C986FBB584DA}"/>
    <cellStyle name="Percent 6 11" xfId="30744" xr:uid="{E09A65F8-742C-4FCB-938F-E7F9A0F57651}"/>
    <cellStyle name="Percent 6 12" xfId="39873" xr:uid="{0306BCA0-BA35-4E4B-9DB7-69EABEF24D8F}"/>
    <cellStyle name="Percent 6 2" xfId="2286" xr:uid="{3CD1857D-AEDF-49E1-9B98-25F9C031C47F}"/>
    <cellStyle name="Percent 6 2 2" xfId="2290" xr:uid="{ACFD494A-8C72-474D-9EA7-563D30A36C61}"/>
    <cellStyle name="Percent 6 2 2 2" xfId="3272" xr:uid="{050F8E05-E887-4969-8C15-40EBF2DFDC13}"/>
    <cellStyle name="Percent 6 2 2 2 2" xfId="6510" xr:uid="{91AF54A3-3BCA-43C1-988A-FC3EC2A72E12}"/>
    <cellStyle name="Percent 6 2 2 2 2 2" xfId="13085" xr:uid="{3E70F3C4-1E00-4E7D-8883-78B56F707E71}"/>
    <cellStyle name="Percent 6 2 2 2 2 2 2" xfId="23933" xr:uid="{F775AF5D-1117-497F-8F07-A954CF78B073}"/>
    <cellStyle name="Percent 6 2 2 2 2 2 3" xfId="39511" xr:uid="{5F94E44F-45BE-4401-AE72-ECE589645C48}"/>
    <cellStyle name="Percent 6 2 2 2 2 3" xfId="13086" xr:uid="{7066DD81-36C1-4C18-9A60-93EA6B494D84}"/>
    <cellStyle name="Percent 6 2 2 2 2 3 2" xfId="23934" xr:uid="{34D30B1F-D10A-443C-BFE8-CB07CD8A5430}"/>
    <cellStyle name="Percent 6 2 2 2 2 3 3" xfId="35542" xr:uid="{105C1D19-E314-42B7-ABB6-87CF76CDBE64}"/>
    <cellStyle name="Percent 6 2 2 2 2 4" xfId="17948" xr:uid="{DCAF6361-D235-4317-BFA4-4B0BE313F915}"/>
    <cellStyle name="Percent 6 2 2 2 2 5" xfId="28797" xr:uid="{BE87B5BE-76F8-4475-A6F6-8C2DCE753B01}"/>
    <cellStyle name="Percent 6 2 2 2 2 6" xfId="33438" xr:uid="{5D99C3A2-C2EA-4124-B52F-073DB31C33BD}"/>
    <cellStyle name="Percent 6 2 2 2 2 7" xfId="44071" xr:uid="{E3C6BFD8-514E-431F-B9CF-C8CC453F68A9}"/>
    <cellStyle name="Percent 6 2 2 2 3" xfId="13087" xr:uid="{878A64D2-BA97-4C6B-AB52-33D6259176F5}"/>
    <cellStyle name="Percent 6 2 2 2 3 2" xfId="23935" xr:uid="{97FAED34-0668-44AD-8A5C-5A039ADE3D8C}"/>
    <cellStyle name="Percent 6 2 2 2 3 3" xfId="37531" xr:uid="{7B9CD40D-0FE5-4309-B0CC-1866070B77AF}"/>
    <cellStyle name="Percent 6 2 2 2 4" xfId="14892" xr:uid="{DFED422D-EC2E-42DC-9B2F-7263862CD1BB}"/>
    <cellStyle name="Percent 6 2 2 2 5" xfId="25741" xr:uid="{B0CF88F1-2555-4A82-AEFA-BE08B1D413FE}"/>
    <cellStyle name="Percent 6 2 2 2 6" xfId="31891" xr:uid="{CCBE922C-7C0F-45CB-A138-77F5EF2C19E4}"/>
    <cellStyle name="Percent 6 2 2 2 7" xfId="41015" xr:uid="{159E5644-90B3-46E7-9AC3-77BFD1736ACA}"/>
    <cellStyle name="Percent 6 2 2 3" xfId="5530" xr:uid="{A485E791-F8A3-46A0-A646-DACBE4307ED9}"/>
    <cellStyle name="Percent 6 2 2 3 2" xfId="13088" xr:uid="{04810FA8-EBB0-469D-8D1D-17AAB9C17221}"/>
    <cellStyle name="Percent 6 2 2 3 2 2" xfId="23936" xr:uid="{0EF0D32A-5046-4692-BF19-D12A9678F661}"/>
    <cellStyle name="Percent 6 2 2 3 2 3" xfId="39510" xr:uid="{780A6203-C717-4A24-A978-743AA4CB4118}"/>
    <cellStyle name="Percent 6 2 2 3 3" xfId="13089" xr:uid="{6C1761CC-A857-4DA8-8A80-3589E429B8AB}"/>
    <cellStyle name="Percent 6 2 2 3 3 2" xfId="23937" xr:uid="{3E0AE88E-7188-40F2-BF11-37E8833D44B3}"/>
    <cellStyle name="Percent 6 2 2 3 3 3" xfId="35541" xr:uid="{384D96B4-1CD8-4459-BA8A-CFD25C22CFC6}"/>
    <cellStyle name="Percent 6 2 2 3 4" xfId="16968" xr:uid="{D50C9F67-7E27-4900-B32B-58B9BC8048FF}"/>
    <cellStyle name="Percent 6 2 2 3 5" xfId="27817" xr:uid="{86C46D5C-0C60-4A34-8BA6-A7662B024BAC}"/>
    <cellStyle name="Percent 6 2 2 3 6" xfId="33437" xr:uid="{6D27A266-FA72-4AEF-B7DD-C34EBDE0337B}"/>
    <cellStyle name="Percent 6 2 2 3 7" xfId="43091" xr:uid="{082D5960-9CD0-4B15-B10C-33A4587F7E7F}"/>
    <cellStyle name="Percent 6 2 2 4" xfId="13090" xr:uid="{F5C5222D-B47F-4159-9546-1D9845D96C02}"/>
    <cellStyle name="Percent 6 2 2 4 2" xfId="23938" xr:uid="{BFCA19DF-3DA8-45BB-8EF7-24790F669DD6}"/>
    <cellStyle name="Percent 6 2 2 4 3" xfId="37530" xr:uid="{805C0C08-9E20-445C-AF4E-016DCBBEA801}"/>
    <cellStyle name="Percent 6 2 2 5" xfId="13912" xr:uid="{1A1F159A-691A-4469-ABDF-00271420A191}"/>
    <cellStyle name="Percent 6 2 2 6" xfId="24761" xr:uid="{D3ED1EDE-DFC5-4E3A-A8E1-E25CBB884AA0}"/>
    <cellStyle name="Percent 6 2 2 7" xfId="30911" xr:uid="{0C1C7913-BC01-44AA-BCE3-3EA717EF6859}"/>
    <cellStyle name="Percent 6 2 2 8" xfId="40035" xr:uid="{20E92027-88A2-4554-855C-18805A0B9092}"/>
    <cellStyle name="Percent 6 2 3" xfId="3268" xr:uid="{1A123D45-D79B-4158-9EC2-2C1F7B3C78F5}"/>
    <cellStyle name="Percent 6 2 3 2" xfId="6506" xr:uid="{ADE19F52-109D-4E1A-B5E1-2358878094C8}"/>
    <cellStyle name="Percent 6 2 3 2 2" xfId="13091" xr:uid="{EB8530F0-8E47-4FD6-88D8-36E14580E1D6}"/>
    <cellStyle name="Percent 6 2 3 2 2 2" xfId="23939" xr:uid="{97FC61A6-A921-4E25-A415-680C4F5A256F}"/>
    <cellStyle name="Percent 6 2 3 2 2 3" xfId="39512" xr:uid="{E8E21773-EC81-4848-AA6A-F4CCC9370A32}"/>
    <cellStyle name="Percent 6 2 3 2 3" xfId="13092" xr:uid="{C7D18FD6-154A-4639-BAFD-EC308640CB79}"/>
    <cellStyle name="Percent 6 2 3 2 3 2" xfId="23940" xr:uid="{90368F56-7B85-4A2B-A0B6-33BF21D15F75}"/>
    <cellStyle name="Percent 6 2 3 2 3 3" xfId="35543" xr:uid="{FF87E00C-B741-44A9-905A-58773A2C75F4}"/>
    <cellStyle name="Percent 6 2 3 2 4" xfId="17944" xr:uid="{42E4735D-22BE-412C-97E8-868683C71030}"/>
    <cellStyle name="Percent 6 2 3 2 5" xfId="28793" xr:uid="{A7E562C4-D045-49A6-A68A-CC1833F04F13}"/>
    <cellStyle name="Percent 6 2 3 2 6" xfId="33439" xr:uid="{B9B75727-76E9-4847-9F5C-258F0CA4626C}"/>
    <cellStyle name="Percent 6 2 3 2 7" xfId="44067" xr:uid="{B330A72A-747A-46C3-90C0-05F033D52EDF}"/>
    <cellStyle name="Percent 6 2 3 3" xfId="13093" xr:uid="{2FEE5E35-11D9-4811-A136-2FD4948B2D81}"/>
    <cellStyle name="Percent 6 2 3 3 2" xfId="23941" xr:uid="{BBB6106E-FF84-4738-8C80-576DFF23BCE4}"/>
    <cellStyle name="Percent 6 2 3 3 3" xfId="37532" xr:uid="{53C3C324-0902-4D76-8672-3C734638504E}"/>
    <cellStyle name="Percent 6 2 3 4" xfId="14888" xr:uid="{C4A3F5BC-2B05-4B70-9998-A9381CE5D5D8}"/>
    <cellStyle name="Percent 6 2 3 5" xfId="25737" xr:uid="{AC7033CA-901B-42EB-8D61-409E2FC08159}"/>
    <cellStyle name="Percent 6 2 3 6" xfId="31887" xr:uid="{72140408-DA60-45DB-959B-ACF9FAF07562}"/>
    <cellStyle name="Percent 6 2 3 7" xfId="41011" xr:uid="{66B37267-EC4E-4825-B56D-BD952B5BFFA9}"/>
    <cellStyle name="Percent 6 2 4" xfId="5526" xr:uid="{78BE819D-7479-4AC5-96BD-8603B7F63EC0}"/>
    <cellStyle name="Percent 6 2 4 2" xfId="13094" xr:uid="{9722BFB8-1F4B-45DC-882C-153519133697}"/>
    <cellStyle name="Percent 6 2 4 2 2" xfId="23942" xr:uid="{CC24FA51-DA7A-4AAF-9492-26F790E29332}"/>
    <cellStyle name="Percent 6 2 4 2 3" xfId="38376" xr:uid="{52FBA6BD-34B1-42D8-B8C8-C570CD39F6FA}"/>
    <cellStyle name="Percent 6 2 4 3" xfId="13095" xr:uid="{5C9B7E70-D35C-43DA-BB07-F8FC9BBAF630}"/>
    <cellStyle name="Percent 6 2 4 3 2" xfId="23943" xr:uid="{32DD0A62-BE62-4BCB-A244-3CFC1632768B}"/>
    <cellStyle name="Percent 6 2 4 3 3" xfId="34410" xr:uid="{68C9E567-4BB7-4CC3-BF8D-5D7F10523904}"/>
    <cellStyle name="Percent 6 2 4 4" xfId="16964" xr:uid="{D515066C-82C2-4EA0-B241-D3EB68AD6631}"/>
    <cellStyle name="Percent 6 2 4 5" xfId="27813" xr:uid="{53A02E7F-5556-4CB4-99C4-09D5A27B17B1}"/>
    <cellStyle name="Percent 6 2 4 6" xfId="33436" xr:uid="{58A1C3FE-5A60-483E-B536-FC8139319BB6}"/>
    <cellStyle name="Percent 6 2 4 7" xfId="43087" xr:uid="{FAC17483-3E01-421A-B1A3-AD39F0CC10FC}"/>
    <cellStyle name="Percent 6 2 5" xfId="13096" xr:uid="{42F131D4-1291-4EAB-B5BA-87E759C9F755}"/>
    <cellStyle name="Percent 6 2 5 2" xfId="23944" xr:uid="{A7D1184D-53B1-4383-8BD5-2FDA9215B3E1}"/>
    <cellStyle name="Percent 6 2 5 3" xfId="36394" xr:uid="{429FFC70-5196-49C1-BE4B-371575F0C86E}"/>
    <cellStyle name="Percent 6 2 6" xfId="13908" xr:uid="{9965DAE1-2D58-4B4A-8AE8-DCC0C2CD4B63}"/>
    <cellStyle name="Percent 6 2 7" xfId="24757" xr:uid="{E5C00FF9-968A-4652-A812-0B9F2AF9F140}"/>
    <cellStyle name="Percent 6 2 8" xfId="30904" xr:uid="{CDB4723A-D85E-43F3-96AC-E58FBE3268CF}"/>
    <cellStyle name="Percent 6 2 9" xfId="40031" xr:uid="{74B23978-9000-47C6-B1AB-F28349472D36}"/>
    <cellStyle name="Percent 6 3" xfId="2622" xr:uid="{9B43AA08-4972-4FFA-8A12-AAC22BDFC6F9}"/>
    <cellStyle name="Percent 6 3 2" xfId="3603" xr:uid="{6E63F24A-4B93-461B-951B-3C67E5AB8A04}"/>
    <cellStyle name="Percent 6 3 2 2" xfId="6841" xr:uid="{759975C0-C3FA-4114-A929-B952A366EAAF}"/>
    <cellStyle name="Percent 6 3 2 2 2" xfId="13097" xr:uid="{FFC0E31D-475B-4163-8399-FB4831AA1A27}"/>
    <cellStyle name="Percent 6 3 2 2 2 2" xfId="23945" xr:uid="{BC7DC0B3-E7F8-417D-8CF3-0DDBCAADE678}"/>
    <cellStyle name="Percent 6 3 2 2 2 3" xfId="39514" xr:uid="{2DBFCC03-A91D-4DE8-9A16-CB9C29B01EE0}"/>
    <cellStyle name="Percent 6 3 2 2 3" xfId="13098" xr:uid="{637AD55B-00A7-426E-A41A-597A1480138A}"/>
    <cellStyle name="Percent 6 3 2 2 3 2" xfId="23946" xr:uid="{85ABD78A-52DC-4747-8BD3-4D56D8B8BA84}"/>
    <cellStyle name="Percent 6 3 2 2 3 3" xfId="35545" xr:uid="{8030A235-E777-4D9C-911D-CA5C812BFFDC}"/>
    <cellStyle name="Percent 6 3 2 2 4" xfId="18279" xr:uid="{14B97DE5-5A4E-415D-AAD6-BDD1DFB82230}"/>
    <cellStyle name="Percent 6 3 2 2 5" xfId="29128" xr:uid="{05CF86AC-A0B2-4831-8B76-C37F5FC9AA33}"/>
    <cellStyle name="Percent 6 3 2 2 6" xfId="33441" xr:uid="{1F25572A-E26B-40AE-A09A-BD510EE484FE}"/>
    <cellStyle name="Percent 6 3 2 2 7" xfId="44402" xr:uid="{B86B9D85-C512-4283-8707-2E1A14C82877}"/>
    <cellStyle name="Percent 6 3 2 3" xfId="13099" xr:uid="{720BF269-053C-4D5D-95E6-616555155E4F}"/>
    <cellStyle name="Percent 6 3 2 3 2" xfId="23947" xr:uid="{01200DE4-F77A-4571-9C33-CF62B685DD07}"/>
    <cellStyle name="Percent 6 3 2 3 3" xfId="37534" xr:uid="{D664BCBC-6551-4119-88FB-4269FEDC3E09}"/>
    <cellStyle name="Percent 6 3 2 4" xfId="15223" xr:uid="{21A00963-987C-4BDE-8038-2FA8FE5D098F}"/>
    <cellStyle name="Percent 6 3 2 5" xfId="26072" xr:uid="{6F12E145-AC18-435F-8F69-3C468FFA8B91}"/>
    <cellStyle name="Percent 6 3 2 6" xfId="32222" xr:uid="{59092139-29C1-4E14-BB23-EC89319B9B9B}"/>
    <cellStyle name="Percent 6 3 2 7" xfId="41346" xr:uid="{195F0F6C-3401-4665-B9AB-7B83CADFF50A}"/>
    <cellStyle name="Percent 6 3 3" xfId="5861" xr:uid="{A2C765E0-8D5A-470E-ADDD-9C9C54B3EEEF}"/>
    <cellStyle name="Percent 6 3 3 2" xfId="13100" xr:uid="{C4E13C20-BC1F-405D-88AF-0142C7E54D69}"/>
    <cellStyle name="Percent 6 3 3 2 2" xfId="23948" xr:uid="{B35A048E-FAC8-46BE-90B0-DD03997C7047}"/>
    <cellStyle name="Percent 6 3 3 2 3" xfId="39513" xr:uid="{3274947A-0EA1-4DC8-805A-F4E58000FF1F}"/>
    <cellStyle name="Percent 6 3 3 3" xfId="13101" xr:uid="{44AF097B-58E3-48B4-9FCF-6B1BA9247B96}"/>
    <cellStyle name="Percent 6 3 3 3 2" xfId="23949" xr:uid="{FE2CC4B7-2C97-4B29-9F9C-D3F8C030AFD6}"/>
    <cellStyle name="Percent 6 3 3 3 3" xfId="35544" xr:uid="{DE7AB888-D270-444B-B189-F33DD25745CF}"/>
    <cellStyle name="Percent 6 3 3 4" xfId="17299" xr:uid="{BA5CF056-4F8C-43D3-A115-D4B4298A3FC7}"/>
    <cellStyle name="Percent 6 3 3 5" xfId="28148" xr:uid="{F13376E3-BA9C-4844-AF8A-A6E486FD7C48}"/>
    <cellStyle name="Percent 6 3 3 6" xfId="33440" xr:uid="{FED3C9DD-ABF9-4621-AD9C-97A4D657A02D}"/>
    <cellStyle name="Percent 6 3 3 7" xfId="43422" xr:uid="{E7DE1563-A95C-4714-BA28-21ECEDAB8A34}"/>
    <cellStyle name="Percent 6 3 4" xfId="13102" xr:uid="{C27AC822-A011-4C1E-9DD3-7BD311D2AF88}"/>
    <cellStyle name="Percent 6 3 4 2" xfId="23950" xr:uid="{EF0FB1F8-823A-49BC-9D3B-D0C8CCF29AE4}"/>
    <cellStyle name="Percent 6 3 4 3" xfId="37533" xr:uid="{48098DE5-1167-428F-8451-B6F71FF2B78D}"/>
    <cellStyle name="Percent 6 3 5" xfId="14243" xr:uid="{4E2896CC-3584-47A1-8D6F-0BE53D302B19}"/>
    <cellStyle name="Percent 6 3 6" xfId="25092" xr:uid="{83D0FCDF-E731-48DE-A31E-B8A21B7D5C74}"/>
    <cellStyle name="Percent 6 3 7" xfId="31242" xr:uid="{F52408C9-DA90-4545-84C5-3C406998395A}"/>
    <cellStyle name="Percent 6 3 8" xfId="40366" xr:uid="{FAA75D6B-7692-43B3-B7E8-ABFC8FE9CE49}"/>
    <cellStyle name="Percent 6 4" xfId="3110" xr:uid="{6AA2FFCB-CD07-4B17-B55A-EDEFEC59EDAD}"/>
    <cellStyle name="Percent 6 4 2" xfId="6348" xr:uid="{BE17FB84-C2A2-4ADE-9ED8-13703C2D5670}"/>
    <cellStyle name="Percent 6 4 2 2" xfId="13103" xr:uid="{528A4198-7C29-44F6-96EC-A5A8BDE27DD7}"/>
    <cellStyle name="Percent 6 4 2 2 2" xfId="23951" xr:uid="{EF26A542-5B88-4689-9B4C-6FC9CC668FBF}"/>
    <cellStyle name="Percent 6 4 2 2 3" xfId="39515" xr:uid="{164CCEE4-5DA8-4BBA-90C3-94942C36508E}"/>
    <cellStyle name="Percent 6 4 2 3" xfId="13104" xr:uid="{2AB45E81-6778-4E06-9A64-4C198E005773}"/>
    <cellStyle name="Percent 6 4 2 3 2" xfId="23952" xr:uid="{A59BA095-1534-48ED-B3DA-5E25687D23AA}"/>
    <cellStyle name="Percent 6 4 2 3 3" xfId="35546" xr:uid="{86D538DC-9B0F-47D3-A247-606C3E8F96E6}"/>
    <cellStyle name="Percent 6 4 2 4" xfId="17786" xr:uid="{075C7BA4-87E8-41ED-8B3E-AF51EBFF51BC}"/>
    <cellStyle name="Percent 6 4 2 5" xfId="28635" xr:uid="{55D86434-A411-411F-BB93-302E7197DF43}"/>
    <cellStyle name="Percent 6 4 2 6" xfId="33442" xr:uid="{DD958A5B-B58D-42E8-8BA9-75D9B7ED0B4D}"/>
    <cellStyle name="Percent 6 4 2 7" xfId="43909" xr:uid="{93AEE147-E503-4A2E-9365-CAA66D6617B5}"/>
    <cellStyle name="Percent 6 4 3" xfId="13105" xr:uid="{0D9BD017-DF29-4FC0-9E87-877B99B72DEE}"/>
    <cellStyle name="Percent 6 4 3 2" xfId="23953" xr:uid="{74A99542-BB4F-4C4B-8280-C3FB71804F7F}"/>
    <cellStyle name="Percent 6 4 3 3" xfId="37535" xr:uid="{D31EC039-4353-49C6-8B0B-06D0D2A60AA9}"/>
    <cellStyle name="Percent 6 4 4" xfId="14730" xr:uid="{28B8EF7C-920A-465C-BE79-133FF72272B5}"/>
    <cellStyle name="Percent 6 4 5" xfId="25579" xr:uid="{033CC63B-65CE-44B1-BCF5-A382064F4675}"/>
    <cellStyle name="Percent 6 4 6" xfId="31729" xr:uid="{BBF491E2-26F0-43BC-ACA4-71A8635940F7}"/>
    <cellStyle name="Percent 6 4 7" xfId="40853" xr:uid="{68D7A697-D3B1-4BE0-8406-ED39DD6AADEE}"/>
    <cellStyle name="Percent 6 5" xfId="4116" xr:uid="{BA44D903-AAF9-45A2-90F7-1C58CD5280C3}"/>
    <cellStyle name="Percent 6 5 2" xfId="7346" xr:uid="{1DD5D368-7233-43F1-886D-E5B65F39F1E8}"/>
    <cellStyle name="Percent 6 5 2 2" xfId="18784" xr:uid="{9A989C82-812F-4448-8DD6-3C9FA6DDFD42}"/>
    <cellStyle name="Percent 6 5 2 3" xfId="29633" xr:uid="{BD69D332-C83A-4E34-B18A-43EFDB67AEB0}"/>
    <cellStyle name="Percent 6 5 2 4" xfId="37883" xr:uid="{54468972-C7AB-4247-94DB-B5B83C3923B6}"/>
    <cellStyle name="Percent 6 5 2 5" xfId="44907" xr:uid="{321645DB-487C-40A3-AB45-A62B5C34B695}"/>
    <cellStyle name="Percent 6 5 3" xfId="13106" xr:uid="{189F1CCA-4AB0-446A-AEBD-89D66BF100F9}"/>
    <cellStyle name="Percent 6 5 3 2" xfId="23954" xr:uid="{2211DBF7-9FB1-4CAB-984D-DBAF9F694C55}"/>
    <cellStyle name="Percent 6 5 3 3" xfId="33930" xr:uid="{0D6B30A8-C1CC-45FA-BE43-FD1A44A5F0A3}"/>
    <cellStyle name="Percent 6 5 4" xfId="15728" xr:uid="{EB216FBE-C550-42C2-B0C0-4B5CF792BD97}"/>
    <cellStyle name="Percent 6 5 5" xfId="26577" xr:uid="{1498763A-6512-4CA5-A5FC-6E24030899DC}"/>
    <cellStyle name="Percent 6 5 6" xfId="33435" xr:uid="{4A5A7E12-BC9A-4892-8158-3116262F493E}"/>
    <cellStyle name="Percent 6 5 7" xfId="41851" xr:uid="{C2693509-B577-41CD-B41E-A326F7BB5750}"/>
    <cellStyle name="Percent 6 6" xfId="4655" xr:uid="{0C3CFB9C-AB96-4F3B-B4F4-7F8247EBE20B}"/>
    <cellStyle name="Percent 6 6 2" xfId="7711" xr:uid="{165C77F0-D905-4220-8C3B-7C7711AFCF80}"/>
    <cellStyle name="Percent 6 6 2 2" xfId="19149" xr:uid="{C3F8C6E9-80A7-43F2-B235-903587A7A594}"/>
    <cellStyle name="Percent 6 6 2 3" xfId="29998" xr:uid="{EAC421F5-2E06-449E-B959-FB4165FF7D9B}"/>
    <cellStyle name="Percent 6 6 2 4" xfId="45272" xr:uid="{9459998F-05B7-48BE-9AD9-74A6520EA8AC}"/>
    <cellStyle name="Percent 6 6 3" xfId="16093" xr:uid="{F24A425F-ED4F-422D-9F66-3DEDD6450A6D}"/>
    <cellStyle name="Percent 6 6 4" xfId="26942" xr:uid="{7E670FA8-4A63-4AEB-9511-DB04D7EE2E38}"/>
    <cellStyle name="Percent 6 6 5" xfId="35900" xr:uid="{A11DE217-314E-4807-A57E-F9516CD56A7C}"/>
    <cellStyle name="Percent 6 6 6" xfId="42216" xr:uid="{58A2AC85-F8DE-41F2-B810-42FA90AFB514}"/>
    <cellStyle name="Percent 6 7" xfId="5017" xr:uid="{5ED7E39F-E584-4113-B7D8-DF13FF1E13BE}"/>
    <cellStyle name="Percent 6 7 2" xfId="8073" xr:uid="{DA67851C-5F30-48B0-AD31-0F625AC5E2C6}"/>
    <cellStyle name="Percent 6 7 2 2" xfId="19511" xr:uid="{58EBE311-0F7A-478F-8837-3CBBB0D642F5}"/>
    <cellStyle name="Percent 6 7 2 3" xfId="30360" xr:uid="{6708A4E8-167C-4769-A5A8-43E1A2498A71}"/>
    <cellStyle name="Percent 6 7 2 4" xfId="45634" xr:uid="{440AFF5E-265E-46D6-BB35-E357BD7A7624}"/>
    <cellStyle name="Percent 6 7 3" xfId="16455" xr:uid="{520DD904-A2EB-4D93-8E9F-9FCF4F6A6439}"/>
    <cellStyle name="Percent 6 7 4" xfId="27304" xr:uid="{5F17F723-4DF3-46D9-BE33-0CEB14430AB2}"/>
    <cellStyle name="Percent 6 7 5" xfId="42578" xr:uid="{A0D208F1-02FC-4BB3-956B-9302F58D1128}"/>
    <cellStyle name="Percent 6 8" xfId="5368" xr:uid="{ADC25C04-1871-4E03-91E4-1041B8919053}"/>
    <cellStyle name="Percent 6 8 2" xfId="16806" xr:uid="{F1D120EB-A1C6-4905-953B-20FA9FB09A4D}"/>
    <cellStyle name="Percent 6 8 3" xfId="27655" xr:uid="{0CACC369-AA83-48D6-9E37-79384426A313}"/>
    <cellStyle name="Percent 6 8 4" xfId="42929" xr:uid="{ACF3F014-EDEB-4EEE-A801-1CA7B7A1D20E}"/>
    <cellStyle name="Percent 6 9" xfId="13750" xr:uid="{C76509E8-AAD4-46D4-91BA-5C218B16F2E6}"/>
    <cellStyle name="Percent 7" xfId="1193" xr:uid="{CA690DD4-042A-47F7-9F70-CBB852BBCA10}"/>
    <cellStyle name="Percent 8" xfId="1194" xr:uid="{4454C868-E1BC-4C42-89DC-6E674F0086BE}"/>
    <cellStyle name="Percent 8 2" xfId="2219" xr:uid="{11EF2838-2BE7-49C0-821E-305FFA46EA25}"/>
    <cellStyle name="Percent 8 3" xfId="4117" xr:uid="{ED2F4438-D996-4632-B430-F5E2FA4CF7C5}"/>
    <cellStyle name="Percent 8 3 2" xfId="7347" xr:uid="{8707F789-AA8B-4C0F-8110-9DA62A3CB743}"/>
    <cellStyle name="Percent 8 3 2 2" xfId="18785" xr:uid="{E7A3C577-F3CE-4A87-90AE-90A588DB8994}"/>
    <cellStyle name="Percent 8 3 2 3" xfId="29634" xr:uid="{E5908EF6-F471-401D-A9E0-882DD2A5FA15}"/>
    <cellStyle name="Percent 8 3 2 4" xfId="33443" xr:uid="{796BAFDB-B165-482E-91A8-86F36D955405}"/>
    <cellStyle name="Percent 8 3 2 5" xfId="44908" xr:uid="{B77DE6AB-78E2-4B20-810C-A34C69C32393}"/>
    <cellStyle name="Percent 8 3 2 6" xfId="45865" xr:uid="{6C56298A-61A6-4843-9B81-60DD96381B43}"/>
    <cellStyle name="Percent 8 3 3" xfId="15729" xr:uid="{97A74135-1E2A-4A31-BE1A-F58E82923616}"/>
    <cellStyle name="Percent 8 3 4" xfId="26578" xr:uid="{533E79EE-DC37-4B41-9A3E-8B269DD97117}"/>
    <cellStyle name="Percent 8 3 5" xfId="32432" xr:uid="{A4FA156E-8EA3-4B5C-9164-B9F2B672D3C9}"/>
    <cellStyle name="Percent 8 3 6" xfId="41852" xr:uid="{CCBADA0F-BB58-4AFE-A96F-0CC1E48056AB}"/>
    <cellStyle name="Percent 8 3 7" xfId="45866" xr:uid="{F786AF4C-88EF-4B5B-96AF-B1ACAF1DF9E5}"/>
    <cellStyle name="Percent 8 4" xfId="4656" xr:uid="{BECAA42A-944B-4896-9FA2-0B88AE562378}"/>
    <cellStyle name="Percent 8 4 2" xfId="7712" xr:uid="{C48B8EC1-D98C-4165-A2E9-88CBD3EE069C}"/>
    <cellStyle name="Percent 8 4 2 2" xfId="19150" xr:uid="{E6942D7C-440A-4914-AA65-0F2811A26D1E}"/>
    <cellStyle name="Percent 8 4 2 3" xfId="29999" xr:uid="{3ED188A9-E187-4D08-A92A-41158D9C5551}"/>
    <cellStyle name="Percent 8 4 2 4" xfId="33444" xr:uid="{F1541474-912D-4581-845E-FB4939BFE2A0}"/>
    <cellStyle name="Percent 8 4 2 5" xfId="45273" xr:uid="{A7DF874A-AEF8-4636-BF64-2A899EF41828}"/>
    <cellStyle name="Percent 8 4 2 6" xfId="45867" xr:uid="{549C30A7-1374-4C0B-A0A6-CE8E1BE225BF}"/>
    <cellStyle name="Percent 8 4 3" xfId="16094" xr:uid="{FD7757E4-02A7-43CA-A128-A4D984598B43}"/>
    <cellStyle name="Percent 8 4 4" xfId="26943" xr:uid="{E0E6F28D-79ED-4D6A-9AAF-088138B1C500}"/>
    <cellStyle name="Percent 8 4 5" xfId="32433" xr:uid="{0720CE73-7D6E-4729-9CE3-A5461C6EEEEC}"/>
    <cellStyle name="Percent 8 4 6" xfId="42217" xr:uid="{2BCD516C-B04A-493A-9D15-5C1701A9EE11}"/>
    <cellStyle name="Percent 8 5" xfId="5018" xr:uid="{237A3D9C-7A52-4174-AEDE-881E62EDFF5A}"/>
    <cellStyle name="Percent 8 5 2" xfId="8074" xr:uid="{D6433D87-5D18-42D0-B170-986C0439FFC8}"/>
    <cellStyle name="Percent 8 5 2 2" xfId="19512" xr:uid="{D4B27277-D850-42E4-ACEF-3F2C4982651F}"/>
    <cellStyle name="Percent 8 5 2 3" xfId="30361" xr:uid="{5C55EACF-C2A8-4D1E-96B8-A63EED31D352}"/>
    <cellStyle name="Percent 8 5 2 4" xfId="45635" xr:uid="{2469BC92-3084-4642-9157-A09952F9A6BF}"/>
    <cellStyle name="Percent 8 5 3" xfId="16456" xr:uid="{8088EC6A-6BDC-4393-8F4C-CC6DCFFC6FB8}"/>
    <cellStyle name="Percent 8 5 4" xfId="27305" xr:uid="{6C188CA6-2930-46FA-A5B5-2D0EC1985DA5}"/>
    <cellStyle name="Percent 8 5 5" xfId="33445" xr:uid="{D84C3007-BD06-4315-A9D5-2C6FA99D6978}"/>
    <cellStyle name="Percent 8 5 6" xfId="42579" xr:uid="{CFB6A2E5-F65F-40B2-AD9A-85ADE969E911}"/>
    <cellStyle name="Percent 8 5 7" xfId="45868" xr:uid="{86F2F6E7-7A7E-475A-9B57-9BD900E3B2D1}"/>
    <cellStyle name="Percent 9" xfId="1195" xr:uid="{26691A13-0C2C-4FC1-991B-96ED81D3C767}"/>
    <cellStyle name="Percent 9 2" xfId="4118" xr:uid="{8A65594B-05A2-4350-98B9-9356CC219909}"/>
    <cellStyle name="Percent 9 2 2" xfId="7348" xr:uid="{F65D840D-9D32-4C1B-9EA8-053DF6BA15A3}"/>
    <cellStyle name="Percent 9 2 2 2" xfId="18786" xr:uid="{1E2A156C-02AF-40B0-9B5A-4A059F82C3B1}"/>
    <cellStyle name="Percent 9 2 2 3" xfId="29635" xr:uid="{36F42171-364E-4A3F-8ED4-06C407E387DD}"/>
    <cellStyle name="Percent 9 2 2 4" xfId="33447" xr:uid="{DC007CDF-A259-4C96-84FD-F670C52A5DB5}"/>
    <cellStyle name="Percent 9 2 2 5" xfId="44909" xr:uid="{C3F4470C-3D9F-4AC9-95B1-CE9E939EA131}"/>
    <cellStyle name="Percent 9 2 2 6" xfId="45869" xr:uid="{66D18531-A908-4086-8952-DEC11445CBC1}"/>
    <cellStyle name="Percent 9 2 3" xfId="15730" xr:uid="{0EB70C02-A025-40EA-9DC5-CD9EC1D13B07}"/>
    <cellStyle name="Percent 9 2 4" xfId="26579" xr:uid="{04F5C88A-FBC5-43A4-8C37-DABFCA2437E8}"/>
    <cellStyle name="Percent 9 2 5" xfId="32434" xr:uid="{E3F3DA83-94BE-48FD-A1B7-CFED7BAF573E}"/>
    <cellStyle name="Percent 9 2 6" xfId="41853" xr:uid="{2B35FC8B-66E5-4FC7-9F2C-E72F2314BBFB}"/>
    <cellStyle name="Percent 9 2 7" xfId="45870" xr:uid="{C3BF4A14-8AD3-4672-BEB2-1834F3B8ECF4}"/>
    <cellStyle name="Percent 9 3" xfId="4657" xr:uid="{32566CBB-294F-4332-95B1-5013E2ED2461}"/>
    <cellStyle name="Percent 9 3 2" xfId="7713" xr:uid="{092F4FB3-0242-4B23-BD23-D85EF247A4C0}"/>
    <cellStyle name="Percent 9 3 2 2" xfId="19151" xr:uid="{50D76C6F-8708-451A-935D-1D7089090B48}"/>
    <cellStyle name="Percent 9 3 2 3" xfId="30000" xr:uid="{411BBD86-CFDD-41CE-BE05-E3D56DC232EA}"/>
    <cellStyle name="Percent 9 3 2 4" xfId="45274" xr:uid="{86ED7A11-CDF3-4F93-B87D-A62BF240C6E5}"/>
    <cellStyle name="Percent 9 3 3" xfId="16095" xr:uid="{6B7B4485-C87A-4852-8B70-E0AB6AE6E4FA}"/>
    <cellStyle name="Percent 9 3 4" xfId="26944" xr:uid="{2F039786-A48C-4B0B-AC23-40BB5B634207}"/>
    <cellStyle name="Percent 9 3 5" xfId="33446" xr:uid="{295366A1-22BD-4E1F-8EA0-67B5AFA3CE52}"/>
    <cellStyle name="Percent 9 3 6" xfId="42218" xr:uid="{881FEB5B-BEE6-42E3-8F9F-B1D2A89B8D10}"/>
    <cellStyle name="Percent 9 3 7" xfId="45871" xr:uid="{A534D143-8A91-47C3-B3FB-5DD79B456A50}"/>
    <cellStyle name="Percent 9 4" xfId="5019" xr:uid="{04DF0835-2CE1-4B1A-B13A-28AB7F48A042}"/>
    <cellStyle name="Percent 9 4 2" xfId="8075" xr:uid="{38334A84-7BC7-418B-98F5-1DE1C7EB3AB7}"/>
    <cellStyle name="Percent 9 4 2 2" xfId="19513" xr:uid="{4D0560D6-4C32-4C42-B4F8-DC2D5CCDEC38}"/>
    <cellStyle name="Percent 9 4 2 3" xfId="30362" xr:uid="{A521BEA2-B2E3-4921-B020-BA282A1B3576}"/>
    <cellStyle name="Percent 9 4 2 4" xfId="45636" xr:uid="{E9145573-F896-407D-90EE-706DD0C61925}"/>
    <cellStyle name="Percent 9 4 3" xfId="16457" xr:uid="{6CEBE9DA-904A-4E0F-9218-655EB6115F01}"/>
    <cellStyle name="Percent 9 4 4" xfId="27306" xr:uid="{BCC7AB8D-C05B-4903-ACE5-69E7C2D76336}"/>
    <cellStyle name="Percent 9 4 5" xfId="42580" xr:uid="{36DB8F1B-3E06-4F30-AE10-40021460316D}"/>
    <cellStyle name="Reference" xfId="2220" xr:uid="{B17C15F1-BE7B-4CFE-879A-44B5DEE83326}"/>
    <cellStyle name="Reference 2" xfId="13107" xr:uid="{D5A303A4-EE62-4A66-B0A0-62EC0EF1D8D7}"/>
    <cellStyle name="Reference 2 2" xfId="23955" xr:uid="{7C04CFB0-0125-484B-BFC5-F84A5B21B86A}"/>
    <cellStyle name="Reference 2 3" xfId="33448" xr:uid="{5CAA6240-B6A1-4258-8AD8-8D05B0A18F3A}"/>
    <cellStyle name="Results 2" xfId="102" xr:uid="{7378107C-C893-48BB-9301-F1D23DDBA703}"/>
    <cellStyle name="Row heading" xfId="2221" xr:uid="{6F325128-E5F5-4543-BECE-B384E08DA944}"/>
    <cellStyle name="Row heading 2" xfId="13108" xr:uid="{F1F78D99-BA91-4B3E-8230-38FCC28A8072}"/>
    <cellStyle name="Row heading 2 2" xfId="23956" xr:uid="{F76AEB6D-2AED-4BD8-8622-992FFC598752}"/>
    <cellStyle name="Row heading 2 3" xfId="33449" xr:uid="{0CEB980E-09C6-4788-879B-E6B9E7FE0098}"/>
    <cellStyle name="Section Break" xfId="68" xr:uid="{57BA69C6-5B69-4A66-ABAF-ED360FA7E671}"/>
    <cellStyle name="Section Break: parent row" xfId="69" xr:uid="{B3BA5CF9-6460-4803-8EFD-0BA23A47F342}"/>
    <cellStyle name="Sheet Title" xfId="1196" xr:uid="{072B7E8B-4043-4F9C-954B-4288DE7E2106}"/>
    <cellStyle name="Sheet Title 2" xfId="13109" xr:uid="{7DEB01B0-C1B2-486D-BFCE-8C6C2057A786}"/>
    <cellStyle name="Sheet Title 2 2" xfId="23957" xr:uid="{C3DD8B57-0591-41BF-B605-230ED15133EA}"/>
    <cellStyle name="Sheet Title 2 3" xfId="33450" xr:uid="{84D1C671-EBAD-447E-B8BB-1C165436BDE8}"/>
    <cellStyle name="Source Hed" xfId="2222" xr:uid="{47CA6BD8-8264-40A7-B0FC-6CD6AF1836A4}"/>
    <cellStyle name="Source Hed 2" xfId="13110" xr:uid="{B3287163-8F48-4F02-A1AC-ABC6435F11B3}"/>
    <cellStyle name="Source Hed 2 2" xfId="23958" xr:uid="{FC5FCFC1-C40A-4C0A-896A-D3B0159D859A}"/>
    <cellStyle name="Source Hed 2 3" xfId="33451" xr:uid="{152E5FA4-D40F-49F8-82E6-4F90E71A3020}"/>
    <cellStyle name="Source Letter" xfId="2223" xr:uid="{C3B54B1D-8D3F-4C84-9920-3D17C20DF9B5}"/>
    <cellStyle name="Source Letter 2" xfId="13111" xr:uid="{9181D3BF-AB4B-4224-A892-0F2716C42158}"/>
    <cellStyle name="Source Letter 2 2" xfId="23959" xr:uid="{3143F2C6-A75A-4F12-BAF0-883FC0947693}"/>
    <cellStyle name="Source Letter 2 3" xfId="33452" xr:uid="{F4992749-683E-4CB9-B944-2A369941A5E8}"/>
    <cellStyle name="Source Superscript" xfId="2224" xr:uid="{7CA77504-A9BD-48C7-8A8F-96C90732CB3D}"/>
    <cellStyle name="Source Superscript 2" xfId="13112" xr:uid="{012628E7-54EB-4C94-BD18-B7EE90F6830A}"/>
    <cellStyle name="Source Superscript 2 2" xfId="23960" xr:uid="{B1C75789-A898-4E91-8C89-CCC4106CD38B}"/>
    <cellStyle name="Source Superscript 2 3" xfId="33453" xr:uid="{4BC69627-31C1-446A-9369-901E5BF9C50C}"/>
    <cellStyle name="Source Text" xfId="2225" xr:uid="{F40F31E7-4C4D-4413-B7B0-FC95755C6260}"/>
    <cellStyle name="Source Text 2" xfId="13113" xr:uid="{91F28377-412A-47AE-849C-AAB704ACE238}"/>
    <cellStyle name="Source Text 2 2" xfId="23961" xr:uid="{91C0600A-2311-4114-B115-DC49EB3C5640}"/>
    <cellStyle name="Source Text 2 3" xfId="33454" xr:uid="{0DAA9044-A5C5-497F-92A0-668BBDBE62A0}"/>
    <cellStyle name="Standard_CRF Inventar" xfId="2226" xr:uid="{88CFF8DD-EF2C-4B5C-8C88-6B2B700421EB}"/>
    <cellStyle name="State" xfId="2227" xr:uid="{D5EC86F4-DA20-4B5F-8DC7-0F046C4813F1}"/>
    <cellStyle name="State 2" xfId="13114" xr:uid="{1431CE93-CC36-426C-8600-D4297DFB430A}"/>
    <cellStyle name="State 2 2" xfId="23962" xr:uid="{30ED4C1C-2DDC-4834-B1DE-1A035785BC3A}"/>
    <cellStyle name="State 2 3" xfId="33455" xr:uid="{E40AC20E-14B7-4C38-91E0-4B58396BE61E}"/>
    <cellStyle name="Style 1" xfId="160" xr:uid="{814AF6E7-ECDD-45AD-A834-79DF4E0B46D0}"/>
    <cellStyle name="Style 1 10" xfId="4235" xr:uid="{563B4BB5-DE85-4F7C-8B02-1A011A809B7C}"/>
    <cellStyle name="Style 1 10 10" xfId="4236" xr:uid="{CD5A5AC3-22B8-4B13-AE90-4350D50D4333}"/>
    <cellStyle name="Style 1 10 2" xfId="4237" xr:uid="{0BFEF0E5-0823-4BD8-8D37-C90616270D5D}"/>
    <cellStyle name="Style 1 10 3" xfId="4238" xr:uid="{077139CF-0A93-4F6D-802D-8C57A68F2228}"/>
    <cellStyle name="Style 1 10 4" xfId="4239" xr:uid="{B8645D31-B004-4FB7-A453-896343DA38B3}"/>
    <cellStyle name="Style 1 10 5" xfId="4240" xr:uid="{1B958193-F3E4-42FA-AEC7-AF9EC5EAB444}"/>
    <cellStyle name="Style 1 10 6" xfId="4241" xr:uid="{ECE778C1-55B8-41DC-BAA4-838EDD6D7A2A}"/>
    <cellStyle name="Style 1 10 7" xfId="4242" xr:uid="{A88A94C1-9214-4593-B553-81ADC63B4BBE}"/>
    <cellStyle name="Style 1 10 8" xfId="4243" xr:uid="{9D56A58D-0EAA-4206-9970-8D6EA10E8317}"/>
    <cellStyle name="Style 1 10 9" xfId="4244" xr:uid="{9CDF671C-364C-4545-BD79-0F66DB8CDCC4}"/>
    <cellStyle name="Style 1 2" xfId="1197" xr:uid="{617524CE-2C48-41BC-9B8E-17249D9E64A7}"/>
    <cellStyle name="Style 1 2 10" xfId="4245" xr:uid="{A026A993-D881-4399-9088-957CE09267A3}"/>
    <cellStyle name="Style 1 2 2" xfId="1198" xr:uid="{2F604A18-4E5E-4350-8B2E-2CF3A3FBDE72}"/>
    <cellStyle name="Style 1 2 2 2" xfId="13115" xr:uid="{34C7940E-8A8E-4C84-B07D-2A080FB8455F}"/>
    <cellStyle name="Style 1 2 2 2 2" xfId="23963" xr:uid="{533F280D-209A-47B5-A00A-A1EC9AA7AF7A}"/>
    <cellStyle name="Style 1 2 2 2 3" xfId="33458" xr:uid="{85639A67-8936-4F13-A1E9-48A9CF083391}"/>
    <cellStyle name="Style 1 2 3" xfId="1199" xr:uid="{BE009AEC-20A5-4690-BF95-A40FFFF226EF}"/>
    <cellStyle name="Style 1 2 3 2" xfId="13116" xr:uid="{452D2879-CEF9-4F61-ACF1-59926A50F928}"/>
    <cellStyle name="Style 1 2 3 2 2" xfId="23964" xr:uid="{3E44434A-C318-46D6-B22F-262C4CD72E4B}"/>
    <cellStyle name="Style 1 2 3 2 3" xfId="33459" xr:uid="{89BE1855-78C0-46C8-9EB9-4665776BA648}"/>
    <cellStyle name="Style 1 2 4" xfId="4246" xr:uid="{BC64B8BD-9A4A-43FD-AD1F-E615A59344FD}"/>
    <cellStyle name="Style 1 2 4 2" xfId="33457" xr:uid="{A6D4FF11-4FA3-49BA-8721-B6906AA089BC}"/>
    <cellStyle name="Style 1 2 4 3" xfId="45872" xr:uid="{90C0A0B3-50B5-462C-AC0F-30ABEF7600FC}"/>
    <cellStyle name="Style 1 2 5" xfId="4247" xr:uid="{F8EEAB03-38DB-4F51-B105-DAF9D2E7325B}"/>
    <cellStyle name="Style 1 2 6" xfId="4248" xr:uid="{564FC958-DACD-4BDB-AB22-36F2B2BFDA7A}"/>
    <cellStyle name="Style 1 2 7" xfId="4249" xr:uid="{E462B78A-AACC-42F9-B69A-1F87BB51F2F7}"/>
    <cellStyle name="Style 1 2 8" xfId="4250" xr:uid="{36C8BF28-AB32-4814-8255-C74821C07A2F}"/>
    <cellStyle name="Style 1 2 9" xfId="4251" xr:uid="{EA295609-72E3-4820-B010-8B15C12D097E}"/>
    <cellStyle name="Style 1 3" xfId="1200" xr:uid="{4779D494-C8A4-474A-BF97-7B48E06ADD3B}"/>
    <cellStyle name="Style 1 3 10" xfId="4252" xr:uid="{924AD1DD-EFF3-4F50-ABD0-112F50CE3E2C}"/>
    <cellStyle name="Style 1 3 2" xfId="1201" xr:uid="{EEC3FAA7-A462-41FA-BA43-09E8FF2CD485}"/>
    <cellStyle name="Style 1 3 2 2" xfId="13117" xr:uid="{6DAAE026-3D3C-438E-B094-D9832E1CD503}"/>
    <cellStyle name="Style 1 3 2 2 2" xfId="23965" xr:uid="{BC554257-14F7-457C-9B8F-9B9739A7B197}"/>
    <cellStyle name="Style 1 3 2 2 3" xfId="33461" xr:uid="{603466DF-589A-41DD-B13E-09D2AFDE75C5}"/>
    <cellStyle name="Style 1 3 3" xfId="1202" xr:uid="{1EBAE92C-4FC9-4BFF-952E-3F9A57CD2825}"/>
    <cellStyle name="Style 1 3 3 2" xfId="13118" xr:uid="{3943F48B-C860-41B6-8A67-FD47B7B9D15C}"/>
    <cellStyle name="Style 1 3 3 2 2" xfId="23966" xr:uid="{DA381189-62A0-4C45-A83E-3794E1B0F766}"/>
    <cellStyle name="Style 1 3 3 2 3" xfId="33462" xr:uid="{35AF6B1F-A5B6-4F41-88F1-EC965A8D7640}"/>
    <cellStyle name="Style 1 3 4" xfId="4253" xr:uid="{64FEAA1F-52DE-4424-8B7E-CD148FA52F25}"/>
    <cellStyle name="Style 1 3 4 2" xfId="33460" xr:uid="{9F21FAF3-D165-4B24-9AA0-BB90CAA6F205}"/>
    <cellStyle name="Style 1 3 4 3" xfId="45873" xr:uid="{F22452A8-0CDC-4093-A748-35D94A32A22F}"/>
    <cellStyle name="Style 1 3 5" xfId="4254" xr:uid="{15E2C51B-3E34-49AB-B569-1B4AB43F05C8}"/>
    <cellStyle name="Style 1 3 6" xfId="4255" xr:uid="{8499C200-F693-4CD8-9B99-19FD64885673}"/>
    <cellStyle name="Style 1 3 7" xfId="4256" xr:uid="{0E302020-1F66-4DCE-9666-C607205D8247}"/>
    <cellStyle name="Style 1 3 8" xfId="4257" xr:uid="{627AB584-3C7B-4061-9262-6D65846771E6}"/>
    <cellStyle name="Style 1 3 9" xfId="4258" xr:uid="{A1BB132A-956F-43EC-B40B-F0914A598D7A}"/>
    <cellStyle name="Style 1 4" xfId="1203" xr:uid="{18DB2AFB-29E9-473C-A9F2-30485CD09B58}"/>
    <cellStyle name="Style 1 4 10" xfId="4259" xr:uid="{2EAC08E9-E2AA-4733-99C4-6BA31C3B07C6}"/>
    <cellStyle name="Style 1 4 2" xfId="1204" xr:uid="{038886DF-213D-41BD-ADAF-AFC5DEA80E23}"/>
    <cellStyle name="Style 1 4 2 2" xfId="13119" xr:uid="{6A77FDE6-F83C-4941-B36E-EE4803B31EA9}"/>
    <cellStyle name="Style 1 4 2 2 2" xfId="23967" xr:uid="{195E4339-5F06-483D-B594-BBB08795154A}"/>
    <cellStyle name="Style 1 4 2 2 3" xfId="33464" xr:uid="{CB182EC9-8DD3-4589-A519-EF5C65C24866}"/>
    <cellStyle name="Style 1 4 3" xfId="1205" xr:uid="{B307507D-B010-4FA6-AC93-D264C0BF74FA}"/>
    <cellStyle name="Style 1 4 3 2" xfId="13120" xr:uid="{7D2D977E-CCC1-47B2-9F00-D26965AE2F2F}"/>
    <cellStyle name="Style 1 4 3 2 2" xfId="23968" xr:uid="{6C7152CD-47EE-47CA-B91E-045FDDB6E927}"/>
    <cellStyle name="Style 1 4 3 2 3" xfId="33465" xr:uid="{A200A75D-246B-41F8-8FCB-D4D226F6428B}"/>
    <cellStyle name="Style 1 4 4" xfId="4260" xr:uid="{A947E228-853B-412C-AAEB-4E1CB6668B86}"/>
    <cellStyle name="Style 1 4 4 2" xfId="33463" xr:uid="{BF8C343D-6540-4C66-91FA-B05A5CC448FA}"/>
    <cellStyle name="Style 1 4 4 3" xfId="45874" xr:uid="{729B9D22-0ECB-4991-BB86-42416091EEA4}"/>
    <cellStyle name="Style 1 4 5" xfId="4261" xr:uid="{B36EBA8A-4A8C-44D9-92C2-349E91E736BC}"/>
    <cellStyle name="Style 1 4 6" xfId="4262" xr:uid="{D168F5E8-6D28-4D3D-A30C-6458EEB97B7E}"/>
    <cellStyle name="Style 1 4 7" xfId="4263" xr:uid="{2E605DA8-F47E-4287-A57E-ACA46DB9AA84}"/>
    <cellStyle name="Style 1 4 8" xfId="4264" xr:uid="{E5EA694F-D68A-44BA-A7C1-1A3B4DE82111}"/>
    <cellStyle name="Style 1 4 9" xfId="4265" xr:uid="{63425D5F-9315-4948-93CC-C893043B8780}"/>
    <cellStyle name="Style 1 5" xfId="1206" xr:uid="{59CD4664-9AC2-47B3-BE0B-69B88BB7E9DD}"/>
    <cellStyle name="Style 1 5 10" xfId="4266" xr:uid="{E491482F-155D-4057-98E6-F5331AC4B04C}"/>
    <cellStyle name="Style 1 5 2" xfId="1207" xr:uid="{B64F69C0-7454-41B0-977C-E04461C900A9}"/>
    <cellStyle name="Style 1 5 2 2" xfId="13121" xr:uid="{DA09E1F6-0F39-40EB-AD58-4CA9FD26D3AC}"/>
    <cellStyle name="Style 1 5 2 2 2" xfId="23969" xr:uid="{45F73125-0AFB-4D52-A5DE-86B8BA174AC3}"/>
    <cellStyle name="Style 1 5 2 2 3" xfId="33467" xr:uid="{3B783B4D-1E3C-4D15-917E-355096A6CEB6}"/>
    <cellStyle name="Style 1 5 3" xfId="1208" xr:uid="{C8AB540F-6407-4E52-A8F5-C64B66F0D37D}"/>
    <cellStyle name="Style 1 5 3 2" xfId="13122" xr:uid="{B280A13B-4E9A-4C38-9250-0C4BE4520586}"/>
    <cellStyle name="Style 1 5 3 2 2" xfId="23970" xr:uid="{993BF66A-06BF-4202-9919-D33EF5310208}"/>
    <cellStyle name="Style 1 5 3 2 3" xfId="33468" xr:uid="{ED9097DF-D304-493A-B18A-2AE6C080048A}"/>
    <cellStyle name="Style 1 5 4" xfId="4267" xr:uid="{F1A41B83-385B-4C07-87F5-B98E2386C139}"/>
    <cellStyle name="Style 1 5 4 2" xfId="33466" xr:uid="{BB221D0C-01FA-48BE-A61B-352C1422BB9C}"/>
    <cellStyle name="Style 1 5 4 3" xfId="45875" xr:uid="{FB56FD8C-E8D2-4C28-A0AE-D1FCBD05A1D7}"/>
    <cellStyle name="Style 1 5 5" xfId="4268" xr:uid="{57D2B760-6A7F-41AB-8B5D-D699BB429572}"/>
    <cellStyle name="Style 1 5 6" xfId="4269" xr:uid="{8047C4AD-65A8-4CCA-8F4A-77F39C6DB670}"/>
    <cellStyle name="Style 1 5 7" xfId="4270" xr:uid="{68FE5CD0-3B5D-4F61-B467-D009D37D7148}"/>
    <cellStyle name="Style 1 5 8" xfId="4271" xr:uid="{C2FD8216-59CC-4062-965A-B9A3BC9F160B}"/>
    <cellStyle name="Style 1 5 9" xfId="4272" xr:uid="{D237137C-238D-4BE4-BDF7-0CEB680580D8}"/>
    <cellStyle name="Style 1 6" xfId="1209" xr:uid="{B356EC5C-80FF-4F4C-9C83-04B1524DBED3}"/>
    <cellStyle name="Style 1 6 10" xfId="4273" xr:uid="{A3E2D420-DAB6-43F8-B53B-6331F7B460B9}"/>
    <cellStyle name="Style 1 6 2" xfId="1210" xr:uid="{22309077-2E3A-4FC4-B7F4-B629A872EFBA}"/>
    <cellStyle name="Style 1 6 2 2" xfId="13123" xr:uid="{8A4D71BD-1550-4B77-979A-B4D1FFF3BD4F}"/>
    <cellStyle name="Style 1 6 2 2 2" xfId="23971" xr:uid="{04ED3984-F4A2-45B0-876A-79DDA6888820}"/>
    <cellStyle name="Style 1 6 2 2 3" xfId="33470" xr:uid="{286FE18B-564D-4E5B-872F-33CD4C624867}"/>
    <cellStyle name="Style 1 6 3" xfId="1211" xr:uid="{1845A3B1-997C-4605-9BE5-55C4C2BE4F38}"/>
    <cellStyle name="Style 1 6 3 2" xfId="13124" xr:uid="{569D970B-C46C-407E-80FF-E91EA57164FD}"/>
    <cellStyle name="Style 1 6 3 2 2" xfId="23972" xr:uid="{03B8765B-DCEB-4B99-8404-6CB81862ECEF}"/>
    <cellStyle name="Style 1 6 3 2 3" xfId="33471" xr:uid="{5C0C59FE-C929-4C29-BB00-F9F09B1D7EC3}"/>
    <cellStyle name="Style 1 6 4" xfId="4274" xr:uid="{82F0079A-7BC6-425D-B5E4-C9C0C847A1EC}"/>
    <cellStyle name="Style 1 6 4 2" xfId="33469" xr:uid="{9F6A627D-44F1-42A2-AC5B-687DD85EA9DB}"/>
    <cellStyle name="Style 1 6 4 3" xfId="45876" xr:uid="{37F9BB1A-0FBD-431B-94BD-DF3939164C34}"/>
    <cellStyle name="Style 1 6 5" xfId="4275" xr:uid="{5682B70C-633D-4B1C-BE1F-A6850C2C3078}"/>
    <cellStyle name="Style 1 6 6" xfId="4276" xr:uid="{CFAB8E05-73EB-42FE-8ACF-503D269BDE25}"/>
    <cellStyle name="Style 1 6 7" xfId="4277" xr:uid="{52255ED3-A53B-44E2-AFB6-1E084B0819FF}"/>
    <cellStyle name="Style 1 6 8" xfId="4278" xr:uid="{52D2B0CD-CBFA-4228-BC43-35B23984169B}"/>
    <cellStyle name="Style 1 6 9" xfId="4279" xr:uid="{63FA6865-DDCF-45F1-819A-17B04D206DF1}"/>
    <cellStyle name="Style 1 7" xfId="4280" xr:uid="{14A8F149-F6AD-4E28-B5A1-CBDD65ACBD16}"/>
    <cellStyle name="Style 1 7 10" xfId="4281" xr:uid="{01B7A678-3D8F-45C6-8394-0BD90B8796BC}"/>
    <cellStyle name="Style 1 7 11" xfId="33456" xr:uid="{883281CA-82A3-4801-A697-06EA25880F60}"/>
    <cellStyle name="Style 1 7 12" xfId="45877" xr:uid="{10128C4C-AEB2-497A-85BB-838796F4ED99}"/>
    <cellStyle name="Style 1 7 2" xfId="4282" xr:uid="{B6FB6FA7-0243-484F-A8DE-234B28659692}"/>
    <cellStyle name="Style 1 7 3" xfId="4283" xr:uid="{ECEC516A-3E64-4165-9004-692566D5D5A6}"/>
    <cellStyle name="Style 1 7 4" xfId="4284" xr:uid="{F737BBCB-4437-4B37-ABAA-F32A39822AF9}"/>
    <cellStyle name="Style 1 7 5" xfId="4285" xr:uid="{4DE30005-81C5-48BC-8C8E-E1BCE6B6B579}"/>
    <cellStyle name="Style 1 7 6" xfId="4286" xr:uid="{4BCB0E88-1475-4954-B126-7DA98BA5B1F1}"/>
    <cellStyle name="Style 1 7 7" xfId="4287" xr:uid="{80096CDF-11D4-4849-AFAE-C864F485BABE}"/>
    <cellStyle name="Style 1 7 8" xfId="4288" xr:uid="{5366C9E9-A217-4163-9A54-441440EA7514}"/>
    <cellStyle name="Style 1 7 9" xfId="4289" xr:uid="{BC651FA6-9931-48F0-A411-BBDF95D42739}"/>
    <cellStyle name="Style 1 8" xfId="4290" xr:uid="{B4CDD052-18E8-48A6-B10B-D26664C8D21E}"/>
    <cellStyle name="Style 1 8 10" xfId="4291" xr:uid="{2D6F6B93-06FF-4C58-9C0B-4D52AF0B22FA}"/>
    <cellStyle name="Style 1 8 2" xfId="4292" xr:uid="{D4B16307-17C7-45D1-B08A-D8ED8A78F0AF}"/>
    <cellStyle name="Style 1 8 3" xfId="4293" xr:uid="{00D52642-4134-4709-B0A7-A9AB58E9F6B3}"/>
    <cellStyle name="Style 1 8 4" xfId="4294" xr:uid="{499B7F86-E878-4164-928D-B01636EB76E5}"/>
    <cellStyle name="Style 1 8 5" xfId="4295" xr:uid="{FDD1B132-C8B3-4092-A6D6-C781D9E24FEA}"/>
    <cellStyle name="Style 1 8 6" xfId="4296" xr:uid="{F629E37D-82F3-4F63-AA2E-F134A08C004F}"/>
    <cellStyle name="Style 1 8 7" xfId="4297" xr:uid="{EDDC1F40-87A2-41F1-8EBC-4E52C7883064}"/>
    <cellStyle name="Style 1 8 8" xfId="4298" xr:uid="{7FC0F3F1-ACF3-45C1-A79C-EA98FA3A6C67}"/>
    <cellStyle name="Style 1 8 9" xfId="4299" xr:uid="{DABB48A7-4EC7-44B9-86EA-688B57323F9B}"/>
    <cellStyle name="Style 1 9" xfId="4300" xr:uid="{67FD1DAB-7861-4AE3-AD10-3EC2267E3F21}"/>
    <cellStyle name="Style 1 9 10" xfId="4301" xr:uid="{F8444837-836C-4B6A-962A-ED51C964A8A4}"/>
    <cellStyle name="Style 1 9 2" xfId="4302" xr:uid="{252AC078-C344-4912-9A9E-3B12976E1CBC}"/>
    <cellStyle name="Style 1 9 3" xfId="4303" xr:uid="{38D71EA2-8604-4ACF-B436-769349205EEC}"/>
    <cellStyle name="Style 1 9 4" xfId="4304" xr:uid="{BE38DFD3-4BA0-4F5E-AF15-878443BCE8E4}"/>
    <cellStyle name="Style 1 9 5" xfId="4305" xr:uid="{910148D6-A873-4A53-A595-B2E7856C79FF}"/>
    <cellStyle name="Style 1 9 6" xfId="4306" xr:uid="{9957B160-4D0D-4027-A88F-6F9EAFABE8F0}"/>
    <cellStyle name="Style 1 9 7" xfId="4307" xr:uid="{9E52F717-E2B1-4098-8E49-B9263DA1B41D}"/>
    <cellStyle name="Style 1 9 8" xfId="4308" xr:uid="{CD36A137-4208-4C48-BAFF-9416984C76AF}"/>
    <cellStyle name="Style 1 9 9" xfId="4309" xr:uid="{4D125A57-5D5B-44FA-8BF0-B990235C27D5}"/>
    <cellStyle name="Style 21" xfId="161" xr:uid="{9E871ABD-B09F-4AAF-A520-42E1F991B624}"/>
    <cellStyle name="Style 21 10" xfId="1212" xr:uid="{C8353CB5-24B0-459C-8BE5-ABEA965991A4}"/>
    <cellStyle name="Style 21 10 2" xfId="13125" xr:uid="{52C014B6-62A0-43ED-AC45-CF4DF370FF2F}"/>
    <cellStyle name="Style 21 10 2 2" xfId="23973" xr:uid="{6B107713-B2B7-4B6B-8F61-AA9B0331804C}"/>
    <cellStyle name="Style 21 10 2 3" xfId="33473" xr:uid="{8AF1730F-D762-44B4-AD2D-79AEB225C143}"/>
    <cellStyle name="Style 21 11" xfId="1213" xr:uid="{DB921C71-F58F-471C-93AB-0E4E5754532D}"/>
    <cellStyle name="Style 21 11 2" xfId="13126" xr:uid="{D72965DE-1CA5-4277-8E8D-15A5000B3583}"/>
    <cellStyle name="Style 21 11 2 2" xfId="23974" xr:uid="{914EDF53-CA7E-4106-A5F6-9591B4CB40AB}"/>
    <cellStyle name="Style 21 11 2 3" xfId="33474" xr:uid="{11EF8ABC-2794-40DC-BDCE-3D14A88487CE}"/>
    <cellStyle name="Style 21 12" xfId="8263" xr:uid="{3C3955DC-C656-4157-B14A-E187110B3401}"/>
    <cellStyle name="Style 21 12 2" xfId="13127" xr:uid="{9AD13123-9C4D-4A85-BD46-0A07E29ED768}"/>
    <cellStyle name="Style 21 12 2 2" xfId="23975" xr:uid="{6A9DA51B-C055-46DA-B97C-589860FA72D8}"/>
    <cellStyle name="Style 21 12 2 3" xfId="33476" xr:uid="{1AF94693-DCA5-4C06-814B-C0314B4D3A18}"/>
    <cellStyle name="Style 21 12 3" xfId="13128" xr:uid="{79C1AC09-66CF-4C57-BD31-9C40A01FA62C}"/>
    <cellStyle name="Style 21 12 3 2" xfId="23976" xr:uid="{3BF41A6F-8A2E-4B28-B6C2-419096D5EB24}"/>
    <cellStyle name="Style 21 12 3 3" xfId="33475" xr:uid="{C45CE372-897A-4BBB-9F20-4634809226E7}"/>
    <cellStyle name="Style 21 13" xfId="13129" xr:uid="{32AE9CB1-84C3-46C3-B53E-D7D891BB0296}"/>
    <cellStyle name="Style 21 13 2" xfId="23977" xr:uid="{D1DE6389-2722-481F-855B-D2A09C8CE565}"/>
    <cellStyle name="Style 21 13 3" xfId="33472" xr:uid="{7E9B7536-21FD-4EB9-B276-47019734589C}"/>
    <cellStyle name="Style 21 2" xfId="1214" xr:uid="{09CEA436-4E90-4350-8AAB-5224C8810FFC}"/>
    <cellStyle name="Style 21 2 2" xfId="13130" xr:uid="{8101FC2A-EAF3-431A-86AE-2758D5361D47}"/>
    <cellStyle name="Style 21 2 2 2" xfId="23978" xr:uid="{CA0EC7D4-1121-47E6-9B1F-3F2324DDD4DE}"/>
    <cellStyle name="Style 21 2 2 3" xfId="33477" xr:uid="{FC66CF86-B445-4F4A-8129-444EED70C675}"/>
    <cellStyle name="Style 21 3" xfId="1215" xr:uid="{EFC71AEE-E25A-465E-B8E4-9D1BC33F3F91}"/>
    <cellStyle name="Style 21 3 2" xfId="13131" xr:uid="{28403E7C-CA64-4AC9-B1C8-AC10C4ACCFCC}"/>
    <cellStyle name="Style 21 3 2 2" xfId="23979" xr:uid="{C18C80EF-05E4-47FC-A5E8-F5FF0AA2BA4F}"/>
    <cellStyle name="Style 21 3 2 3" xfId="33478" xr:uid="{A559E1E8-B52F-4D04-978F-5A695EDC73B8}"/>
    <cellStyle name="Style 21 4" xfId="1216" xr:uid="{37909D72-382E-4422-8FFC-6DD7C68C00FD}"/>
    <cellStyle name="Style 21 4 2" xfId="13132" xr:uid="{16CA37A6-2935-4478-BB55-A1607D9AEF41}"/>
    <cellStyle name="Style 21 4 2 2" xfId="23980" xr:uid="{3CDE9BC1-F128-4C94-950B-90AC8DA82FEA}"/>
    <cellStyle name="Style 21 4 2 3" xfId="33479" xr:uid="{2F409BA2-6DB5-4BF2-A358-3E760D7BC973}"/>
    <cellStyle name="Style 21 5" xfId="1217" xr:uid="{60048785-227C-4A74-9B00-47853B4E064F}"/>
    <cellStyle name="Style 21 5 2" xfId="13133" xr:uid="{1A7AF5C6-0E4C-45D5-96A7-FBFC40B8FEC4}"/>
    <cellStyle name="Style 21 5 2 2" xfId="23981" xr:uid="{CED768B6-F567-4C75-A875-E543236E7AE1}"/>
    <cellStyle name="Style 21 5 2 3" xfId="33480" xr:uid="{7662FA19-0C24-4C49-B4D6-D10FC5548652}"/>
    <cellStyle name="Style 21 6" xfId="1218" xr:uid="{740B2890-E466-44A9-B9CB-4CEE1DEEBA4A}"/>
    <cellStyle name="Style 21 6 2" xfId="13134" xr:uid="{D8F8770C-6106-4CBE-96DC-9D3DC0FEBDA1}"/>
    <cellStyle name="Style 21 6 2 2" xfId="23982" xr:uid="{67DF9D85-2F03-4870-A364-0F0934672319}"/>
    <cellStyle name="Style 21 6 2 3" xfId="33481" xr:uid="{0562AE1A-540D-4DBC-870F-F36A55707532}"/>
    <cellStyle name="Style 21 7" xfId="1219" xr:uid="{3F2CFEFA-D29D-410D-92AC-7D3DD8BAF408}"/>
    <cellStyle name="Style 21 7 2" xfId="13135" xr:uid="{670C38F8-43A6-4D48-A00E-BADB0816DAD9}"/>
    <cellStyle name="Style 21 7 2 2" xfId="23983" xr:uid="{E639A753-76CD-4AEC-B24E-9C19404264DF}"/>
    <cellStyle name="Style 21 7 2 3" xfId="33482" xr:uid="{51DF017D-B614-4D46-B7A3-CD71E1D05DDD}"/>
    <cellStyle name="Style 21 8" xfId="1220" xr:uid="{86D9725B-2016-4F88-8076-C4F7DC804208}"/>
    <cellStyle name="Style 21 8 2" xfId="13136" xr:uid="{C669073D-A643-4878-BD64-B2B660EA9955}"/>
    <cellStyle name="Style 21 8 2 2" xfId="23984" xr:uid="{5B211181-2010-4697-9C95-6374966DEA58}"/>
    <cellStyle name="Style 21 8 2 3" xfId="33483" xr:uid="{876E6B91-27FC-4DD6-B04D-2E2520807624}"/>
    <cellStyle name="Style 21 9" xfId="1221" xr:uid="{2305F4F4-E35D-4AA7-95CA-35C8877E10F8}"/>
    <cellStyle name="Style 21 9 2" xfId="13137" xr:uid="{CD8C0F1C-1F12-49D0-BC7C-2281AF405965}"/>
    <cellStyle name="Style 21 9 2 2" xfId="23985" xr:uid="{2D7C995E-54C4-45DE-B301-D34D8D0DBB05}"/>
    <cellStyle name="Style 21 9 2 3" xfId="33484" xr:uid="{A2381383-9901-4B23-BCAA-4BFED3323ACA}"/>
    <cellStyle name="Style 22" xfId="162" xr:uid="{B4768811-3C44-4BF9-9DB2-8B9F6B48998F}"/>
    <cellStyle name="Style 22 2" xfId="4119" xr:uid="{A07B64C5-A018-4D09-8B4B-036616F7BBB3}"/>
    <cellStyle name="Style 22 2 2" xfId="13138" xr:uid="{F7355173-0D27-483E-B4B0-E38759E70058}"/>
    <cellStyle name="Style 22 2 2 2" xfId="23986" xr:uid="{081975F0-041A-4AFC-8647-B2E52960D8D0}"/>
    <cellStyle name="Style 22 2 2 3" xfId="33487" xr:uid="{E3050D6F-B917-403C-8963-ECA1BD6FB6D1}"/>
    <cellStyle name="Style 22 2 2 4" xfId="45906" xr:uid="{0E2C9B08-8299-42E2-9261-AA6DBB89B763}"/>
    <cellStyle name="Style 22 2 3" xfId="13139" xr:uid="{C7DAD13F-0889-427C-BBB8-929F4044F6CD}"/>
    <cellStyle name="Style 22 2 3 2" xfId="23987" xr:uid="{76653212-DCCD-4708-AA0D-C13BA8CA3EE3}"/>
    <cellStyle name="Style 22 2 3 3" xfId="33486" xr:uid="{82491A26-5AEA-4972-B0DE-6E20C1B354CF}"/>
    <cellStyle name="Style 22 2 4" xfId="32381" xr:uid="{9E2B7A46-6A0C-497D-93A8-830078672069}"/>
    <cellStyle name="Style 22 2 5" xfId="45878" xr:uid="{3B3D3049-34CB-4624-BFA7-F6C419F1B92C}"/>
    <cellStyle name="Style 22 3" xfId="13140" xr:uid="{F7BD17B8-C9D2-468D-B65C-250FD02FB883}"/>
    <cellStyle name="Style 22 3 2" xfId="23988" xr:uid="{C70D7A7B-FF0D-4865-812A-CC15C7B862C2}"/>
    <cellStyle name="Style 22 3 3" xfId="33485" xr:uid="{2F35F929-63A3-4138-B907-CC45E72050C1}"/>
    <cellStyle name="Style 23" xfId="163" xr:uid="{809718E5-D313-4203-ABC9-ED9DBF9E82EC}"/>
    <cellStyle name="Style 23 10" xfId="13141" xr:uid="{FDE52912-799C-46AD-AACF-E8C4059E880F}"/>
    <cellStyle name="Style 23 10 2" xfId="23989" xr:uid="{2BE6F53F-D821-478D-BDDE-ED64E0E2B600}"/>
    <cellStyle name="Style 23 10 3" xfId="33488" xr:uid="{73AD91B3-937D-4C5E-AB2D-494ED46AEF75}"/>
    <cellStyle name="Style 23 2" xfId="1222" xr:uid="{63A90791-1756-49DB-ACF4-18BD2DC5EAE5}"/>
    <cellStyle name="Style 23 2 2" xfId="13142" xr:uid="{10745BA7-EFF9-4719-B265-F732FEDEA36A}"/>
    <cellStyle name="Style 23 2 2 2" xfId="23990" xr:uid="{0A7A8553-2B07-45F2-A088-985EA355884B}"/>
    <cellStyle name="Style 23 2 2 3" xfId="33489" xr:uid="{6B0B433F-29D0-44FE-9071-0E5855DC2E70}"/>
    <cellStyle name="Style 23 3" xfId="1223" xr:uid="{BB731517-C374-4890-825E-4BFE71DA85C1}"/>
    <cellStyle name="Style 23 3 2" xfId="13143" xr:uid="{D2810120-E5C4-4E4A-B66F-325D6D12B2B1}"/>
    <cellStyle name="Style 23 3 2 2" xfId="23991" xr:uid="{759D0C7D-16A5-4C7A-A5D7-9C719B88A260}"/>
    <cellStyle name="Style 23 3 2 3" xfId="33490" xr:uid="{15D8AA0A-7C12-4051-A02D-FDD94498DA24}"/>
    <cellStyle name="Style 23 4" xfId="1224" xr:uid="{0E784D05-B45A-4AB3-82C6-EFE383C1C5EA}"/>
    <cellStyle name="Style 23 4 2" xfId="13144" xr:uid="{5086D050-323D-44C4-BB63-DD7FDCA21EE5}"/>
    <cellStyle name="Style 23 4 2 2" xfId="23992" xr:uid="{319EBB7D-64F0-4CF5-A554-4A088C59E2C4}"/>
    <cellStyle name="Style 23 4 2 3" xfId="33491" xr:uid="{A23CD337-5836-45D0-AC63-A4A428D349CD}"/>
    <cellStyle name="Style 23 5" xfId="1225" xr:uid="{0365EC1C-1E94-40E6-9DDB-1B4EF6F05485}"/>
    <cellStyle name="Style 23 5 2" xfId="13145" xr:uid="{730ADC2E-2D9F-47E4-BDC7-6298E3558A96}"/>
    <cellStyle name="Style 23 5 2 2" xfId="23993" xr:uid="{68753DB7-5778-408C-8336-4787AD4AAD71}"/>
    <cellStyle name="Style 23 5 2 3" xfId="33492" xr:uid="{C5FCCE33-C56F-4ACA-944E-D49C60ADBE5A}"/>
    <cellStyle name="Style 23 6" xfId="1226" xr:uid="{63777850-19D3-4E47-BA05-B253294D593D}"/>
    <cellStyle name="Style 23 6 2" xfId="13146" xr:uid="{DD76DB95-CD76-47C9-A29F-BC20865E8738}"/>
    <cellStyle name="Style 23 6 2 2" xfId="23994" xr:uid="{534A9624-2DF4-4F3F-AA79-BD4077FB5002}"/>
    <cellStyle name="Style 23 6 2 3" xfId="33493" xr:uid="{1091CE41-B844-49AD-B63E-E173C6E62B45}"/>
    <cellStyle name="Style 23 7" xfId="1227" xr:uid="{7D2E064B-DB67-415F-9FA3-6011E3EECF0E}"/>
    <cellStyle name="Style 23 7 2" xfId="13147" xr:uid="{4DB45E09-B219-474F-BDFD-19A1DC22567E}"/>
    <cellStyle name="Style 23 7 2 2" xfId="23995" xr:uid="{F6B4BD80-D546-4A17-95FF-359E8977A1EE}"/>
    <cellStyle name="Style 23 7 2 3" xfId="33494" xr:uid="{37A50B47-11D0-4B89-AB1B-99EC91A9AB49}"/>
    <cellStyle name="Style 23 8" xfId="1228" xr:uid="{CF1CC50B-0B4B-46AF-9467-4CE6318210FE}"/>
    <cellStyle name="Style 23 8 2" xfId="13148" xr:uid="{8D164EF8-ADE0-40D7-91A9-14B4AD7C8E57}"/>
    <cellStyle name="Style 23 8 2 2" xfId="23996" xr:uid="{4ED83B47-A69B-40BB-8985-A21DEC8960B6}"/>
    <cellStyle name="Style 23 8 2 3" xfId="33495" xr:uid="{4990FF67-E0B9-4F9D-8BF9-935FA607D320}"/>
    <cellStyle name="Style 23 9" xfId="8264" xr:uid="{345A1E68-FD31-47CB-A65B-49BB0D42982F}"/>
    <cellStyle name="Style 23 9 2" xfId="13149" xr:uid="{DF8465EE-928A-48DD-9B53-30F59D388B2C}"/>
    <cellStyle name="Style 23 9 2 2" xfId="23997" xr:uid="{995FF115-A03F-4089-B85E-5B84BBE00A98}"/>
    <cellStyle name="Style 23 9 2 3" xfId="33497" xr:uid="{A8A07C0E-92CE-4056-89DB-3A28E3C317EB}"/>
    <cellStyle name="Style 23 9 3" xfId="13150" xr:uid="{B17BB666-7600-47AA-B60D-7D46894B5D03}"/>
    <cellStyle name="Style 23 9 3 2" xfId="23998" xr:uid="{65D22A56-0A93-4526-9D30-9D1BAB2451DC}"/>
    <cellStyle name="Style 23 9 3 3" xfId="33496" xr:uid="{511E3B17-8A50-4079-84FA-8CEA99DB8345}"/>
    <cellStyle name="Style 24" xfId="164" xr:uid="{A0D2A3EE-AB33-4617-8796-E3AF1E4238E6}"/>
    <cellStyle name="Style 24 10" xfId="13151" xr:uid="{1037BB78-8871-4A7F-ADBD-486700FE3B52}"/>
    <cellStyle name="Style 24 10 2" xfId="23999" xr:uid="{53B1F431-1563-444A-950A-062B31DAB103}"/>
    <cellStyle name="Style 24 10 3" xfId="33498" xr:uid="{67599C4A-6FDF-495A-B0ED-75D45FD675C4}"/>
    <cellStyle name="Style 24 2" xfId="1229" xr:uid="{FBEFAADD-4462-4444-B1DB-131BDDA6BEE8}"/>
    <cellStyle name="Style 24 2 2" xfId="13152" xr:uid="{11E9C100-4669-4423-A5CB-001831429123}"/>
    <cellStyle name="Style 24 2 2 2" xfId="24000" xr:uid="{9B104AFD-78DC-4721-A766-E302920AEC59}"/>
    <cellStyle name="Style 24 2 2 3" xfId="33499" xr:uid="{484192EA-40F3-44DF-98E3-48B8C4D610E0}"/>
    <cellStyle name="Style 24 2 2 4" xfId="45907" xr:uid="{C9E9FCCD-4A63-4CF6-A337-E5CC2A6F1821}"/>
    <cellStyle name="Style 24 3" xfId="1230" xr:uid="{C587ABE4-6A39-484C-AE76-53CD5FBBD4B3}"/>
    <cellStyle name="Style 24 3 2" xfId="13153" xr:uid="{E0FB5C6C-BA0E-4576-B0CF-87AAE698ED33}"/>
    <cellStyle name="Style 24 3 2 2" xfId="24001" xr:uid="{6AACD92B-DC92-4403-8AF9-1035AA5CFA67}"/>
    <cellStyle name="Style 24 3 2 3" xfId="33500" xr:uid="{10205131-9E62-4DFD-820B-5E116E2574F7}"/>
    <cellStyle name="Style 24 4" xfId="1231" xr:uid="{54E79641-337C-4761-BC29-F9A24D54AF63}"/>
    <cellStyle name="Style 24 4 2" xfId="13154" xr:uid="{A98B448C-41C1-4455-B5C1-97257589A8E1}"/>
    <cellStyle name="Style 24 4 2 2" xfId="24002" xr:uid="{309582A1-4A36-4B4F-AE65-85CE1953C4B4}"/>
    <cellStyle name="Style 24 4 2 3" xfId="33501" xr:uid="{2F63A8B5-2BCE-4914-849B-D5EF61FA2EC3}"/>
    <cellStyle name="Style 24 5" xfId="1232" xr:uid="{7FC9E905-5728-4075-9627-581B5B2F40C6}"/>
    <cellStyle name="Style 24 5 2" xfId="13155" xr:uid="{6C565495-77F4-4822-9690-3722651310B2}"/>
    <cellStyle name="Style 24 5 2 2" xfId="24003" xr:uid="{9A8680D6-17DE-4482-9A4C-4FB61ECF460B}"/>
    <cellStyle name="Style 24 5 2 3" xfId="33502" xr:uid="{5B76C786-59AB-4ED9-964A-6DA21700F452}"/>
    <cellStyle name="Style 24 6" xfId="1233" xr:uid="{7AB0E273-1297-4D73-9162-C8ECD50B0CB2}"/>
    <cellStyle name="Style 24 6 2" xfId="13156" xr:uid="{8C864BA4-0F80-4157-BC49-ABA03F93E95E}"/>
    <cellStyle name="Style 24 6 2 2" xfId="24004" xr:uid="{2F59ED2D-EB20-483C-9BB5-8642F0B34BD4}"/>
    <cellStyle name="Style 24 6 2 3" xfId="33503" xr:uid="{5982E44B-60D4-47D1-90C3-2BA5109F67EE}"/>
    <cellStyle name="Style 24 7" xfId="1234" xr:uid="{7B9B490A-F77C-4BC6-9B22-FEA269E4C8FA}"/>
    <cellStyle name="Style 24 7 2" xfId="13157" xr:uid="{18A98387-358A-4194-98BC-DCB6CC6BB7ED}"/>
    <cellStyle name="Style 24 7 2 2" xfId="24005" xr:uid="{35526B0F-5C98-4C91-B0CB-D18B9943B491}"/>
    <cellStyle name="Style 24 7 2 3" xfId="33504" xr:uid="{6D0D1329-E12C-40B1-8713-E85C7A185481}"/>
    <cellStyle name="Style 24 8" xfId="1235" xr:uid="{689BCE69-797B-4185-9700-2765BA65933C}"/>
    <cellStyle name="Style 24 8 2" xfId="13158" xr:uid="{037499A3-DE8A-40C0-A171-9EB64EF90D16}"/>
    <cellStyle name="Style 24 8 2 2" xfId="24006" xr:uid="{BF40F676-2F2F-4879-812A-2066AE913D1C}"/>
    <cellStyle name="Style 24 8 2 3" xfId="33505" xr:uid="{EDAAB2F4-2602-4449-A063-320873CEDDFF}"/>
    <cellStyle name="Style 24 9" xfId="4120" xr:uid="{1B80ACEE-6F44-4740-B566-3042A95DF263}"/>
    <cellStyle name="Style 24 9 2" xfId="13159" xr:uid="{0739E781-F99E-4177-BEAA-5069DF42AB11}"/>
    <cellStyle name="Style 24 9 2 2" xfId="24007" xr:uid="{2DFB822E-427F-4D3B-8D11-EBC1D5896C6F}"/>
    <cellStyle name="Style 24 9 2 3" xfId="33507" xr:uid="{A8042EE2-6E0D-423B-B157-F4EC391F3DA5}"/>
    <cellStyle name="Style 24 9 3" xfId="13160" xr:uid="{F4018894-B3E8-4E6C-B96F-44E4B97E2065}"/>
    <cellStyle name="Style 24 9 3 2" xfId="24008" xr:uid="{7471E87C-5E90-4FE5-8ADF-DB61F2DECF11}"/>
    <cellStyle name="Style 24 9 3 3" xfId="33506" xr:uid="{460A267B-D61F-4048-884A-CA7DE5787170}"/>
    <cellStyle name="Style 24 9 4" xfId="32382" xr:uid="{DD6EFE97-C697-4450-A101-DAFDA4FF307C}"/>
    <cellStyle name="Style 24 9 5" xfId="45879" xr:uid="{C1167B27-5C72-4616-9FF0-227E76A1DD9C}"/>
    <cellStyle name="Style 25" xfId="165" xr:uid="{60244464-3360-4D18-835D-8E2E2DE624C5}"/>
    <cellStyle name="Style 25 10" xfId="1236" xr:uid="{4A57EFE0-DA97-4E86-B773-008CBDF7E61F}"/>
    <cellStyle name="Style 25 10 2" xfId="13161" xr:uid="{E01870EB-6378-425F-BF5E-5051BA686282}"/>
    <cellStyle name="Style 25 10 2 2" xfId="24009" xr:uid="{8AAE8DB8-748D-483C-AFC8-F0D0DAA75159}"/>
    <cellStyle name="Style 25 10 2 3" xfId="33509" xr:uid="{E4259DDB-60C5-42F8-BAC9-4317F9D2E127}"/>
    <cellStyle name="Style 25 11" xfId="1237" xr:uid="{E810007C-2C65-46D1-B253-479505E73047}"/>
    <cellStyle name="Style 25 11 2" xfId="13162" xr:uid="{874BD7E0-4EFC-414A-9B69-A27B2191A486}"/>
    <cellStyle name="Style 25 11 2 2" xfId="24010" xr:uid="{ED01D811-6023-48D4-88E4-A77B35129C91}"/>
    <cellStyle name="Style 25 11 2 3" xfId="33510" xr:uid="{516A9D27-AFFF-43EB-A976-256F43D16AA4}"/>
    <cellStyle name="Style 25 12" xfId="8265" xr:uid="{2988FE2D-47BB-4BAC-B753-C1DC6FEFD489}"/>
    <cellStyle name="Style 25 12 2" xfId="13163" xr:uid="{770F9BF2-8650-463B-9690-809DB7995C53}"/>
    <cellStyle name="Style 25 12 2 2" xfId="24011" xr:uid="{148DD5F2-211C-4DD9-A0AD-C9CB9557CBC0}"/>
    <cellStyle name="Style 25 12 2 3" xfId="33512" xr:uid="{F6E943C7-4BD9-49F3-AB3B-CAD00A09B38C}"/>
    <cellStyle name="Style 25 12 3" xfId="13164" xr:uid="{0EACFBFB-1B4C-41FE-BE00-064F76F88DC6}"/>
    <cellStyle name="Style 25 12 3 2" xfId="24012" xr:uid="{41D45593-408F-4D68-B141-6322B618C12D}"/>
    <cellStyle name="Style 25 12 3 3" xfId="33511" xr:uid="{88DA1331-6AAF-4ED1-9A4F-AE093C579882}"/>
    <cellStyle name="Style 25 13" xfId="13165" xr:uid="{B1A79651-817A-4307-B7CD-740DF9DB7C78}"/>
    <cellStyle name="Style 25 13 2" xfId="24013" xr:uid="{60A8386F-B330-4F37-B94E-C035CE81DBDD}"/>
    <cellStyle name="Style 25 13 3" xfId="33508" xr:uid="{28C9EF80-925F-4D2B-949B-8649CE5BBC06}"/>
    <cellStyle name="Style 25 2" xfId="1238" xr:uid="{540D45DF-7CA7-443C-A4A5-910CBEB13352}"/>
    <cellStyle name="Style 25 2 2" xfId="13166" xr:uid="{AB200ED7-5F0E-4E90-A716-084514550210}"/>
    <cellStyle name="Style 25 2 2 2" xfId="24014" xr:uid="{0C3D41D8-C436-485E-91C0-51D188104927}"/>
    <cellStyle name="Style 25 2 2 3" xfId="33513" xr:uid="{FCE3B6B6-6692-417F-A6AC-683C825F8264}"/>
    <cellStyle name="Style 25 3" xfId="1239" xr:uid="{9E263F8E-1719-4C8E-AE62-F83CA857112D}"/>
    <cellStyle name="Style 25 3 2" xfId="13167" xr:uid="{CBC1EC6D-2D61-406C-ACC2-D7F226314C6F}"/>
    <cellStyle name="Style 25 3 2 2" xfId="24015" xr:uid="{ABD4E38F-E5E3-4153-8A8E-3085624E8367}"/>
    <cellStyle name="Style 25 3 2 3" xfId="33514" xr:uid="{75E345D2-DEBB-4AF4-A1AF-F69EACD79AB0}"/>
    <cellStyle name="Style 25 4" xfId="1240" xr:uid="{5F700C5B-E5C3-4A75-9811-BB753DDCC3E5}"/>
    <cellStyle name="Style 25 4 2" xfId="13168" xr:uid="{D5216E48-A16E-46B3-BB86-28E4C2A201C1}"/>
    <cellStyle name="Style 25 4 2 2" xfId="24016" xr:uid="{252B9A04-074B-41F6-B3AF-8BE3D0CB9212}"/>
    <cellStyle name="Style 25 4 2 3" xfId="33515" xr:uid="{87D8F2EF-FC7F-4C3E-BB91-B31A22CD8982}"/>
    <cellStyle name="Style 25 5" xfId="1241" xr:uid="{D345EEFF-315C-42AD-8188-309E9A0FEBAB}"/>
    <cellStyle name="Style 25 5 2" xfId="13169" xr:uid="{5B565CA5-5253-479E-B8C9-728985E38E18}"/>
    <cellStyle name="Style 25 5 2 2" xfId="24017" xr:uid="{C4568E2A-CDBA-411E-9C39-A0D672A1BEC1}"/>
    <cellStyle name="Style 25 5 2 3" xfId="33516" xr:uid="{30316197-F113-4CD1-9505-3A0A87CF6308}"/>
    <cellStyle name="Style 25 6" xfId="1242" xr:uid="{F7AA0CBB-C387-423A-8DAC-89BAF75BE1B2}"/>
    <cellStyle name="Style 25 6 2" xfId="13170" xr:uid="{687DD61C-5F0D-4B34-9958-C96749C751EA}"/>
    <cellStyle name="Style 25 6 2 2" xfId="24018" xr:uid="{5264E0D4-97E8-4132-996C-BD2FA53C4946}"/>
    <cellStyle name="Style 25 6 2 3" xfId="33517" xr:uid="{EC124202-CB91-4C3E-AEEF-CB5EB7169827}"/>
    <cellStyle name="Style 25 7" xfId="1243" xr:uid="{E6D8FB59-1F69-41C3-9744-8F53B5C4B6BA}"/>
    <cellStyle name="Style 25 7 2" xfId="13171" xr:uid="{B5FD25CC-911E-4817-A581-951473F217ED}"/>
    <cellStyle name="Style 25 7 2 2" xfId="24019" xr:uid="{448689AD-A231-4854-B408-51CBE0183E05}"/>
    <cellStyle name="Style 25 7 2 3" xfId="33518" xr:uid="{664E2859-AAA0-4457-944E-E1A4920ECD98}"/>
    <cellStyle name="Style 25 8" xfId="1244" xr:uid="{E9AFA3BD-4F0F-4FBC-B146-C548B90D596B}"/>
    <cellStyle name="Style 25 8 2" xfId="13172" xr:uid="{C528A40F-9FB6-42C3-B4DE-022A00C3DA69}"/>
    <cellStyle name="Style 25 8 2 2" xfId="24020" xr:uid="{B5FC2C22-EE66-4E9A-BD17-205E009FE80C}"/>
    <cellStyle name="Style 25 8 2 3" xfId="33519" xr:uid="{A76B610A-02DC-4BF0-9483-127DA8BE8F3E}"/>
    <cellStyle name="Style 25 9" xfId="1245" xr:uid="{15B05D0F-7A88-4AD1-A96F-45206B5823B2}"/>
    <cellStyle name="Style 25 9 2" xfId="13173" xr:uid="{63E0A67F-9238-4AC9-8D67-452839105907}"/>
    <cellStyle name="Style 25 9 2 2" xfId="24021" xr:uid="{486321B0-2AF9-4A39-AA7D-2162761B9D48}"/>
    <cellStyle name="Style 25 9 2 3" xfId="33520" xr:uid="{47BC4819-6900-4C84-8AAC-FE02300373F7}"/>
    <cellStyle name="Style 26" xfId="166" xr:uid="{A55B4CEF-C841-40EB-9C8F-ECAE0E04E894}"/>
    <cellStyle name="Style 26 2" xfId="4121" xr:uid="{7E4C2B06-B5DB-43B1-A0EE-5D55AFFDD0AD}"/>
    <cellStyle name="Style 26 2 2" xfId="13174" xr:uid="{7C9E815C-E92D-41C9-9C6D-106AD14AB0A4}"/>
    <cellStyle name="Style 26 2 2 2" xfId="24022" xr:uid="{1A781B6D-B291-44D2-8DE3-5A9A9FC3D2FC}"/>
    <cellStyle name="Style 26 2 2 3" xfId="33523" xr:uid="{9316B75A-C2A4-45C9-B4E2-7572800F1E55}"/>
    <cellStyle name="Style 26 2 3" xfId="13175" xr:uid="{DEF16CBB-4D94-49EB-8041-D2C1302B4966}"/>
    <cellStyle name="Style 26 2 3 2" xfId="24023" xr:uid="{A9D95A95-0455-482F-8CBE-3217401AF5C5}"/>
    <cellStyle name="Style 26 2 3 3" xfId="33522" xr:uid="{78DE4544-BEE1-4245-B32D-3AD525D951BA}"/>
    <cellStyle name="Style 26 2 4" xfId="32383" xr:uid="{9692B369-21C9-4071-B8E7-9610F09AC46C}"/>
    <cellStyle name="Style 26 2 5" xfId="45880" xr:uid="{C099DA03-789A-49B7-80CE-FFFD3CFE0DCD}"/>
    <cellStyle name="Style 26 3" xfId="13176" xr:uid="{2C07EF7A-17E6-45CA-A011-0C4CFD8E6BB9}"/>
    <cellStyle name="Style 26 3 2" xfId="24024" xr:uid="{ECD1400B-DA87-4D60-A640-9B59291740A0}"/>
    <cellStyle name="Style 26 3 3" xfId="33521" xr:uid="{611EE326-BF30-4699-A19E-61C5594124D9}"/>
    <cellStyle name="Style 27" xfId="167" xr:uid="{E10A5490-ADF4-438F-A980-74C8FFE0FBE5}"/>
    <cellStyle name="Style 27 2" xfId="8266" xr:uid="{CB8BF423-B164-442B-80EC-662E934F1EF9}"/>
    <cellStyle name="Style 27 2 2" xfId="13177" xr:uid="{E265C7AD-5EA8-4FC8-8683-C78829922DE2}"/>
    <cellStyle name="Style 27 2 2 2" xfId="24025" xr:uid="{F932B879-41A1-4B13-90C7-9701C964B501}"/>
    <cellStyle name="Style 27 2 2 3" xfId="33526" xr:uid="{357401B8-FE1E-4CC8-B0C5-44E7A4831053}"/>
    <cellStyle name="Style 27 2 3" xfId="13178" xr:uid="{19F044A7-B78A-42DC-9D42-46C5117DDFBA}"/>
    <cellStyle name="Style 27 2 3 2" xfId="24026" xr:uid="{1D426CF5-0526-4707-93CC-8BE8530BD699}"/>
    <cellStyle name="Style 27 2 3 3" xfId="33525" xr:uid="{D16C7212-A7E0-44AD-A463-F4F70C1A9857}"/>
    <cellStyle name="Style 27 3" xfId="13179" xr:uid="{194D9B35-75F0-41FC-A4FA-C13845533A5D}"/>
    <cellStyle name="Style 27 3 2" xfId="24027" xr:uid="{633EA4C8-8FAB-4EF1-A250-02A72D004DA5}"/>
    <cellStyle name="Style 27 3 3" xfId="33524" xr:uid="{DEECE2E3-22DD-4C31-B9DE-05DB46DEE626}"/>
    <cellStyle name="Style 28" xfId="168" xr:uid="{0AB51EC8-C658-44B3-AC05-C07AE729A37A}"/>
    <cellStyle name="Style 28 2" xfId="8267" xr:uid="{92690A23-2A76-455B-B90E-5D0FF624E275}"/>
    <cellStyle name="Style 28 2 2" xfId="13180" xr:uid="{B68BA966-5463-458A-B576-BD90F3BF7548}"/>
    <cellStyle name="Style 28 2 2 2" xfId="24028" xr:uid="{0A4DAEB8-89F2-4878-A113-42ADA897358E}"/>
    <cellStyle name="Style 28 2 2 3" xfId="33529" xr:uid="{44D3F875-0848-47CB-B7B7-B3A1789B1E56}"/>
    <cellStyle name="Style 28 2 3" xfId="13181" xr:uid="{DCD0F25A-09FE-44E8-B98D-30CEB3B3E2A2}"/>
    <cellStyle name="Style 28 2 3 2" xfId="24029" xr:uid="{E4F71E45-883C-41C6-BAD0-6D0013288DEF}"/>
    <cellStyle name="Style 28 2 3 3" xfId="33528" xr:uid="{BD371EA5-978B-4DF2-B61C-CFBFDF15DE64}"/>
    <cellStyle name="Style 28 3" xfId="13182" xr:uid="{0D51F427-5F05-4BAA-92D8-D826A03E1F81}"/>
    <cellStyle name="Style 28 3 2" xfId="24030" xr:uid="{3065B88D-D06F-48B3-83DD-B290C081836B}"/>
    <cellStyle name="Style 28 3 3" xfId="33527" xr:uid="{103099D3-F004-41F1-9A2B-5253860ACC8E}"/>
    <cellStyle name="Style 29" xfId="169" xr:uid="{23EAC1FC-BD4E-4552-A4D4-F14035E5E203}"/>
    <cellStyle name="Style 29 2" xfId="1246" xr:uid="{D8EEA56A-ED4F-4088-A775-A047E6B5134F}"/>
    <cellStyle name="Style 29 2 2" xfId="1247" xr:uid="{973764C0-D8F8-45C6-8123-55E4F46667DD}"/>
    <cellStyle name="Style 29 2 2 2" xfId="13183" xr:uid="{CBF9C204-E28D-4BD7-92A8-8E68E39F47DA}"/>
    <cellStyle name="Style 29 2 2 2 2" xfId="24031" xr:uid="{4B550F86-E122-49ED-B2DE-5A36A7F2B19B}"/>
    <cellStyle name="Style 29 2 2 2 3" xfId="33532" xr:uid="{1DBBBFEC-D00D-4364-BF44-46E6549352AE}"/>
    <cellStyle name="Style 29 2 3" xfId="1248" xr:uid="{BFA7DEE1-65AE-4C0D-BA31-C0391D66615B}"/>
    <cellStyle name="Style 29 2 3 2" xfId="13184" xr:uid="{64441B81-0B8B-4189-9485-2963B621C190}"/>
    <cellStyle name="Style 29 2 3 2 2" xfId="24032" xr:uid="{9FE56671-4DD4-4495-ACAE-2B65C91641FD}"/>
    <cellStyle name="Style 29 2 3 2 3" xfId="33533" xr:uid="{6A970482-2150-47AD-BE90-D3D24942B003}"/>
    <cellStyle name="Style 29 2 4" xfId="13185" xr:uid="{5C59B837-CF52-4F66-9B98-D8E3E748F845}"/>
    <cellStyle name="Style 29 2 4 2" xfId="24033" xr:uid="{0A715839-F74F-44FC-AC25-723022495469}"/>
    <cellStyle name="Style 29 2 4 3" xfId="33531" xr:uid="{E7F727D8-CBE4-4FC3-B0AE-F1CB704CA326}"/>
    <cellStyle name="Style 29 3" xfId="1249" xr:uid="{8AF9AD62-7D1A-4E3F-B174-1AB25BE8BBD3}"/>
    <cellStyle name="Style 29 3 2" xfId="1250" xr:uid="{8ECFFAD4-2B64-4100-BDA9-C8405AA394DB}"/>
    <cellStyle name="Style 29 3 2 2" xfId="13186" xr:uid="{FC205E1A-75BE-47B4-BC5C-1D82B1B21A72}"/>
    <cellStyle name="Style 29 3 2 2 2" xfId="24034" xr:uid="{C5DD3BD7-58C6-406A-AB96-CE79D160DA63}"/>
    <cellStyle name="Style 29 3 2 2 3" xfId="33535" xr:uid="{71B8F79B-3AFA-4FA9-9F69-CEF482694886}"/>
    <cellStyle name="Style 29 3 3" xfId="1251" xr:uid="{5F45E02D-BC99-4BF6-ADD4-18700A375564}"/>
    <cellStyle name="Style 29 3 3 2" xfId="13187" xr:uid="{597793CE-2BC4-4EEE-929F-5742610EDCDD}"/>
    <cellStyle name="Style 29 3 3 2 2" xfId="24035" xr:uid="{3AB29A43-7F32-4101-AE8D-38AEFB9534EC}"/>
    <cellStyle name="Style 29 3 3 2 3" xfId="33536" xr:uid="{F71DC98D-0A8A-4D3D-8B97-9F55220337B6}"/>
    <cellStyle name="Style 29 3 4" xfId="13188" xr:uid="{0695735D-4E15-4A3F-BEE7-A089CEE74AC7}"/>
    <cellStyle name="Style 29 3 4 2" xfId="24036" xr:uid="{AC2D8986-771B-477F-B402-1DC7476BE60D}"/>
    <cellStyle name="Style 29 3 4 3" xfId="33534" xr:uid="{49818AAE-2F4F-4D14-B400-CADF5CCD800C}"/>
    <cellStyle name="Style 29 4" xfId="1252" xr:uid="{235572D3-DBAB-451E-BA53-594D69F7AC14}"/>
    <cellStyle name="Style 29 4 2" xfId="1253" xr:uid="{354DCEE7-7843-489A-BE33-236EC8914D97}"/>
    <cellStyle name="Style 29 4 2 2" xfId="13189" xr:uid="{B5FDE758-7ED6-4433-BFA4-C61D3B37C593}"/>
    <cellStyle name="Style 29 4 2 2 2" xfId="24037" xr:uid="{ACFB5129-848E-4149-A59E-DF237FD7F5AA}"/>
    <cellStyle name="Style 29 4 2 2 3" xfId="33538" xr:uid="{88C472FC-F849-4DE1-94B5-BFA7A08C8D92}"/>
    <cellStyle name="Style 29 4 3" xfId="1254" xr:uid="{29C28AC2-BEF6-45EE-9EA7-397AA8C051A1}"/>
    <cellStyle name="Style 29 4 3 2" xfId="13190" xr:uid="{E471758A-D4C3-4B1C-B235-B0DF0600AB36}"/>
    <cellStyle name="Style 29 4 3 2 2" xfId="24038" xr:uid="{B905D674-478B-44C3-905A-96CC26CE17D8}"/>
    <cellStyle name="Style 29 4 3 2 3" xfId="33539" xr:uid="{D3ED3359-B360-4F9E-BF64-FE6F582B14A4}"/>
    <cellStyle name="Style 29 4 4" xfId="13191" xr:uid="{B2BD229A-3B37-42AF-A0A8-5259DE58D7F4}"/>
    <cellStyle name="Style 29 4 4 2" xfId="24039" xr:uid="{A524A0A5-B24D-419A-9D81-9FD7B3CAB67D}"/>
    <cellStyle name="Style 29 4 4 3" xfId="33537" xr:uid="{B70D674C-C2C8-4EE0-98D7-4365E0B8ACAA}"/>
    <cellStyle name="Style 29 5" xfId="1255" xr:uid="{4FB302C8-6A36-41FA-B44B-D8BB5489DFC1}"/>
    <cellStyle name="Style 29 5 2" xfId="1256" xr:uid="{9C173197-13FD-404A-8EEB-5597E989F1E9}"/>
    <cellStyle name="Style 29 5 2 2" xfId="13192" xr:uid="{1BCDB3F5-B1A7-449E-9B51-F5C225E73276}"/>
    <cellStyle name="Style 29 5 2 2 2" xfId="24040" xr:uid="{601DA774-D573-4510-96BD-01326640865E}"/>
    <cellStyle name="Style 29 5 2 2 3" xfId="33541" xr:uid="{7E1D2FF9-D632-42EB-916C-7D2ED62606F6}"/>
    <cellStyle name="Style 29 5 3" xfId="1257" xr:uid="{3031E9EB-CD22-4B84-9A5D-882AADD1E219}"/>
    <cellStyle name="Style 29 5 3 2" xfId="13193" xr:uid="{9E199D3F-7EDF-494A-8DB5-37B10EC4675C}"/>
    <cellStyle name="Style 29 5 3 2 2" xfId="24041" xr:uid="{50A34A07-07B1-47BC-B90F-0591845C69E5}"/>
    <cellStyle name="Style 29 5 3 2 3" xfId="33542" xr:uid="{63C02D60-EF16-4E25-97C9-33084A7E71AD}"/>
    <cellStyle name="Style 29 5 4" xfId="13194" xr:uid="{6F13B576-93E3-42F7-9873-DC26A5DD0AFF}"/>
    <cellStyle name="Style 29 5 4 2" xfId="24042" xr:uid="{1CCB123C-FA46-47A3-B6EF-765692D53ECC}"/>
    <cellStyle name="Style 29 5 4 3" xfId="33540" xr:uid="{5D400DAB-0DC4-4301-99C9-C320A67B033B}"/>
    <cellStyle name="Style 29 6" xfId="1258" xr:uid="{1419D0A1-F4C4-4AF2-8515-D6EB38C2CD7E}"/>
    <cellStyle name="Style 29 6 2" xfId="1259" xr:uid="{3EA2A2D1-F819-44F5-A3AF-044BF7112524}"/>
    <cellStyle name="Style 29 6 2 2" xfId="13195" xr:uid="{006E175B-A8CC-4E6B-A9DF-1CEEFEAD7C71}"/>
    <cellStyle name="Style 29 6 2 2 2" xfId="24043" xr:uid="{2E25DF47-CD55-41A0-9CE0-738208F35940}"/>
    <cellStyle name="Style 29 6 2 2 3" xfId="33544" xr:uid="{A792808E-F73D-40D1-AE44-7D5DCAC91487}"/>
    <cellStyle name="Style 29 6 3" xfId="1260" xr:uid="{F10E5FCB-1569-44C2-AE2B-8F7229475A41}"/>
    <cellStyle name="Style 29 6 3 2" xfId="13196" xr:uid="{A7FBEB26-5978-4CEB-B4C2-BC7EB1810421}"/>
    <cellStyle name="Style 29 6 3 2 2" xfId="24044" xr:uid="{DE895B26-BEC6-462A-89DD-33415C84C7B8}"/>
    <cellStyle name="Style 29 6 3 2 3" xfId="33545" xr:uid="{975C0197-7882-43C1-9B6E-67B071FA53A3}"/>
    <cellStyle name="Style 29 6 4" xfId="13197" xr:uid="{BFF10542-A916-412E-BB31-ADD05FF3A456}"/>
    <cellStyle name="Style 29 6 4 2" xfId="24045" xr:uid="{4A2672B4-BFE7-40BA-96BE-128370589657}"/>
    <cellStyle name="Style 29 6 4 3" xfId="33543" xr:uid="{6D1AFDE2-3E17-4F68-B9ED-58F625F63B8A}"/>
    <cellStyle name="Style 29 7" xfId="8268" xr:uid="{7A0552AF-E0B7-4509-9F20-E5C81CD1902D}"/>
    <cellStyle name="Style 29 7 2" xfId="13198" xr:uid="{2BEF53B5-BB24-42FF-A820-9641BF6A731B}"/>
    <cellStyle name="Style 29 7 2 2" xfId="24046" xr:uid="{8AD3BC6B-A178-489E-B257-79AF1DF639D0}"/>
    <cellStyle name="Style 29 7 2 3" xfId="33547" xr:uid="{0D5C0862-7F8C-452B-AE9F-291CE428DE4A}"/>
    <cellStyle name="Style 29 7 3" xfId="13199" xr:uid="{78A72EE4-E775-4020-8EE4-8818BC83EE59}"/>
    <cellStyle name="Style 29 7 3 2" xfId="24047" xr:uid="{2F3CFB76-43E5-4403-ACB5-303BC0D9EA19}"/>
    <cellStyle name="Style 29 7 3 3" xfId="33546" xr:uid="{01D40AA9-E7D2-4AA5-9030-C547B94CE9A3}"/>
    <cellStyle name="Style 29 8" xfId="13200" xr:uid="{4EAB70FB-E13F-4F7D-99FC-E0DA1DDA0D92}"/>
    <cellStyle name="Style 29 8 2" xfId="24048" xr:uid="{1D7261F8-861C-4439-9156-E4F065783F39}"/>
    <cellStyle name="Style 29 8 3" xfId="33530" xr:uid="{CF641523-BDA9-49A7-BC4C-84ABE75EAD18}"/>
    <cellStyle name="Style 30" xfId="170" xr:uid="{A084BE5F-6405-4622-BE51-B22D69F78C88}"/>
    <cellStyle name="Style 30 2" xfId="1261" xr:uid="{A5AEE89E-9E65-4BD8-876E-D5E4748549AB}"/>
    <cellStyle name="Style 30 2 2" xfId="1262" xr:uid="{1E4EE53E-9E4F-4E37-A344-CE7EEC1D2FF5}"/>
    <cellStyle name="Style 30 2 2 2" xfId="13201" xr:uid="{417603B9-81C4-4ECF-9DD7-9F73C452A045}"/>
    <cellStyle name="Style 30 2 2 2 2" xfId="24049" xr:uid="{75E6AA10-0755-46EA-A70E-5A4FA6B4DF3C}"/>
    <cellStyle name="Style 30 2 2 2 3" xfId="33550" xr:uid="{B265DB70-ADD7-49AD-8D07-E184373E76DA}"/>
    <cellStyle name="Style 30 2 3" xfId="1263" xr:uid="{F3C36765-BA14-48C2-BDCD-0F8CE3B6F564}"/>
    <cellStyle name="Style 30 2 3 2" xfId="13202" xr:uid="{AFAF44E8-8FEC-48EC-AE90-C5E7564DDBE0}"/>
    <cellStyle name="Style 30 2 3 2 2" xfId="24050" xr:uid="{448F1364-5909-4A29-A9B1-FFE9EA40460C}"/>
    <cellStyle name="Style 30 2 3 2 3" xfId="33551" xr:uid="{B2398031-52C9-41D2-B493-F4D95C1F8BB9}"/>
    <cellStyle name="Style 30 2 4" xfId="13203" xr:uid="{2F3E1E1F-DE5C-4054-85B5-BF351D048687}"/>
    <cellStyle name="Style 30 2 4 2" xfId="24051" xr:uid="{15E30E0F-D428-44A9-9573-D758F53EBE7B}"/>
    <cellStyle name="Style 30 2 4 3" xfId="33549" xr:uid="{37D412EF-AD81-4AE1-9C4C-30A3A1F77D00}"/>
    <cellStyle name="Style 30 3" xfId="1264" xr:uid="{93368795-4489-42AC-A8EA-56E7D24B4CE6}"/>
    <cellStyle name="Style 30 3 2" xfId="1265" xr:uid="{EF6E269C-7A96-4DD6-814F-A4DFEC73CF11}"/>
    <cellStyle name="Style 30 3 2 2" xfId="13204" xr:uid="{95F2D6A5-5305-4F9E-8DA4-4FC54C347F1C}"/>
    <cellStyle name="Style 30 3 2 2 2" xfId="24052" xr:uid="{8A3C6E5C-6DC3-4BA5-82EE-FD17DF129BBC}"/>
    <cellStyle name="Style 30 3 2 2 3" xfId="33553" xr:uid="{4EC9EE9E-CA7F-47DD-83E6-BE3D1060FC18}"/>
    <cellStyle name="Style 30 3 3" xfId="1266" xr:uid="{34157A3B-14B6-4D64-A00E-C0393D590C93}"/>
    <cellStyle name="Style 30 3 3 2" xfId="13205" xr:uid="{908A643E-E286-46E6-BB0D-1AC26EE4D15D}"/>
    <cellStyle name="Style 30 3 3 2 2" xfId="24053" xr:uid="{00D2FCF0-05FB-41B4-BB23-2EA4B0C2C8CD}"/>
    <cellStyle name="Style 30 3 3 2 3" xfId="33554" xr:uid="{F7689BDA-BF90-49AF-875F-FF7904BD86AD}"/>
    <cellStyle name="Style 30 3 4" xfId="13206" xr:uid="{9BD2D835-8C41-4D92-AFD9-EFFEA28BBB8C}"/>
    <cellStyle name="Style 30 3 4 2" xfId="24054" xr:uid="{4F532607-6381-46AB-864E-9AA790289A3E}"/>
    <cellStyle name="Style 30 3 4 3" xfId="33552" xr:uid="{737F31EC-A8B3-4D34-83AA-46ED06559025}"/>
    <cellStyle name="Style 30 4" xfId="1267" xr:uid="{5EB3AC6B-998F-43F0-8C0F-203431085DD5}"/>
    <cellStyle name="Style 30 4 2" xfId="1268" xr:uid="{6D481F90-273E-4937-B64B-505E0356A043}"/>
    <cellStyle name="Style 30 4 2 2" xfId="13207" xr:uid="{4D80A903-2AD6-4A99-BF36-04A7F6046228}"/>
    <cellStyle name="Style 30 4 2 2 2" xfId="24055" xr:uid="{49D612AF-AD46-4F94-BF9E-725EA0CB0120}"/>
    <cellStyle name="Style 30 4 2 2 3" xfId="33556" xr:uid="{DE6ED085-0D78-4DE1-8ACC-6F48511EE5CD}"/>
    <cellStyle name="Style 30 4 3" xfId="1269" xr:uid="{4F1A310D-7AD5-4E7C-AB42-3F318F05632E}"/>
    <cellStyle name="Style 30 4 3 2" xfId="13208" xr:uid="{262C649F-5880-4350-8DEF-630A9984B04C}"/>
    <cellStyle name="Style 30 4 3 2 2" xfId="24056" xr:uid="{3B2ED411-DB8D-42A2-A0C5-8829DD6D2D96}"/>
    <cellStyle name="Style 30 4 3 2 3" xfId="33557" xr:uid="{3E5BCBA4-D152-44C9-903D-3A4DF8221A77}"/>
    <cellStyle name="Style 30 4 4" xfId="13209" xr:uid="{A9F8BC0F-6673-4F7B-8EC6-C5433608263C}"/>
    <cellStyle name="Style 30 4 4 2" xfId="24057" xr:uid="{E57A53EC-D1BB-4361-A96D-157C03A7246B}"/>
    <cellStyle name="Style 30 4 4 3" xfId="33555" xr:uid="{F84384E9-6DF9-446F-B6E9-33569BB6706E}"/>
    <cellStyle name="Style 30 5" xfId="1270" xr:uid="{73CE3BF1-8DE9-46FB-B20A-BB1401830246}"/>
    <cellStyle name="Style 30 5 2" xfId="1271" xr:uid="{9DC0F80D-10FC-46DE-8798-3BB408743792}"/>
    <cellStyle name="Style 30 5 2 2" xfId="13210" xr:uid="{5653B000-57CB-435F-9BF7-06637A7D76CF}"/>
    <cellStyle name="Style 30 5 2 2 2" xfId="24058" xr:uid="{C24A6D53-C89B-493F-A5AC-CB048FEE5E57}"/>
    <cellStyle name="Style 30 5 2 2 3" xfId="33559" xr:uid="{398EBFE1-70FA-4323-9093-D35439DF019F}"/>
    <cellStyle name="Style 30 5 3" xfId="1272" xr:uid="{9F6B424C-5B75-4827-A684-0F9A0553E9B1}"/>
    <cellStyle name="Style 30 5 3 2" xfId="13211" xr:uid="{9FFE7A2F-D81F-4C69-86A0-D9B237EDDB91}"/>
    <cellStyle name="Style 30 5 3 2 2" xfId="24059" xr:uid="{9C7144D4-82EF-4B5D-A305-99C3B27EFC22}"/>
    <cellStyle name="Style 30 5 3 2 3" xfId="33560" xr:uid="{FE00CA86-7714-47C6-BCCF-A7EC1D503333}"/>
    <cellStyle name="Style 30 5 4" xfId="13212" xr:uid="{20F2290A-5A19-4C87-A5A2-9EF071C921DD}"/>
    <cellStyle name="Style 30 5 4 2" xfId="24060" xr:uid="{5C686DEE-2744-450F-8A88-F4455091B26A}"/>
    <cellStyle name="Style 30 5 4 3" xfId="33558" xr:uid="{13E4308B-4C84-42BC-BABF-906DEA94335D}"/>
    <cellStyle name="Style 30 6" xfId="1273" xr:uid="{702E00A4-7221-4F8B-9E4C-2C4F09249B2B}"/>
    <cellStyle name="Style 30 6 2" xfId="1274" xr:uid="{8B4EFCE1-520D-4CF8-8B4E-6C4F886EF105}"/>
    <cellStyle name="Style 30 6 2 2" xfId="13213" xr:uid="{A1EAAE36-C3C2-41FB-A8DD-895ED99D17DB}"/>
    <cellStyle name="Style 30 6 2 2 2" xfId="24061" xr:uid="{2F021FB6-833E-42DC-A038-574987BF274A}"/>
    <cellStyle name="Style 30 6 2 2 3" xfId="33562" xr:uid="{EA0A4D8B-B459-495A-A72F-FA27FA19C497}"/>
    <cellStyle name="Style 30 6 3" xfId="1275" xr:uid="{0F46282E-8156-483B-BD71-8BF4254FB3A7}"/>
    <cellStyle name="Style 30 6 3 2" xfId="13214" xr:uid="{55C41343-3990-4BEB-827C-6608160857BB}"/>
    <cellStyle name="Style 30 6 3 2 2" xfId="24062" xr:uid="{E63EDE43-F081-4BEC-9FFE-CC1DBD1537AE}"/>
    <cellStyle name="Style 30 6 3 2 3" xfId="33563" xr:uid="{E7632951-E7F8-4D91-8DAB-83030D852CB3}"/>
    <cellStyle name="Style 30 6 4" xfId="13215" xr:uid="{DA887620-2051-4DFC-846A-A8B2FAE149D5}"/>
    <cellStyle name="Style 30 6 4 2" xfId="24063" xr:uid="{5A488314-0173-4ADD-8E5E-F8035BED22D2}"/>
    <cellStyle name="Style 30 6 4 3" xfId="33561" xr:uid="{3EFF9403-B6E2-4732-88E8-57AA1186AC76}"/>
    <cellStyle name="Style 30 7" xfId="8269" xr:uid="{D5BECF4A-2284-487A-9354-FF70CB8F77E5}"/>
    <cellStyle name="Style 30 7 2" xfId="13216" xr:uid="{7354F643-6A96-4EE4-9C8C-9CBCCC1FE604}"/>
    <cellStyle name="Style 30 7 2 2" xfId="24064" xr:uid="{B4425CA4-6795-47D4-9CED-8363A9CADFE8}"/>
    <cellStyle name="Style 30 7 2 3" xfId="33565" xr:uid="{50D2625F-F3BC-4625-B35C-799485EDBF56}"/>
    <cellStyle name="Style 30 7 3" xfId="13217" xr:uid="{5EED94F2-55B4-413A-B357-B7E311B40222}"/>
    <cellStyle name="Style 30 7 3 2" xfId="24065" xr:uid="{68312269-EAD6-4BA3-B361-EDA085C4EBED}"/>
    <cellStyle name="Style 30 7 3 3" xfId="33564" xr:uid="{A0AEE583-FCB7-4F7A-80AA-D29BAA684B06}"/>
    <cellStyle name="Style 30 8" xfId="13218" xr:uid="{F0F9DF57-39D8-49D1-B679-AB99B26AE16D}"/>
    <cellStyle name="Style 30 8 2" xfId="24066" xr:uid="{2DE80BD1-DBCE-458C-8C2E-BFBB94BB7C13}"/>
    <cellStyle name="Style 30 8 3" xfId="33548" xr:uid="{7EFD99FC-D312-45AF-BC50-9ED08FA08848}"/>
    <cellStyle name="Style 31" xfId="171" xr:uid="{3B0A5C1F-018C-4253-A184-241978761496}"/>
    <cellStyle name="Style 31 2" xfId="8270" xr:uid="{3EE3CCE0-9734-446D-9C92-133AAADF3FFA}"/>
    <cellStyle name="Style 31 2 2" xfId="13219" xr:uid="{930A2F01-B789-4813-9FE0-0EC383C42001}"/>
    <cellStyle name="Style 31 2 2 2" xfId="24067" xr:uid="{D9582AFA-A311-45B6-9900-B14AE9B86DFB}"/>
    <cellStyle name="Style 31 2 2 3" xfId="33568" xr:uid="{E2F7A2AD-6D1A-4550-AC22-8A9C57FFD842}"/>
    <cellStyle name="Style 31 2 3" xfId="13220" xr:uid="{E43FEBF7-23B1-42E0-ACA3-8FCC0AFC54CD}"/>
    <cellStyle name="Style 31 2 3 2" xfId="24068" xr:uid="{DDCA9247-5C82-4AC8-8847-9C4FAB549878}"/>
    <cellStyle name="Style 31 2 3 3" xfId="33567" xr:uid="{E6749616-0807-495B-8CD6-58BD34F9AE26}"/>
    <cellStyle name="Style 31 3" xfId="13221" xr:uid="{69B3B365-F678-45C2-A37D-4F9F89EE9645}"/>
    <cellStyle name="Style 31 3 2" xfId="24069" xr:uid="{BF645A78-3A41-4423-8EF3-6AF195FF115F}"/>
    <cellStyle name="Style 31 3 3" xfId="33566" xr:uid="{A2C00762-EF14-4E41-9265-1336504C4E18}"/>
    <cellStyle name="Style 32" xfId="172" xr:uid="{1A46FD2B-8ED3-4EAD-BA60-54549A1D5CC8}"/>
    <cellStyle name="Style 32 10" xfId="13222" xr:uid="{9CFCA554-48DE-4820-A302-1A04832B626F}"/>
    <cellStyle name="Style 32 10 2" xfId="24070" xr:uid="{23A614CE-33E5-4E35-8124-4BC3F8945DF7}"/>
    <cellStyle name="Style 32 10 3" xfId="33569" xr:uid="{7373A831-DEDC-4E95-8274-700B677731E2}"/>
    <cellStyle name="Style 32 2" xfId="1276" xr:uid="{001517AB-6489-4B0E-AC01-8718BC94EF02}"/>
    <cellStyle name="Style 32 2 2" xfId="13223" xr:uid="{DCF7DD5A-A5E1-4D0D-AD9F-6764F5503C9B}"/>
    <cellStyle name="Style 32 2 2 2" xfId="24071" xr:uid="{7C35612F-8C51-4BC5-8D73-1D4E88CB49A2}"/>
    <cellStyle name="Style 32 2 2 3" xfId="33570" xr:uid="{2E6BFD4E-2CAD-46A7-AC7C-C86339746D06}"/>
    <cellStyle name="Style 32 3" xfId="1277" xr:uid="{570ACE02-B277-4D0E-8D3E-567D168C48BD}"/>
    <cellStyle name="Style 32 3 2" xfId="13224" xr:uid="{38C2E599-A2BF-497F-BF09-E00529B23E3B}"/>
    <cellStyle name="Style 32 3 2 2" xfId="24072" xr:uid="{7E65333D-7EE1-4B1E-AD8F-FFF487648B43}"/>
    <cellStyle name="Style 32 3 2 3" xfId="33571" xr:uid="{1AA40296-9032-4B12-8453-230A4A759ECD}"/>
    <cellStyle name="Style 32 4" xfId="1278" xr:uid="{FC2B22CD-1518-4C33-9A26-0B950A67CDBD}"/>
    <cellStyle name="Style 32 4 2" xfId="13225" xr:uid="{697B8F12-2F0E-4137-A3B3-C36A5E2A7A0A}"/>
    <cellStyle name="Style 32 4 2 2" xfId="24073" xr:uid="{AB9D2441-6710-4810-8A1C-BAFFB64BCE11}"/>
    <cellStyle name="Style 32 4 2 3" xfId="33572" xr:uid="{4B6DD018-6A87-48E6-9478-CCAD3C7213A4}"/>
    <cellStyle name="Style 32 5" xfId="1279" xr:uid="{850191F6-BA5D-41A1-9CCB-5D70DC2A6BC9}"/>
    <cellStyle name="Style 32 5 2" xfId="13226" xr:uid="{9BDE0565-0AAD-41D7-98C7-CBA74C6E907C}"/>
    <cellStyle name="Style 32 5 2 2" xfId="24074" xr:uid="{EFADF7C0-4034-4D7C-A531-8C94ECADC170}"/>
    <cellStyle name="Style 32 5 2 3" xfId="33573" xr:uid="{F08C7526-9928-4E1A-8EC6-E30ACECE1ECF}"/>
    <cellStyle name="Style 32 6" xfId="1280" xr:uid="{C69F438A-C864-421A-999F-BBF6A35CDFCA}"/>
    <cellStyle name="Style 32 6 2" xfId="13227" xr:uid="{DD21B230-60D3-4938-BEDF-26C2E2434550}"/>
    <cellStyle name="Style 32 6 2 2" xfId="24075" xr:uid="{56972797-5786-4D52-AB65-345F56366012}"/>
    <cellStyle name="Style 32 6 2 3" xfId="33574" xr:uid="{D6307C9D-D894-4135-B32E-C09114899024}"/>
    <cellStyle name="Style 32 7" xfId="1281" xr:uid="{08BBD70C-59F4-4B0C-93CB-08264BDAEA7C}"/>
    <cellStyle name="Style 32 7 2" xfId="13228" xr:uid="{E50C7004-740F-400D-9AFC-978ED77E78FD}"/>
    <cellStyle name="Style 32 7 2 2" xfId="24076" xr:uid="{039D81A7-7D0C-42DF-B909-CA833048DBC9}"/>
    <cellStyle name="Style 32 7 2 3" xfId="33575" xr:uid="{B9107CCB-EE18-47C4-9001-62678A7F1D7D}"/>
    <cellStyle name="Style 32 8" xfId="1282" xr:uid="{F165109D-EC1A-4596-B6ED-C28D5C9558DF}"/>
    <cellStyle name="Style 32 8 2" xfId="13229" xr:uid="{83BDF063-D4FB-4E72-92FE-981E52B39ED8}"/>
    <cellStyle name="Style 32 8 2 2" xfId="24077" xr:uid="{52187680-98E7-41AD-84FA-7F7FB075F5DE}"/>
    <cellStyle name="Style 32 8 2 3" xfId="33576" xr:uid="{5AB95B6E-FC68-469B-8EB9-74FA5F8BF564}"/>
    <cellStyle name="Style 32 9" xfId="8271" xr:uid="{62896F0C-355F-4AD9-B690-1486B8E41C58}"/>
    <cellStyle name="Style 32 9 2" xfId="13230" xr:uid="{2876FF4A-5880-4696-80E7-260E08B180E9}"/>
    <cellStyle name="Style 32 9 2 2" xfId="24078" xr:uid="{31E3B12F-EE0F-444B-951A-2B2392BEFC85}"/>
    <cellStyle name="Style 32 9 2 3" xfId="33578" xr:uid="{73824557-1DA6-48B4-B250-17DD0893A5D3}"/>
    <cellStyle name="Style 32 9 3" xfId="13231" xr:uid="{518F52E4-B991-40D3-BDC4-F87E3FC97043}"/>
    <cellStyle name="Style 32 9 3 2" xfId="24079" xr:uid="{F5729AF4-6991-4D1B-BB4B-007588E30551}"/>
    <cellStyle name="Style 32 9 3 3" xfId="33577" xr:uid="{7E4E2CBA-6351-44D2-92A9-ED890B07D66C}"/>
    <cellStyle name="Style 33" xfId="173" xr:uid="{4BF137D5-E056-4DDE-9362-D03C293649DD}"/>
    <cellStyle name="Style 33 2" xfId="1283" xr:uid="{61F55529-5364-4C73-A0CA-3F98F476C3D6}"/>
    <cellStyle name="Style 33 2 2" xfId="1284" xr:uid="{8D70A050-145A-41AB-9585-2F8EB4FE258B}"/>
    <cellStyle name="Style 33 2 2 2" xfId="13232" xr:uid="{70271D49-9258-49EF-98C0-7EE35B897B75}"/>
    <cellStyle name="Style 33 2 2 2 2" xfId="24080" xr:uid="{7E5D2A7D-F6B6-4916-B6B5-53AF864B153C}"/>
    <cellStyle name="Style 33 2 2 2 3" xfId="33581" xr:uid="{62F544B1-8095-4D58-8EDF-8C58A058D06D}"/>
    <cellStyle name="Style 33 2 3" xfId="1285" xr:uid="{DDD14806-8278-459F-80EF-5B706F20BAC1}"/>
    <cellStyle name="Style 33 2 3 2" xfId="13233" xr:uid="{7FBBB62C-F06E-4EC3-A310-430011B9674E}"/>
    <cellStyle name="Style 33 2 3 2 2" xfId="24081" xr:uid="{AA7F0436-8524-435C-883B-5974268FB4EB}"/>
    <cellStyle name="Style 33 2 3 2 3" xfId="33582" xr:uid="{24682FEB-21E2-44A3-8589-8EAC4F29D560}"/>
    <cellStyle name="Style 33 2 4" xfId="13234" xr:uid="{D2F506A3-5FD9-4C33-A36D-2B3132C8B5CD}"/>
    <cellStyle name="Style 33 2 4 2" xfId="24082" xr:uid="{9FD82ECF-4DA7-42CE-96C4-9C8E0D27978A}"/>
    <cellStyle name="Style 33 2 4 3" xfId="33580" xr:uid="{24D4B645-518A-485F-A0D1-6150EB0C4992}"/>
    <cellStyle name="Style 33 3" xfId="1286" xr:uid="{34F66AA7-FC79-4CBB-8A6C-138F99C72201}"/>
    <cellStyle name="Style 33 3 2" xfId="1287" xr:uid="{18BCD716-A255-409E-A412-F3E020FC5892}"/>
    <cellStyle name="Style 33 3 2 2" xfId="13235" xr:uid="{7883CE7F-16A5-44C6-A7D2-3D6422279DC3}"/>
    <cellStyle name="Style 33 3 2 2 2" xfId="24083" xr:uid="{19D6EB4F-4F93-4F01-B57C-A1122AA868FE}"/>
    <cellStyle name="Style 33 3 2 2 3" xfId="33584" xr:uid="{62515746-4355-4CD3-A16F-EF0C88BD34EA}"/>
    <cellStyle name="Style 33 3 3" xfId="1288" xr:uid="{AD481AB4-CAD4-4BAC-BD7E-9E39FE8BA986}"/>
    <cellStyle name="Style 33 3 3 2" xfId="13236" xr:uid="{95726350-68BC-406B-A95C-0683CAD9EBB5}"/>
    <cellStyle name="Style 33 3 3 2 2" xfId="24084" xr:uid="{2B34995C-742F-4688-8EB4-042D6BCE2332}"/>
    <cellStyle name="Style 33 3 3 2 3" xfId="33585" xr:uid="{A3C4A395-9AEB-4BCD-929B-C696B2DDC1DF}"/>
    <cellStyle name="Style 33 3 4" xfId="13237" xr:uid="{672E58B9-A53B-462B-9ACD-847758F4C2A4}"/>
    <cellStyle name="Style 33 3 4 2" xfId="24085" xr:uid="{5069B66B-DE7A-431A-8C7B-13EB5A9BFC31}"/>
    <cellStyle name="Style 33 3 4 3" xfId="33583" xr:uid="{A5F9534F-0955-4559-AB89-145C03073623}"/>
    <cellStyle name="Style 33 4" xfId="1289" xr:uid="{C0AA6DCE-3309-4F9C-B9C5-6D3C7F25734E}"/>
    <cellStyle name="Style 33 4 2" xfId="1290" xr:uid="{2A559A05-3F36-4561-B17C-35B6AC2D6419}"/>
    <cellStyle name="Style 33 4 2 2" xfId="13238" xr:uid="{141B418B-43BD-46F5-8C55-8CF17265D1C0}"/>
    <cellStyle name="Style 33 4 2 2 2" xfId="24086" xr:uid="{8C602ECC-057A-4437-BF24-1F000BDC1C32}"/>
    <cellStyle name="Style 33 4 2 2 3" xfId="33587" xr:uid="{F9DE975C-2749-4885-B42B-9F67943677D2}"/>
    <cellStyle name="Style 33 4 3" xfId="1291" xr:uid="{566D7215-499C-4128-A3E6-61253D0A3AF9}"/>
    <cellStyle name="Style 33 4 3 2" xfId="13239" xr:uid="{605BDA7C-6EB8-4A42-AF1C-8CEB2313030C}"/>
    <cellStyle name="Style 33 4 3 2 2" xfId="24087" xr:uid="{B5E21FA3-2102-4DDC-8B50-5B4F7A7F37AF}"/>
    <cellStyle name="Style 33 4 3 2 3" xfId="33588" xr:uid="{10C307B0-8609-49EF-923B-F5583E48EC1F}"/>
    <cellStyle name="Style 33 4 4" xfId="13240" xr:uid="{4F4AAA44-A52D-418E-860B-10468C6B067F}"/>
    <cellStyle name="Style 33 4 4 2" xfId="24088" xr:uid="{EE2F1B81-2ACB-4D98-B5C0-C0EB2D369073}"/>
    <cellStyle name="Style 33 4 4 3" xfId="33586" xr:uid="{F675E702-79A5-46D9-B9CF-C4FA2D71332D}"/>
    <cellStyle name="Style 33 5" xfId="1292" xr:uid="{B13CC889-0722-47A1-A3A0-79EFA57D5D25}"/>
    <cellStyle name="Style 33 5 2" xfId="1293" xr:uid="{958945D9-583E-415B-9C98-31E1FD02A5F0}"/>
    <cellStyle name="Style 33 5 2 2" xfId="13241" xr:uid="{00371F4C-FAB8-4759-90A4-EC6734C4CFF0}"/>
    <cellStyle name="Style 33 5 2 2 2" xfId="24089" xr:uid="{570D3D8A-6C71-4198-8266-6507619426BF}"/>
    <cellStyle name="Style 33 5 2 2 3" xfId="33590" xr:uid="{E29AE64D-E134-48D3-BCEB-859598B1D73D}"/>
    <cellStyle name="Style 33 5 3" xfId="1294" xr:uid="{894492D2-753D-488F-894D-357052C87CC2}"/>
    <cellStyle name="Style 33 5 3 2" xfId="13242" xr:uid="{6E3CF9E0-E08C-4E01-B32F-6944F9D20EFF}"/>
    <cellStyle name="Style 33 5 3 2 2" xfId="24090" xr:uid="{2384CDAF-09F6-46B4-8FA1-59B743E710B0}"/>
    <cellStyle name="Style 33 5 3 2 3" xfId="33591" xr:uid="{0A15B20A-5CD4-4B81-832E-CD3F82D05F0D}"/>
    <cellStyle name="Style 33 5 4" xfId="13243" xr:uid="{5FD669C7-1EE2-4A66-9C89-A2D6404A1D66}"/>
    <cellStyle name="Style 33 5 4 2" xfId="24091" xr:uid="{8CCB512F-19BE-4D50-8899-BC34B99434C5}"/>
    <cellStyle name="Style 33 5 4 3" xfId="33589" xr:uid="{079C962E-1C49-4776-8ACC-58EB19A46018}"/>
    <cellStyle name="Style 33 6" xfId="1295" xr:uid="{8422F2C9-6CA9-4734-922E-2FED03CBD29D}"/>
    <cellStyle name="Style 33 6 2" xfId="1296" xr:uid="{7D260421-7ED8-4FA4-A177-2A1BB5CD3202}"/>
    <cellStyle name="Style 33 6 2 2" xfId="13244" xr:uid="{BB117C1D-92FC-4BBB-BCE2-62057CBB1F3F}"/>
    <cellStyle name="Style 33 6 2 2 2" xfId="24092" xr:uid="{0964250D-11BF-4044-8533-05E347DF2CF2}"/>
    <cellStyle name="Style 33 6 2 2 3" xfId="33593" xr:uid="{8A8A942E-F7D9-45C1-92FD-9A5A3F3544F3}"/>
    <cellStyle name="Style 33 6 3" xfId="1297" xr:uid="{D8B79562-DCEB-4754-A93C-FAB0E690E0C0}"/>
    <cellStyle name="Style 33 6 3 2" xfId="13245" xr:uid="{0F4C6475-763B-4D59-BB36-F2CDAE668769}"/>
    <cellStyle name="Style 33 6 3 2 2" xfId="24093" xr:uid="{666EFE2D-5A7F-46C2-A305-591D7BD5241F}"/>
    <cellStyle name="Style 33 6 3 2 3" xfId="33594" xr:uid="{B7716B60-7B72-4886-A00B-45FCBF64543C}"/>
    <cellStyle name="Style 33 6 4" xfId="13246" xr:uid="{8D1619D1-1AAF-46C7-829B-85F6E5762B54}"/>
    <cellStyle name="Style 33 6 4 2" xfId="24094" xr:uid="{972F3607-3479-46F9-8CE0-D23485AEEEAC}"/>
    <cellStyle name="Style 33 6 4 3" xfId="33592" xr:uid="{AFA4A052-73D8-443F-B1BC-70244EF820A3}"/>
    <cellStyle name="Style 33 7" xfId="8272" xr:uid="{F002CF24-CC14-4994-9E07-C01097C46B36}"/>
    <cellStyle name="Style 33 7 2" xfId="13247" xr:uid="{3FA832A1-F630-4E6F-9DA7-A56358DEB3AE}"/>
    <cellStyle name="Style 33 7 2 2" xfId="24095" xr:uid="{00F8C684-BB48-404A-9E74-FAD0F6DB4DE0}"/>
    <cellStyle name="Style 33 7 2 3" xfId="33596" xr:uid="{24A1054F-6C72-4043-9B3B-7E69EA80226D}"/>
    <cellStyle name="Style 33 7 3" xfId="13248" xr:uid="{5A9703E7-29CC-4AF2-8C7D-34874D3053AC}"/>
    <cellStyle name="Style 33 7 3 2" xfId="24096" xr:uid="{82FA8508-5FD1-4F59-8AF4-8E19097D0FEC}"/>
    <cellStyle name="Style 33 7 3 3" xfId="33595" xr:uid="{DFF7F092-6D73-4443-92D6-9BA0C1EA0846}"/>
    <cellStyle name="Style 33 8" xfId="13249" xr:uid="{566F9A69-DA87-45EF-86A8-C90A52AAE3DF}"/>
    <cellStyle name="Style 33 8 2" xfId="24097" xr:uid="{3C9DF017-8D60-4A0D-8749-00533AA24E70}"/>
    <cellStyle name="Style 33 8 3" xfId="33579" xr:uid="{D8E91730-88D7-41B6-8A7E-872EAA0AA122}"/>
    <cellStyle name="Style 34" xfId="174" xr:uid="{13C96EB1-E453-40E4-B329-F270B77AA80A}"/>
    <cellStyle name="Style 34 2" xfId="1298" xr:uid="{F7275BE4-DB68-4FA7-96E8-0D811B6D50D4}"/>
    <cellStyle name="Style 34 2 2" xfId="1299" xr:uid="{471BA7E4-6143-4BD2-B6A8-98E262859161}"/>
    <cellStyle name="Style 34 2 2 2" xfId="13250" xr:uid="{3225AB2C-3407-4C87-94F5-978BD5EAF2A3}"/>
    <cellStyle name="Style 34 2 2 2 2" xfId="24098" xr:uid="{424C559B-92F9-44F7-AF6C-777D3A7CDD43}"/>
    <cellStyle name="Style 34 2 2 2 3" xfId="33599" xr:uid="{D8080F88-734B-40D0-82DF-E208AB951472}"/>
    <cellStyle name="Style 34 2 3" xfId="1300" xr:uid="{1C9734C7-C9DF-4379-82D5-6C31534F4DEF}"/>
    <cellStyle name="Style 34 2 3 2" xfId="13251" xr:uid="{A44B4479-5253-48A8-BAAD-6A0E898B5D38}"/>
    <cellStyle name="Style 34 2 3 2 2" xfId="24099" xr:uid="{AB0437D5-F714-4924-823D-5EC7FFC7FAE9}"/>
    <cellStyle name="Style 34 2 3 2 3" xfId="33600" xr:uid="{DA16687F-E736-4D5E-9A15-252AA753C15D}"/>
    <cellStyle name="Style 34 2 4" xfId="13252" xr:uid="{EA9AA163-5E84-4DD7-8FAA-EC76FBA26346}"/>
    <cellStyle name="Style 34 2 4 2" xfId="24100" xr:uid="{8401FE04-9D26-4E7B-9427-EAF977A5932C}"/>
    <cellStyle name="Style 34 2 4 3" xfId="33598" xr:uid="{A08247B2-21DB-4110-AA24-29CB791F4B0F}"/>
    <cellStyle name="Style 34 3" xfId="1301" xr:uid="{70E21C4F-B082-48C1-8A38-1DF45100DC12}"/>
    <cellStyle name="Style 34 3 2" xfId="1302" xr:uid="{33997317-DFCC-4F7D-80BF-B09F9C603CD6}"/>
    <cellStyle name="Style 34 3 2 2" xfId="13253" xr:uid="{ED38B6CC-7B5A-4820-B80C-FBC59685BE42}"/>
    <cellStyle name="Style 34 3 2 2 2" xfId="24101" xr:uid="{035AB686-B851-4A3D-85F6-89F4DA2BCA2C}"/>
    <cellStyle name="Style 34 3 2 2 3" xfId="33602" xr:uid="{153958B5-27EF-442C-B005-1DA4BC4F1DC4}"/>
    <cellStyle name="Style 34 3 3" xfId="1303" xr:uid="{2753C96F-9536-44FC-8838-CC4EF0BD9ED9}"/>
    <cellStyle name="Style 34 3 3 2" xfId="13254" xr:uid="{75BA298A-52E8-41F8-9034-AD9AF04DC0D7}"/>
    <cellStyle name="Style 34 3 3 2 2" xfId="24102" xr:uid="{9EE58F9D-ABFC-43A8-BD9A-50B298381DCA}"/>
    <cellStyle name="Style 34 3 3 2 3" xfId="33603" xr:uid="{48DBC8D6-D4B9-4624-833C-95B066F883AB}"/>
    <cellStyle name="Style 34 3 4" xfId="13255" xr:uid="{49D40C6B-D997-40CE-8152-730EEE31CB1D}"/>
    <cellStyle name="Style 34 3 4 2" xfId="24103" xr:uid="{52547793-59D0-4D75-9147-1FA1CF672D24}"/>
    <cellStyle name="Style 34 3 4 3" xfId="33601" xr:uid="{B863FDCD-6F75-4668-9826-781D52EED635}"/>
    <cellStyle name="Style 34 4" xfId="1304" xr:uid="{6DE30A95-8436-4543-A888-742C61801F57}"/>
    <cellStyle name="Style 34 4 2" xfId="1305" xr:uid="{1F337049-7BA0-49A3-89BC-A528F903D55B}"/>
    <cellStyle name="Style 34 4 2 2" xfId="13256" xr:uid="{1EBFA2DD-9705-4D94-8EFC-66B19940EDDD}"/>
    <cellStyle name="Style 34 4 2 2 2" xfId="24104" xr:uid="{8FA5B64F-0BFF-4353-8020-D6992F5B8289}"/>
    <cellStyle name="Style 34 4 2 2 3" xfId="33605" xr:uid="{B8B89BE1-88D0-4E3E-B78F-665C903A283D}"/>
    <cellStyle name="Style 34 4 3" xfId="1306" xr:uid="{0DA90B86-8723-446B-9969-FEADF89AB8CC}"/>
    <cellStyle name="Style 34 4 3 2" xfId="13257" xr:uid="{C97EFD26-9F12-468C-9C63-FC8A4E42FF92}"/>
    <cellStyle name="Style 34 4 3 2 2" xfId="24105" xr:uid="{AD1F2427-4660-4F8A-9EC5-8EFEB00863D4}"/>
    <cellStyle name="Style 34 4 3 2 3" xfId="33606" xr:uid="{129B80D5-6A9C-4C13-96C0-FFADCD5C826B}"/>
    <cellStyle name="Style 34 4 4" xfId="13258" xr:uid="{7A84222B-1C8F-4669-8564-9B1744E7F3DD}"/>
    <cellStyle name="Style 34 4 4 2" xfId="24106" xr:uid="{7B5A0FEE-850D-4675-BB2C-DBF7413C3CDA}"/>
    <cellStyle name="Style 34 4 4 3" xfId="33604" xr:uid="{8D9A055F-27F5-4369-A826-09B160352A5B}"/>
    <cellStyle name="Style 34 5" xfId="1307" xr:uid="{5189CA15-F648-4278-8CB7-A5C4B11E208E}"/>
    <cellStyle name="Style 34 5 2" xfId="1308" xr:uid="{C7FBEBE1-BB4F-4C8B-A745-3DD46ABBC9C4}"/>
    <cellStyle name="Style 34 5 2 2" xfId="13259" xr:uid="{77DA4970-75CB-4CD6-9A00-A548653B1F69}"/>
    <cellStyle name="Style 34 5 2 2 2" xfId="24107" xr:uid="{26AB5462-E7BC-4F8E-B59B-CA3335699E4D}"/>
    <cellStyle name="Style 34 5 2 2 3" xfId="33608" xr:uid="{6CC2471B-94F0-418B-A1EF-4EB4793ED947}"/>
    <cellStyle name="Style 34 5 3" xfId="1309" xr:uid="{B348D151-983F-434A-86A5-3A2E1997E5BD}"/>
    <cellStyle name="Style 34 5 3 2" xfId="13260" xr:uid="{1D6260B5-39F4-4F82-9293-615A9C10B468}"/>
    <cellStyle name="Style 34 5 3 2 2" xfId="24108" xr:uid="{E3703EE7-C6E6-495F-8072-CC87662F7191}"/>
    <cellStyle name="Style 34 5 3 2 3" xfId="33609" xr:uid="{17415D0C-4FFA-457F-80AA-29F9ADF54803}"/>
    <cellStyle name="Style 34 5 4" xfId="13261" xr:uid="{3870C45F-1BD5-4500-9F3E-BD3E4D4260ED}"/>
    <cellStyle name="Style 34 5 4 2" xfId="24109" xr:uid="{B86645DD-2896-4769-84D9-DEA26FE21C06}"/>
    <cellStyle name="Style 34 5 4 3" xfId="33607" xr:uid="{851EA0E8-94A3-4813-AC29-2FDFFEBDF32E}"/>
    <cellStyle name="Style 34 6" xfId="1310" xr:uid="{BCFF35EA-AC85-477A-B892-512D0D3FC44D}"/>
    <cellStyle name="Style 34 6 2" xfId="1311" xr:uid="{7ABDC867-67E5-4494-A96F-A189CA938EE1}"/>
    <cellStyle name="Style 34 6 2 2" xfId="13262" xr:uid="{F37704A7-1617-48B7-813E-985D12856F7C}"/>
    <cellStyle name="Style 34 6 2 2 2" xfId="24110" xr:uid="{736B66F6-C2FC-4045-8A0D-1AC7FD77AE45}"/>
    <cellStyle name="Style 34 6 2 2 3" xfId="33611" xr:uid="{558C8062-1612-40E8-9A92-2185AC02CAFE}"/>
    <cellStyle name="Style 34 6 3" xfId="1312" xr:uid="{31E53E07-1DA5-4B17-98A9-AA0813FF3DD2}"/>
    <cellStyle name="Style 34 6 3 2" xfId="13263" xr:uid="{A1EF39DB-7312-44A5-A1FC-30E3632FF1E7}"/>
    <cellStyle name="Style 34 6 3 2 2" xfId="24111" xr:uid="{09000889-44B8-4BF4-81A7-43E15B6D1824}"/>
    <cellStyle name="Style 34 6 3 2 3" xfId="33612" xr:uid="{C16B2DB0-A42F-4B20-A4BF-8B77B1EEABD1}"/>
    <cellStyle name="Style 34 6 4" xfId="13264" xr:uid="{576FEC32-1C1F-4F0C-AB00-395AE27EF6B5}"/>
    <cellStyle name="Style 34 6 4 2" xfId="24112" xr:uid="{47527C5B-91EE-4A84-A85C-3CF43F5A9FFE}"/>
    <cellStyle name="Style 34 6 4 3" xfId="33610" xr:uid="{32EEBD1B-F247-4E77-B816-E415A8A7B38A}"/>
    <cellStyle name="Style 34 7" xfId="8273" xr:uid="{5F2D41BE-FEB4-4748-B98C-EE158E8F74F6}"/>
    <cellStyle name="Style 34 7 2" xfId="13265" xr:uid="{6DFB21A0-CE8D-4842-B333-0655C4D99771}"/>
    <cellStyle name="Style 34 7 2 2" xfId="24113" xr:uid="{8FC672C7-3AA9-4A9D-9B08-3BF3029241CE}"/>
    <cellStyle name="Style 34 7 2 3" xfId="33614" xr:uid="{37FA90E9-AFEC-49EB-A256-6EE251938F84}"/>
    <cellStyle name="Style 34 7 3" xfId="13266" xr:uid="{2BCD43D9-D96E-4F65-8A88-9F96067D745F}"/>
    <cellStyle name="Style 34 7 3 2" xfId="24114" xr:uid="{5A8D9627-0697-45BF-A023-7A8AE293A630}"/>
    <cellStyle name="Style 34 7 3 3" xfId="33613" xr:uid="{06C28FE1-8209-471F-B9B0-5066C3F7CC48}"/>
    <cellStyle name="Style 34 8" xfId="13267" xr:uid="{7B448C58-1A38-4B94-A425-DE0D9E2AFB92}"/>
    <cellStyle name="Style 34 8 2" xfId="24115" xr:uid="{15D9556B-D101-4AB3-87DB-61706597146A}"/>
    <cellStyle name="Style 34 8 3" xfId="33597" xr:uid="{1A6E9862-1BAE-4DAB-B45F-E075E54B7045}"/>
    <cellStyle name="Style 35" xfId="175" xr:uid="{841FF8E7-7779-487C-8E7A-EE34367970DD}"/>
    <cellStyle name="Style 35 2" xfId="1313" xr:uid="{1D040B48-89A2-49F8-AFDB-4D0979D98404}"/>
    <cellStyle name="Style 35 2 2" xfId="1314" xr:uid="{B6E48E83-C9F0-41A4-B8ED-460365020BF5}"/>
    <cellStyle name="Style 35 2 2 2" xfId="13268" xr:uid="{0D6A7937-45C2-4D16-9D28-7DAB1A13ED3E}"/>
    <cellStyle name="Style 35 2 2 2 2" xfId="24116" xr:uid="{85DB543B-335D-491A-9A5D-133422DE0C1C}"/>
    <cellStyle name="Style 35 2 2 2 3" xfId="33617" xr:uid="{B756F9B9-77C6-4B94-84FD-81420ADCEF44}"/>
    <cellStyle name="Style 35 2 3" xfId="1315" xr:uid="{02842F9D-AAD2-40B7-9A0C-1CD2481A2B3A}"/>
    <cellStyle name="Style 35 2 3 2" xfId="13269" xr:uid="{293D648D-8247-4FA4-8AD8-66E73CEF9F2C}"/>
    <cellStyle name="Style 35 2 3 2 2" xfId="24117" xr:uid="{0374D6A1-FE1D-4D39-9174-07DB8FEA33C9}"/>
    <cellStyle name="Style 35 2 3 2 3" xfId="33618" xr:uid="{A0471E34-D9DD-4A26-A731-DD2A90174D9E}"/>
    <cellStyle name="Style 35 2 4" xfId="13270" xr:uid="{03DD9E63-2339-408E-92FD-E8F3020BA7D5}"/>
    <cellStyle name="Style 35 2 4 2" xfId="24118" xr:uid="{EAA3AC6E-4982-4D60-B883-0BEAD845881D}"/>
    <cellStyle name="Style 35 2 4 3" xfId="33616" xr:uid="{7168A51E-50CF-4AB4-A484-4F28159118BD}"/>
    <cellStyle name="Style 35 3" xfId="1316" xr:uid="{13F8B440-2D07-444D-ACBD-1B90804B619E}"/>
    <cellStyle name="Style 35 3 2" xfId="1317" xr:uid="{965536DD-698C-4F89-8CF0-C198AEBF62A9}"/>
    <cellStyle name="Style 35 3 2 2" xfId="13271" xr:uid="{F1177406-5A5E-4F9E-BAF5-2674CC49599F}"/>
    <cellStyle name="Style 35 3 2 2 2" xfId="24119" xr:uid="{30787487-A0EE-4619-8387-BCD4F46FBB2D}"/>
    <cellStyle name="Style 35 3 2 2 3" xfId="33620" xr:uid="{F1909620-1395-4ABB-BE28-435E002C9967}"/>
    <cellStyle name="Style 35 3 3" xfId="1318" xr:uid="{C0F1B6E9-625D-4071-92BD-070E672594C9}"/>
    <cellStyle name="Style 35 3 3 2" xfId="13272" xr:uid="{C242E3D0-8BCB-49DB-A3DA-CDDFC0A73FFD}"/>
    <cellStyle name="Style 35 3 3 2 2" xfId="24120" xr:uid="{96E1771B-79F7-4503-83F6-0F58C9FB0E1F}"/>
    <cellStyle name="Style 35 3 3 2 3" xfId="33621" xr:uid="{CCF76856-F421-420A-8963-178D8425A1CE}"/>
    <cellStyle name="Style 35 3 4" xfId="13273" xr:uid="{76C32175-A491-4784-B825-0817037DCD7A}"/>
    <cellStyle name="Style 35 3 4 2" xfId="24121" xr:uid="{5AF966A7-5B8B-40DE-805B-648847C9C273}"/>
    <cellStyle name="Style 35 3 4 3" xfId="33619" xr:uid="{56C28BA0-6FEA-45AD-B615-B40EE740A95E}"/>
    <cellStyle name="Style 35 4" xfId="1319" xr:uid="{23534131-FBE0-4457-9460-3E4E188798ED}"/>
    <cellStyle name="Style 35 4 2" xfId="1320" xr:uid="{E593ECC5-024C-4CB0-BC3B-851B173FFA2B}"/>
    <cellStyle name="Style 35 4 2 2" xfId="13274" xr:uid="{C331F561-9AD0-4594-8DE0-CE2809418163}"/>
    <cellStyle name="Style 35 4 2 2 2" xfId="24122" xr:uid="{6A9F63A0-C11E-4774-B2B5-F415205E9548}"/>
    <cellStyle name="Style 35 4 2 2 3" xfId="33623" xr:uid="{82A0C58A-541E-4430-BF98-5FDA32F64CC9}"/>
    <cellStyle name="Style 35 4 3" xfId="1321" xr:uid="{F61B1558-FDEF-419C-8167-CA8CE8ABD09D}"/>
    <cellStyle name="Style 35 4 3 2" xfId="13275" xr:uid="{B0B53775-2646-423A-87F4-C03B9E4DBAE3}"/>
    <cellStyle name="Style 35 4 3 2 2" xfId="24123" xr:uid="{E3945063-7C60-43AB-970C-A5DFF258553B}"/>
    <cellStyle name="Style 35 4 3 2 3" xfId="33624" xr:uid="{F79274B8-ABB3-47B1-8601-02C7100141CA}"/>
    <cellStyle name="Style 35 4 4" xfId="13276" xr:uid="{9764341E-ECC7-49BF-BF55-908CE8495492}"/>
    <cellStyle name="Style 35 4 4 2" xfId="24124" xr:uid="{3E01DBF0-BE8C-4B89-BB3C-3784D7E5DA2F}"/>
    <cellStyle name="Style 35 4 4 3" xfId="33622" xr:uid="{BE02642F-A476-4185-B484-A241239A6DA5}"/>
    <cellStyle name="Style 35 5" xfId="1322" xr:uid="{DEB4C96B-C845-44F5-82DA-C2E5AAC92C8C}"/>
    <cellStyle name="Style 35 5 2" xfId="1323" xr:uid="{D71B29B5-FD20-4A40-9392-9CC9F6BB4ACC}"/>
    <cellStyle name="Style 35 5 2 2" xfId="13277" xr:uid="{01A397EA-D0DA-43E8-984E-FEB9928DED76}"/>
    <cellStyle name="Style 35 5 2 2 2" xfId="24125" xr:uid="{6F02BD4E-A109-4B5D-8C39-C9274B5E373A}"/>
    <cellStyle name="Style 35 5 2 2 3" xfId="33626" xr:uid="{6C977FD8-CDFC-4A4A-81CF-6277BB3BFDE4}"/>
    <cellStyle name="Style 35 5 3" xfId="1324" xr:uid="{9764E190-C739-4679-9021-79448634FC6C}"/>
    <cellStyle name="Style 35 5 3 2" xfId="13278" xr:uid="{37D6DDCD-9842-4D54-8FE2-DC9211DB81E1}"/>
    <cellStyle name="Style 35 5 3 2 2" xfId="24126" xr:uid="{78C82058-B0A0-40C6-A324-7E9D883E597F}"/>
    <cellStyle name="Style 35 5 3 2 3" xfId="33627" xr:uid="{CF76A967-1D1A-44D1-8150-F7C86ED16E52}"/>
    <cellStyle name="Style 35 5 4" xfId="13279" xr:uid="{A161D6B2-722C-4E4E-9916-76E16486D8C9}"/>
    <cellStyle name="Style 35 5 4 2" xfId="24127" xr:uid="{C4A3288F-19F0-4332-98C2-A40EFF143D9A}"/>
    <cellStyle name="Style 35 5 4 3" xfId="33625" xr:uid="{5BE0705F-254E-430C-A747-21881A41B272}"/>
    <cellStyle name="Style 35 6" xfId="1325" xr:uid="{D23C72D4-3A2E-4C47-A031-5FA465B3882D}"/>
    <cellStyle name="Style 35 6 2" xfId="1326" xr:uid="{F8D274AD-4974-4804-8116-4E36D16B3C43}"/>
    <cellStyle name="Style 35 6 2 2" xfId="13280" xr:uid="{CD82593D-8664-4774-A5F0-2982BA84EC01}"/>
    <cellStyle name="Style 35 6 2 2 2" xfId="24128" xr:uid="{6623E816-BA87-4914-A660-6293A6E34C8C}"/>
    <cellStyle name="Style 35 6 2 2 3" xfId="33629" xr:uid="{E89D0450-B8DD-4511-A872-816FC455D79B}"/>
    <cellStyle name="Style 35 6 3" xfId="1327" xr:uid="{5F5FBAA1-1B96-468C-9883-DE4CFF8DEC35}"/>
    <cellStyle name="Style 35 6 3 2" xfId="13281" xr:uid="{EF02BD33-71D3-4A7D-9739-6BD76AE1F829}"/>
    <cellStyle name="Style 35 6 3 2 2" xfId="24129" xr:uid="{E067EDE2-D7EF-40E9-93C9-B0E97E2B5FE3}"/>
    <cellStyle name="Style 35 6 3 2 3" xfId="33630" xr:uid="{35106065-A3D0-4BA0-8E3D-E159B963A64F}"/>
    <cellStyle name="Style 35 6 4" xfId="13282" xr:uid="{DC6E85D9-07D9-45FE-9E54-9738B7B17A91}"/>
    <cellStyle name="Style 35 6 4 2" xfId="24130" xr:uid="{D2755718-CEB1-4C1C-90A9-A122B6EB8D75}"/>
    <cellStyle name="Style 35 6 4 3" xfId="33628" xr:uid="{65C99A5C-6E6E-4C09-8A83-2391898A3D24}"/>
    <cellStyle name="Style 35 7" xfId="8274" xr:uid="{81B1BDED-2CCC-418F-9485-5E397C214211}"/>
    <cellStyle name="Style 35 7 2" xfId="13283" xr:uid="{99C56ABB-5B6C-4390-A19C-3F5A126B3413}"/>
    <cellStyle name="Style 35 7 2 2" xfId="24131" xr:uid="{DBEFA30F-BACB-4789-9FB2-FD4800B05D34}"/>
    <cellStyle name="Style 35 7 2 3" xfId="33632" xr:uid="{5581C7DB-5726-48CE-BA1B-FB6F13A1DFA3}"/>
    <cellStyle name="Style 35 7 3" xfId="13284" xr:uid="{474F9B6D-5B62-4AF1-BFAB-C55B6E8F6F5A}"/>
    <cellStyle name="Style 35 7 3 2" xfId="24132" xr:uid="{B4CECAC6-1B8C-4797-9916-A2D767075BCB}"/>
    <cellStyle name="Style 35 7 3 3" xfId="33631" xr:uid="{7B3ED604-A591-4447-91BE-02851EBD7A87}"/>
    <cellStyle name="Style 35 8" xfId="13285" xr:uid="{0823AD1F-CA35-4B50-9AF3-F4832B10F194}"/>
    <cellStyle name="Style 35 8 2" xfId="24133" xr:uid="{43BDC697-35A0-43EF-A9DB-D93ED690AF2A}"/>
    <cellStyle name="Style 35 8 3" xfId="33615" xr:uid="{16A145A9-F59D-4430-A51A-615CBD8BD905}"/>
    <cellStyle name="Style 36" xfId="176" xr:uid="{75350720-5C33-4948-B85C-088E512A62EF}"/>
    <cellStyle name="Style 36 2" xfId="1328" xr:uid="{4A9D64AF-86DF-4844-B671-23A2CDF9C173}"/>
    <cellStyle name="Style 36 2 2" xfId="1329" xr:uid="{0F13232E-21A3-4147-AF18-BA52F766CEDC}"/>
    <cellStyle name="Style 36 2 2 2" xfId="13286" xr:uid="{C36B1842-C1F6-4959-90B7-2A418D4EA802}"/>
    <cellStyle name="Style 36 2 2 2 2" xfId="24134" xr:uid="{D086C093-9AD0-4139-BBD7-DFD89A683BCC}"/>
    <cellStyle name="Style 36 2 2 2 3" xfId="33635" xr:uid="{453672B0-4627-43A9-8562-AD4F328A0098}"/>
    <cellStyle name="Style 36 2 3" xfId="1330" xr:uid="{3FCED64E-11B5-43E2-875C-289F2A20E5AF}"/>
    <cellStyle name="Style 36 2 3 2" xfId="13287" xr:uid="{23A52D53-ADA2-4BEC-AFCE-14F5358F0110}"/>
    <cellStyle name="Style 36 2 3 2 2" xfId="24135" xr:uid="{F06BD50A-C684-404B-89DD-8402ED806811}"/>
    <cellStyle name="Style 36 2 3 2 3" xfId="33636" xr:uid="{F8E4DA87-51E4-4B90-8AE2-E5D6E0313A47}"/>
    <cellStyle name="Style 36 2 4" xfId="13288" xr:uid="{5AEBD450-28E3-4F9E-8CFB-0DE7764781CE}"/>
    <cellStyle name="Style 36 2 4 2" xfId="24136" xr:uid="{8B02D39B-C88E-4415-923D-80B7498454C2}"/>
    <cellStyle name="Style 36 2 4 3" xfId="33634" xr:uid="{5EACF391-A7FE-41C6-BCAB-735944AB27B9}"/>
    <cellStyle name="Style 36 3" xfId="1331" xr:uid="{C8C73CC7-1E84-4C43-B74E-48EEC5A284F8}"/>
    <cellStyle name="Style 36 3 2" xfId="1332" xr:uid="{C4583CDE-5066-4E00-BB80-99F81A182238}"/>
    <cellStyle name="Style 36 3 2 2" xfId="13289" xr:uid="{6DC75F63-37FE-45BA-A653-161C88A69ACD}"/>
    <cellStyle name="Style 36 3 2 2 2" xfId="24137" xr:uid="{CAA64178-BF8A-49D2-A14D-BB1FB6ABAF77}"/>
    <cellStyle name="Style 36 3 2 2 3" xfId="33638" xr:uid="{69F3C489-B0A6-4353-8A62-010462C4F22C}"/>
    <cellStyle name="Style 36 3 3" xfId="1333" xr:uid="{07395B4C-BA64-4C89-96C3-24469B2EEE9D}"/>
    <cellStyle name="Style 36 3 3 2" xfId="13290" xr:uid="{17DF5525-768E-40F1-9303-AE19833EFEDD}"/>
    <cellStyle name="Style 36 3 3 2 2" xfId="24138" xr:uid="{A7B4CACB-D31D-45DA-B15D-DAAC49EEE94D}"/>
    <cellStyle name="Style 36 3 3 2 3" xfId="33639" xr:uid="{261C04C0-984B-4A11-8E51-C65197751EBB}"/>
    <cellStyle name="Style 36 3 4" xfId="13291" xr:uid="{7AA0C148-A9A6-42C7-A22C-4515BA16C55C}"/>
    <cellStyle name="Style 36 3 4 2" xfId="24139" xr:uid="{3B273717-37EB-4DEE-AF13-C9A06F7E595F}"/>
    <cellStyle name="Style 36 3 4 3" xfId="33637" xr:uid="{215BCFC2-6104-4FC5-874C-7FF2C8923159}"/>
    <cellStyle name="Style 36 4" xfId="1334" xr:uid="{FA32F2DC-3C0F-4B94-A63D-F607BABE640A}"/>
    <cellStyle name="Style 36 4 2" xfId="1335" xr:uid="{7AAD724D-2854-4C0E-A4DC-C23396BD1EB2}"/>
    <cellStyle name="Style 36 4 2 2" xfId="13292" xr:uid="{A3246EAB-7E10-4E61-8399-220EE0622000}"/>
    <cellStyle name="Style 36 4 2 2 2" xfId="24140" xr:uid="{F280870A-B1D1-4893-A578-18ECB46F6D82}"/>
    <cellStyle name="Style 36 4 2 2 3" xfId="33641" xr:uid="{DDF2B01D-C073-4CC3-BA01-9CC59D3BACB9}"/>
    <cellStyle name="Style 36 4 3" xfId="1336" xr:uid="{B9A2CBB7-2425-4088-9E69-8B66082EAEFC}"/>
    <cellStyle name="Style 36 4 3 2" xfId="13293" xr:uid="{D2B33152-0A52-4A45-A637-A8AE1CF998DA}"/>
    <cellStyle name="Style 36 4 3 2 2" xfId="24141" xr:uid="{8E24A65A-8566-426A-9AF9-7B2D35F02A44}"/>
    <cellStyle name="Style 36 4 3 2 3" xfId="33642" xr:uid="{3DECEC03-875D-4BE4-A82F-3EC59D6FF5A9}"/>
    <cellStyle name="Style 36 4 4" xfId="13294" xr:uid="{BE6C99DA-23B4-4E10-A484-85BABB76F3AF}"/>
    <cellStyle name="Style 36 4 4 2" xfId="24142" xr:uid="{5C348A80-DC26-48EA-8C25-F97BE54B4A94}"/>
    <cellStyle name="Style 36 4 4 3" xfId="33640" xr:uid="{A0121D72-1656-4944-A3FB-021BA2E2B3F2}"/>
    <cellStyle name="Style 36 5" xfId="1337" xr:uid="{0843A160-F7CC-44DA-A29B-AB650E8F92C8}"/>
    <cellStyle name="Style 36 5 2" xfId="1338" xr:uid="{198AFC45-926A-45E0-981D-06890A558AA4}"/>
    <cellStyle name="Style 36 5 2 2" xfId="13295" xr:uid="{E490DDEB-1EC9-4078-BC35-4FAE9A964A90}"/>
    <cellStyle name="Style 36 5 2 2 2" xfId="24143" xr:uid="{A7A03ADD-780F-437C-8A81-B40B663124E4}"/>
    <cellStyle name="Style 36 5 2 2 3" xfId="33644" xr:uid="{55095F39-3844-4177-B097-D4C6CC0CC1B7}"/>
    <cellStyle name="Style 36 5 3" xfId="1339" xr:uid="{CF22898C-34C4-4F3A-82F6-26D28CBE929F}"/>
    <cellStyle name="Style 36 5 3 2" xfId="13296" xr:uid="{157F5ADB-FF54-46C7-A507-89A4A09C586F}"/>
    <cellStyle name="Style 36 5 3 2 2" xfId="24144" xr:uid="{EFC97054-3E97-4EB6-AD63-75FA5F15FA94}"/>
    <cellStyle name="Style 36 5 3 2 3" xfId="33645" xr:uid="{26A30253-D9CA-449E-8E48-0D21DEBD770A}"/>
    <cellStyle name="Style 36 5 4" xfId="13297" xr:uid="{500D7DF7-DCEB-4A08-B58B-C162D8D49F54}"/>
    <cellStyle name="Style 36 5 4 2" xfId="24145" xr:uid="{7A8F1D00-FD83-4B20-A102-73CC2C7EF4F8}"/>
    <cellStyle name="Style 36 5 4 3" xfId="33643" xr:uid="{021F7573-6BE1-48D2-ADC0-AB4132E28EF9}"/>
    <cellStyle name="Style 36 6" xfId="1340" xr:uid="{87598933-E8C8-4D3F-A847-9FF04A6595F7}"/>
    <cellStyle name="Style 36 6 2" xfId="1341" xr:uid="{D7C83E32-0BEB-4CAA-9D31-5F73B4B91704}"/>
    <cellStyle name="Style 36 6 2 2" xfId="13298" xr:uid="{B7E9A835-4B5B-42C7-B0E4-3A4CA0B11F8C}"/>
    <cellStyle name="Style 36 6 2 2 2" xfId="24146" xr:uid="{8FA43C66-340D-4CEB-883D-B8629BB937E7}"/>
    <cellStyle name="Style 36 6 2 2 3" xfId="33647" xr:uid="{8B14D86E-766B-44DD-9F84-3722CC147234}"/>
    <cellStyle name="Style 36 6 3" xfId="1342" xr:uid="{4CADCA59-35EA-4DA0-A2A8-CDF42FABF60C}"/>
    <cellStyle name="Style 36 6 3 2" xfId="13299" xr:uid="{28372290-8FF1-436C-A41A-65A49EE78B4C}"/>
    <cellStyle name="Style 36 6 3 2 2" xfId="24147" xr:uid="{F6B0B74F-AE06-436A-BB4E-A5EB9019C08D}"/>
    <cellStyle name="Style 36 6 3 2 3" xfId="33648" xr:uid="{3C91ABBF-D589-43B7-BB07-236A754A3544}"/>
    <cellStyle name="Style 36 6 4" xfId="13300" xr:uid="{D7385F3F-3B30-46B0-98EF-CBBBDF89C5B2}"/>
    <cellStyle name="Style 36 6 4 2" xfId="24148" xr:uid="{4882FE9A-6600-4F5C-A0C9-644E9BA3E057}"/>
    <cellStyle name="Style 36 6 4 3" xfId="33646" xr:uid="{2820E4B9-3B51-4D1B-AB88-3508B4A0A8A1}"/>
    <cellStyle name="Style 36 7" xfId="8275" xr:uid="{E6826C7A-2055-4208-B15E-C43FFCB6B6EC}"/>
    <cellStyle name="Style 36 7 2" xfId="13301" xr:uid="{B9C91D7D-050D-4F52-8A7A-669C3E4CB6A3}"/>
    <cellStyle name="Style 36 7 2 2" xfId="24149" xr:uid="{FB8E85F0-DD60-422C-A24E-B0CB382AE148}"/>
    <cellStyle name="Style 36 7 2 3" xfId="33650" xr:uid="{B17D6508-6DC0-45E7-A0A3-FBB290477A3C}"/>
    <cellStyle name="Style 36 7 3" xfId="13302" xr:uid="{1D0D682A-0EBC-44A9-BD54-C4C799E45586}"/>
    <cellStyle name="Style 36 7 3 2" xfId="24150" xr:uid="{5E4A6411-7E05-470F-A1CA-B47650BB28B7}"/>
    <cellStyle name="Style 36 7 3 3" xfId="33649" xr:uid="{1495884E-1B56-42B3-8F87-A26058D3751C}"/>
    <cellStyle name="Style 36 8" xfId="13303" xr:uid="{A503E20D-8560-48C8-8821-FA3457CEE637}"/>
    <cellStyle name="Style 36 8 2" xfId="24151" xr:uid="{E310BEE2-51E7-4894-8DBE-4D0093CCE69F}"/>
    <cellStyle name="Style 36 8 3" xfId="33633" xr:uid="{834D551B-B207-454E-9446-995393F125D8}"/>
    <cellStyle name="Style 37" xfId="8276" xr:uid="{B3E5317E-6EC2-4756-AC96-580ACE0679B2}"/>
    <cellStyle name="Style 37 2" xfId="13304" xr:uid="{78F8E618-E216-4B56-9024-E413A13F8E64}"/>
    <cellStyle name="Style 37 2 2" xfId="24152" xr:uid="{3CD3DB42-9A8F-4454-811A-46159C41EADB}"/>
    <cellStyle name="Style 37 2 3" xfId="33651" xr:uid="{B5B0EB0B-ECEB-411B-B0EB-ADD30B0865FD}"/>
    <cellStyle name="Style 38" xfId="8277" xr:uid="{AD7F7EAD-6BBE-49F1-8AFA-75D9E9DE5CEB}"/>
    <cellStyle name="Style 38 2" xfId="13305" xr:uid="{BCE2DF25-46CD-4FAD-9774-5B9E25EA44C4}"/>
    <cellStyle name="Style 38 2 2" xfId="24153" xr:uid="{12626561-24FE-49D4-B7E2-2627E9D2CC13}"/>
    <cellStyle name="Style 38 2 3" xfId="33652" xr:uid="{12B3638C-62FD-4C26-81D8-0D1960A3A726}"/>
    <cellStyle name="Style 39" xfId="177" xr:uid="{330B584B-C44C-4B91-91AB-B85EE670F429}"/>
    <cellStyle name="Style 39 2" xfId="1343" xr:uid="{1E3A54D2-D303-4B51-8ED1-366E9022B628}"/>
    <cellStyle name="Style 39 2 2" xfId="1344" xr:uid="{DAF3A9E0-FE22-4DA1-895E-D5ECF2146440}"/>
    <cellStyle name="Style 39 2 2 2" xfId="13306" xr:uid="{830DA661-CB54-4DFE-8B66-2E54D24C9EE1}"/>
    <cellStyle name="Style 39 2 2 2 2" xfId="24154" xr:uid="{A72C3846-3888-4F7F-9A96-2F099077ACE2}"/>
    <cellStyle name="Style 39 2 2 2 3" xfId="33655" xr:uid="{4FA24A75-A760-4A63-860C-D4FB30F5EB93}"/>
    <cellStyle name="Style 39 2 3" xfId="1345" xr:uid="{317DDE58-AD22-410A-B46C-68FA2767DB99}"/>
    <cellStyle name="Style 39 2 3 2" xfId="13307" xr:uid="{4246ACB2-931D-4484-9F2E-ED3AD4C23158}"/>
    <cellStyle name="Style 39 2 3 2 2" xfId="24155" xr:uid="{0EB274D7-6EAF-41C5-8E1A-2F5F8CA5F2EB}"/>
    <cellStyle name="Style 39 2 3 2 3" xfId="33656" xr:uid="{74AE7352-2383-43BB-A411-50C6964332B4}"/>
    <cellStyle name="Style 39 2 4" xfId="13308" xr:uid="{44BAAA51-0152-4A72-8267-0C6B64E228F6}"/>
    <cellStyle name="Style 39 2 4 2" xfId="24156" xr:uid="{EAD88155-7469-491D-BA12-A6D369595C15}"/>
    <cellStyle name="Style 39 2 4 3" xfId="33654" xr:uid="{26344EE2-133B-4EF9-8A42-122B2CD37073}"/>
    <cellStyle name="Style 39 3" xfId="1346" xr:uid="{216AF85D-2A1D-4BCB-98A1-EB02B23D0AB9}"/>
    <cellStyle name="Style 39 3 2" xfId="1347" xr:uid="{A6BD40D2-3AA6-4B87-87C8-399FA072B907}"/>
    <cellStyle name="Style 39 3 2 2" xfId="13309" xr:uid="{EE2523FB-676D-4738-9A78-63C43777AAD8}"/>
    <cellStyle name="Style 39 3 2 2 2" xfId="24157" xr:uid="{1790E005-7B21-4864-B9DA-BB66533D4506}"/>
    <cellStyle name="Style 39 3 2 2 3" xfId="33658" xr:uid="{916CAB50-4AE0-41FF-BAAE-BA6A0C500673}"/>
    <cellStyle name="Style 39 3 3" xfId="1348" xr:uid="{365792A9-D827-4F1E-B360-204B1021D151}"/>
    <cellStyle name="Style 39 3 3 2" xfId="13310" xr:uid="{EB121292-3F68-4854-ADB3-1BCCBB6CFC8D}"/>
    <cellStyle name="Style 39 3 3 2 2" xfId="24158" xr:uid="{C64003A0-3817-4AF1-B956-680F6F0E0DF7}"/>
    <cellStyle name="Style 39 3 3 2 3" xfId="33659" xr:uid="{A9639B9D-000B-4C91-845A-3392DEB8091B}"/>
    <cellStyle name="Style 39 3 4" xfId="13311" xr:uid="{1912B5CC-1ECD-45C6-8C29-58DF65D30437}"/>
    <cellStyle name="Style 39 3 4 2" xfId="24159" xr:uid="{9808B0C7-E606-4640-B36E-1B8C95FB21BE}"/>
    <cellStyle name="Style 39 3 4 3" xfId="33657" xr:uid="{E63B500A-4B67-49B0-ABDE-4F27B4667593}"/>
    <cellStyle name="Style 39 4" xfId="1349" xr:uid="{8A894E06-D4F0-4DE0-9BF1-D0FD631440F7}"/>
    <cellStyle name="Style 39 4 2" xfId="1350" xr:uid="{2DB1CF11-9582-4142-8615-7C5200948150}"/>
    <cellStyle name="Style 39 4 2 2" xfId="13312" xr:uid="{26883B90-835A-4302-BF8B-78A56A6BA5A2}"/>
    <cellStyle name="Style 39 4 2 2 2" xfId="24160" xr:uid="{45753423-E84D-44CC-9265-97BBED0A6D4B}"/>
    <cellStyle name="Style 39 4 2 2 3" xfId="33661" xr:uid="{0715B656-78DE-4587-8BB3-49E537DE48DD}"/>
    <cellStyle name="Style 39 4 3" xfId="1351" xr:uid="{125FF036-5C19-4B01-9650-8B2086570557}"/>
    <cellStyle name="Style 39 4 3 2" xfId="13313" xr:uid="{1925CFB3-B6F7-483D-A449-1E0291090C64}"/>
    <cellStyle name="Style 39 4 3 2 2" xfId="24161" xr:uid="{489B1496-5D04-4E25-B83A-942697ABF41C}"/>
    <cellStyle name="Style 39 4 3 2 3" xfId="33662" xr:uid="{01530466-5014-4A7D-850C-B2313EC4AE77}"/>
    <cellStyle name="Style 39 4 4" xfId="13314" xr:uid="{BB11EF02-2601-4782-9147-92AA2FB9D818}"/>
    <cellStyle name="Style 39 4 4 2" xfId="24162" xr:uid="{99E8752C-0249-40AB-A41F-E5C526AAEACB}"/>
    <cellStyle name="Style 39 4 4 3" xfId="33660" xr:uid="{813E1DDD-12CB-46D7-85D0-4C794A655B2F}"/>
    <cellStyle name="Style 39 5" xfId="1352" xr:uid="{0708C18C-126E-4F45-A89A-0D4A6CE743ED}"/>
    <cellStyle name="Style 39 5 2" xfId="1353" xr:uid="{4F6955CF-6E3A-4E57-AAAE-9585F097148F}"/>
    <cellStyle name="Style 39 5 2 2" xfId="13315" xr:uid="{8161A467-7CBC-4D8A-AFF1-391868A8C4C6}"/>
    <cellStyle name="Style 39 5 2 2 2" xfId="24163" xr:uid="{E493C2A1-C188-4B3E-BCE1-654954EF3D70}"/>
    <cellStyle name="Style 39 5 2 2 3" xfId="33664" xr:uid="{6B76BF5E-6D9B-478E-8984-4E142157D5A1}"/>
    <cellStyle name="Style 39 5 3" xfId="1354" xr:uid="{9C0F54C6-136F-4C62-BE72-967CC8E451EF}"/>
    <cellStyle name="Style 39 5 3 2" xfId="13316" xr:uid="{3B8EC17B-7724-4D96-837D-AC022C23218C}"/>
    <cellStyle name="Style 39 5 3 2 2" xfId="24164" xr:uid="{5A3A81F1-03A4-4906-B1C5-4EC492BCB0B9}"/>
    <cellStyle name="Style 39 5 3 2 3" xfId="33665" xr:uid="{0ED77271-BBB7-48A0-B569-2894FD2327D7}"/>
    <cellStyle name="Style 39 5 4" xfId="13317" xr:uid="{C9176801-FDF9-4527-B228-7BD82CF57A26}"/>
    <cellStyle name="Style 39 5 4 2" xfId="24165" xr:uid="{0B9F46F4-7614-4132-8611-CF0D0F2CC15E}"/>
    <cellStyle name="Style 39 5 4 3" xfId="33663" xr:uid="{3E56903B-0A96-4CE4-9CAC-08BF047CB2A0}"/>
    <cellStyle name="Style 39 6" xfId="1355" xr:uid="{9446634F-1419-490D-B830-5BEC238EAC2A}"/>
    <cellStyle name="Style 39 6 2" xfId="1356" xr:uid="{D5EF30E5-C103-4050-A683-3D419EEF5263}"/>
    <cellStyle name="Style 39 6 2 2" xfId="13318" xr:uid="{57125705-D282-4C4C-A1C3-C704599B2795}"/>
    <cellStyle name="Style 39 6 2 2 2" xfId="24166" xr:uid="{C9FC0921-AEA7-46DF-B553-3F25B6A2D3F7}"/>
    <cellStyle name="Style 39 6 2 2 3" xfId="33667" xr:uid="{A2AA3ABB-35FB-4DFE-BE6B-69DFBB3A1A4A}"/>
    <cellStyle name="Style 39 6 3" xfId="1357" xr:uid="{642C5CD8-E104-446C-BC79-A17A98D3A6A8}"/>
    <cellStyle name="Style 39 6 3 2" xfId="13319" xr:uid="{38C6A722-47FB-4ABB-BEC9-29DCAA91DCE3}"/>
    <cellStyle name="Style 39 6 3 2 2" xfId="24167" xr:uid="{A697B10A-C025-4CB2-99A9-05021B95C7EB}"/>
    <cellStyle name="Style 39 6 3 2 3" xfId="33668" xr:uid="{3502CF53-56AF-4D60-AD89-9ED9E4BC4BA3}"/>
    <cellStyle name="Style 39 6 4" xfId="13320" xr:uid="{CCBDA50C-431D-415E-A753-598AF0444F7D}"/>
    <cellStyle name="Style 39 6 4 2" xfId="24168" xr:uid="{22446AE0-56C8-4F74-9728-1E5A4E9B2509}"/>
    <cellStyle name="Style 39 6 4 3" xfId="33666" xr:uid="{5AF622EF-741F-41CF-8A2C-F7F6018019EC}"/>
    <cellStyle name="Style 39 7" xfId="13321" xr:uid="{4BB14B92-A8AF-4AB3-AAA0-0B5A8F5BF215}"/>
    <cellStyle name="Style 39 7 2" xfId="24169" xr:uid="{4988CB0E-CDC3-4FD7-B8DE-3735F0DA599E}"/>
    <cellStyle name="Style 39 7 3" xfId="33653" xr:uid="{927E63F9-4450-424C-B519-D66910E19FA9}"/>
    <cellStyle name="Style 44" xfId="13322" xr:uid="{1BFF26F8-6A10-44F9-B451-4AB86D81B13B}"/>
    <cellStyle name="Style 44 2" xfId="24170" xr:uid="{A1169715-43B3-4007-8E81-116A4D4B2E33}"/>
    <cellStyle name="Style 44 3" xfId="33669" xr:uid="{D6D8521A-3B7E-47AF-A6BB-279C2ED6B52E}"/>
    <cellStyle name="Style 46" xfId="13323" xr:uid="{BC496DE7-DE5D-4052-AFDD-3B98DAC932DC}"/>
    <cellStyle name="Style 46 2" xfId="24171" xr:uid="{7DBA91AB-657D-45E1-8F2A-478F3B4E693E}"/>
    <cellStyle name="Style 46 3" xfId="33670" xr:uid="{E2C73AB9-D000-4D01-90CF-755F5FFE6D96}"/>
    <cellStyle name="Style 47" xfId="13324" xr:uid="{723CDC45-6B6F-4982-B53A-45B47CF143BE}"/>
    <cellStyle name="Style 47 2" xfId="24172" xr:uid="{795CC224-82A6-4A27-B081-463E9D8CF233}"/>
    <cellStyle name="Style 47 3" xfId="33671" xr:uid="{B3CD0CD6-528D-4264-A8F9-1566A9F23D4E}"/>
    <cellStyle name="Subtitle" xfId="2228" xr:uid="{DDB8CAC1-C9E9-4780-952C-E80CC1F1E35A}"/>
    <cellStyle name="Subtitle 2" xfId="13325" xr:uid="{2B6ECA27-89A1-4E6D-9100-6D1D80F2707D}"/>
    <cellStyle name="Subtitle 2 2" xfId="24173" xr:uid="{4B497808-35D8-4DB0-8E45-8F0E72DC56A7}"/>
    <cellStyle name="Subtitle 2 3" xfId="33672" xr:uid="{D7DA64B1-36DE-49AB-999A-CD9F5E880A69}"/>
    <cellStyle name="Superscript" xfId="2229" xr:uid="{DBC03DAD-27FE-4245-9DDC-10D19E18C1A3}"/>
    <cellStyle name="Superscript 2" xfId="13326" xr:uid="{8ED9C629-D19C-4378-9B89-380FD9F34330}"/>
    <cellStyle name="Superscript 2 2" xfId="24174" xr:uid="{DA75CC50-8737-4BF9-903A-F54DE8B9A12F}"/>
    <cellStyle name="Superscript 2 3" xfId="33673" xr:uid="{8ADE7B54-C72A-4E16-8E69-06807C79E531}"/>
    <cellStyle name="Superscript- regular" xfId="2230" xr:uid="{148583C5-494F-4EE7-8ED0-498E827EDF09}"/>
    <cellStyle name="Superscript- regular 2" xfId="13327" xr:uid="{E25F8E80-7444-44A4-AEB1-24949FEB2DD1}"/>
    <cellStyle name="Superscript- regular 2 2" xfId="24175" xr:uid="{D5E67BC0-B494-4C2E-BE80-CCD166ADA274}"/>
    <cellStyle name="Superscript- regular 2 3" xfId="33674" xr:uid="{991C5E4C-C07A-4C30-BCAF-D7DB2EEC27A3}"/>
    <cellStyle name="Superscript_1-1A-Regular" xfId="2231" xr:uid="{FD211355-AD4C-4D8B-A438-A389EA3ADA05}"/>
    <cellStyle name="Table Data" xfId="2232" xr:uid="{B30E3EAB-C927-4CBE-9E73-13FA932E0A7D}"/>
    <cellStyle name="Table Data 2" xfId="13328" xr:uid="{DA7D94AB-7F23-42D6-B5DB-505B9C368D8C}"/>
    <cellStyle name="Table Data 2 2" xfId="24176" xr:uid="{929CEA95-3FB7-4425-8C43-8FB3036642AA}"/>
    <cellStyle name="Table Data 2 3" xfId="33675" xr:uid="{79FB675D-F8E6-4B5F-9B5D-A2C97FE7662D}"/>
    <cellStyle name="Table Head Top" xfId="2233" xr:uid="{7F810F0C-5E44-43AC-9E6F-87931AE250C8}"/>
    <cellStyle name="Table Head Top 2" xfId="13329" xr:uid="{6E31DEBC-B900-4EC9-8CF6-1AAC3D3C384B}"/>
    <cellStyle name="Table Head Top 2 2" xfId="24177" xr:uid="{846D9A8F-8865-488C-B397-349808140814}"/>
    <cellStyle name="Table Head Top 2 3" xfId="33676" xr:uid="{6D109BF7-424D-43D6-9C51-EFF2F7DD2AC3}"/>
    <cellStyle name="Table Hed Side" xfId="2234" xr:uid="{FF55346D-7B54-47B9-8B0C-8906876E296E}"/>
    <cellStyle name="Table Hed Side 2" xfId="13330" xr:uid="{11DBE172-90BF-4549-85C3-ED093FA2E387}"/>
    <cellStyle name="Table Hed Side 2 2" xfId="24178" xr:uid="{FA6F4F9D-338D-4F42-8E6A-063C3EC20018}"/>
    <cellStyle name="Table Hed Side 2 3" xfId="33677" xr:uid="{EA30771D-B099-4078-9787-C1C26ADEC8C9}"/>
    <cellStyle name="Table title" xfId="60" xr:uid="{0E059088-E8FA-448E-A6E9-D1598998CF44}"/>
    <cellStyle name="Table Title 2" xfId="13331" xr:uid="{F92F6453-8CDA-4A65-9CFC-003A46B7EC72}"/>
    <cellStyle name="Table Title 2 2" xfId="24179" xr:uid="{AEB05221-220F-4F44-A42C-2BB44E47A0F0}"/>
    <cellStyle name="Table Title 2 3" xfId="33678" xr:uid="{74B330B9-7994-452C-A71B-50E69074D8CA}"/>
    <cellStyle name="Table Title 3" xfId="2235" xr:uid="{AC7D88CE-E134-4FD9-9F3C-76048689811E}"/>
    <cellStyle name="Title" xfId="3" builtinId="15" customBuiltin="1"/>
    <cellStyle name="Title 10" xfId="1358" xr:uid="{53C02336-04AF-4FDB-A141-1EB5A6EA11B9}"/>
    <cellStyle name="Title 10 2" xfId="13332" xr:uid="{551167D4-D613-4B1E-9952-C9280161C3FA}"/>
    <cellStyle name="Title 10 2 2" xfId="24180" xr:uid="{5E469C53-93DB-4A1D-B331-3A72050C3E0F}"/>
    <cellStyle name="Title 10 2 3" xfId="33679" xr:uid="{718E65FB-5276-4372-85D1-06E613EBEAF6}"/>
    <cellStyle name="Title 11" xfId="1359" xr:uid="{2701E8DE-EA26-4628-A51E-7D217BF26A6B}"/>
    <cellStyle name="Title 11 2" xfId="13333" xr:uid="{D2663042-3406-469F-87D0-2A2AAC23F385}"/>
    <cellStyle name="Title 11 2 2" xfId="24181" xr:uid="{3D9EA70F-45FA-40A8-90DD-52AC9184C616}"/>
    <cellStyle name="Title 11 2 3" xfId="33680" xr:uid="{CE263A78-18E2-412A-A5A3-6D47758AB649}"/>
    <cellStyle name="Title 12" xfId="1360" xr:uid="{0165203E-7DC3-4297-960B-983562408511}"/>
    <cellStyle name="Title 12 2" xfId="13334" xr:uid="{96EB1D58-58C7-46F7-86BD-15F333A255D9}"/>
    <cellStyle name="Title 12 2 2" xfId="24182" xr:uid="{0BB4772B-00D1-4F79-B5AD-5D3CBE5D5766}"/>
    <cellStyle name="Title 12 2 3" xfId="33681" xr:uid="{5BD578B4-39F5-4997-8E8E-83DDB80D972C}"/>
    <cellStyle name="Title 13" xfId="1361" xr:uid="{E96AA4E7-10BF-4B30-B5EC-BA25929CC770}"/>
    <cellStyle name="Title 13 2" xfId="13335" xr:uid="{B676713D-A0C5-4593-B16C-FCB5262664AA}"/>
    <cellStyle name="Title 13 2 2" xfId="24183" xr:uid="{D4FBC9E8-5E07-476B-B304-FF0F5A4038E7}"/>
    <cellStyle name="Title 13 2 3" xfId="33682" xr:uid="{01C3DA7A-D553-4C2E-A524-D0AE05A1F50B}"/>
    <cellStyle name="Title 14" xfId="1362" xr:uid="{DF9C2FFD-534C-4D28-AD19-4DF8772783A8}"/>
    <cellStyle name="Title 14 2" xfId="13336" xr:uid="{1230744F-6A7C-4BFE-8833-17F441BFC9B5}"/>
    <cellStyle name="Title 14 2 2" xfId="24184" xr:uid="{DAD2B6FB-CEC1-4D1D-98C3-BDD460C2C5C1}"/>
    <cellStyle name="Title 14 2 3" xfId="33683" xr:uid="{587BC57C-C99D-468F-83BC-607CF8B562AF}"/>
    <cellStyle name="Title 15" xfId="1363" xr:uid="{6F8E176F-AA9B-4AAB-B4D7-334D9B4EB7B4}"/>
    <cellStyle name="Title 15 2" xfId="13337" xr:uid="{A8571FC7-A477-46A6-BD05-335B4261E0B6}"/>
    <cellStyle name="Title 15 2 2" xfId="24185" xr:uid="{5B73020D-CC76-4884-BB2D-16387FADA6F8}"/>
    <cellStyle name="Title 15 2 3" xfId="33684" xr:uid="{EFF79A15-71B1-4033-A639-BC210E25D3E5}"/>
    <cellStyle name="Title 16" xfId="1364" xr:uid="{A10027A5-94C5-4570-829D-D335D98EC3EA}"/>
    <cellStyle name="Title 16 2" xfId="13338" xr:uid="{35C69DCA-6519-46EE-B450-1486D4270126}"/>
    <cellStyle name="Title 16 2 2" xfId="24186" xr:uid="{1B6348FF-10FB-466D-A974-1C7FF4C5867E}"/>
    <cellStyle name="Title 16 2 3" xfId="33685" xr:uid="{280E554A-AF24-4726-A028-F76D6444CE70}"/>
    <cellStyle name="Title 17" xfId="2236" xr:uid="{E561CCE2-96FF-44D6-933A-E6E67B223BD9}"/>
    <cellStyle name="Title 17 2" xfId="13339" xr:uid="{8BE08918-03B9-44BE-ADA8-6D7E3550F49C}"/>
    <cellStyle name="Title 17 2 2" xfId="24187" xr:uid="{FD100069-34FA-4600-A13D-2BD75E517604}"/>
    <cellStyle name="Title 17 2 3" xfId="33686" xr:uid="{93E63DFE-1430-45F3-BF2A-F38AE731684B}"/>
    <cellStyle name="Title 18" xfId="2237" xr:uid="{4DAEBD5D-FE2E-4D00-AFCC-E01437187A83}"/>
    <cellStyle name="Title 18 2" xfId="13340" xr:uid="{0D093159-9675-4DB9-B517-6F921594F3BD}"/>
    <cellStyle name="Title 18 2 2" xfId="24188" xr:uid="{0A92AD6E-0596-4ADD-A99D-73BBF6D42065}"/>
    <cellStyle name="Title 18 2 3" xfId="33687" xr:uid="{3298725B-1825-47C0-9A2A-D51B730A90DB}"/>
    <cellStyle name="Title 19" xfId="2238" xr:uid="{4A8069AD-B8BD-4524-BEF5-D4862E28244E}"/>
    <cellStyle name="Title 19 2" xfId="13341" xr:uid="{BFC80231-A2E3-4015-BE81-E34D1B73497D}"/>
    <cellStyle name="Title 19 2 2" xfId="24189" xr:uid="{FB59AF61-3685-45B8-ABA5-6311C20E0E19}"/>
    <cellStyle name="Title 19 2 3" xfId="33688" xr:uid="{1E513690-6150-42B7-A2C3-5161ED1DA4BD}"/>
    <cellStyle name="Title 2" xfId="5" xr:uid="{4AA317AB-D9A7-483F-A948-7F454FC81E10}"/>
    <cellStyle name="Title 2 2" xfId="78" xr:uid="{96A25CFA-1B0C-4353-9B80-D62892EA29D2}"/>
    <cellStyle name="Title 2 2 2" xfId="13342" xr:uid="{BD60569A-FBAF-4DB2-ABC6-6AAC0B640BD8}"/>
    <cellStyle name="Title 2 2 2 2" xfId="24190" xr:uid="{746295F5-280B-4502-821D-BA34FD92C7FB}"/>
    <cellStyle name="Title 2 2 2 3" xfId="33690" xr:uid="{F17989C3-32E1-4454-B601-3DE7A3033FB6}"/>
    <cellStyle name="Title 2 2 3" xfId="2239" xr:uid="{C8ECD042-3F82-4E88-9442-A388072AE935}"/>
    <cellStyle name="Title 2 3" xfId="2240" xr:uid="{4D05DD7B-ECE5-4FFC-9A29-BC70E29810CD}"/>
    <cellStyle name="Title 2 3 2" xfId="13343" xr:uid="{3130F74A-9321-4BA6-AEEA-C6417A6F6AFC}"/>
    <cellStyle name="Title 2 3 2 2" xfId="24191" xr:uid="{17A91C70-598E-4EA9-9F26-F68037E5385A}"/>
    <cellStyle name="Title 2 3 2 3" xfId="33691" xr:uid="{B4B622A4-53B0-43B3-9170-26D404828289}"/>
    <cellStyle name="Title 2 4" xfId="2241" xr:uid="{4BAFC4A3-0779-4836-875E-B7A098C1D64F}"/>
    <cellStyle name="Title 2 4 2" xfId="13344" xr:uid="{BC8D4D46-21A1-4DF4-A0CB-F322BBE3098A}"/>
    <cellStyle name="Title 2 4 2 2" xfId="24192" xr:uid="{31480749-BB43-4D5D-A6CF-D1E651BAC317}"/>
    <cellStyle name="Title 2 4 2 3" xfId="33692" xr:uid="{7BDC1A2D-6BA0-4DB0-ADF0-21BF5F79B867}"/>
    <cellStyle name="Title 2 5" xfId="2242" xr:uid="{76AE8AB1-0741-43D8-8C67-DB0B899274BA}"/>
    <cellStyle name="Title 2 5 2" xfId="13345" xr:uid="{51ED9406-1192-4AF5-B7DE-91722A1C8ADD}"/>
    <cellStyle name="Title 2 5 2 2" xfId="24193" xr:uid="{6BC69000-388D-44F7-AF11-8F13E6C6E362}"/>
    <cellStyle name="Title 2 5 2 3" xfId="33693" xr:uid="{B3AA2B4D-5851-4D5F-A6E1-03BFAF28D6D1}"/>
    <cellStyle name="Title 2 6" xfId="8429" xr:uid="{0F10ED06-8CA3-4449-BA2C-A3BABAF5B008}"/>
    <cellStyle name="Title 2 6 2" xfId="33689" xr:uid="{13396B29-754B-4267-97DA-6A256E92B89A}"/>
    <cellStyle name="Title 2 6 3" xfId="45881" xr:uid="{4C01DDFC-64F4-40CB-BBB2-B45E8EB13FA3}"/>
    <cellStyle name="Title 20" xfId="2243" xr:uid="{262A86D8-DF4B-447C-B5B8-AA158831D669}"/>
    <cellStyle name="Title 20 2" xfId="13346" xr:uid="{FCB8E788-F3A5-4268-B563-4F09CCE26315}"/>
    <cellStyle name="Title 20 2 2" xfId="24194" xr:uid="{57DD6F6F-E4F5-4048-8490-40DA5F59B948}"/>
    <cellStyle name="Title 20 2 3" xfId="33694" xr:uid="{25F567CF-F9D2-48D8-B69B-5CF18F300776}"/>
    <cellStyle name="Title 21" xfId="2244" xr:uid="{5F8F8099-DA30-4B62-B8D9-603AF3DDDE3A}"/>
    <cellStyle name="Title 21 2" xfId="13347" xr:uid="{2AB2D690-74A8-418F-B4DF-B50ABD563C7C}"/>
    <cellStyle name="Title 21 2 2" xfId="24195" xr:uid="{EE7A64BD-337B-4730-B346-C37F9C53925D}"/>
    <cellStyle name="Title 21 2 3" xfId="33695" xr:uid="{B747270E-0D0F-46FD-BCE0-F61BF1FF00A7}"/>
    <cellStyle name="Title 22" xfId="8278" xr:uid="{D13C2C48-1636-4C5A-A9C3-9B9C48F68F72}"/>
    <cellStyle name="Title 22 2" xfId="13348" xr:uid="{A072EF08-06A7-4872-9BAD-22970C0EDB69}"/>
    <cellStyle name="Title 22 2 2" xfId="24196" xr:uid="{D89A67C1-A395-4F72-A72A-141971946675}"/>
    <cellStyle name="Title 22 2 3" xfId="33696" xr:uid="{E7B4A944-0A32-416B-A2E2-49533283E192}"/>
    <cellStyle name="Title 23" xfId="8279" xr:uid="{3AED30EB-3541-4EB7-98FA-A82A2AEACB34}"/>
    <cellStyle name="Title 23 2" xfId="13349" xr:uid="{B4FE051C-2720-4179-BB6F-39E01C0BAA78}"/>
    <cellStyle name="Title 23 2 2" xfId="24197" xr:uid="{CDE209D8-8177-4DB8-9742-AF32FF7BA45C}"/>
    <cellStyle name="Title 23 2 3" xfId="33697" xr:uid="{81935898-7421-461D-80AA-12C91F3B3067}"/>
    <cellStyle name="Title 24" xfId="178" xr:uid="{38F7A84C-A377-4525-9742-8284917666FD}"/>
    <cellStyle name="Title 25" xfId="45902" xr:uid="{72D4498B-ED73-45FF-9EA4-300381B68EE0}"/>
    <cellStyle name="Title 3" xfId="76" xr:uid="{9ADFF7EB-875C-4015-AFB1-8F86A0E580B2}"/>
    <cellStyle name="Title 3 2" xfId="103" xr:uid="{5F84A0C2-751B-48EB-BED3-8DD8640E476E}"/>
    <cellStyle name="Title 3 2 2" xfId="24198" xr:uid="{86FB277C-AFEA-4AC7-BC22-47A9769D9DF8}"/>
    <cellStyle name="Title 3 2 3" xfId="33698" xr:uid="{1F03774F-273E-4711-AB13-EB8FF5CEEB92}"/>
    <cellStyle name="Title 3 2 4" xfId="13350" xr:uid="{588F326F-3ED3-48BA-8D65-80EE8C263F18}"/>
    <cellStyle name="Title 4" xfId="1365" xr:uid="{309D6672-255C-46AA-A836-7D40D6D3DD8A}"/>
    <cellStyle name="Title 4 2" xfId="13351" xr:uid="{DF5608AD-6A4F-4118-879E-5B6BBD964E29}"/>
    <cellStyle name="Title 4 2 2" xfId="24199" xr:uid="{F4D419AF-E255-45A6-BA69-5B76C568F53B}"/>
    <cellStyle name="Title 4 2 3" xfId="33699" xr:uid="{610EABA8-DE94-4F2A-8297-EB0C20593D06}"/>
    <cellStyle name="Title 5" xfId="1366" xr:uid="{85B1DC02-E4E9-4396-84A4-A2A4E2A84A8F}"/>
    <cellStyle name="Title 5 2" xfId="13352" xr:uid="{429E3600-D5A2-4A7B-ADD6-35A63F96E3C1}"/>
    <cellStyle name="Title 5 2 2" xfId="24200" xr:uid="{950DE7AF-CC90-40EE-AC1A-D68F9A5DB750}"/>
    <cellStyle name="Title 5 2 3" xfId="33700" xr:uid="{7C1789F4-4269-448C-A866-E2E64F683FB6}"/>
    <cellStyle name="Title 6" xfId="1367" xr:uid="{D231A457-981C-4235-ABED-FA121CA8782B}"/>
    <cellStyle name="Title 6 2" xfId="13353" xr:uid="{1A6F5714-4D6F-45B7-BBA9-B92696F41B7C}"/>
    <cellStyle name="Title 6 2 2" xfId="24201" xr:uid="{98CC2F99-02C2-4EB2-8D16-F824AF7880F4}"/>
    <cellStyle name="Title 6 2 3" xfId="33701" xr:uid="{AF24AF64-E17B-4684-B04F-E4AF1425221B}"/>
    <cellStyle name="Title 7" xfId="1368" xr:uid="{A27F29F7-09EC-42EF-BC08-25FB0477F2B1}"/>
    <cellStyle name="Title 7 2" xfId="13354" xr:uid="{42D31D8A-7AC7-4BB8-A7A8-CAA689C99265}"/>
    <cellStyle name="Title 7 2 2" xfId="24202" xr:uid="{ED289DB9-0E88-447A-85CE-0E081AB655C6}"/>
    <cellStyle name="Title 7 2 3" xfId="33702" xr:uid="{54807FDD-FA36-4FC8-9FB8-5B4F081E1536}"/>
    <cellStyle name="Title 8" xfId="1369" xr:uid="{32999199-A6F7-4199-8D9A-5F08FA37B10A}"/>
    <cellStyle name="Title 8 2" xfId="13355" xr:uid="{B5606B8C-4323-4CE1-8ECC-B17CB7D74398}"/>
    <cellStyle name="Title 8 2 2" xfId="24203" xr:uid="{DC2724F3-F045-427A-BB6B-DFDFDAB5F804}"/>
    <cellStyle name="Title 8 2 3" xfId="33703" xr:uid="{E180813C-5332-4A8B-B2A4-B3C17C54FFC4}"/>
    <cellStyle name="Title 9" xfId="1370" xr:uid="{CE0955B5-5DBB-4953-832C-3F250D4C77E3}"/>
    <cellStyle name="Title 9 2" xfId="13356" xr:uid="{143AAF09-5042-48BE-8788-C9BEFC3C924D}"/>
    <cellStyle name="Title 9 2 2" xfId="24204" xr:uid="{A65ECB6A-1645-4958-9F66-DE8F344A0638}"/>
    <cellStyle name="Title 9 2 3" xfId="33704" xr:uid="{848DB179-D312-40FD-9EFB-99A16860EFD7}"/>
    <cellStyle name="Title Text" xfId="2245" xr:uid="{3BC564B0-ADDB-44E2-B331-CA02961B8AB7}"/>
    <cellStyle name="Title Text 1" xfId="2246" xr:uid="{1D687BDF-06CC-4791-8F9A-C9E5AE7A355A}"/>
    <cellStyle name="Title Text 1 2" xfId="13357" xr:uid="{0CABD0E1-3A7F-42E2-97A7-31018B4EAB94}"/>
    <cellStyle name="Title Text 1 2 2" xfId="24205" xr:uid="{1E8180F5-B05B-4F03-8A54-897B003BF60D}"/>
    <cellStyle name="Title Text 1 2 3" xfId="33706" xr:uid="{67B0722A-3180-4D09-BBCA-068174FE4A7B}"/>
    <cellStyle name="Title Text 2" xfId="2247" xr:uid="{71D4965A-58F8-4A1C-B6A3-A98F29A1DA0E}"/>
    <cellStyle name="Title Text 2 2" xfId="13358" xr:uid="{D393CA1C-DAAC-482C-AE33-4A4DA5931B2A}"/>
    <cellStyle name="Title Text 2 2 2" xfId="24206" xr:uid="{9DCAEF70-86B8-4A50-9B7E-8F634A7E149A}"/>
    <cellStyle name="Title Text 2 2 3" xfId="33707" xr:uid="{C0F5EC84-858E-4C3D-8533-6BE66C9C7F4D}"/>
    <cellStyle name="Title Text 3" xfId="13359" xr:uid="{6F2D50A9-514D-4436-BF3D-3860E52428E7}"/>
    <cellStyle name="Title Text 3 2" xfId="24207" xr:uid="{062E0B7A-EEE5-442C-9F97-58117A74D3E3}"/>
    <cellStyle name="Title Text 3 3" xfId="33705" xr:uid="{DA4D4E65-F782-40E0-9212-7BD17AEB9408}"/>
    <cellStyle name="Title Text_Facility Information" xfId="2248" xr:uid="{1BB9C794-1BC9-4DD3-B9D5-417108FF114C}"/>
    <cellStyle name="Title-1" xfId="2249" xr:uid="{95C958C7-A0AA-46D5-90F6-205714647B10}"/>
    <cellStyle name="Title-1 2" xfId="13360" xr:uid="{D8B4D2D0-000E-48FB-A411-8413A1B04AE6}"/>
    <cellStyle name="Title-1 2 2" xfId="24208" xr:uid="{BC4F30D0-3022-4A5C-9564-08C19B996873}"/>
    <cellStyle name="Title-1 2 3" xfId="33708" xr:uid="{DAEB79E6-813E-4393-BBC2-3E2394A7D866}"/>
    <cellStyle name="Title-2" xfId="2250" xr:uid="{0CA0F904-4E4B-4727-8F7A-3DA2D13E5B40}"/>
    <cellStyle name="Title-2 2" xfId="13361" xr:uid="{70295308-7528-45B4-9118-6C3AD560CD3C}"/>
    <cellStyle name="Title-2 2 2" xfId="24209" xr:uid="{48BC5B92-E39F-40DA-B4D0-11A160C7CD2A}"/>
    <cellStyle name="Title-2 2 3" xfId="33709" xr:uid="{534DD6C1-F236-47FC-A101-59722D6057B5}"/>
    <cellStyle name="Title-3" xfId="2251" xr:uid="{2A023EC0-D7C3-4472-BF4A-53E4911A24F3}"/>
    <cellStyle name="Title-3 2" xfId="13362" xr:uid="{DF2649B8-9AF7-4E30-B9AC-8F84C5C2E74F}"/>
    <cellStyle name="Title-3 2 2" xfId="24210" xr:uid="{A74D904C-989C-4B26-A908-A7CF23D7437F}"/>
    <cellStyle name="Title-3 2 3" xfId="33710" xr:uid="{F59C37DD-82DB-4D1A-85A7-FAEF632658F0}"/>
    <cellStyle name="Total" xfId="21" builtinId="25" customBuiltin="1"/>
    <cellStyle name="Total 10" xfId="1371" xr:uid="{10EBBBEB-AA9C-4BFA-B137-08033D364C51}"/>
    <cellStyle name="Total 10 2" xfId="13363" xr:uid="{16DCED95-71C6-441C-86FE-806DB52AC54E}"/>
    <cellStyle name="Total 10 2 2" xfId="24211" xr:uid="{829E32DB-3E3C-4D93-8459-7208C436E8C9}"/>
    <cellStyle name="Total 10 2 3" xfId="33711" xr:uid="{374A3FDE-42C9-4BD9-B280-252DD6618F20}"/>
    <cellStyle name="Total 11" xfId="1372" xr:uid="{49AB26F5-E51E-4BA5-A72E-25BC399C784E}"/>
    <cellStyle name="Total 11 2" xfId="13364" xr:uid="{C99499EF-79C7-4880-8FBA-BB346A3A3B2C}"/>
    <cellStyle name="Total 11 2 2" xfId="24212" xr:uid="{E296D5DF-6E92-426D-A167-E33B81313FDD}"/>
    <cellStyle name="Total 11 2 3" xfId="33712" xr:uid="{7B578243-B78A-492E-9BAD-71A069B8A949}"/>
    <cellStyle name="Total 12" xfId="1373" xr:uid="{14BCB15A-828A-44D6-9725-EDC2F571C9DA}"/>
    <cellStyle name="Total 12 2" xfId="13365" xr:uid="{F428CBB4-A675-4AB8-AB30-B8153C107882}"/>
    <cellStyle name="Total 12 2 2" xfId="24213" xr:uid="{9A115717-46C6-4ACD-BA85-8056FE6EAEA8}"/>
    <cellStyle name="Total 12 2 3" xfId="33713" xr:uid="{7FBC8008-B7A3-4A59-916B-3C480C6B700B}"/>
    <cellStyle name="Total 13" xfId="1374" xr:uid="{39CA6385-89EF-46F0-8B67-6D0B361A9535}"/>
    <cellStyle name="Total 13 2" xfId="13366" xr:uid="{5119F9F2-1F2A-43E1-9EFA-772140F16274}"/>
    <cellStyle name="Total 13 2 2" xfId="24214" xr:uid="{9364A724-ADF1-4E2C-98FA-950EDA0A4DE2}"/>
    <cellStyle name="Total 13 2 3" xfId="33714" xr:uid="{297C5BDE-7C07-4D50-B802-497881836F30}"/>
    <cellStyle name="Total 14" xfId="1375" xr:uid="{9307B3ED-8173-4616-A17B-1D98EB2B1AC0}"/>
    <cellStyle name="Total 14 2" xfId="13367" xr:uid="{04A43ECF-E0C9-45BF-871D-C811EC997243}"/>
    <cellStyle name="Total 14 2 2" xfId="24215" xr:uid="{3436CC63-A9AA-4B76-A7FC-A5D4D7B9FBD0}"/>
    <cellStyle name="Total 14 2 3" xfId="33715" xr:uid="{847DA4C8-7CDC-46D1-BCC5-CE5FC491AF05}"/>
    <cellStyle name="Total 15" xfId="1376" xr:uid="{015BD601-124C-4CDF-92FC-A6B8845DB1DA}"/>
    <cellStyle name="Total 15 2" xfId="13368" xr:uid="{8D2C4ADA-7B1A-46C4-BEDB-984BE9EC127C}"/>
    <cellStyle name="Total 15 2 2" xfId="24216" xr:uid="{5E0A3BA3-57D3-442E-87A9-8577B5853DF7}"/>
    <cellStyle name="Total 15 2 3" xfId="33716" xr:uid="{D2253F39-9A2E-4E1F-95E9-8BC00EA6C685}"/>
    <cellStyle name="Total 16" xfId="1377" xr:uid="{26739D3D-4E06-415B-9D3C-0581424E3CC5}"/>
    <cellStyle name="Total 16 2" xfId="13369" xr:uid="{16D29FDF-7960-4BF3-AB8D-DD76D18BF266}"/>
    <cellStyle name="Total 16 2 2" xfId="24217" xr:uid="{8EBFDD7F-5DB0-4218-85D6-F824076AB963}"/>
    <cellStyle name="Total 16 2 3" xfId="33717" xr:uid="{CB5C4C04-0351-4279-9E73-95CEECE7A940}"/>
    <cellStyle name="Total 17" xfId="2252" xr:uid="{51012C8F-1903-452E-9F81-014659C280CD}"/>
    <cellStyle name="Total 17 2" xfId="13370" xr:uid="{CAE75961-5998-4C69-BB79-DA258C14366A}"/>
    <cellStyle name="Total 17 2 2" xfId="24218" xr:uid="{540C7BED-B6C5-49A6-88E5-0563A67EBBA2}"/>
    <cellStyle name="Total 17 2 3" xfId="33718" xr:uid="{62D61687-5EB0-4F75-AE72-C7F3F3483223}"/>
    <cellStyle name="Total 18" xfId="2253" xr:uid="{2FDE095B-1A88-41CA-8C8A-4392FF8DEEBD}"/>
    <cellStyle name="Total 18 2" xfId="13371" xr:uid="{14C59976-2F17-4A92-A53A-E0219480D321}"/>
    <cellStyle name="Total 18 2 2" xfId="24219" xr:uid="{45748D11-C6FB-48BD-8581-9CE06D32AC2F}"/>
    <cellStyle name="Total 18 2 3" xfId="33719" xr:uid="{2D1B4911-A5AE-477A-B8CA-36A450D05093}"/>
    <cellStyle name="Total 19" xfId="2254" xr:uid="{876FAF1F-312B-4EB7-8003-B2C256180ED2}"/>
    <cellStyle name="Total 19 2" xfId="13372" xr:uid="{7D2A40DB-E626-46B1-82B6-66839CA7A07D}"/>
    <cellStyle name="Total 19 2 2" xfId="24220" xr:uid="{90D75599-D318-4809-B6CB-4F1F4BCF5547}"/>
    <cellStyle name="Total 19 2 3" xfId="33720" xr:uid="{5D2C41FF-1FF6-445D-8AFE-0AFADC5458C0}"/>
    <cellStyle name="Total 2" xfId="1378" xr:uid="{6E50D99E-511C-4585-992E-F3020DAF5109}"/>
    <cellStyle name="Total 2 2" xfId="2255" xr:uid="{851A4B94-DAEA-47BB-86CB-BB07AF5D4458}"/>
    <cellStyle name="Total 2 2 2" xfId="13373" xr:uid="{8AB6AD18-6419-4A86-95F9-FC97FDD3DDC6}"/>
    <cellStyle name="Total 2 2 2 2" xfId="24221" xr:uid="{95876CB8-A850-4E1E-BEBF-8EEF85FD259E}"/>
    <cellStyle name="Total 2 2 2 3" xfId="33722" xr:uid="{DE4B3BFF-77D7-4150-9001-6A1E2BCA960A}"/>
    <cellStyle name="Total 2 3" xfId="2256" xr:uid="{D589AE18-2FDC-4A14-80A9-5DA99DD3C0FE}"/>
    <cellStyle name="Total 2 3 2" xfId="13374" xr:uid="{CB5D8E1C-F676-48F5-B040-CE7B061EE1D7}"/>
    <cellStyle name="Total 2 3 2 2" xfId="24222" xr:uid="{FA0DCE28-A279-4098-8896-2E0DBBD742B2}"/>
    <cellStyle name="Total 2 3 2 3" xfId="33723" xr:uid="{C9A428C7-E548-438E-AB33-4997532D5BF0}"/>
    <cellStyle name="Total 2 4" xfId="2257" xr:uid="{6ECF8ED7-1761-4F4E-89DD-DAC8A0284293}"/>
    <cellStyle name="Total 2 4 2" xfId="13375" xr:uid="{5D184AC1-D3C4-4A17-8669-BF963DB19229}"/>
    <cellStyle name="Total 2 4 2 2" xfId="24223" xr:uid="{7D472316-50BF-4D72-9486-6A00E4DA44B4}"/>
    <cellStyle name="Total 2 4 2 3" xfId="33724" xr:uid="{FFA1DE45-28CC-4969-B106-C589F5C153AA}"/>
    <cellStyle name="Total 2 5" xfId="2258" xr:uid="{7D22AC6C-0528-4C4A-945E-CBE932B273AB}"/>
    <cellStyle name="Total 2 5 2" xfId="13376" xr:uid="{0CCFC531-1B94-4883-BA0D-0D897E7E930D}"/>
    <cellStyle name="Total 2 5 2 2" xfId="24224" xr:uid="{771CF544-CCEF-4DD1-A917-40A6A4F53558}"/>
    <cellStyle name="Total 2 5 2 3" xfId="33725" xr:uid="{8B548A95-3D42-41C0-9D0F-1FB0D928716C}"/>
    <cellStyle name="Total 2 6" xfId="8430" xr:uid="{78FC597E-630E-4488-9E62-7E59BFF97FC9}"/>
    <cellStyle name="Total 2 6 2" xfId="33721" xr:uid="{A0B4EB7D-7264-46CD-8FFA-688CE1E1B85C}"/>
    <cellStyle name="Total 2 6 3" xfId="45882" xr:uid="{6B10D15C-50CD-4A1F-93FB-0EC7A5C9952E}"/>
    <cellStyle name="Total 20" xfId="2259" xr:uid="{AC1DAAFD-C255-4A08-AF8E-40FBD36A8592}"/>
    <cellStyle name="Total 20 2" xfId="13377" xr:uid="{641D34B3-ECD9-442C-96C4-C595F0221FFD}"/>
    <cellStyle name="Total 20 2 2" xfId="24225" xr:uid="{C2CD0EF9-1FA6-4916-BA6A-FA28C5311058}"/>
    <cellStyle name="Total 20 2 3" xfId="33726" xr:uid="{50469462-2856-4711-89BD-EFE29CF1FE75}"/>
    <cellStyle name="Total 21" xfId="2260" xr:uid="{A0FF89FD-495B-400F-AD4D-2F8EBFD3F27B}"/>
    <cellStyle name="Total 21 2" xfId="13378" xr:uid="{A26A005C-15A9-4F83-898F-B7B34C689254}"/>
    <cellStyle name="Total 21 2 2" xfId="24226" xr:uid="{AF773D52-0FDC-48AE-ADF8-1E1FB717D2FF}"/>
    <cellStyle name="Total 21 2 3" xfId="33727" xr:uid="{001E242C-2735-4B01-A6ED-87B5E20A84FB}"/>
    <cellStyle name="Total 22" xfId="8280" xr:uid="{333B88C9-DCDD-4924-A513-D41CC081ECCB}"/>
    <cellStyle name="Total 22 2" xfId="13379" xr:uid="{95D1E266-5B77-4B5C-BC04-59D2CC3393BE}"/>
    <cellStyle name="Total 22 2 2" xfId="24227" xr:uid="{598BD341-6A2A-4BDA-9B33-64F10C8E2426}"/>
    <cellStyle name="Total 22 2 3" xfId="33728" xr:uid="{B90A250B-B5FC-45E5-8FA8-B1A7F8F81328}"/>
    <cellStyle name="Total 23" xfId="8281" xr:uid="{BBC2444D-3BD9-408F-BB30-82787C62141B}"/>
    <cellStyle name="Total 23 2" xfId="13380" xr:uid="{1BD6F9ED-0A70-4190-A872-2ED31B8A0E1D}"/>
    <cellStyle name="Total 23 2 2" xfId="24228" xr:uid="{FAA0C70C-01AF-4634-A420-92449676EA4C}"/>
    <cellStyle name="Total 23 2 3" xfId="33729" xr:uid="{8972BEF3-A790-486A-BE47-52772CE7C9D4}"/>
    <cellStyle name="Total 24" xfId="13381" xr:uid="{48B3409B-CC35-4113-8DF2-E8BE33A9D5D7}"/>
    <cellStyle name="Total 25" xfId="179" xr:uid="{68B88AF5-1EA4-4E22-AC4D-FC9401BCED3C}"/>
    <cellStyle name="Total 3" xfId="1379" xr:uid="{F6B0EE99-9EA6-4E28-8E2F-74E2FC63A127}"/>
    <cellStyle name="Total 3 2" xfId="13382" xr:uid="{519A075F-2184-411A-A061-56F07DBCC41E}"/>
    <cellStyle name="Total 3 2 2" xfId="24229" xr:uid="{534AD606-7B85-4047-83FD-D753B9704E5A}"/>
    <cellStyle name="Total 3 2 3" xfId="33730" xr:uid="{7FF36E8B-40DD-4E1F-A03E-E1A25F2200C7}"/>
    <cellStyle name="Total 4" xfId="1380" xr:uid="{DE54316B-5F8C-4748-B8FE-C003F2615696}"/>
    <cellStyle name="Total 4 2" xfId="13383" xr:uid="{3008C9D0-1DF1-4A0F-B3C2-FCC752986C1D}"/>
    <cellStyle name="Total 4 2 2" xfId="24230" xr:uid="{D7813697-5B06-4F21-9AFE-6939FD4FD6AD}"/>
    <cellStyle name="Total 4 2 3" xfId="33731" xr:uid="{69510597-4BBF-4367-911B-62E8A818475F}"/>
    <cellStyle name="Total 5" xfId="1381" xr:uid="{97287A0F-0819-45F7-9170-CA6CDB234420}"/>
    <cellStyle name="Total 5 2" xfId="13384" xr:uid="{8657BD7E-A223-4C4D-9299-1457F0A3F515}"/>
    <cellStyle name="Total 5 2 2" xfId="24231" xr:uid="{A4A5DB1D-4DBA-4CE9-BADD-94EC7BBC39C7}"/>
    <cellStyle name="Total 5 2 3" xfId="33732" xr:uid="{4E181631-8DFF-4331-9DD4-5FB7205127E8}"/>
    <cellStyle name="Total 6" xfId="1382" xr:uid="{C3FCF8C1-573C-4A66-A4BD-200E29F52675}"/>
    <cellStyle name="Total 6 2" xfId="13385" xr:uid="{F30E0443-7E78-4898-9670-A80F625C63C8}"/>
    <cellStyle name="Total 6 2 2" xfId="24232" xr:uid="{4AFF88B9-1E92-4319-8A69-5BC6A0405285}"/>
    <cellStyle name="Total 6 2 3" xfId="33733" xr:uid="{3960AC93-D1C1-4594-A141-E99B0EB6E67A}"/>
    <cellStyle name="Total 7" xfId="1383" xr:uid="{5BB6C0BE-B76A-4A25-BB7F-228E8F2781C2}"/>
    <cellStyle name="Total 7 2" xfId="13386" xr:uid="{6F148035-CEDE-4BEA-89CB-E2F81A5F502E}"/>
    <cellStyle name="Total 7 2 2" xfId="24233" xr:uid="{390A279F-640A-47D5-BFC5-411B3D108BF4}"/>
    <cellStyle name="Total 7 2 3" xfId="33734" xr:uid="{F44DC0AC-077A-4435-995D-892179EAFBE9}"/>
    <cellStyle name="Total 8" xfId="1384" xr:uid="{F69F5D1C-5386-48E7-AAFB-8CCA930F9FA1}"/>
    <cellStyle name="Total 8 2" xfId="13387" xr:uid="{486842D8-9C65-41C5-9679-F05535C00A04}"/>
    <cellStyle name="Total 8 2 2" xfId="24234" xr:uid="{EB00A833-3D62-4C27-8125-7306D729F227}"/>
    <cellStyle name="Total 8 2 3" xfId="33735" xr:uid="{D70D96B4-C46D-459D-A0CA-E3212CB825AB}"/>
    <cellStyle name="Total 9" xfId="1385" xr:uid="{1EE5C915-9423-4392-A928-64217738D542}"/>
    <cellStyle name="Total 9 2" xfId="13388" xr:uid="{A960EDA8-12F8-409F-A035-4CFD261A6C03}"/>
    <cellStyle name="Total 9 2 2" xfId="24235" xr:uid="{690E14C6-F95C-46EA-BC55-D66B64792C6B}"/>
    <cellStyle name="Total 9 2 3" xfId="33736" xr:uid="{55278D8E-11BA-45EF-A3CD-3619DFE54588}"/>
    <cellStyle name="Warning Text" xfId="18" builtinId="11" customBuiltin="1"/>
    <cellStyle name="Warning Text 10" xfId="1386" xr:uid="{06F0C309-5CE4-4A7B-8A59-3361A0A11E8B}"/>
    <cellStyle name="Warning Text 10 2" xfId="13389" xr:uid="{FA6B55FC-4483-4739-ABB6-8AF69A89E3E5}"/>
    <cellStyle name="Warning Text 10 2 2" xfId="24236" xr:uid="{671FE0EE-5F50-4CF7-BEFA-96DABC0FF163}"/>
    <cellStyle name="Warning Text 10 2 3" xfId="33737" xr:uid="{614A66DE-8241-4A58-8E6B-6215FE0D7010}"/>
    <cellStyle name="Warning Text 11" xfId="1387" xr:uid="{32CEF595-EA55-4B9B-947B-6BB47B2A293E}"/>
    <cellStyle name="Warning Text 11 2" xfId="13390" xr:uid="{9EA1FEE0-AB02-4FF6-A877-044D00A1C49A}"/>
    <cellStyle name="Warning Text 11 2 2" xfId="24237" xr:uid="{3B7C6DAD-4D34-4BE8-9996-2AAB3E7841B1}"/>
    <cellStyle name="Warning Text 11 2 3" xfId="33738" xr:uid="{A3A789A3-40A1-4967-A5B8-7C5F0343065F}"/>
    <cellStyle name="Warning Text 12" xfId="1388" xr:uid="{9F4B8859-3D00-4161-826A-2A266AEA460C}"/>
    <cellStyle name="Warning Text 12 2" xfId="13391" xr:uid="{A8CE0087-D891-43DA-971A-207664CCEB3D}"/>
    <cellStyle name="Warning Text 12 2 2" xfId="24238" xr:uid="{396EF047-7322-4553-A23C-B262657AB7B6}"/>
    <cellStyle name="Warning Text 12 2 3" xfId="33739" xr:uid="{1A2666B6-79BC-4E1C-BCE5-35E4108E86B7}"/>
    <cellStyle name="Warning Text 13" xfId="1389" xr:uid="{1FB9D737-FE37-453D-B6CD-1AB5F748D05D}"/>
    <cellStyle name="Warning Text 13 2" xfId="13392" xr:uid="{49FA4430-7519-45C4-A25E-18E27E394174}"/>
    <cellStyle name="Warning Text 13 2 2" xfId="24239" xr:uid="{500168D7-9AEC-4F57-AA92-DF5ACE510D92}"/>
    <cellStyle name="Warning Text 13 2 3" xfId="33740" xr:uid="{ED5B4B50-50AB-4156-AEBF-58FD7A2E0762}"/>
    <cellStyle name="Warning Text 14" xfId="1390" xr:uid="{B53E91E7-4C38-4DDA-9F1D-D5A6BEC99BDC}"/>
    <cellStyle name="Warning Text 14 2" xfId="13393" xr:uid="{37C6B567-9092-49FB-8A47-EC7D4C483E04}"/>
    <cellStyle name="Warning Text 14 2 2" xfId="24240" xr:uid="{1F67C5A8-037F-4A31-BAD2-50B38D0898C9}"/>
    <cellStyle name="Warning Text 14 2 3" xfId="33741" xr:uid="{7EB19598-B2F2-42A8-AF7B-6E2657C95201}"/>
    <cellStyle name="Warning Text 15" xfId="1391" xr:uid="{53837B3C-BBE5-4572-B109-E9CB8B9A4B40}"/>
    <cellStyle name="Warning Text 15 2" xfId="13394" xr:uid="{086CDD4E-1B5C-4589-9C11-1AFF23CA097B}"/>
    <cellStyle name="Warning Text 15 2 2" xfId="24241" xr:uid="{538F4DA4-7C10-44DC-AB0A-FD4463FF3676}"/>
    <cellStyle name="Warning Text 15 2 3" xfId="33742" xr:uid="{9A86F685-FB01-407A-900E-4C567DC7D6A0}"/>
    <cellStyle name="Warning Text 16" xfId="1392" xr:uid="{BD335CE3-1E09-4533-ACD2-637F657AB7D7}"/>
    <cellStyle name="Warning Text 16 2" xfId="13395" xr:uid="{5F6DDC41-ECBC-4F2F-825F-2CA5502F00C0}"/>
    <cellStyle name="Warning Text 16 2 2" xfId="24242" xr:uid="{BCE4AA4D-6823-4D7E-B075-9A939B3870C1}"/>
    <cellStyle name="Warning Text 16 2 3" xfId="33743" xr:uid="{E3A809C6-BACC-4EA0-8FEB-01100B7D9953}"/>
    <cellStyle name="Warning Text 17" xfId="2261" xr:uid="{541CEAA4-22F4-442F-84C4-706F953FCB4A}"/>
    <cellStyle name="Warning Text 17 2" xfId="13396" xr:uid="{4F7AB1A9-C76B-4303-B738-D0AF9211C1F1}"/>
    <cellStyle name="Warning Text 17 2 2" xfId="24243" xr:uid="{642B104D-4786-4C34-ADB4-5C88A9398AB0}"/>
    <cellStyle name="Warning Text 17 2 3" xfId="33744" xr:uid="{BB4A3495-8C14-4186-BB1E-9B3AF59CC6BF}"/>
    <cellStyle name="Warning Text 18" xfId="2262" xr:uid="{52B67B57-D40C-4184-9BF7-022B1061D4ED}"/>
    <cellStyle name="Warning Text 18 2" xfId="13397" xr:uid="{150F3BFD-A9B8-4B6F-B601-8B6E7B9198FB}"/>
    <cellStyle name="Warning Text 18 2 2" xfId="24244" xr:uid="{45F75586-25C3-4DE9-A1D7-52B074A83022}"/>
    <cellStyle name="Warning Text 18 2 3" xfId="33745" xr:uid="{38FC0894-F14D-4B5B-89B2-C29443719BE4}"/>
    <cellStyle name="Warning Text 19" xfId="2263" xr:uid="{6E036C92-D977-49AF-AEC7-6D063534CFBD}"/>
    <cellStyle name="Warning Text 19 2" xfId="13398" xr:uid="{682EF660-F0A8-4D9C-9B11-7F67B09FBA5A}"/>
    <cellStyle name="Warning Text 19 2 2" xfId="24245" xr:uid="{55AE5408-6F20-4B1A-B46F-30D46942219E}"/>
    <cellStyle name="Warning Text 19 2 3" xfId="33746" xr:uid="{C9E8BD5C-669F-4412-B151-5BCD20F3E6D9}"/>
    <cellStyle name="Warning Text 2" xfId="1393" xr:uid="{13026E52-C59A-4E89-A5FB-665A95D5360F}"/>
    <cellStyle name="Warning Text 2 2" xfId="2264" xr:uid="{AAED6D80-64DC-4E67-9ED4-3A6CB0082A00}"/>
    <cellStyle name="Warning Text 2 2 2" xfId="13399" xr:uid="{B7A19D98-70D1-41FD-B1FB-2594593F0447}"/>
    <cellStyle name="Warning Text 2 2 2 2" xfId="24246" xr:uid="{FBA3D355-00D2-4735-BAEF-DF0A1E669C47}"/>
    <cellStyle name="Warning Text 2 2 2 3" xfId="33748" xr:uid="{8B833045-7A92-44B5-ACF1-4255496DCC49}"/>
    <cellStyle name="Warning Text 2 3" xfId="2265" xr:uid="{8AB2A1D5-4C0E-412E-96B1-012E38234BE9}"/>
    <cellStyle name="Warning Text 2 3 2" xfId="13400" xr:uid="{1845C99C-2A9D-4A4D-A9B7-17C9DE427909}"/>
    <cellStyle name="Warning Text 2 3 2 2" xfId="24247" xr:uid="{882D7A13-6437-4B01-B26A-833D7388A17E}"/>
    <cellStyle name="Warning Text 2 3 2 3" xfId="33749" xr:uid="{FE11FA60-147F-4080-800D-6B4A984561CD}"/>
    <cellStyle name="Warning Text 2 4" xfId="2266" xr:uid="{694C3B20-C2D9-485C-A9CD-5401E11B6522}"/>
    <cellStyle name="Warning Text 2 4 2" xfId="13401" xr:uid="{76243BB8-46B7-4B0F-A088-DF3214429BDD}"/>
    <cellStyle name="Warning Text 2 4 2 2" xfId="24248" xr:uid="{8E596D2C-3A61-4E61-8B13-92E16D28EA6C}"/>
    <cellStyle name="Warning Text 2 4 2 3" xfId="33750" xr:uid="{FB5ABE42-7E61-4107-9C01-E702B1DAE65F}"/>
    <cellStyle name="Warning Text 2 5" xfId="2267" xr:uid="{8B6048F4-CF88-4574-B6D2-A25D95EF79EE}"/>
    <cellStyle name="Warning Text 2 5 2" xfId="13402" xr:uid="{F01D5945-30C2-45A1-8B42-F2F1A17EB004}"/>
    <cellStyle name="Warning Text 2 5 2 2" xfId="24249" xr:uid="{CDFB41BF-60B1-4331-9670-32236FD00E83}"/>
    <cellStyle name="Warning Text 2 5 2 3" xfId="33751" xr:uid="{5555A529-631F-4462-B23B-20F87D40E868}"/>
    <cellStyle name="Warning Text 2 6" xfId="13403" xr:uid="{4A3B2743-F6A0-4307-9002-3A89802307EB}"/>
    <cellStyle name="Warning Text 2 6 2" xfId="24250" xr:uid="{D2BDC214-2541-4A1D-9629-1E9879BE6D18}"/>
    <cellStyle name="Warning Text 2 6 3" xfId="33747" xr:uid="{EC849C1F-DA80-47D8-B26F-F504BE1607DF}"/>
    <cellStyle name="Warning Text 20" xfId="2268" xr:uid="{9CBADA48-04BC-43BF-AF88-7DEAEC668578}"/>
    <cellStyle name="Warning Text 20 2" xfId="13404" xr:uid="{B98A3FCE-C59A-4A04-BF1F-5AA60F2112B9}"/>
    <cellStyle name="Warning Text 20 2 2" xfId="24251" xr:uid="{3B873883-B4B0-4213-9A54-45595DA6E4D2}"/>
    <cellStyle name="Warning Text 20 2 3" xfId="33752" xr:uid="{82981565-58CD-49C1-AA73-D450F923E292}"/>
    <cellStyle name="Warning Text 21" xfId="2269" xr:uid="{B3B542A1-AEAF-4550-8728-FA69DB5D46A6}"/>
    <cellStyle name="Warning Text 21 2" xfId="13405" xr:uid="{8A041659-617F-4C0B-AC31-AA27B31E0BA9}"/>
    <cellStyle name="Warning Text 21 2 2" xfId="24252" xr:uid="{9C4F00F1-15FD-4840-8F88-5A86D569D7F9}"/>
    <cellStyle name="Warning Text 21 2 3" xfId="33753" xr:uid="{55DA3E65-6F2C-4A49-A41D-B84DA15EA4EB}"/>
    <cellStyle name="Warning Text 22" xfId="8282" xr:uid="{43B4C3A7-2388-4AE8-BE67-AC86F000E7B7}"/>
    <cellStyle name="Warning Text 22 2" xfId="13406" xr:uid="{F7CDFA0F-8BE1-4F31-ACDB-A3F77356AA4D}"/>
    <cellStyle name="Warning Text 22 2 2" xfId="24253" xr:uid="{8CA248FE-E75B-4E8A-A8B8-D80D62418FBC}"/>
    <cellStyle name="Warning Text 22 2 3" xfId="33754" xr:uid="{63E12316-DDAB-4DB2-B37D-E71D511E5CF5}"/>
    <cellStyle name="Warning Text 23" xfId="8283" xr:uid="{E5F0E73D-F049-4980-A203-18874F6E21A1}"/>
    <cellStyle name="Warning Text 23 2" xfId="13407" xr:uid="{0BD3E200-B54A-433B-9582-E35B751C7A07}"/>
    <cellStyle name="Warning Text 23 2 2" xfId="24254" xr:uid="{8154ADDF-EFFD-47A6-B208-DE67DF757834}"/>
    <cellStyle name="Warning Text 23 2 3" xfId="33755" xr:uid="{74F6183E-90E8-4724-BBC9-26C15ADBB342}"/>
    <cellStyle name="Warning Text 24" xfId="180" xr:uid="{CFE3663A-5530-42DF-AAE5-B776F915EC74}"/>
    <cellStyle name="Warning Text 3" xfId="1394" xr:uid="{F37EF82A-D548-4369-B412-F1B35D7E7143}"/>
    <cellStyle name="Warning Text 3 2" xfId="13408" xr:uid="{E73E1847-2A0A-44ED-B20D-5F085284B92B}"/>
    <cellStyle name="Warning Text 3 2 2" xfId="24255" xr:uid="{5FFBBDB6-500E-4784-B104-31DF8B4E035D}"/>
    <cellStyle name="Warning Text 3 2 3" xfId="33756" xr:uid="{6E7BAF97-38A2-47F7-B7CF-29AA2254EA0F}"/>
    <cellStyle name="Warning Text 4" xfId="1395" xr:uid="{FF1E68A8-ED6E-4015-B33C-C9944E64A6AB}"/>
    <cellStyle name="Warning Text 4 2" xfId="13409" xr:uid="{D21E4910-CEB0-4784-9847-069B2C037ED8}"/>
    <cellStyle name="Warning Text 4 2 2" xfId="24256" xr:uid="{39E7949E-63F5-4709-8C78-16879369A4A8}"/>
    <cellStyle name="Warning Text 4 2 3" xfId="33757" xr:uid="{F3F8ABE1-9AE7-4B77-B3E8-C469D79BFF01}"/>
    <cellStyle name="Warning Text 5" xfId="1396" xr:uid="{453B1349-16D3-49A8-9216-0ADAFEF52C76}"/>
    <cellStyle name="Warning Text 5 2" xfId="13410" xr:uid="{823F17D4-8357-4048-99F8-F88C77E51203}"/>
    <cellStyle name="Warning Text 5 2 2" xfId="24257" xr:uid="{C094F353-692C-455B-8997-421D9D20CC0D}"/>
    <cellStyle name="Warning Text 5 2 3" xfId="33758" xr:uid="{23F7CDFC-DD0E-484A-BF36-000DAB9751F0}"/>
    <cellStyle name="Warning Text 6" xfId="1397" xr:uid="{4006F458-837F-45A5-B13D-2FDD01B13177}"/>
    <cellStyle name="Warning Text 6 2" xfId="13411" xr:uid="{67BA8D95-E5D8-4BF0-A756-12FBB1EC6DD3}"/>
    <cellStyle name="Warning Text 6 2 2" xfId="24258" xr:uid="{1EDB3446-5E09-4CBF-9F57-06D15F834752}"/>
    <cellStyle name="Warning Text 6 2 3" xfId="33759" xr:uid="{EC6D6583-1492-4290-BA11-FB3F38BD375C}"/>
    <cellStyle name="Warning Text 7" xfId="1398" xr:uid="{C2DF1F8C-1AE9-420F-80CA-6E800E4607A8}"/>
    <cellStyle name="Warning Text 7 2" xfId="13412" xr:uid="{365111EC-6768-4DD5-ABB0-8DC0C184214A}"/>
    <cellStyle name="Warning Text 7 2 2" xfId="24259" xr:uid="{C16BC1E1-BC0A-4C39-9271-941C22526C41}"/>
    <cellStyle name="Warning Text 7 2 3" xfId="33760" xr:uid="{8210C49B-851E-421B-B178-9902947641AE}"/>
    <cellStyle name="Warning Text 8" xfId="1399" xr:uid="{70C1E5B5-A312-4019-8415-8BC0B56EDCF1}"/>
    <cellStyle name="Warning Text 8 2" xfId="13413" xr:uid="{A0D25D59-2CFD-4006-AD44-A7B1BC30DD92}"/>
    <cellStyle name="Warning Text 8 2 2" xfId="24260" xr:uid="{8B46E732-5854-493D-AA1B-6DDB5CC10D3B}"/>
    <cellStyle name="Warning Text 8 2 3" xfId="33761" xr:uid="{8C53EF29-32C8-4FE0-95D7-9D11E2A52586}"/>
    <cellStyle name="Warning Text 9" xfId="1400" xr:uid="{3946E5D6-9C78-4503-8D10-0D59C9039A1E}"/>
    <cellStyle name="Warning Text 9 2" xfId="13414" xr:uid="{C4B4BF8E-45E0-4DFB-871E-E10AEED00423}"/>
    <cellStyle name="Warning Text 9 2 2" xfId="24261" xr:uid="{98EDF317-8027-4BF9-B993-AA63F9127339}"/>
    <cellStyle name="Warning Text 9 2 3" xfId="33762" xr:uid="{2C0598B4-E33C-4C91-B090-4C5374B6A27C}"/>
    <cellStyle name="Wrap" xfId="2270" xr:uid="{49A21D94-0B21-406C-97F3-E1D60BB5BD28}"/>
    <cellStyle name="Wrap 2" xfId="13415" xr:uid="{1026F75B-AF29-4399-91E2-CC793BD2748F}"/>
    <cellStyle name="Wrap 2 2" xfId="24262" xr:uid="{16AA8E74-6DEB-4A25-9B14-28CEC2D9F405}"/>
    <cellStyle name="Wrap 2 3" xfId="33763" xr:uid="{710DA60E-C9DE-4496-8CE5-944EFA30A086}"/>
    <cellStyle name="Wrap Bold" xfId="2271" xr:uid="{1B382FD7-47D0-44F3-9431-464C08A421D7}"/>
    <cellStyle name="Wrap Bold 2" xfId="13416" xr:uid="{BC6321EB-3399-430E-B92F-BD77923495FD}"/>
    <cellStyle name="Wrap Bold 2 2" xfId="24263" xr:uid="{0EB31153-F7E0-4D80-BDFB-78BA644FAE4E}"/>
    <cellStyle name="Wrap Bold 2 3" xfId="33764" xr:uid="{F4345CA0-A519-414C-900C-4ED4B2E299B0}"/>
    <cellStyle name="Wrap Title" xfId="2272" xr:uid="{6C241675-6B0A-43C5-AD79-0FAA1630EB54}"/>
    <cellStyle name="Wrap Title 2" xfId="13417" xr:uid="{64F69AB1-7151-4EB1-8CE8-CC8F1E2458AB}"/>
    <cellStyle name="Wrap Title 2 2" xfId="24264" xr:uid="{E35609EF-62B3-4FBB-A69E-9A7E9CE33CCB}"/>
    <cellStyle name="Wrap Title 2 3" xfId="33765" xr:uid="{FC44113C-7C64-4D7E-BCA5-85ADE3853EC0}"/>
    <cellStyle name="Wrap_Facilities" xfId="2273" xr:uid="{D603F3D4-32EE-4653-9BDE-F5118329E915}"/>
    <cellStyle name="Year" xfId="2274" xr:uid="{CA4B00DA-B917-4D80-9CC1-1175EEE98FD5}"/>
    <cellStyle name="Year 2" xfId="13418" xr:uid="{3CFE4765-6D2D-4AC3-AE9A-90356FBFB8E8}"/>
    <cellStyle name="Year 2 2" xfId="24265" xr:uid="{5BEB9229-3A96-4FB1-94A1-68B10C84043C}"/>
    <cellStyle name="Year 2 3" xfId="33766" xr:uid="{A1A3D200-CF1B-4BDB-BD84-E651156FE719}"/>
    <cellStyle name="常规_2007-08-08 PotBuildUnits-CapCost-FOM-HeatRateUpdated" xfId="181" xr:uid="{7635F454-02FE-490A-A9C6-926170727B0A}"/>
    <cellStyle name="桁区切り_AIU Lease Agreement" xfId="2275" xr:uid="{51B781FA-B219-4861-AF83-DAED8A5E4511}"/>
    <cellStyle name="標準_AIU Lease Agreement" xfId="2276" xr:uid="{FC038BDD-B9EF-4EFD-8E19-C60AA5FD743F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6C708A5-148C-4433-8165-0BD8F938EE9F}">
  <dimension ref="A2:BA293"/>
  <sheetViews>
    <sheetView zoomScale="85" zoomScaleNormal="85" workbookViewId="0">
      <selection activeCell="F29" sqref="F29"/>
    </sheetView>
  </sheetViews>
  <sheetFormatPr defaultColWidth="0" defaultRowHeight="15"/>
  <cols>
    <col min="1" max="1" width="9.140625" style="1" customWidth="1"/>
    <col min="2" max="2" width="42.28515625" style="1" customWidth="1"/>
    <col min="3" max="5" width="12.42578125" style="1" bestFit="1" customWidth="1"/>
    <col min="6" max="6" width="12.85546875" style="1" bestFit="1" customWidth="1"/>
    <col min="7" max="7" width="12.28515625" style="1" customWidth="1"/>
    <col min="8" max="8" width="10.85546875" style="1" customWidth="1"/>
    <col min="9" max="9" width="41.7109375" style="1" customWidth="1"/>
    <col min="10" max="11" width="11" style="1" bestFit="1" customWidth="1"/>
    <col min="12" max="13" width="11.42578125" style="1" bestFit="1" customWidth="1"/>
    <col min="14" max="14" width="11.140625" style="1" customWidth="1"/>
    <col min="15" max="15" width="39.7109375" style="1" customWidth="1"/>
    <col min="16" max="16" width="11.42578125" style="1" bestFit="1" customWidth="1"/>
    <col min="17" max="17" width="11.7109375" style="1" bestFit="1" customWidth="1"/>
    <col min="18" max="18" width="11.42578125" style="1" bestFit="1" customWidth="1"/>
    <col min="19" max="20" width="12" style="1" bestFit="1" customWidth="1"/>
    <col min="21" max="21" width="10.7109375" style="1" bestFit="1" customWidth="1"/>
    <col min="22" max="22" width="38.140625" style="1" customWidth="1"/>
    <col min="23" max="23" width="11.28515625" style="1" bestFit="1" customWidth="1"/>
    <col min="24" max="24" width="10.7109375" style="1" bestFit="1" customWidth="1"/>
    <col min="25" max="25" width="9.140625" style="1" customWidth="1"/>
    <col min="26" max="26" width="7.5703125" style="1" bestFit="1" customWidth="1"/>
    <col min="27" max="27" width="12" style="1" bestFit="1" customWidth="1"/>
    <col min="28" max="28" width="42.28515625" style="1" customWidth="1"/>
    <col min="29" max="29" width="12" style="1" bestFit="1" customWidth="1"/>
    <col min="30" max="30" width="11.7109375" style="1" bestFit="1" customWidth="1"/>
    <col min="31" max="31" width="9.140625" style="1" customWidth="1"/>
    <col min="32" max="32" width="8.7109375" style="1" bestFit="1" customWidth="1"/>
    <col min="33" max="34" width="10.7109375" style="1" bestFit="1" customWidth="1"/>
    <col min="35" max="35" width="40.42578125" style="1" customWidth="1"/>
    <col min="36" max="38" width="7.5703125" style="1" bestFit="1" customWidth="1"/>
    <col min="39" max="39" width="8.7109375" style="1" bestFit="1" customWidth="1"/>
    <col min="40" max="40" width="12" style="1" bestFit="1" customWidth="1"/>
    <col min="41" max="41" width="37.85546875" style="1" customWidth="1"/>
    <col min="42" max="46" width="8.7109375" style="1" bestFit="1" customWidth="1"/>
    <col min="47" max="47" width="10.7109375" style="1" bestFit="1" customWidth="1"/>
    <col min="48" max="48" width="39.5703125" style="1" customWidth="1"/>
    <col min="49" max="49" width="7.5703125" style="1" bestFit="1" customWidth="1"/>
    <col min="50" max="50" width="8.7109375" style="1" bestFit="1" customWidth="1"/>
    <col min="51" max="52" width="7.5703125" style="1" bestFit="1" customWidth="1"/>
    <col min="53" max="53" width="9.140625" style="1" customWidth="1"/>
    <col min="54" max="16384" width="9.140625" style="1" hidden="1"/>
  </cols>
  <sheetData>
    <row r="2" spans="1:52" ht="23.25">
      <c r="B2" s="2" t="s">
        <v>0</v>
      </c>
    </row>
    <row r="3" spans="1:52">
      <c r="B3" s="159" t="s">
        <v>1</v>
      </c>
    </row>
    <row r="4" spans="1:52" ht="15.75">
      <c r="B4" s="52" t="s">
        <v>2</v>
      </c>
    </row>
    <row r="5" spans="1:52" s="51" customFormat="1" ht="15.75" thickBot="1"/>
    <row r="7" spans="1:52" ht="21">
      <c r="B7" s="50" t="s">
        <v>3</v>
      </c>
      <c r="Q7" s="47"/>
    </row>
    <row r="8" spans="1:52">
      <c r="B8" s="124"/>
      <c r="I8" s="125"/>
    </row>
    <row r="9" spans="1:52" ht="20.25" thickBot="1">
      <c r="B9" s="48" t="s">
        <v>4</v>
      </c>
      <c r="C9" s="46"/>
      <c r="D9" s="46"/>
      <c r="E9" s="46"/>
      <c r="F9" s="46"/>
      <c r="I9" s="48" t="s">
        <v>5</v>
      </c>
      <c r="J9" s="46"/>
      <c r="K9" s="46"/>
      <c r="L9" s="46"/>
      <c r="O9" s="48" t="s">
        <v>6</v>
      </c>
      <c r="P9" s="49"/>
      <c r="Q9" s="49"/>
      <c r="R9" s="49"/>
      <c r="S9" s="49"/>
      <c r="T9" s="49"/>
      <c r="V9" s="48" t="s">
        <v>7</v>
      </c>
      <c r="W9" s="49"/>
      <c r="X9" s="49"/>
      <c r="Y9" s="49"/>
      <c r="Z9" s="49"/>
      <c r="AB9" s="48" t="s">
        <v>8</v>
      </c>
      <c r="AI9" s="48" t="s">
        <v>9</v>
      </c>
      <c r="AO9" s="48" t="s">
        <v>10</v>
      </c>
      <c r="AV9" s="48" t="s">
        <v>11</v>
      </c>
    </row>
    <row r="10" spans="1:52" ht="15.75" thickBot="1">
      <c r="B10" s="4"/>
      <c r="C10" s="126">
        <v>2028</v>
      </c>
      <c r="D10" s="5">
        <v>2030</v>
      </c>
      <c r="E10" s="5">
        <v>2032</v>
      </c>
      <c r="F10" s="5">
        <v>2035</v>
      </c>
      <c r="G10" s="6">
        <v>2037</v>
      </c>
      <c r="I10" s="7"/>
      <c r="J10" s="8">
        <v>2030</v>
      </c>
      <c r="K10" s="8">
        <v>2032</v>
      </c>
      <c r="L10" s="8">
        <v>2035</v>
      </c>
      <c r="M10" s="9">
        <v>2037</v>
      </c>
      <c r="O10" s="10" t="s">
        <v>12</v>
      </c>
      <c r="P10" s="127">
        <v>2028</v>
      </c>
      <c r="Q10" s="11">
        <v>2030</v>
      </c>
      <c r="R10" s="11">
        <v>2032</v>
      </c>
      <c r="S10" s="11">
        <v>2035</v>
      </c>
      <c r="T10" s="12">
        <v>2037</v>
      </c>
      <c r="V10" s="13"/>
      <c r="W10" s="14">
        <v>2030</v>
      </c>
      <c r="X10" s="14">
        <v>2032</v>
      </c>
      <c r="Y10" s="14">
        <v>2035</v>
      </c>
      <c r="Z10" s="15">
        <v>2037</v>
      </c>
      <c r="AB10" s="16" t="s">
        <v>13</v>
      </c>
      <c r="AC10" s="128">
        <v>2028</v>
      </c>
      <c r="AD10" s="17">
        <v>2030</v>
      </c>
      <c r="AE10" s="17">
        <v>2032</v>
      </c>
      <c r="AF10" s="17">
        <v>2035</v>
      </c>
      <c r="AG10" s="18">
        <v>2037</v>
      </c>
      <c r="AI10" s="19"/>
      <c r="AJ10" s="20">
        <v>2030</v>
      </c>
      <c r="AK10" s="20">
        <v>2032</v>
      </c>
      <c r="AL10" s="20">
        <v>2035</v>
      </c>
      <c r="AM10" s="21">
        <v>2037</v>
      </c>
      <c r="AO10" s="22" t="s">
        <v>14</v>
      </c>
      <c r="AP10" s="129">
        <v>2028</v>
      </c>
      <c r="AQ10" s="23">
        <v>2030</v>
      </c>
      <c r="AR10" s="23">
        <v>2032</v>
      </c>
      <c r="AS10" s="23">
        <v>2035</v>
      </c>
      <c r="AT10" s="24">
        <v>2037</v>
      </c>
      <c r="AV10" s="25"/>
      <c r="AW10" s="26">
        <v>2030</v>
      </c>
      <c r="AX10" s="26">
        <v>2032</v>
      </c>
      <c r="AY10" s="26">
        <v>2035</v>
      </c>
      <c r="AZ10" s="27">
        <v>2037</v>
      </c>
    </row>
    <row r="11" spans="1:52">
      <c r="B11" s="73" t="s">
        <v>15</v>
      </c>
      <c r="C11" s="30">
        <v>0</v>
      </c>
      <c r="D11" s="30">
        <v>0</v>
      </c>
      <c r="E11" s="30">
        <v>0</v>
      </c>
      <c r="F11" s="30">
        <v>0</v>
      </c>
      <c r="G11" s="31">
        <v>0</v>
      </c>
      <c r="I11" s="28" t="s">
        <v>15</v>
      </c>
      <c r="J11" s="30">
        <v>0</v>
      </c>
      <c r="K11" s="30">
        <v>0</v>
      </c>
      <c r="L11" s="30">
        <v>0</v>
      </c>
      <c r="M11" s="31">
        <v>0</v>
      </c>
      <c r="O11" s="28" t="s">
        <v>15</v>
      </c>
      <c r="P11" s="32">
        <v>0</v>
      </c>
      <c r="Q11" s="32">
        <v>0</v>
      </c>
      <c r="R11" s="32">
        <v>0</v>
      </c>
      <c r="S11" s="32">
        <v>0</v>
      </c>
      <c r="T11" s="29">
        <v>0</v>
      </c>
      <c r="V11" s="28" t="s">
        <v>15</v>
      </c>
      <c r="W11" s="30">
        <v>0</v>
      </c>
      <c r="X11" s="30">
        <v>0</v>
      </c>
      <c r="Y11" s="30">
        <v>0</v>
      </c>
      <c r="Z11" s="31">
        <v>0</v>
      </c>
      <c r="AB11" s="28" t="s">
        <v>15</v>
      </c>
      <c r="AC11" s="30">
        <v>0</v>
      </c>
      <c r="AD11" s="30">
        <v>0</v>
      </c>
      <c r="AE11" s="30">
        <v>0</v>
      </c>
      <c r="AF11" s="30">
        <v>0</v>
      </c>
      <c r="AG11" s="31">
        <v>0</v>
      </c>
      <c r="AI11" s="28" t="s">
        <v>15</v>
      </c>
      <c r="AJ11" s="30">
        <v>0</v>
      </c>
      <c r="AK11" s="30">
        <v>0</v>
      </c>
      <c r="AL11" s="30">
        <v>0</v>
      </c>
      <c r="AM11" s="31">
        <v>0</v>
      </c>
      <c r="AO11" s="28" t="s">
        <v>15</v>
      </c>
      <c r="AP11" s="30">
        <v>0</v>
      </c>
      <c r="AQ11" s="32">
        <v>0</v>
      </c>
      <c r="AR11" s="32">
        <v>0</v>
      </c>
      <c r="AS11" s="32">
        <v>0</v>
      </c>
      <c r="AT11" s="29">
        <v>0</v>
      </c>
      <c r="AV11" s="28" t="s">
        <v>15</v>
      </c>
      <c r="AW11" s="30">
        <v>0</v>
      </c>
      <c r="AX11" s="30">
        <v>0</v>
      </c>
      <c r="AY11" s="30">
        <v>0</v>
      </c>
      <c r="AZ11" s="31">
        <v>0</v>
      </c>
    </row>
    <row r="12" spans="1:52">
      <c r="A12" s="112"/>
      <c r="B12" s="28" t="s">
        <v>16</v>
      </c>
      <c r="C12" s="32">
        <v>0</v>
      </c>
      <c r="D12" s="32">
        <v>0</v>
      </c>
      <c r="E12" s="32">
        <v>0</v>
      </c>
      <c r="F12" s="32">
        <v>0</v>
      </c>
      <c r="G12" s="29">
        <v>0</v>
      </c>
      <c r="I12" s="28" t="s">
        <v>16</v>
      </c>
      <c r="J12" s="32">
        <v>0</v>
      </c>
      <c r="K12" s="32">
        <v>0</v>
      </c>
      <c r="L12" s="32">
        <v>0</v>
      </c>
      <c r="M12" s="29">
        <v>0</v>
      </c>
      <c r="O12" s="28" t="s">
        <v>16</v>
      </c>
      <c r="P12" s="32">
        <v>0</v>
      </c>
      <c r="Q12" s="32">
        <v>0</v>
      </c>
      <c r="R12" s="32">
        <v>0</v>
      </c>
      <c r="S12" s="32">
        <v>0</v>
      </c>
      <c r="T12" s="29">
        <v>0</v>
      </c>
      <c r="V12" s="28" t="s">
        <v>16</v>
      </c>
      <c r="W12" s="32">
        <v>0</v>
      </c>
      <c r="X12" s="32">
        <v>0</v>
      </c>
      <c r="Y12" s="32">
        <v>0</v>
      </c>
      <c r="Z12" s="29">
        <v>0</v>
      </c>
      <c r="AB12" s="28" t="s">
        <v>16</v>
      </c>
      <c r="AC12" s="130">
        <v>0</v>
      </c>
      <c r="AD12" s="32">
        <v>0</v>
      </c>
      <c r="AE12" s="32">
        <v>0</v>
      </c>
      <c r="AF12" s="32">
        <v>0</v>
      </c>
      <c r="AG12" s="29">
        <v>0</v>
      </c>
      <c r="AI12" s="28" t="s">
        <v>16</v>
      </c>
      <c r="AJ12" s="32">
        <v>0</v>
      </c>
      <c r="AK12" s="32">
        <v>0</v>
      </c>
      <c r="AL12" s="32">
        <v>0</v>
      </c>
      <c r="AM12" s="29">
        <v>0</v>
      </c>
      <c r="AO12" s="28" t="s">
        <v>16</v>
      </c>
      <c r="AP12" s="32">
        <v>0</v>
      </c>
      <c r="AQ12" s="32">
        <v>0</v>
      </c>
      <c r="AR12" s="32">
        <v>0</v>
      </c>
      <c r="AS12" s="32">
        <v>0</v>
      </c>
      <c r="AT12" s="29">
        <v>0</v>
      </c>
      <c r="AV12" s="28" t="s">
        <v>16</v>
      </c>
      <c r="AW12" s="32">
        <v>0</v>
      </c>
      <c r="AX12" s="32">
        <v>0</v>
      </c>
      <c r="AY12" s="32">
        <v>0</v>
      </c>
      <c r="AZ12" s="29">
        <v>0</v>
      </c>
    </row>
    <row r="13" spans="1:52">
      <c r="A13" s="112"/>
      <c r="B13" s="28" t="s">
        <v>17</v>
      </c>
      <c r="C13" s="32">
        <v>0</v>
      </c>
      <c r="D13" s="32">
        <v>451</v>
      </c>
      <c r="E13" s="32">
        <v>451</v>
      </c>
      <c r="F13" s="32">
        <v>1314.0292440000001</v>
      </c>
      <c r="G13" s="29">
        <v>2318.553116</v>
      </c>
      <c r="I13" s="28" t="s">
        <v>17</v>
      </c>
      <c r="J13" s="32">
        <v>451</v>
      </c>
      <c r="K13" s="32">
        <v>0</v>
      </c>
      <c r="L13" s="32">
        <v>863.02924400000006</v>
      </c>
      <c r="M13" s="29">
        <v>1004.523872</v>
      </c>
      <c r="O13" s="28" t="s">
        <v>17</v>
      </c>
      <c r="P13" s="32">
        <v>0</v>
      </c>
      <c r="Q13" s="32">
        <v>0</v>
      </c>
      <c r="R13" s="32">
        <v>0</v>
      </c>
      <c r="S13" s="32">
        <v>0</v>
      </c>
      <c r="T13" s="29">
        <v>523.11782300000004</v>
      </c>
      <c r="V13" s="28" t="s">
        <v>17</v>
      </c>
      <c r="W13" s="32">
        <v>0</v>
      </c>
      <c r="X13" s="32">
        <v>0</v>
      </c>
      <c r="Y13" s="32">
        <v>0</v>
      </c>
      <c r="Z13" s="29">
        <v>523.11782300000004</v>
      </c>
      <c r="AB13" s="28" t="s">
        <v>17</v>
      </c>
      <c r="AC13" s="130">
        <v>0</v>
      </c>
      <c r="AD13" s="32">
        <v>0</v>
      </c>
      <c r="AE13" s="32">
        <v>0</v>
      </c>
      <c r="AF13" s="32">
        <v>94.251086999999998</v>
      </c>
      <c r="AG13" s="29">
        <v>575.65713600000004</v>
      </c>
      <c r="AI13" s="28" t="s">
        <v>17</v>
      </c>
      <c r="AJ13" s="32">
        <v>0</v>
      </c>
      <c r="AK13" s="32">
        <v>0</v>
      </c>
      <c r="AL13" s="32">
        <v>94.251086999999998</v>
      </c>
      <c r="AM13" s="29">
        <v>481.40604900000005</v>
      </c>
      <c r="AO13" s="28" t="s">
        <v>17</v>
      </c>
      <c r="AP13" s="32">
        <v>0</v>
      </c>
      <c r="AQ13" s="32">
        <v>451</v>
      </c>
      <c r="AR13" s="32">
        <v>451</v>
      </c>
      <c r="AS13" s="32">
        <v>1219.778157</v>
      </c>
      <c r="AT13" s="29">
        <v>1219.778157</v>
      </c>
      <c r="AV13" s="28" t="s">
        <v>17</v>
      </c>
      <c r="AW13" s="32">
        <v>451</v>
      </c>
      <c r="AX13" s="32">
        <v>0</v>
      </c>
      <c r="AY13" s="32">
        <v>768.77815699999996</v>
      </c>
      <c r="AZ13" s="29">
        <v>0</v>
      </c>
    </row>
    <row r="14" spans="1:52">
      <c r="A14" s="112"/>
      <c r="B14" s="28" t="s">
        <v>18</v>
      </c>
      <c r="C14" s="32">
        <v>0</v>
      </c>
      <c r="D14" s="32">
        <v>0</v>
      </c>
      <c r="E14" s="32">
        <v>0</v>
      </c>
      <c r="F14" s="32">
        <v>1801.5970589999999</v>
      </c>
      <c r="G14" s="29">
        <v>1801.5970589999999</v>
      </c>
      <c r="I14" s="28" t="s">
        <v>18</v>
      </c>
      <c r="J14" s="32">
        <v>0</v>
      </c>
      <c r="K14" s="32">
        <v>0</v>
      </c>
      <c r="L14" s="32">
        <v>1801.5970589999999</v>
      </c>
      <c r="M14" s="29">
        <v>0</v>
      </c>
      <c r="O14" s="28" t="s">
        <v>18</v>
      </c>
      <c r="P14" s="32">
        <v>0</v>
      </c>
      <c r="Q14" s="32">
        <v>0</v>
      </c>
      <c r="R14" s="32">
        <v>0</v>
      </c>
      <c r="S14" s="32">
        <v>0</v>
      </c>
      <c r="T14" s="29">
        <v>0</v>
      </c>
      <c r="V14" s="28" t="s">
        <v>18</v>
      </c>
      <c r="W14" s="32">
        <v>0</v>
      </c>
      <c r="X14" s="32">
        <v>0</v>
      </c>
      <c r="Y14" s="32">
        <v>0</v>
      </c>
      <c r="Z14" s="29">
        <v>0</v>
      </c>
      <c r="AB14" s="28" t="s">
        <v>18</v>
      </c>
      <c r="AC14" s="130">
        <v>0</v>
      </c>
      <c r="AD14" s="32">
        <v>0</v>
      </c>
      <c r="AE14" s="32">
        <v>0</v>
      </c>
      <c r="AF14" s="32">
        <v>1801.5970589999999</v>
      </c>
      <c r="AG14" s="29">
        <v>1801.5970589999999</v>
      </c>
      <c r="AI14" s="28" t="s">
        <v>18</v>
      </c>
      <c r="AJ14" s="32">
        <v>0</v>
      </c>
      <c r="AK14" s="32">
        <v>0</v>
      </c>
      <c r="AL14" s="32">
        <v>1801.5970589999999</v>
      </c>
      <c r="AM14" s="29">
        <v>0</v>
      </c>
      <c r="AO14" s="28" t="s">
        <v>18</v>
      </c>
      <c r="AP14" s="32">
        <v>0</v>
      </c>
      <c r="AQ14" s="32">
        <v>0</v>
      </c>
      <c r="AR14" s="32">
        <v>0</v>
      </c>
      <c r="AS14" s="32">
        <v>0</v>
      </c>
      <c r="AT14" s="29">
        <v>0</v>
      </c>
      <c r="AV14" s="28" t="s">
        <v>18</v>
      </c>
      <c r="AW14" s="32">
        <v>0</v>
      </c>
      <c r="AX14" s="32">
        <v>0</v>
      </c>
      <c r="AY14" s="32">
        <v>0</v>
      </c>
      <c r="AZ14" s="29">
        <v>0</v>
      </c>
    </row>
    <row r="15" spans="1:52">
      <c r="A15" s="112"/>
      <c r="B15" s="28" t="s">
        <v>19</v>
      </c>
      <c r="C15" s="32">
        <v>0</v>
      </c>
      <c r="D15" s="32">
        <v>0</v>
      </c>
      <c r="E15" s="32">
        <v>0</v>
      </c>
      <c r="F15" s="32">
        <v>0</v>
      </c>
      <c r="G15" s="29">
        <v>0</v>
      </c>
      <c r="I15" s="28" t="s">
        <v>19</v>
      </c>
      <c r="J15" s="32">
        <v>0</v>
      </c>
      <c r="K15" s="32">
        <v>0</v>
      </c>
      <c r="L15" s="32">
        <v>0</v>
      </c>
      <c r="M15" s="29">
        <v>0</v>
      </c>
      <c r="O15" s="28" t="s">
        <v>19</v>
      </c>
      <c r="P15" s="32">
        <v>0</v>
      </c>
      <c r="Q15" s="32">
        <v>0</v>
      </c>
      <c r="R15" s="32">
        <v>0</v>
      </c>
      <c r="S15" s="32">
        <v>0</v>
      </c>
      <c r="T15" s="29">
        <v>0</v>
      </c>
      <c r="V15" s="28" t="s">
        <v>19</v>
      </c>
      <c r="W15" s="32">
        <v>0</v>
      </c>
      <c r="X15" s="32">
        <v>0</v>
      </c>
      <c r="Y15" s="32">
        <v>0</v>
      </c>
      <c r="Z15" s="29">
        <v>0</v>
      </c>
      <c r="AB15" s="28" t="s">
        <v>19</v>
      </c>
      <c r="AC15" s="130">
        <v>0</v>
      </c>
      <c r="AD15" s="32">
        <v>0</v>
      </c>
      <c r="AE15" s="32">
        <v>0</v>
      </c>
      <c r="AF15" s="32">
        <v>0</v>
      </c>
      <c r="AG15" s="29">
        <v>0</v>
      </c>
      <c r="AI15" s="28" t="s">
        <v>19</v>
      </c>
      <c r="AJ15" s="32">
        <v>0</v>
      </c>
      <c r="AK15" s="32">
        <v>0</v>
      </c>
      <c r="AL15" s="32">
        <v>0</v>
      </c>
      <c r="AM15" s="29">
        <v>0</v>
      </c>
      <c r="AO15" s="28" t="s">
        <v>19</v>
      </c>
      <c r="AP15" s="32">
        <v>0</v>
      </c>
      <c r="AQ15" s="32">
        <v>0</v>
      </c>
      <c r="AR15" s="32">
        <v>0</v>
      </c>
      <c r="AS15" s="32">
        <v>0</v>
      </c>
      <c r="AT15" s="29">
        <v>0</v>
      </c>
      <c r="AV15" s="28" t="s">
        <v>19</v>
      </c>
      <c r="AW15" s="32">
        <v>0</v>
      </c>
      <c r="AX15" s="32">
        <v>0</v>
      </c>
      <c r="AY15" s="32">
        <v>0</v>
      </c>
      <c r="AZ15" s="29">
        <v>0</v>
      </c>
    </row>
    <row r="16" spans="1:52" ht="15.75" thickBot="1">
      <c r="A16" s="112"/>
      <c r="B16" s="45" t="s">
        <v>20</v>
      </c>
      <c r="C16" s="33">
        <v>0</v>
      </c>
      <c r="D16" s="33">
        <v>0</v>
      </c>
      <c r="E16" s="33">
        <v>0</v>
      </c>
      <c r="F16" s="33">
        <v>0</v>
      </c>
      <c r="G16" s="34">
        <v>0</v>
      </c>
      <c r="I16" s="28" t="s">
        <v>20</v>
      </c>
      <c r="J16" s="33">
        <v>0</v>
      </c>
      <c r="K16" s="33">
        <v>0</v>
      </c>
      <c r="L16" s="33">
        <v>0</v>
      </c>
      <c r="M16" s="34">
        <v>0</v>
      </c>
      <c r="O16" s="28" t="s">
        <v>20</v>
      </c>
      <c r="P16" s="32">
        <v>0</v>
      </c>
      <c r="Q16" s="32">
        <v>0</v>
      </c>
      <c r="R16" s="32">
        <v>0</v>
      </c>
      <c r="S16" s="32">
        <v>0</v>
      </c>
      <c r="T16" s="29">
        <v>0</v>
      </c>
      <c r="V16" s="28" t="s">
        <v>20</v>
      </c>
      <c r="W16" s="33">
        <v>0</v>
      </c>
      <c r="X16" s="33">
        <v>0</v>
      </c>
      <c r="Y16" s="33">
        <v>0</v>
      </c>
      <c r="Z16" s="34">
        <v>0</v>
      </c>
      <c r="AB16" s="28" t="s">
        <v>20</v>
      </c>
      <c r="AC16" s="131">
        <v>0</v>
      </c>
      <c r="AD16" s="33">
        <v>0</v>
      </c>
      <c r="AE16" s="33">
        <v>0</v>
      </c>
      <c r="AF16" s="33">
        <v>0</v>
      </c>
      <c r="AG16" s="34">
        <v>0</v>
      </c>
      <c r="AI16" s="28" t="s">
        <v>20</v>
      </c>
      <c r="AJ16" s="33">
        <v>0</v>
      </c>
      <c r="AK16" s="33">
        <v>0</v>
      </c>
      <c r="AL16" s="33">
        <v>0</v>
      </c>
      <c r="AM16" s="34">
        <v>0</v>
      </c>
      <c r="AO16" s="28" t="s">
        <v>20</v>
      </c>
      <c r="AP16" s="32">
        <v>0</v>
      </c>
      <c r="AQ16" s="32">
        <v>0</v>
      </c>
      <c r="AR16" s="32">
        <v>0</v>
      </c>
      <c r="AS16" s="32">
        <v>0</v>
      </c>
      <c r="AT16" s="29">
        <v>0</v>
      </c>
      <c r="AV16" s="28" t="s">
        <v>20</v>
      </c>
      <c r="AW16" s="33">
        <v>0</v>
      </c>
      <c r="AX16" s="33">
        <v>0</v>
      </c>
      <c r="AY16" s="33">
        <v>0</v>
      </c>
      <c r="AZ16" s="34">
        <v>0</v>
      </c>
    </row>
    <row r="17" spans="1:52" ht="15.75" thickBot="1">
      <c r="A17" s="112"/>
      <c r="B17" s="35" t="s">
        <v>21</v>
      </c>
      <c r="C17" s="36">
        <v>0</v>
      </c>
      <c r="D17" s="36">
        <v>451</v>
      </c>
      <c r="E17" s="36">
        <v>451</v>
      </c>
      <c r="F17" s="36">
        <v>3115.626303</v>
      </c>
      <c r="G17" s="37">
        <v>4120.1501749999998</v>
      </c>
      <c r="I17" s="35" t="s">
        <v>22</v>
      </c>
      <c r="J17" s="36">
        <v>451</v>
      </c>
      <c r="K17" s="36">
        <v>0</v>
      </c>
      <c r="L17" s="36">
        <v>2664.626303</v>
      </c>
      <c r="M17" s="37">
        <v>1004.5238719999998</v>
      </c>
      <c r="O17" s="35" t="s">
        <v>21</v>
      </c>
      <c r="P17" s="36">
        <v>0</v>
      </c>
      <c r="Q17" s="36">
        <v>0</v>
      </c>
      <c r="R17" s="36">
        <v>0</v>
      </c>
      <c r="S17" s="36">
        <v>0</v>
      </c>
      <c r="T17" s="37">
        <v>523.11782300000004</v>
      </c>
      <c r="V17" s="35" t="s">
        <v>22</v>
      </c>
      <c r="W17" s="36">
        <v>0</v>
      </c>
      <c r="X17" s="36">
        <v>0</v>
      </c>
      <c r="Y17" s="36">
        <v>0</v>
      </c>
      <c r="Z17" s="37">
        <v>523.11782300000004</v>
      </c>
      <c r="AB17" s="35" t="s">
        <v>21</v>
      </c>
      <c r="AC17" s="36">
        <v>0</v>
      </c>
      <c r="AD17" s="36">
        <v>0</v>
      </c>
      <c r="AE17" s="36">
        <v>0</v>
      </c>
      <c r="AF17" s="36">
        <v>1895.848146</v>
      </c>
      <c r="AG17" s="37">
        <v>2377.254195</v>
      </c>
      <c r="AI17" s="35" t="s">
        <v>22</v>
      </c>
      <c r="AJ17" s="36">
        <v>0</v>
      </c>
      <c r="AK17" s="36">
        <v>0</v>
      </c>
      <c r="AL17" s="36">
        <v>1895.848146</v>
      </c>
      <c r="AM17" s="37">
        <v>481.40604899999994</v>
      </c>
      <c r="AO17" s="35" t="s">
        <v>21</v>
      </c>
      <c r="AP17" s="132">
        <v>0</v>
      </c>
      <c r="AQ17" s="36">
        <v>451</v>
      </c>
      <c r="AR17" s="36">
        <v>451</v>
      </c>
      <c r="AS17" s="36">
        <v>1219.778157</v>
      </c>
      <c r="AT17" s="37">
        <v>1219.778157</v>
      </c>
      <c r="AV17" s="35" t="s">
        <v>22</v>
      </c>
      <c r="AW17" s="36">
        <v>451</v>
      </c>
      <c r="AX17" s="36">
        <v>0</v>
      </c>
      <c r="AY17" s="36">
        <v>768.77815699999996</v>
      </c>
      <c r="AZ17" s="37">
        <v>0</v>
      </c>
    </row>
    <row r="18" spans="1:52">
      <c r="A18" s="112"/>
      <c r="B18" s="113" t="s">
        <v>23</v>
      </c>
      <c r="C18" s="133">
        <v>0</v>
      </c>
      <c r="D18" s="30">
        <v>3632.0794040000001</v>
      </c>
      <c r="E18" s="30">
        <v>6173.615855</v>
      </c>
      <c r="F18" s="30">
        <v>8874.9877889999989</v>
      </c>
      <c r="G18" s="31">
        <v>9173.4013759999998</v>
      </c>
      <c r="I18" s="38" t="s">
        <v>23</v>
      </c>
      <c r="J18" s="32">
        <v>3632.0794040000001</v>
      </c>
      <c r="K18" s="32">
        <v>2541.5364509999999</v>
      </c>
      <c r="L18" s="32">
        <v>2701.3719339999989</v>
      </c>
      <c r="M18" s="29">
        <v>298.41358700000092</v>
      </c>
      <c r="O18" s="38" t="s">
        <v>23</v>
      </c>
      <c r="P18" s="133">
        <v>0</v>
      </c>
      <c r="Q18" s="30">
        <v>81.615854999999996</v>
      </c>
      <c r="R18" s="30">
        <v>81.615854999999996</v>
      </c>
      <c r="S18" s="30">
        <v>81.615854999999996</v>
      </c>
      <c r="T18" s="31">
        <v>81.615854999999996</v>
      </c>
      <c r="V18" s="38" t="s">
        <v>23</v>
      </c>
      <c r="W18" s="32">
        <v>81.615854999999996</v>
      </c>
      <c r="X18" s="32">
        <v>0</v>
      </c>
      <c r="Y18" s="32">
        <v>0</v>
      </c>
      <c r="Z18" s="29">
        <v>0</v>
      </c>
      <c r="AB18" s="38" t="s">
        <v>23</v>
      </c>
      <c r="AC18" s="133">
        <v>0</v>
      </c>
      <c r="AD18" s="30">
        <v>2872.4635490000001</v>
      </c>
      <c r="AE18" s="30">
        <v>5414</v>
      </c>
      <c r="AF18" s="30">
        <v>8115.3719339999998</v>
      </c>
      <c r="AG18" s="31">
        <v>8413.7855209999998</v>
      </c>
      <c r="AI18" s="38" t="s">
        <v>23</v>
      </c>
      <c r="AJ18" s="32">
        <v>2872.4635490000001</v>
      </c>
      <c r="AK18" s="32">
        <v>2541.5364509999999</v>
      </c>
      <c r="AL18" s="32">
        <v>2701.3719339999998</v>
      </c>
      <c r="AM18" s="29">
        <v>298.41358700000001</v>
      </c>
      <c r="AO18" s="38" t="s">
        <v>23</v>
      </c>
      <c r="AP18" s="133">
        <v>0</v>
      </c>
      <c r="AQ18" s="32">
        <v>678</v>
      </c>
      <c r="AR18" s="32">
        <v>678</v>
      </c>
      <c r="AS18" s="32">
        <v>678</v>
      </c>
      <c r="AT18" s="29">
        <v>678</v>
      </c>
      <c r="AV18" s="38" t="s">
        <v>23</v>
      </c>
      <c r="AW18" s="32">
        <v>678</v>
      </c>
      <c r="AX18" s="32">
        <v>0</v>
      </c>
      <c r="AY18" s="32">
        <v>0</v>
      </c>
      <c r="AZ18" s="29">
        <v>0</v>
      </c>
    </row>
    <row r="19" spans="1:52">
      <c r="A19" s="112"/>
      <c r="B19" s="38" t="s">
        <v>24</v>
      </c>
      <c r="C19" s="130">
        <v>2601.8000000000002</v>
      </c>
      <c r="D19" s="32">
        <v>3749.8</v>
      </c>
      <c r="E19" s="32">
        <v>7491.8</v>
      </c>
      <c r="F19" s="32">
        <v>7491.8</v>
      </c>
      <c r="G19" s="29">
        <v>7491.8</v>
      </c>
      <c r="I19" s="38" t="s">
        <v>24</v>
      </c>
      <c r="J19" s="32">
        <v>1148</v>
      </c>
      <c r="K19" s="32">
        <v>3742</v>
      </c>
      <c r="L19" s="32">
        <v>0</v>
      </c>
      <c r="M19" s="29">
        <v>0</v>
      </c>
      <c r="O19" s="38" t="s">
        <v>24</v>
      </c>
      <c r="P19" s="130">
        <v>0</v>
      </c>
      <c r="Q19" s="32">
        <v>0</v>
      </c>
      <c r="R19" s="32">
        <v>0</v>
      </c>
      <c r="S19" s="32">
        <v>0</v>
      </c>
      <c r="T19" s="29">
        <v>0</v>
      </c>
      <c r="V19" s="38" t="s">
        <v>24</v>
      </c>
      <c r="W19" s="32">
        <v>0</v>
      </c>
      <c r="X19" s="32">
        <v>0</v>
      </c>
      <c r="Y19" s="32">
        <v>0</v>
      </c>
      <c r="Z19" s="29">
        <v>0</v>
      </c>
      <c r="AB19" s="38" t="s">
        <v>24</v>
      </c>
      <c r="AC19" s="130">
        <v>1545</v>
      </c>
      <c r="AD19" s="32">
        <v>1545</v>
      </c>
      <c r="AE19" s="32">
        <v>1545</v>
      </c>
      <c r="AF19" s="32">
        <v>1545</v>
      </c>
      <c r="AG19" s="29">
        <v>1545</v>
      </c>
      <c r="AI19" s="38" t="s">
        <v>24</v>
      </c>
      <c r="AJ19" s="32"/>
      <c r="AK19" s="32"/>
      <c r="AL19" s="32"/>
      <c r="AM19" s="29"/>
      <c r="AO19" s="38" t="s">
        <v>24</v>
      </c>
      <c r="AP19" s="32">
        <v>1056.8</v>
      </c>
      <c r="AQ19" s="32">
        <v>2204.8000000000002</v>
      </c>
      <c r="AR19" s="32">
        <v>5946.8</v>
      </c>
      <c r="AS19" s="32">
        <v>5946.8</v>
      </c>
      <c r="AT19" s="29">
        <v>5946.8</v>
      </c>
      <c r="AV19" s="38" t="s">
        <v>24</v>
      </c>
      <c r="AW19" s="32">
        <v>1148.0000000000002</v>
      </c>
      <c r="AX19" s="32">
        <v>3742</v>
      </c>
      <c r="AY19" s="32">
        <v>0</v>
      </c>
      <c r="AZ19" s="29">
        <v>0</v>
      </c>
    </row>
    <row r="20" spans="1:52">
      <c r="A20" s="112"/>
      <c r="B20" s="38" t="s">
        <v>25</v>
      </c>
      <c r="C20" s="130">
        <v>0</v>
      </c>
      <c r="D20" s="32">
        <v>0</v>
      </c>
      <c r="E20" s="32">
        <v>0</v>
      </c>
      <c r="F20" s="32">
        <v>0</v>
      </c>
      <c r="G20" s="29">
        <v>8893.0469140000005</v>
      </c>
      <c r="I20" s="38" t="s">
        <v>25</v>
      </c>
      <c r="J20" s="32">
        <v>0</v>
      </c>
      <c r="K20" s="32">
        <v>0</v>
      </c>
      <c r="L20" s="32">
        <v>0</v>
      </c>
      <c r="M20" s="29">
        <v>8893.0469140000005</v>
      </c>
      <c r="O20" s="38" t="s">
        <v>25</v>
      </c>
      <c r="P20" s="130">
        <v>0</v>
      </c>
      <c r="Q20" s="32">
        <v>0</v>
      </c>
      <c r="R20" s="32">
        <v>0</v>
      </c>
      <c r="S20" s="32">
        <v>0</v>
      </c>
      <c r="T20" s="29">
        <v>0</v>
      </c>
      <c r="V20" s="38" t="s">
        <v>25</v>
      </c>
      <c r="W20" s="32">
        <v>0</v>
      </c>
      <c r="X20" s="32">
        <v>0</v>
      </c>
      <c r="Y20" s="32">
        <v>0</v>
      </c>
      <c r="Z20" s="29">
        <v>0</v>
      </c>
      <c r="AB20" s="38" t="s">
        <v>25</v>
      </c>
      <c r="AC20" s="130">
        <v>0</v>
      </c>
      <c r="AD20" s="32">
        <v>0</v>
      </c>
      <c r="AE20" s="32">
        <v>0</v>
      </c>
      <c r="AF20" s="32">
        <v>0</v>
      </c>
      <c r="AG20" s="29">
        <v>4893.0469140000005</v>
      </c>
      <c r="AI20" s="38" t="s">
        <v>25</v>
      </c>
      <c r="AJ20" s="32">
        <v>0</v>
      </c>
      <c r="AK20" s="32">
        <v>0</v>
      </c>
      <c r="AL20" s="32">
        <v>0</v>
      </c>
      <c r="AM20" s="29">
        <v>4893.0469140000005</v>
      </c>
      <c r="AO20" s="38" t="s">
        <v>25</v>
      </c>
      <c r="AP20" s="32">
        <v>0</v>
      </c>
      <c r="AQ20" s="32">
        <v>0</v>
      </c>
      <c r="AR20" s="32">
        <v>0</v>
      </c>
      <c r="AS20" s="32">
        <v>0</v>
      </c>
      <c r="AT20" s="29">
        <v>4000</v>
      </c>
      <c r="AV20" s="38" t="s">
        <v>25</v>
      </c>
      <c r="AW20" s="32">
        <v>0</v>
      </c>
      <c r="AX20" s="32">
        <v>0</v>
      </c>
      <c r="AY20" s="32">
        <v>0</v>
      </c>
      <c r="AZ20" s="29">
        <v>4000</v>
      </c>
    </row>
    <row r="21" spans="1:52">
      <c r="A21" s="112"/>
      <c r="B21" s="38" t="s">
        <v>26</v>
      </c>
      <c r="C21" s="130">
        <v>5762.0477329999994</v>
      </c>
      <c r="D21" s="32">
        <v>8606.3946429999996</v>
      </c>
      <c r="E21" s="32">
        <v>10899.015961000001</v>
      </c>
      <c r="F21" s="32">
        <v>12887.576403000001</v>
      </c>
      <c r="G21" s="29">
        <v>14082.900346</v>
      </c>
      <c r="I21" s="38" t="s">
        <v>26</v>
      </c>
      <c r="J21" s="32">
        <v>2844.3469100000002</v>
      </c>
      <c r="K21" s="32">
        <v>2292.6213180000013</v>
      </c>
      <c r="L21" s="32">
        <v>1988.560442</v>
      </c>
      <c r="M21" s="29">
        <v>1195.3239429999994</v>
      </c>
      <c r="O21" s="38" t="s">
        <v>26</v>
      </c>
      <c r="P21" s="130">
        <v>3818.5296079999998</v>
      </c>
      <c r="Q21" s="32">
        <v>6662.876518</v>
      </c>
      <c r="R21" s="32">
        <v>8955.4978360000005</v>
      </c>
      <c r="S21" s="32">
        <v>10944.058278</v>
      </c>
      <c r="T21" s="29">
        <v>10944.058278</v>
      </c>
      <c r="V21" s="38" t="s">
        <v>26</v>
      </c>
      <c r="W21" s="32">
        <v>2844.3469100000002</v>
      </c>
      <c r="X21" s="32">
        <v>2292.6213180000004</v>
      </c>
      <c r="Y21" s="32">
        <v>1988.560442</v>
      </c>
      <c r="Z21" s="29">
        <v>0</v>
      </c>
      <c r="AB21" s="38" t="s">
        <v>26</v>
      </c>
      <c r="AC21" s="130">
        <v>594</v>
      </c>
      <c r="AD21" s="32">
        <v>594</v>
      </c>
      <c r="AE21" s="32">
        <v>594</v>
      </c>
      <c r="AF21" s="32">
        <v>594</v>
      </c>
      <c r="AG21" s="29">
        <v>1789.3239430000001</v>
      </c>
      <c r="AI21" s="38" t="s">
        <v>26</v>
      </c>
      <c r="AJ21" s="32">
        <v>0</v>
      </c>
      <c r="AK21" s="32">
        <v>0</v>
      </c>
      <c r="AL21" s="32">
        <v>0</v>
      </c>
      <c r="AM21" s="29">
        <v>1195.3239430000001</v>
      </c>
      <c r="AO21" s="38" t="s">
        <v>26</v>
      </c>
      <c r="AP21" s="32">
        <v>1349.5181250000001</v>
      </c>
      <c r="AQ21" s="32">
        <v>1349.5181250000001</v>
      </c>
      <c r="AR21" s="32">
        <v>1349.5181250000001</v>
      </c>
      <c r="AS21" s="32">
        <v>1349.5181250000001</v>
      </c>
      <c r="AT21" s="29">
        <v>1349.5181250000001</v>
      </c>
      <c r="AV21" s="38" t="s">
        <v>26</v>
      </c>
      <c r="AW21" s="32">
        <v>0</v>
      </c>
      <c r="AX21" s="32">
        <v>0</v>
      </c>
      <c r="AY21" s="32">
        <v>0</v>
      </c>
      <c r="AZ21" s="29">
        <v>0</v>
      </c>
    </row>
    <row r="22" spans="1:52">
      <c r="A22" s="112"/>
      <c r="B22" s="38" t="s">
        <v>27</v>
      </c>
      <c r="C22" s="130">
        <v>0</v>
      </c>
      <c r="D22" s="32">
        <v>0</v>
      </c>
      <c r="E22" s="32">
        <v>0</v>
      </c>
      <c r="F22" s="32">
        <v>0</v>
      </c>
      <c r="G22" s="29">
        <v>0</v>
      </c>
      <c r="I22" s="38" t="s">
        <v>27</v>
      </c>
      <c r="J22" s="32">
        <v>0</v>
      </c>
      <c r="K22" s="32">
        <v>0</v>
      </c>
      <c r="L22" s="32">
        <v>0</v>
      </c>
      <c r="M22" s="29">
        <v>0</v>
      </c>
      <c r="O22" s="38" t="s">
        <v>27</v>
      </c>
      <c r="P22" s="130">
        <v>0</v>
      </c>
      <c r="Q22" s="32">
        <v>0</v>
      </c>
      <c r="R22" s="32">
        <v>0</v>
      </c>
      <c r="S22" s="32">
        <v>0</v>
      </c>
      <c r="T22" s="29">
        <v>0</v>
      </c>
      <c r="V22" s="38" t="s">
        <v>27</v>
      </c>
      <c r="W22" s="32">
        <v>0</v>
      </c>
      <c r="X22" s="32">
        <v>0</v>
      </c>
      <c r="Y22" s="32">
        <v>0</v>
      </c>
      <c r="Z22" s="29">
        <v>0</v>
      </c>
      <c r="AB22" s="38" t="s">
        <v>27</v>
      </c>
      <c r="AC22" s="130">
        <v>0</v>
      </c>
      <c r="AD22" s="32">
        <v>0</v>
      </c>
      <c r="AE22" s="32">
        <v>0</v>
      </c>
      <c r="AF22" s="32">
        <v>0</v>
      </c>
      <c r="AG22" s="29">
        <v>0</v>
      </c>
      <c r="AI22" s="38" t="s">
        <v>27</v>
      </c>
      <c r="AJ22" s="32">
        <v>0</v>
      </c>
      <c r="AK22" s="32">
        <v>0</v>
      </c>
      <c r="AL22" s="32">
        <v>0</v>
      </c>
      <c r="AM22" s="29">
        <v>0</v>
      </c>
      <c r="AO22" s="38" t="s">
        <v>27</v>
      </c>
      <c r="AP22" s="32">
        <v>0</v>
      </c>
      <c r="AQ22" s="32">
        <v>0</v>
      </c>
      <c r="AR22" s="32">
        <v>0</v>
      </c>
      <c r="AS22" s="32">
        <v>0</v>
      </c>
      <c r="AT22" s="29">
        <v>0</v>
      </c>
      <c r="AV22" s="38" t="s">
        <v>27</v>
      </c>
      <c r="AW22" s="32">
        <v>0</v>
      </c>
      <c r="AX22" s="32">
        <v>0</v>
      </c>
      <c r="AY22" s="32">
        <v>0</v>
      </c>
      <c r="AZ22" s="29">
        <v>0</v>
      </c>
    </row>
    <row r="23" spans="1:52" ht="15.75" thickBot="1">
      <c r="B23" s="114" t="s">
        <v>28</v>
      </c>
      <c r="C23" s="33">
        <v>0</v>
      </c>
      <c r="D23" s="33">
        <v>0</v>
      </c>
      <c r="E23" s="33">
        <v>0</v>
      </c>
      <c r="F23" s="33">
        <v>0</v>
      </c>
      <c r="G23" s="34">
        <v>0</v>
      </c>
      <c r="I23" s="38" t="s">
        <v>28</v>
      </c>
      <c r="J23" s="32">
        <v>0</v>
      </c>
      <c r="K23" s="32">
        <v>0</v>
      </c>
      <c r="L23" s="32">
        <v>0</v>
      </c>
      <c r="M23" s="29">
        <v>0</v>
      </c>
      <c r="O23" s="38" t="s">
        <v>28</v>
      </c>
      <c r="P23" s="131">
        <v>0</v>
      </c>
      <c r="Q23" s="33">
        <v>0</v>
      </c>
      <c r="R23" s="33">
        <v>0</v>
      </c>
      <c r="S23" s="33">
        <v>0</v>
      </c>
      <c r="T23" s="34">
        <v>0</v>
      </c>
      <c r="V23" s="38" t="s">
        <v>28</v>
      </c>
      <c r="W23" s="32">
        <v>0</v>
      </c>
      <c r="X23" s="32">
        <v>0</v>
      </c>
      <c r="Y23" s="32">
        <v>0</v>
      </c>
      <c r="Z23" s="29">
        <v>0</v>
      </c>
      <c r="AB23" s="38" t="s">
        <v>28</v>
      </c>
      <c r="AC23" s="131">
        <v>0</v>
      </c>
      <c r="AD23" s="33">
        <v>0</v>
      </c>
      <c r="AE23" s="33">
        <v>0</v>
      </c>
      <c r="AF23" s="33">
        <v>0</v>
      </c>
      <c r="AG23" s="34">
        <v>0</v>
      </c>
      <c r="AI23" s="38" t="s">
        <v>28</v>
      </c>
      <c r="AJ23" s="32">
        <v>0</v>
      </c>
      <c r="AK23" s="32">
        <v>0</v>
      </c>
      <c r="AL23" s="32">
        <v>0</v>
      </c>
      <c r="AM23" s="29">
        <v>0</v>
      </c>
      <c r="AO23" s="38" t="s">
        <v>28</v>
      </c>
      <c r="AP23" s="32">
        <v>0</v>
      </c>
      <c r="AQ23" s="32">
        <v>0</v>
      </c>
      <c r="AR23" s="32">
        <v>0</v>
      </c>
      <c r="AS23" s="32">
        <v>0</v>
      </c>
      <c r="AT23" s="29">
        <v>0</v>
      </c>
      <c r="AV23" s="38" t="s">
        <v>28</v>
      </c>
      <c r="AW23" s="32">
        <v>0</v>
      </c>
      <c r="AX23" s="32">
        <v>0</v>
      </c>
      <c r="AY23" s="32">
        <v>0</v>
      </c>
      <c r="AZ23" s="29">
        <v>0</v>
      </c>
    </row>
    <row r="24" spans="1:52" ht="15.75" thickBot="1">
      <c r="A24" s="112"/>
      <c r="B24" s="35" t="s">
        <v>29</v>
      </c>
      <c r="C24" s="36">
        <v>8363.8477329999987</v>
      </c>
      <c r="D24" s="36">
        <v>15988.274046999999</v>
      </c>
      <c r="E24" s="36">
        <v>24564.431816</v>
      </c>
      <c r="F24" s="36">
        <v>29254.364192000001</v>
      </c>
      <c r="G24" s="37">
        <v>39641.148636000005</v>
      </c>
      <c r="I24" s="35" t="s">
        <v>30</v>
      </c>
      <c r="J24" s="36">
        <v>7624.4263140000003</v>
      </c>
      <c r="K24" s="36">
        <v>8576.1577690000013</v>
      </c>
      <c r="L24" s="36">
        <v>4689.9323760000007</v>
      </c>
      <c r="M24" s="37">
        <v>10386.784444000004</v>
      </c>
      <c r="O24" s="35" t="s">
        <v>29</v>
      </c>
      <c r="P24" s="36">
        <v>3818.5296079999998</v>
      </c>
      <c r="Q24" s="36">
        <v>6744.492373</v>
      </c>
      <c r="R24" s="36">
        <v>9037.1136910000005</v>
      </c>
      <c r="S24" s="36">
        <v>11025.674133</v>
      </c>
      <c r="T24" s="37">
        <v>11025.674133</v>
      </c>
      <c r="V24" s="35" t="s">
        <v>30</v>
      </c>
      <c r="W24" s="36">
        <v>2925.9627650000002</v>
      </c>
      <c r="X24" s="36">
        <v>2292.6213180000004</v>
      </c>
      <c r="Y24" s="36">
        <v>1988.560442</v>
      </c>
      <c r="Z24" s="37">
        <v>0</v>
      </c>
      <c r="AB24" s="35" t="s">
        <v>29</v>
      </c>
      <c r="AC24" s="36">
        <v>2139</v>
      </c>
      <c r="AD24" s="36">
        <v>5011.4635490000001</v>
      </c>
      <c r="AE24" s="36">
        <v>7553</v>
      </c>
      <c r="AF24" s="36">
        <v>10254.371933999999</v>
      </c>
      <c r="AG24" s="37">
        <v>16641.156378</v>
      </c>
      <c r="AI24" s="35" t="s">
        <v>30</v>
      </c>
      <c r="AJ24" s="36">
        <v>2872.4635490000001</v>
      </c>
      <c r="AK24" s="36">
        <v>2541.5364509999999</v>
      </c>
      <c r="AL24" s="36">
        <v>2701.3719339999989</v>
      </c>
      <c r="AM24" s="37">
        <v>6386.7844440000008</v>
      </c>
      <c r="AO24" s="35" t="s">
        <v>29</v>
      </c>
      <c r="AP24" s="36">
        <v>2406.3181249999998</v>
      </c>
      <c r="AQ24" s="36">
        <v>4232.3181249999998</v>
      </c>
      <c r="AR24" s="36">
        <v>7974.3181249999998</v>
      </c>
      <c r="AS24" s="36">
        <v>7974.3181249999998</v>
      </c>
      <c r="AT24" s="37">
        <v>11974.318125</v>
      </c>
      <c r="AV24" s="35" t="s">
        <v>30</v>
      </c>
      <c r="AW24" s="36">
        <v>1826</v>
      </c>
      <c r="AX24" s="36">
        <v>3742</v>
      </c>
      <c r="AY24" s="36">
        <v>0</v>
      </c>
      <c r="AZ24" s="37">
        <v>4000</v>
      </c>
    </row>
    <row r="25" spans="1:52" ht="15.75" thickBot="1">
      <c r="A25" s="112"/>
      <c r="B25" s="39" t="s">
        <v>31</v>
      </c>
      <c r="C25" s="40">
        <v>8363.8477329999987</v>
      </c>
      <c r="D25" s="40">
        <v>16439.274046999999</v>
      </c>
      <c r="E25" s="40">
        <v>25015.431816</v>
      </c>
      <c r="F25" s="40">
        <v>32369.990495000002</v>
      </c>
      <c r="G25" s="41">
        <v>43761.298811000008</v>
      </c>
      <c r="I25" s="39" t="s">
        <v>32</v>
      </c>
      <c r="J25" s="40">
        <v>8075.4263140000003</v>
      </c>
      <c r="K25" s="40">
        <v>8576.1577690000013</v>
      </c>
      <c r="L25" s="40">
        <v>7354.5586790000016</v>
      </c>
      <c r="M25" s="41">
        <v>11391.308316000006</v>
      </c>
      <c r="O25" s="39" t="s">
        <v>31</v>
      </c>
      <c r="P25" s="40">
        <v>3818.5296079999998</v>
      </c>
      <c r="Q25" s="40">
        <v>6744.492373</v>
      </c>
      <c r="R25" s="40">
        <v>9037.1136910000005</v>
      </c>
      <c r="S25" s="40">
        <v>11025.674133</v>
      </c>
      <c r="T25" s="41">
        <v>11548.791956000001</v>
      </c>
      <c r="V25" s="39" t="s">
        <v>32</v>
      </c>
      <c r="W25" s="40">
        <v>2925.9627650000002</v>
      </c>
      <c r="X25" s="40">
        <v>2292.6213180000004</v>
      </c>
      <c r="Y25" s="40">
        <v>1988.560442</v>
      </c>
      <c r="Z25" s="41">
        <v>523.1178230000005</v>
      </c>
      <c r="AB25" s="39" t="s">
        <v>31</v>
      </c>
      <c r="AC25" s="40">
        <v>2139</v>
      </c>
      <c r="AD25" s="40">
        <v>5011.4635490000001</v>
      </c>
      <c r="AE25" s="40">
        <v>7553</v>
      </c>
      <c r="AF25" s="40">
        <v>12150.220079999999</v>
      </c>
      <c r="AG25" s="41">
        <v>19018.410573000001</v>
      </c>
      <c r="AI25" s="39" t="s">
        <v>32</v>
      </c>
      <c r="AJ25" s="40">
        <v>2872.4635490000001</v>
      </c>
      <c r="AK25" s="40">
        <v>2541.5364509999999</v>
      </c>
      <c r="AL25" s="40">
        <v>4597.2200799999991</v>
      </c>
      <c r="AM25" s="41">
        <v>6868.1904930000019</v>
      </c>
      <c r="AO25" s="39" t="s">
        <v>31</v>
      </c>
      <c r="AP25" s="40">
        <v>2406.3181249999998</v>
      </c>
      <c r="AQ25" s="40">
        <v>4683.3181249999998</v>
      </c>
      <c r="AR25" s="40">
        <v>8425.3181249999998</v>
      </c>
      <c r="AS25" s="40">
        <v>9194.0962820000004</v>
      </c>
      <c r="AT25" s="41">
        <v>13194.096282</v>
      </c>
      <c r="AV25" s="39" t="s">
        <v>32</v>
      </c>
      <c r="AW25" s="40">
        <v>2277</v>
      </c>
      <c r="AX25" s="40">
        <v>3742</v>
      </c>
      <c r="AY25" s="40">
        <v>768.77815700000065</v>
      </c>
      <c r="AZ25" s="41">
        <v>4000</v>
      </c>
    </row>
    <row r="26" spans="1:52">
      <c r="A26" s="112"/>
      <c r="B26" s="28" t="s">
        <v>15</v>
      </c>
      <c r="C26" s="133">
        <v>11925.699999999999</v>
      </c>
      <c r="D26" s="30">
        <v>11925.699999999999</v>
      </c>
      <c r="E26" s="30">
        <v>11925.699999999999</v>
      </c>
      <c r="F26" s="30">
        <v>11925.699999999999</v>
      </c>
      <c r="G26" s="31">
        <v>11925.699999999999</v>
      </c>
      <c r="I26" s="28" t="s">
        <v>15</v>
      </c>
      <c r="J26" s="32">
        <v>0</v>
      </c>
      <c r="K26" s="32">
        <v>0</v>
      </c>
      <c r="L26" s="32">
        <v>0</v>
      </c>
      <c r="M26" s="29">
        <v>0</v>
      </c>
      <c r="O26" s="28" t="s">
        <v>15</v>
      </c>
      <c r="P26" s="133">
        <v>3333.6</v>
      </c>
      <c r="Q26" s="30">
        <v>3333.6</v>
      </c>
      <c r="R26" s="30">
        <v>3333.6</v>
      </c>
      <c r="S26" s="30">
        <v>3333.6</v>
      </c>
      <c r="T26" s="31">
        <v>3333.6</v>
      </c>
      <c r="V26" s="28" t="s">
        <v>15</v>
      </c>
      <c r="W26" s="32">
        <v>0</v>
      </c>
      <c r="X26" s="32">
        <v>0</v>
      </c>
      <c r="Y26" s="32">
        <v>0</v>
      </c>
      <c r="Z26" s="29">
        <v>0</v>
      </c>
      <c r="AB26" s="28" t="s">
        <v>15</v>
      </c>
      <c r="AC26" s="133">
        <v>3348</v>
      </c>
      <c r="AD26" s="32">
        <v>3348</v>
      </c>
      <c r="AE26" s="32">
        <v>3348</v>
      </c>
      <c r="AF26" s="32">
        <v>3348</v>
      </c>
      <c r="AG26" s="29">
        <v>3348</v>
      </c>
      <c r="AI26" s="28" t="s">
        <v>15</v>
      </c>
      <c r="AJ26" s="32">
        <v>0</v>
      </c>
      <c r="AK26" s="32">
        <v>0</v>
      </c>
      <c r="AL26" s="32">
        <v>0</v>
      </c>
      <c r="AM26" s="29">
        <v>0</v>
      </c>
      <c r="AO26" s="28" t="s">
        <v>15</v>
      </c>
      <c r="AP26" s="133">
        <v>5244.1</v>
      </c>
      <c r="AQ26" s="30">
        <v>5244.1</v>
      </c>
      <c r="AR26" s="30">
        <v>5244.1</v>
      </c>
      <c r="AS26" s="30">
        <v>5244.1</v>
      </c>
      <c r="AT26" s="31">
        <v>5244.1</v>
      </c>
      <c r="AV26" s="28" t="s">
        <v>15</v>
      </c>
      <c r="AW26" s="32">
        <v>0</v>
      </c>
      <c r="AX26" s="32">
        <v>0</v>
      </c>
      <c r="AY26" s="32">
        <v>0</v>
      </c>
      <c r="AZ26" s="29">
        <v>0</v>
      </c>
    </row>
    <row r="27" spans="1:52">
      <c r="A27" s="112"/>
      <c r="B27" s="28" t="s">
        <v>16</v>
      </c>
      <c r="C27" s="130">
        <v>2214.3530000000001</v>
      </c>
      <c r="D27" s="32">
        <v>2214.3530000000001</v>
      </c>
      <c r="E27" s="32">
        <v>2214.3530000000001</v>
      </c>
      <c r="F27" s="32">
        <v>2214.3530000000001</v>
      </c>
      <c r="G27" s="29">
        <v>2214.3530000000001</v>
      </c>
      <c r="I27" s="28" t="s">
        <v>16</v>
      </c>
      <c r="J27" s="32">
        <v>0</v>
      </c>
      <c r="K27" s="32">
        <v>0</v>
      </c>
      <c r="L27" s="32">
        <v>0</v>
      </c>
      <c r="M27" s="29">
        <v>0</v>
      </c>
      <c r="O27" s="28" t="s">
        <v>16</v>
      </c>
      <c r="P27" s="130">
        <v>0</v>
      </c>
      <c r="Q27" s="32">
        <v>0</v>
      </c>
      <c r="R27" s="32">
        <v>0</v>
      </c>
      <c r="S27" s="32">
        <v>0</v>
      </c>
      <c r="T27" s="29">
        <v>0</v>
      </c>
      <c r="V27" s="28" t="s">
        <v>16</v>
      </c>
      <c r="W27" s="32">
        <v>0</v>
      </c>
      <c r="X27" s="32">
        <v>0</v>
      </c>
      <c r="Y27" s="32">
        <v>0</v>
      </c>
      <c r="Z27" s="29">
        <v>0</v>
      </c>
      <c r="AB27" s="28" t="s">
        <v>16</v>
      </c>
      <c r="AC27" s="32">
        <v>518.85599999999999</v>
      </c>
      <c r="AD27" s="32">
        <v>518.85599999999999</v>
      </c>
      <c r="AE27" s="32">
        <v>518.85599999999999</v>
      </c>
      <c r="AF27" s="32">
        <v>518.85599999999999</v>
      </c>
      <c r="AG27" s="29">
        <v>518.85599999999999</v>
      </c>
      <c r="AI27" s="28" t="s">
        <v>16</v>
      </c>
      <c r="AJ27" s="32">
        <v>0</v>
      </c>
      <c r="AK27" s="32">
        <v>0</v>
      </c>
      <c r="AL27" s="32">
        <v>0</v>
      </c>
      <c r="AM27" s="29">
        <v>0</v>
      </c>
      <c r="AO27" s="28" t="s">
        <v>16</v>
      </c>
      <c r="AP27" s="32">
        <v>1695.4970000000001</v>
      </c>
      <c r="AQ27" s="32">
        <v>1695.4970000000001</v>
      </c>
      <c r="AR27" s="32">
        <v>1695.4970000000001</v>
      </c>
      <c r="AS27" s="32">
        <v>1695.4970000000001</v>
      </c>
      <c r="AT27" s="29">
        <v>1695.4970000000001</v>
      </c>
      <c r="AV27" s="28" t="s">
        <v>16</v>
      </c>
      <c r="AW27" s="32">
        <v>0</v>
      </c>
      <c r="AX27" s="32">
        <v>0</v>
      </c>
      <c r="AY27" s="32">
        <v>0</v>
      </c>
      <c r="AZ27" s="29">
        <v>0</v>
      </c>
    </row>
    <row r="28" spans="1:52">
      <c r="A28" s="47"/>
      <c r="B28" s="28" t="s">
        <v>17</v>
      </c>
      <c r="C28" s="130">
        <v>35910.515758661371</v>
      </c>
      <c r="D28" s="32">
        <v>35910.515758661371</v>
      </c>
      <c r="E28" s="32">
        <v>35910.515758661371</v>
      </c>
      <c r="F28" s="32">
        <v>35910.515758661371</v>
      </c>
      <c r="G28" s="29">
        <v>35910.515758661371</v>
      </c>
      <c r="I28" s="28" t="s">
        <v>17</v>
      </c>
      <c r="J28" s="32">
        <v>0</v>
      </c>
      <c r="K28" s="32">
        <v>0</v>
      </c>
      <c r="L28" s="32">
        <v>0</v>
      </c>
      <c r="M28" s="29">
        <v>0</v>
      </c>
      <c r="N28" s="47"/>
      <c r="O28" s="28" t="s">
        <v>17</v>
      </c>
      <c r="P28" s="130">
        <v>11182.063000021006</v>
      </c>
      <c r="Q28" s="32">
        <v>11182.063000021006</v>
      </c>
      <c r="R28" s="32">
        <v>11182.063000021006</v>
      </c>
      <c r="S28" s="32">
        <v>11182.063000021006</v>
      </c>
      <c r="T28" s="29">
        <v>11182.063000021006</v>
      </c>
      <c r="V28" s="28" t="s">
        <v>17</v>
      </c>
      <c r="W28" s="32">
        <v>0</v>
      </c>
      <c r="X28" s="32">
        <v>0</v>
      </c>
      <c r="Y28" s="32">
        <v>0</v>
      </c>
      <c r="Z28" s="29">
        <v>0</v>
      </c>
      <c r="AB28" s="28" t="s">
        <v>17</v>
      </c>
      <c r="AC28" s="32">
        <v>13800.053758580374</v>
      </c>
      <c r="AD28" s="32">
        <v>13800.053758580374</v>
      </c>
      <c r="AE28" s="32">
        <v>13800.053758580374</v>
      </c>
      <c r="AF28" s="32">
        <v>13800.053758580374</v>
      </c>
      <c r="AG28" s="29">
        <v>13800.053758580374</v>
      </c>
      <c r="AI28" s="28" t="s">
        <v>17</v>
      </c>
      <c r="AJ28" s="32">
        <v>0</v>
      </c>
      <c r="AK28" s="32">
        <v>0</v>
      </c>
      <c r="AL28" s="32">
        <v>0</v>
      </c>
      <c r="AM28" s="29">
        <v>0</v>
      </c>
      <c r="AO28" s="28" t="s">
        <v>17</v>
      </c>
      <c r="AP28" s="32">
        <v>10928.399000060001</v>
      </c>
      <c r="AQ28" s="32">
        <v>10928.399000060001</v>
      </c>
      <c r="AR28" s="32">
        <v>10928.399000060001</v>
      </c>
      <c r="AS28" s="32">
        <v>10928.399000060001</v>
      </c>
      <c r="AT28" s="29">
        <v>10928.399000060001</v>
      </c>
      <c r="AV28" s="28" t="s">
        <v>17</v>
      </c>
      <c r="AW28" s="32">
        <v>0</v>
      </c>
      <c r="AX28" s="32">
        <v>0</v>
      </c>
      <c r="AY28" s="32">
        <v>0</v>
      </c>
      <c r="AZ28" s="29">
        <v>0</v>
      </c>
    </row>
    <row r="29" spans="1:52">
      <c r="A29" s="47"/>
      <c r="B29" s="28" t="s">
        <v>18</v>
      </c>
      <c r="C29" s="130">
        <v>11900.339</v>
      </c>
      <c r="D29" s="32">
        <v>11900.339</v>
      </c>
      <c r="E29" s="32">
        <v>11900.339</v>
      </c>
      <c r="F29" s="32">
        <v>11900.339</v>
      </c>
      <c r="G29" s="29">
        <v>11900.339</v>
      </c>
      <c r="I29" s="28" t="s">
        <v>18</v>
      </c>
      <c r="J29" s="32">
        <v>0</v>
      </c>
      <c r="K29" s="32">
        <v>0</v>
      </c>
      <c r="L29" s="32">
        <v>0</v>
      </c>
      <c r="M29" s="29">
        <v>0</v>
      </c>
      <c r="N29" s="47"/>
      <c r="O29" s="28" t="s">
        <v>18</v>
      </c>
      <c r="P29" s="130">
        <v>4073.3420000000001</v>
      </c>
      <c r="Q29" s="32">
        <v>4073.3420000000001</v>
      </c>
      <c r="R29" s="32">
        <v>4073.3420000000001</v>
      </c>
      <c r="S29" s="32">
        <v>4073.3420000000001</v>
      </c>
      <c r="T29" s="29">
        <v>4073.3420000000001</v>
      </c>
      <c r="V29" s="28" t="s">
        <v>18</v>
      </c>
      <c r="W29" s="32">
        <v>0</v>
      </c>
      <c r="X29" s="32">
        <v>0</v>
      </c>
      <c r="Y29" s="32">
        <v>0</v>
      </c>
      <c r="Z29" s="29">
        <v>0</v>
      </c>
      <c r="AB29" s="28" t="s">
        <v>18</v>
      </c>
      <c r="AC29" s="32">
        <v>3396.1170000000011</v>
      </c>
      <c r="AD29" s="32">
        <v>3396.1170000000011</v>
      </c>
      <c r="AE29" s="32">
        <v>3396.1170000000011</v>
      </c>
      <c r="AF29" s="32">
        <v>3396.1170000000011</v>
      </c>
      <c r="AG29" s="29">
        <v>3396.1170000000011</v>
      </c>
      <c r="AI29" s="28" t="s">
        <v>18</v>
      </c>
      <c r="AJ29" s="32">
        <v>0</v>
      </c>
      <c r="AK29" s="32">
        <v>0</v>
      </c>
      <c r="AL29" s="32">
        <v>0</v>
      </c>
      <c r="AM29" s="29">
        <v>0</v>
      </c>
      <c r="AO29" s="28" t="s">
        <v>18</v>
      </c>
      <c r="AP29" s="32">
        <v>4430.88</v>
      </c>
      <c r="AQ29" s="32">
        <v>4430.88</v>
      </c>
      <c r="AR29" s="32">
        <v>4430.88</v>
      </c>
      <c r="AS29" s="32">
        <v>4430.88</v>
      </c>
      <c r="AT29" s="29">
        <v>4430.88</v>
      </c>
      <c r="AV29" s="28" t="s">
        <v>18</v>
      </c>
      <c r="AW29" s="32">
        <v>0</v>
      </c>
      <c r="AX29" s="32">
        <v>0</v>
      </c>
      <c r="AY29" s="32">
        <v>0</v>
      </c>
      <c r="AZ29" s="29">
        <v>0</v>
      </c>
    </row>
    <row r="30" spans="1:52">
      <c r="A30" s="47"/>
      <c r="B30" s="28" t="s">
        <v>19</v>
      </c>
      <c r="C30" s="130">
        <v>17973.692000000003</v>
      </c>
      <c r="D30" s="32">
        <v>17973.692000000003</v>
      </c>
      <c r="E30" s="32">
        <v>17973.692000000003</v>
      </c>
      <c r="F30" s="32">
        <v>17973.692000000003</v>
      </c>
      <c r="G30" s="29">
        <v>17973.692000000003</v>
      </c>
      <c r="I30" s="28" t="s">
        <v>19</v>
      </c>
      <c r="J30" s="32">
        <v>0</v>
      </c>
      <c r="K30" s="32">
        <v>0</v>
      </c>
      <c r="L30" s="32">
        <v>0</v>
      </c>
      <c r="M30" s="29">
        <v>0</v>
      </c>
      <c r="N30" s="47"/>
      <c r="O30" s="28" t="s">
        <v>19</v>
      </c>
      <c r="P30" s="130">
        <v>10861.200000000003</v>
      </c>
      <c r="Q30" s="32">
        <v>10861.200000000003</v>
      </c>
      <c r="R30" s="32">
        <v>10861.200000000003</v>
      </c>
      <c r="S30" s="32">
        <v>10861.200000000003</v>
      </c>
      <c r="T30" s="29">
        <v>10861.200000000003</v>
      </c>
      <c r="V30" s="28" t="s">
        <v>19</v>
      </c>
      <c r="W30" s="32">
        <v>0</v>
      </c>
      <c r="X30" s="32">
        <v>0</v>
      </c>
      <c r="Y30" s="32">
        <v>0</v>
      </c>
      <c r="Z30" s="29">
        <v>0</v>
      </c>
      <c r="AB30" s="28" t="s">
        <v>19</v>
      </c>
      <c r="AC30" s="32">
        <v>4047.8919999999994</v>
      </c>
      <c r="AD30" s="32">
        <v>4047.8919999999994</v>
      </c>
      <c r="AE30" s="32">
        <v>4047.8919999999994</v>
      </c>
      <c r="AF30" s="32">
        <v>4047.8919999999994</v>
      </c>
      <c r="AG30" s="29">
        <v>4047.8919999999994</v>
      </c>
      <c r="AI30" s="28" t="s">
        <v>19</v>
      </c>
      <c r="AJ30" s="32">
        <v>0</v>
      </c>
      <c r="AK30" s="32">
        <v>0</v>
      </c>
      <c r="AL30" s="32">
        <v>0</v>
      </c>
      <c r="AM30" s="29">
        <v>0</v>
      </c>
      <c r="AO30" s="28" t="s">
        <v>19</v>
      </c>
      <c r="AP30" s="32">
        <v>3064.6</v>
      </c>
      <c r="AQ30" s="32">
        <v>3064.6</v>
      </c>
      <c r="AR30" s="32">
        <v>3064.6</v>
      </c>
      <c r="AS30" s="32">
        <v>3064.6</v>
      </c>
      <c r="AT30" s="29">
        <v>3064.6</v>
      </c>
      <c r="AV30" s="28" t="s">
        <v>19</v>
      </c>
      <c r="AW30" s="32">
        <v>0</v>
      </c>
      <c r="AX30" s="32">
        <v>0</v>
      </c>
      <c r="AY30" s="32">
        <v>0</v>
      </c>
      <c r="AZ30" s="29">
        <v>0</v>
      </c>
    </row>
    <row r="31" spans="1:52" ht="15.75" thickBot="1">
      <c r="B31" s="28" t="s">
        <v>20</v>
      </c>
      <c r="C31" s="130">
        <v>5.6</v>
      </c>
      <c r="D31" s="32">
        <v>5.6</v>
      </c>
      <c r="E31" s="32">
        <v>5.6</v>
      </c>
      <c r="F31" s="32">
        <v>5.6</v>
      </c>
      <c r="G31" s="29">
        <v>5.6</v>
      </c>
      <c r="I31" s="28" t="s">
        <v>20</v>
      </c>
      <c r="J31" s="32">
        <v>0</v>
      </c>
      <c r="K31" s="32">
        <v>0</v>
      </c>
      <c r="L31" s="32">
        <v>0</v>
      </c>
      <c r="M31" s="29">
        <v>0</v>
      </c>
      <c r="O31" s="28" t="s">
        <v>20</v>
      </c>
      <c r="P31" s="131">
        <v>0</v>
      </c>
      <c r="Q31" s="33">
        <v>0</v>
      </c>
      <c r="R31" s="33">
        <v>0</v>
      </c>
      <c r="S31" s="33">
        <v>0</v>
      </c>
      <c r="T31" s="34">
        <v>0</v>
      </c>
      <c r="V31" s="28" t="s">
        <v>20</v>
      </c>
      <c r="W31" s="32">
        <v>0</v>
      </c>
      <c r="X31" s="32">
        <v>0</v>
      </c>
      <c r="Y31" s="32">
        <v>0</v>
      </c>
      <c r="Z31" s="29">
        <v>0</v>
      </c>
      <c r="AB31" s="28" t="s">
        <v>20</v>
      </c>
      <c r="AC31" s="32">
        <v>5.6</v>
      </c>
      <c r="AD31" s="32">
        <v>5.6</v>
      </c>
      <c r="AE31" s="32">
        <v>5.6</v>
      </c>
      <c r="AF31" s="32">
        <v>5.6</v>
      </c>
      <c r="AG31" s="29">
        <v>5.6</v>
      </c>
      <c r="AI31" s="28" t="s">
        <v>20</v>
      </c>
      <c r="AJ31" s="32">
        <v>0</v>
      </c>
      <c r="AK31" s="32">
        <v>0</v>
      </c>
      <c r="AL31" s="32">
        <v>0</v>
      </c>
      <c r="AM31" s="29">
        <v>0</v>
      </c>
      <c r="AO31" s="28" t="s">
        <v>20</v>
      </c>
      <c r="AP31" s="130">
        <v>0</v>
      </c>
      <c r="AQ31" s="32">
        <v>0</v>
      </c>
      <c r="AR31" s="32">
        <v>0</v>
      </c>
      <c r="AS31" s="32">
        <v>0</v>
      </c>
      <c r="AT31" s="29">
        <v>0</v>
      </c>
      <c r="AV31" s="28" t="s">
        <v>20</v>
      </c>
      <c r="AW31" s="32">
        <v>0</v>
      </c>
      <c r="AX31" s="32">
        <v>0</v>
      </c>
      <c r="AY31" s="32">
        <v>0</v>
      </c>
      <c r="AZ31" s="29">
        <v>0</v>
      </c>
    </row>
    <row r="32" spans="1:52" ht="15.75" thickBot="1">
      <c r="B32" s="42" t="s">
        <v>33</v>
      </c>
      <c r="C32" s="135">
        <v>79930.199758661387</v>
      </c>
      <c r="D32" s="115">
        <v>79930.199758661387</v>
      </c>
      <c r="E32" s="115">
        <v>79930.199758661387</v>
      </c>
      <c r="F32" s="115">
        <v>79930.199758661387</v>
      </c>
      <c r="G32" s="116">
        <v>79930.199758661387</v>
      </c>
      <c r="I32" s="35" t="s">
        <v>34</v>
      </c>
      <c r="J32" s="36">
        <v>0</v>
      </c>
      <c r="K32" s="36">
        <v>0</v>
      </c>
      <c r="L32" s="36">
        <v>0</v>
      </c>
      <c r="M32" s="37">
        <v>0</v>
      </c>
      <c r="O32" s="121" t="s">
        <v>33</v>
      </c>
      <c r="P32" s="36">
        <v>29450.205000021007</v>
      </c>
      <c r="Q32" s="36">
        <v>29450.205000021007</v>
      </c>
      <c r="R32" s="36">
        <v>29450.205000021007</v>
      </c>
      <c r="S32" s="36">
        <v>29450.205000021007</v>
      </c>
      <c r="T32" s="37">
        <v>29450.205000021007</v>
      </c>
      <c r="V32" s="35" t="s">
        <v>34</v>
      </c>
      <c r="W32" s="36">
        <v>0</v>
      </c>
      <c r="X32" s="36">
        <v>0</v>
      </c>
      <c r="Y32" s="36">
        <v>0</v>
      </c>
      <c r="Z32" s="37">
        <v>0</v>
      </c>
      <c r="AB32" s="42" t="s">
        <v>33</v>
      </c>
      <c r="AC32" s="36">
        <v>25116.518758580376</v>
      </c>
      <c r="AD32" s="36">
        <v>25116.518758580376</v>
      </c>
      <c r="AE32" s="36">
        <v>25116.518758580376</v>
      </c>
      <c r="AF32" s="36">
        <v>25116.518758580376</v>
      </c>
      <c r="AG32" s="37">
        <v>25116.518758580376</v>
      </c>
      <c r="AI32" s="35" t="s">
        <v>34</v>
      </c>
      <c r="AJ32" s="36">
        <v>0</v>
      </c>
      <c r="AK32" s="36">
        <v>0</v>
      </c>
      <c r="AL32" s="36">
        <v>0</v>
      </c>
      <c r="AM32" s="37">
        <v>0</v>
      </c>
      <c r="AO32" s="42" t="s">
        <v>33</v>
      </c>
      <c r="AP32" s="36">
        <v>25363.47600006</v>
      </c>
      <c r="AQ32" s="36">
        <v>25363.47600006</v>
      </c>
      <c r="AR32" s="36">
        <v>25363.47600006</v>
      </c>
      <c r="AS32" s="36">
        <v>25363.47600006</v>
      </c>
      <c r="AT32" s="37">
        <v>25363.47600006</v>
      </c>
      <c r="AV32" s="35" t="s">
        <v>34</v>
      </c>
      <c r="AW32" s="36">
        <v>0</v>
      </c>
      <c r="AX32" s="36">
        <v>0</v>
      </c>
      <c r="AY32" s="36">
        <v>0</v>
      </c>
      <c r="AZ32" s="37">
        <v>0</v>
      </c>
    </row>
    <row r="33" spans="1:52">
      <c r="B33" s="136" t="s">
        <v>23</v>
      </c>
      <c r="C33" s="133">
        <v>5857.0209992400005</v>
      </c>
      <c r="D33" s="30">
        <v>5857.0209992400005</v>
      </c>
      <c r="E33" s="30">
        <v>5857.0209992400005</v>
      </c>
      <c r="F33" s="30">
        <v>5857.0209992400005</v>
      </c>
      <c r="G33" s="31">
        <v>5857.0209992400005</v>
      </c>
      <c r="I33" s="38" t="s">
        <v>23</v>
      </c>
      <c r="J33" s="32">
        <v>0</v>
      </c>
      <c r="K33" s="32">
        <v>0</v>
      </c>
      <c r="L33" s="32">
        <v>0</v>
      </c>
      <c r="M33" s="29">
        <v>0</v>
      </c>
      <c r="O33" s="122" t="s">
        <v>23</v>
      </c>
      <c r="P33" s="30">
        <v>3804.4719999999998</v>
      </c>
      <c r="Q33" s="30">
        <v>3804.4719999999998</v>
      </c>
      <c r="R33" s="30">
        <v>3804.4719999999998</v>
      </c>
      <c r="S33" s="30">
        <v>3804.4719999999998</v>
      </c>
      <c r="T33" s="31">
        <v>3804.4719999999998</v>
      </c>
      <c r="V33" s="122" t="s">
        <v>23</v>
      </c>
      <c r="W33" s="133">
        <v>0</v>
      </c>
      <c r="X33" s="30">
        <v>0</v>
      </c>
      <c r="Y33" s="30">
        <v>0</v>
      </c>
      <c r="Z33" s="31">
        <v>0</v>
      </c>
      <c r="AB33" s="38" t="s">
        <v>23</v>
      </c>
      <c r="AC33" s="133">
        <v>1781.5489992399998</v>
      </c>
      <c r="AD33" s="30">
        <v>1781.5489992399998</v>
      </c>
      <c r="AE33" s="30">
        <v>1781.5489992399998</v>
      </c>
      <c r="AF33" s="30">
        <v>1781.5489992399998</v>
      </c>
      <c r="AG33" s="31">
        <v>1781.5489992399998</v>
      </c>
      <c r="AI33" s="38" t="s">
        <v>23</v>
      </c>
      <c r="AJ33" s="32">
        <v>0</v>
      </c>
      <c r="AK33" s="32">
        <v>0</v>
      </c>
      <c r="AL33" s="32">
        <v>0</v>
      </c>
      <c r="AM33" s="29">
        <v>0</v>
      </c>
      <c r="AO33" s="38" t="s">
        <v>23</v>
      </c>
      <c r="AP33" s="133">
        <v>271</v>
      </c>
      <c r="AQ33" s="32">
        <v>271</v>
      </c>
      <c r="AR33" s="32">
        <v>271</v>
      </c>
      <c r="AS33" s="32">
        <v>271</v>
      </c>
      <c r="AT33" s="29">
        <v>271</v>
      </c>
      <c r="AV33" s="38" t="s">
        <v>23</v>
      </c>
      <c r="AW33" s="32">
        <v>0</v>
      </c>
      <c r="AX33" s="32">
        <v>0</v>
      </c>
      <c r="AY33" s="32">
        <v>0</v>
      </c>
      <c r="AZ33" s="29">
        <v>0</v>
      </c>
    </row>
    <row r="34" spans="1:52">
      <c r="B34" s="136" t="s">
        <v>24</v>
      </c>
      <c r="C34" s="130">
        <v>1876</v>
      </c>
      <c r="D34" s="32">
        <v>1876</v>
      </c>
      <c r="E34" s="32">
        <v>1876</v>
      </c>
      <c r="F34" s="32">
        <v>1876</v>
      </c>
      <c r="G34" s="29">
        <v>1876</v>
      </c>
      <c r="I34" s="38" t="s">
        <v>24</v>
      </c>
      <c r="J34" s="32">
        <v>0</v>
      </c>
      <c r="K34" s="32">
        <v>0</v>
      </c>
      <c r="L34" s="32">
        <v>0</v>
      </c>
      <c r="M34" s="29">
        <v>0</v>
      </c>
      <c r="O34" s="58" t="s">
        <v>24</v>
      </c>
      <c r="P34" s="130">
        <v>1876</v>
      </c>
      <c r="Q34" s="32">
        <v>1876</v>
      </c>
      <c r="R34" s="32">
        <v>1876</v>
      </c>
      <c r="S34" s="32">
        <v>1876</v>
      </c>
      <c r="T34" s="29">
        <v>1876</v>
      </c>
      <c r="V34" s="58" t="s">
        <v>24</v>
      </c>
      <c r="W34" s="130">
        <v>0</v>
      </c>
      <c r="X34" s="32">
        <v>0</v>
      </c>
      <c r="Y34" s="32">
        <v>0</v>
      </c>
      <c r="Z34" s="29">
        <v>0</v>
      </c>
      <c r="AB34" s="38" t="s">
        <v>25</v>
      </c>
      <c r="AC34" s="130">
        <v>2933.0674999999987</v>
      </c>
      <c r="AD34" s="32">
        <v>2933.0674999999987</v>
      </c>
      <c r="AE34" s="32">
        <v>2933.0674999999987</v>
      </c>
      <c r="AF34" s="32">
        <v>2933.0674999999987</v>
      </c>
      <c r="AG34" s="29">
        <v>2933.0674999999987</v>
      </c>
      <c r="AI34" s="38" t="s">
        <v>25</v>
      </c>
      <c r="AJ34" s="32">
        <v>0</v>
      </c>
      <c r="AK34" s="32">
        <v>0</v>
      </c>
      <c r="AL34" s="32">
        <v>0</v>
      </c>
      <c r="AM34" s="29">
        <v>0</v>
      </c>
      <c r="AO34" s="38" t="s">
        <v>25</v>
      </c>
      <c r="AP34" s="32">
        <v>3557.93</v>
      </c>
      <c r="AQ34" s="32">
        <v>3557.93</v>
      </c>
      <c r="AR34" s="32">
        <v>3557.93</v>
      </c>
      <c r="AS34" s="32">
        <v>3557.93</v>
      </c>
      <c r="AT34" s="29">
        <v>3557.93</v>
      </c>
      <c r="AV34" s="38" t="s">
        <v>25</v>
      </c>
      <c r="AW34" s="32">
        <v>0</v>
      </c>
      <c r="AX34" s="32">
        <v>0</v>
      </c>
      <c r="AY34" s="32">
        <v>0</v>
      </c>
      <c r="AZ34" s="29">
        <v>0</v>
      </c>
    </row>
    <row r="35" spans="1:52">
      <c r="B35" s="136" t="s">
        <v>25</v>
      </c>
      <c r="C35" s="130">
        <v>16329.153499999999</v>
      </c>
      <c r="D35" s="32">
        <v>16329.153499999999</v>
      </c>
      <c r="E35" s="32">
        <v>16329.153499999999</v>
      </c>
      <c r="F35" s="32">
        <v>16329.153499999999</v>
      </c>
      <c r="G35" s="29">
        <v>16329.153499999999</v>
      </c>
      <c r="I35" s="38" t="s">
        <v>25</v>
      </c>
      <c r="J35" s="32">
        <v>0</v>
      </c>
      <c r="K35" s="32">
        <v>0</v>
      </c>
      <c r="L35" s="32">
        <v>0</v>
      </c>
      <c r="M35" s="29">
        <v>0</v>
      </c>
      <c r="O35" s="43" t="s">
        <v>25</v>
      </c>
      <c r="P35" s="32">
        <v>9838.1560000000009</v>
      </c>
      <c r="Q35" s="32">
        <v>9838.1560000000009</v>
      </c>
      <c r="R35" s="32">
        <v>9838.1560000000009</v>
      </c>
      <c r="S35" s="32">
        <v>9838.1560000000009</v>
      </c>
      <c r="T35" s="29">
        <v>9838.1560000000009</v>
      </c>
      <c r="V35" s="43" t="s">
        <v>25</v>
      </c>
      <c r="W35" s="130">
        <v>0</v>
      </c>
      <c r="X35" s="32">
        <v>0</v>
      </c>
      <c r="Y35" s="32">
        <v>0</v>
      </c>
      <c r="Z35" s="29">
        <v>0</v>
      </c>
      <c r="AB35" s="38" t="s">
        <v>26</v>
      </c>
      <c r="AC35" s="130">
        <v>1460.5200073000001</v>
      </c>
      <c r="AD35" s="32">
        <v>1460.5200073000001</v>
      </c>
      <c r="AE35" s="32">
        <v>1460.5200073000001</v>
      </c>
      <c r="AF35" s="32">
        <v>1460.5200073000001</v>
      </c>
      <c r="AG35" s="29">
        <v>1460.5200073000001</v>
      </c>
      <c r="AI35" s="38" t="s">
        <v>26</v>
      </c>
      <c r="AJ35" s="32">
        <v>0</v>
      </c>
      <c r="AK35" s="32">
        <v>0</v>
      </c>
      <c r="AL35" s="32">
        <v>0</v>
      </c>
      <c r="AM35" s="29">
        <v>0</v>
      </c>
      <c r="AO35" s="38" t="s">
        <v>26</v>
      </c>
      <c r="AP35" s="32">
        <v>201.8</v>
      </c>
      <c r="AQ35" s="32">
        <v>201.8</v>
      </c>
      <c r="AR35" s="32">
        <v>201.8</v>
      </c>
      <c r="AS35" s="32">
        <v>201.8</v>
      </c>
      <c r="AT35" s="29">
        <v>201.8</v>
      </c>
      <c r="AV35" s="38" t="s">
        <v>26</v>
      </c>
      <c r="AW35" s="32">
        <v>0</v>
      </c>
      <c r="AX35" s="32">
        <v>0</v>
      </c>
      <c r="AY35" s="32">
        <v>0</v>
      </c>
      <c r="AZ35" s="29">
        <v>0</v>
      </c>
    </row>
    <row r="36" spans="1:52">
      <c r="B36" s="136" t="s">
        <v>26</v>
      </c>
      <c r="C36" s="130">
        <v>3304.3200073000003</v>
      </c>
      <c r="D36" s="32">
        <v>3304.3200073000003</v>
      </c>
      <c r="E36" s="32">
        <v>3304.3200073000003</v>
      </c>
      <c r="F36" s="32">
        <v>3304.3200073000003</v>
      </c>
      <c r="G36" s="29">
        <v>3304.3200073000003</v>
      </c>
      <c r="I36" s="38" t="s">
        <v>26</v>
      </c>
      <c r="J36" s="32">
        <v>0</v>
      </c>
      <c r="K36" s="32">
        <v>0</v>
      </c>
      <c r="L36" s="32">
        <v>0</v>
      </c>
      <c r="M36" s="29">
        <v>0</v>
      </c>
      <c r="O36" s="43" t="s">
        <v>26</v>
      </c>
      <c r="P36" s="32">
        <v>1642</v>
      </c>
      <c r="Q36" s="32">
        <v>1642</v>
      </c>
      <c r="R36" s="32">
        <v>1642</v>
      </c>
      <c r="S36" s="32">
        <v>1642</v>
      </c>
      <c r="T36" s="29">
        <v>1642</v>
      </c>
      <c r="V36" s="43" t="s">
        <v>26</v>
      </c>
      <c r="W36" s="130">
        <v>0</v>
      </c>
      <c r="X36" s="32">
        <v>0</v>
      </c>
      <c r="Y36" s="32">
        <v>0</v>
      </c>
      <c r="Z36" s="29">
        <v>0</v>
      </c>
      <c r="AB36" s="38" t="s">
        <v>27</v>
      </c>
      <c r="AC36" s="130">
        <v>3611.3579999999993</v>
      </c>
      <c r="AD36" s="32">
        <v>3611.3579999999993</v>
      </c>
      <c r="AE36" s="32">
        <v>3611.3579999999993</v>
      </c>
      <c r="AF36" s="32">
        <v>3611.3579999999993</v>
      </c>
      <c r="AG36" s="29">
        <v>3611.3579999999993</v>
      </c>
      <c r="AI36" s="38" t="s">
        <v>27</v>
      </c>
      <c r="AJ36" s="32">
        <v>0</v>
      </c>
      <c r="AK36" s="32">
        <v>0</v>
      </c>
      <c r="AL36" s="32">
        <v>0</v>
      </c>
      <c r="AM36" s="29">
        <v>0</v>
      </c>
      <c r="AO36" s="38" t="s">
        <v>27</v>
      </c>
      <c r="AP36" s="32">
        <v>971.28</v>
      </c>
      <c r="AQ36" s="32">
        <v>971.28</v>
      </c>
      <c r="AR36" s="32">
        <v>971.28</v>
      </c>
      <c r="AS36" s="32">
        <v>971.28</v>
      </c>
      <c r="AT36" s="29">
        <v>971.28</v>
      </c>
      <c r="AV36" s="38" t="s">
        <v>27</v>
      </c>
      <c r="AW36" s="32">
        <v>0</v>
      </c>
      <c r="AX36" s="32">
        <v>0</v>
      </c>
      <c r="AY36" s="32">
        <v>0</v>
      </c>
      <c r="AZ36" s="29">
        <v>0</v>
      </c>
    </row>
    <row r="37" spans="1:52" ht="15.75" thickBot="1">
      <c r="B37" s="136" t="s">
        <v>27</v>
      </c>
      <c r="C37" s="130">
        <v>10287.383</v>
      </c>
      <c r="D37" s="32">
        <v>10287.383</v>
      </c>
      <c r="E37" s="32">
        <v>10287.383</v>
      </c>
      <c r="F37" s="32">
        <v>10287.383</v>
      </c>
      <c r="G37" s="29">
        <v>10287.383</v>
      </c>
      <c r="I37" s="38" t="s">
        <v>27</v>
      </c>
      <c r="J37" s="32">
        <v>0</v>
      </c>
      <c r="K37" s="32">
        <v>0</v>
      </c>
      <c r="L37" s="32">
        <v>0</v>
      </c>
      <c r="M37" s="29">
        <v>0</v>
      </c>
      <c r="O37" s="43" t="s">
        <v>27</v>
      </c>
      <c r="P37" s="32">
        <v>5704.7449999999999</v>
      </c>
      <c r="Q37" s="32">
        <v>5704.7449999999999</v>
      </c>
      <c r="R37" s="32">
        <v>5704.7449999999999</v>
      </c>
      <c r="S37" s="32">
        <v>5704.7449999999999</v>
      </c>
      <c r="T37" s="29">
        <v>5704.7449999999999</v>
      </c>
      <c r="V37" s="43" t="s">
        <v>27</v>
      </c>
      <c r="W37" s="130">
        <v>0</v>
      </c>
      <c r="X37" s="32">
        <v>0</v>
      </c>
      <c r="Y37" s="32">
        <v>0</v>
      </c>
      <c r="Z37" s="29">
        <v>0</v>
      </c>
      <c r="AB37" s="38" t="s">
        <v>28</v>
      </c>
      <c r="AC37" s="131">
        <v>1286.3450000000003</v>
      </c>
      <c r="AD37" s="33">
        <v>1286.3450000000003</v>
      </c>
      <c r="AE37" s="33">
        <v>1286.3450000000003</v>
      </c>
      <c r="AF37" s="33">
        <v>1286.3450000000003</v>
      </c>
      <c r="AG37" s="34">
        <v>1286.3450000000003</v>
      </c>
      <c r="AI37" s="38" t="s">
        <v>28</v>
      </c>
      <c r="AJ37" s="32">
        <v>0</v>
      </c>
      <c r="AK37" s="32">
        <v>0</v>
      </c>
      <c r="AL37" s="32">
        <v>0</v>
      </c>
      <c r="AM37" s="29">
        <v>0</v>
      </c>
      <c r="AO37" s="38" t="s">
        <v>28</v>
      </c>
      <c r="AP37" s="32">
        <v>417.23100000000005</v>
      </c>
      <c r="AQ37" s="32">
        <v>417.23100000000005</v>
      </c>
      <c r="AR37" s="32">
        <v>417.23100000000005</v>
      </c>
      <c r="AS37" s="32">
        <v>417.23100000000005</v>
      </c>
      <c r="AT37" s="29">
        <v>417.23100000000005</v>
      </c>
      <c r="AV37" s="38" t="s">
        <v>28</v>
      </c>
      <c r="AW37" s="32">
        <v>0</v>
      </c>
      <c r="AX37" s="32">
        <v>0</v>
      </c>
      <c r="AY37" s="32">
        <v>0</v>
      </c>
      <c r="AZ37" s="29">
        <v>0</v>
      </c>
    </row>
    <row r="38" spans="1:52" ht="15.75" thickBot="1">
      <c r="B38" s="136" t="s">
        <v>28</v>
      </c>
      <c r="C38" s="131">
        <v>2219.741</v>
      </c>
      <c r="D38" s="33">
        <v>2219.741</v>
      </c>
      <c r="E38" s="33">
        <v>2219.741</v>
      </c>
      <c r="F38" s="33">
        <v>2219.741</v>
      </c>
      <c r="G38" s="34">
        <v>2219.741</v>
      </c>
      <c r="I38" s="38" t="s">
        <v>28</v>
      </c>
      <c r="J38" s="32">
        <v>0</v>
      </c>
      <c r="K38" s="32">
        <v>0</v>
      </c>
      <c r="L38" s="32">
        <v>0</v>
      </c>
      <c r="M38" s="29">
        <v>0</v>
      </c>
      <c r="O38" s="123" t="s">
        <v>28</v>
      </c>
      <c r="P38" s="33">
        <v>292.6389999999999</v>
      </c>
      <c r="Q38" s="33">
        <v>292.6389999999999</v>
      </c>
      <c r="R38" s="33">
        <v>292.6389999999999</v>
      </c>
      <c r="S38" s="33">
        <v>292.6389999999999</v>
      </c>
      <c r="T38" s="34">
        <v>292.6389999999999</v>
      </c>
      <c r="V38" s="123" t="s">
        <v>28</v>
      </c>
      <c r="W38" s="131">
        <v>0</v>
      </c>
      <c r="X38" s="33">
        <v>0</v>
      </c>
      <c r="Y38" s="33">
        <v>0</v>
      </c>
      <c r="Z38" s="34">
        <v>0</v>
      </c>
      <c r="AB38" s="35" t="s">
        <v>35</v>
      </c>
      <c r="AC38" s="36">
        <v>11072.83950654</v>
      </c>
      <c r="AD38" s="36">
        <v>11072.83950654</v>
      </c>
      <c r="AE38" s="36">
        <v>11072.83950654</v>
      </c>
      <c r="AF38" s="36">
        <v>11072.83950654</v>
      </c>
      <c r="AG38" s="37">
        <v>11072.83950654</v>
      </c>
      <c r="AI38" s="35" t="s">
        <v>36</v>
      </c>
      <c r="AJ38" s="36">
        <v>0</v>
      </c>
      <c r="AK38" s="36">
        <v>0</v>
      </c>
      <c r="AL38" s="36">
        <v>0</v>
      </c>
      <c r="AM38" s="37">
        <v>0</v>
      </c>
      <c r="AO38" s="35" t="s">
        <v>35</v>
      </c>
      <c r="AP38" s="36">
        <v>5419.241</v>
      </c>
      <c r="AQ38" s="36">
        <v>5419.241</v>
      </c>
      <c r="AR38" s="36">
        <v>5419.241</v>
      </c>
      <c r="AS38" s="36">
        <v>5419.241</v>
      </c>
      <c r="AT38" s="37">
        <v>5419.241</v>
      </c>
      <c r="AV38" s="35" t="s">
        <v>36</v>
      </c>
      <c r="AW38" s="36">
        <v>0</v>
      </c>
      <c r="AX38" s="36">
        <v>0</v>
      </c>
      <c r="AY38" s="36">
        <v>0</v>
      </c>
      <c r="AZ38" s="37">
        <v>0</v>
      </c>
    </row>
    <row r="39" spans="1:52" ht="15.75" thickBot="1">
      <c r="B39" s="137" t="s">
        <v>35</v>
      </c>
      <c r="C39" s="117">
        <v>39873.618506539999</v>
      </c>
      <c r="D39" s="117">
        <v>39873.618506539999</v>
      </c>
      <c r="E39" s="117">
        <v>39873.618506539999</v>
      </c>
      <c r="F39" s="117">
        <v>39873.618506539999</v>
      </c>
      <c r="G39" s="118">
        <v>39873.618506539999</v>
      </c>
      <c r="I39" s="35" t="s">
        <v>36</v>
      </c>
      <c r="J39" s="36">
        <v>0</v>
      </c>
      <c r="K39" s="36">
        <v>0</v>
      </c>
      <c r="L39" s="36">
        <v>0</v>
      </c>
      <c r="M39" s="37">
        <v>0</v>
      </c>
      <c r="O39" s="138" t="s">
        <v>35</v>
      </c>
      <c r="P39" s="36">
        <v>23158.011999999999</v>
      </c>
      <c r="Q39" s="36">
        <v>23158.011999999999</v>
      </c>
      <c r="R39" s="36">
        <v>23158.011999999999</v>
      </c>
      <c r="S39" s="36">
        <v>23158.011999999999</v>
      </c>
      <c r="T39" s="37">
        <v>23158.011999999999</v>
      </c>
      <c r="V39" s="35" t="s">
        <v>36</v>
      </c>
      <c r="W39" s="36">
        <v>0</v>
      </c>
      <c r="X39" s="36">
        <v>0</v>
      </c>
      <c r="Y39" s="36">
        <v>0</v>
      </c>
      <c r="Z39" s="37">
        <v>0</v>
      </c>
      <c r="AB39" s="44" t="s">
        <v>37</v>
      </c>
      <c r="AC39" s="132">
        <v>1200</v>
      </c>
      <c r="AD39" s="36">
        <v>1200</v>
      </c>
      <c r="AE39" s="36">
        <v>1200</v>
      </c>
      <c r="AF39" s="36">
        <v>1200</v>
      </c>
      <c r="AG39" s="37">
        <v>1200</v>
      </c>
      <c r="AI39" s="44" t="s">
        <v>37</v>
      </c>
      <c r="AJ39" s="36">
        <v>0</v>
      </c>
      <c r="AK39" s="36">
        <v>0</v>
      </c>
      <c r="AL39" s="36">
        <v>0</v>
      </c>
      <c r="AM39" s="37">
        <v>0</v>
      </c>
      <c r="AO39" s="39" t="s">
        <v>38</v>
      </c>
      <c r="AP39" s="36">
        <v>30782.717000060002</v>
      </c>
      <c r="AQ39" s="36">
        <v>30782.717000060002</v>
      </c>
      <c r="AR39" s="36">
        <v>30782.717000060002</v>
      </c>
      <c r="AS39" s="36">
        <v>30782.717000060002</v>
      </c>
      <c r="AT39" s="37">
        <v>30782.717000060002</v>
      </c>
      <c r="AV39" s="39" t="s">
        <v>39</v>
      </c>
      <c r="AW39" s="36">
        <v>0</v>
      </c>
      <c r="AX39" s="36">
        <v>0</v>
      </c>
      <c r="AY39" s="36">
        <v>0</v>
      </c>
      <c r="AZ39" s="37">
        <v>0</v>
      </c>
    </row>
    <row r="40" spans="1:52" ht="15.75" thickBot="1">
      <c r="B40" s="73" t="s">
        <v>40</v>
      </c>
      <c r="C40" s="47">
        <v>1485</v>
      </c>
      <c r="D40" s="47">
        <v>1485</v>
      </c>
      <c r="E40" s="47">
        <v>1485</v>
      </c>
      <c r="F40" s="47">
        <v>1485</v>
      </c>
      <c r="G40" s="59">
        <v>1485</v>
      </c>
      <c r="I40" s="119" t="s">
        <v>40</v>
      </c>
      <c r="J40" s="67">
        <v>0</v>
      </c>
      <c r="K40" s="67">
        <v>0</v>
      </c>
      <c r="L40" s="67">
        <v>0</v>
      </c>
      <c r="M40" s="68">
        <v>0</v>
      </c>
      <c r="O40" s="44" t="s">
        <v>40</v>
      </c>
      <c r="P40" s="36">
        <v>1485</v>
      </c>
      <c r="Q40" s="36">
        <v>1485</v>
      </c>
      <c r="R40" s="36">
        <v>1485</v>
      </c>
      <c r="S40" s="36">
        <v>1485</v>
      </c>
      <c r="T40" s="37">
        <v>1485</v>
      </c>
      <c r="V40" s="44" t="s">
        <v>40</v>
      </c>
      <c r="W40" s="36">
        <v>0</v>
      </c>
      <c r="X40" s="36">
        <v>0</v>
      </c>
      <c r="Y40" s="36">
        <v>0</v>
      </c>
      <c r="Z40" s="37">
        <v>0</v>
      </c>
      <c r="AB40" s="39" t="s">
        <v>38</v>
      </c>
      <c r="AC40" s="36">
        <v>37389.358265120376</v>
      </c>
      <c r="AD40" s="36">
        <v>37389.358265120376</v>
      </c>
      <c r="AE40" s="36">
        <v>37389.358265120376</v>
      </c>
      <c r="AF40" s="36">
        <v>37389.358265120376</v>
      </c>
      <c r="AG40" s="37">
        <v>37389.358265120376</v>
      </c>
      <c r="AI40" s="39" t="s">
        <v>39</v>
      </c>
      <c r="AJ40" s="36">
        <v>0</v>
      </c>
      <c r="AK40" s="36">
        <v>0</v>
      </c>
      <c r="AL40" s="36">
        <v>0</v>
      </c>
      <c r="AM40" s="37">
        <v>0</v>
      </c>
      <c r="AO40" s="39" t="s">
        <v>41</v>
      </c>
      <c r="AP40" s="40">
        <v>33189.03512506</v>
      </c>
      <c r="AQ40" s="40">
        <v>35466.03512506</v>
      </c>
      <c r="AR40" s="40">
        <v>39208.03512506</v>
      </c>
      <c r="AS40" s="40">
        <v>39976.81328206</v>
      </c>
      <c r="AT40" s="41">
        <v>43976.81328206</v>
      </c>
      <c r="AV40" s="39" t="s">
        <v>42</v>
      </c>
      <c r="AW40" s="40">
        <v>2277</v>
      </c>
      <c r="AX40" s="40">
        <v>3742</v>
      </c>
      <c r="AY40" s="40">
        <v>768.77815700000065</v>
      </c>
      <c r="AZ40" s="41">
        <v>4000</v>
      </c>
    </row>
    <row r="41" spans="1:52" ht="15.75" thickBot="1">
      <c r="A41" s="112"/>
      <c r="B41" s="28" t="s">
        <v>43</v>
      </c>
      <c r="C41" s="47">
        <v>1250</v>
      </c>
      <c r="D41" s="47">
        <v>1250</v>
      </c>
      <c r="E41" s="47">
        <v>1250</v>
      </c>
      <c r="F41" s="47">
        <v>1250</v>
      </c>
      <c r="G41" s="59">
        <v>1250</v>
      </c>
      <c r="I41" s="79" t="s">
        <v>43</v>
      </c>
      <c r="J41" s="104">
        <v>0</v>
      </c>
      <c r="K41" s="104">
        <v>0</v>
      </c>
      <c r="L41" s="104">
        <v>0</v>
      </c>
      <c r="M41" s="103">
        <v>0</v>
      </c>
      <c r="O41" s="45" t="s">
        <v>43</v>
      </c>
      <c r="P41" s="36">
        <v>1250</v>
      </c>
      <c r="Q41" s="36">
        <v>1250</v>
      </c>
      <c r="R41" s="36">
        <v>1250</v>
      </c>
      <c r="S41" s="36">
        <v>1250</v>
      </c>
      <c r="T41" s="37">
        <v>1250</v>
      </c>
      <c r="V41" s="45" t="s">
        <v>43</v>
      </c>
      <c r="W41" s="36">
        <v>0</v>
      </c>
      <c r="X41" s="36">
        <v>0</v>
      </c>
      <c r="Y41" s="36">
        <v>0</v>
      </c>
      <c r="Z41" s="37">
        <v>0</v>
      </c>
      <c r="AB41" s="39" t="s">
        <v>41</v>
      </c>
      <c r="AC41" s="40">
        <v>39528.358265120376</v>
      </c>
      <c r="AD41" s="40">
        <v>42400.821814120376</v>
      </c>
      <c r="AE41" s="40">
        <v>44942.358265120376</v>
      </c>
      <c r="AF41" s="40">
        <v>49539.578345120375</v>
      </c>
      <c r="AG41" s="41">
        <v>56407.768838120377</v>
      </c>
      <c r="AI41" s="39" t="s">
        <v>42</v>
      </c>
      <c r="AJ41" s="40">
        <v>2872.4635490000001</v>
      </c>
      <c r="AK41" s="40">
        <v>2541.5364509999999</v>
      </c>
      <c r="AL41" s="40">
        <v>4597.2200799999991</v>
      </c>
      <c r="AM41" s="41">
        <v>6868.1904930000019</v>
      </c>
      <c r="AO41" s="38" t="s">
        <v>16</v>
      </c>
      <c r="AP41" s="133">
        <v>1695.4970000000003</v>
      </c>
      <c r="AQ41" s="32">
        <v>1695.4970000000003</v>
      </c>
      <c r="AR41" s="32">
        <v>1695.4970000000003</v>
      </c>
      <c r="AS41" s="32">
        <v>1695.4970000000003</v>
      </c>
      <c r="AT41" s="29">
        <v>1695.4970000000003</v>
      </c>
      <c r="AV41" s="38" t="s">
        <v>16</v>
      </c>
      <c r="AW41" s="32">
        <v>0</v>
      </c>
      <c r="AX41" s="32">
        <v>0</v>
      </c>
      <c r="AY41" s="32">
        <v>0</v>
      </c>
      <c r="AZ41" s="29">
        <v>0</v>
      </c>
    </row>
    <row r="42" spans="1:52" ht="15.75" thickBot="1">
      <c r="A42" s="112"/>
      <c r="B42" s="45" t="s">
        <v>37</v>
      </c>
      <c r="C42" s="47">
        <v>1200</v>
      </c>
      <c r="D42" s="47">
        <v>1200</v>
      </c>
      <c r="E42" s="47">
        <v>1200</v>
      </c>
      <c r="F42" s="47">
        <v>1200</v>
      </c>
      <c r="G42" s="59">
        <v>1200</v>
      </c>
      <c r="I42" s="80" t="s">
        <v>37</v>
      </c>
      <c r="J42" s="105">
        <v>0</v>
      </c>
      <c r="K42" s="105">
        <v>0</v>
      </c>
      <c r="L42" s="105">
        <v>0</v>
      </c>
      <c r="M42" s="106">
        <v>0</v>
      </c>
      <c r="O42" s="39" t="s">
        <v>38</v>
      </c>
      <c r="P42" s="36">
        <v>55343.217000021003</v>
      </c>
      <c r="Q42" s="36">
        <v>55343.217000021003</v>
      </c>
      <c r="R42" s="36">
        <v>55343.217000021003</v>
      </c>
      <c r="S42" s="36">
        <v>55343.217000021003</v>
      </c>
      <c r="T42" s="37">
        <v>55343.217000021003</v>
      </c>
      <c r="V42" s="39" t="s">
        <v>39</v>
      </c>
      <c r="W42" s="36">
        <v>0</v>
      </c>
      <c r="X42" s="36">
        <v>0</v>
      </c>
      <c r="Y42" s="36">
        <v>0</v>
      </c>
      <c r="Z42" s="37">
        <v>0</v>
      </c>
      <c r="AB42" s="136" t="s">
        <v>16</v>
      </c>
      <c r="AC42" s="133">
        <v>518.85599999999999</v>
      </c>
      <c r="AD42" s="30">
        <v>518.85599999999999</v>
      </c>
      <c r="AE42" s="30">
        <v>518.85599999999999</v>
      </c>
      <c r="AF42" s="30">
        <v>518.85599999999999</v>
      </c>
      <c r="AG42" s="31">
        <v>518.85599999999999</v>
      </c>
      <c r="AI42" s="38" t="s">
        <v>16</v>
      </c>
      <c r="AJ42" s="32">
        <v>0</v>
      </c>
      <c r="AK42" s="32">
        <v>0</v>
      </c>
      <c r="AL42" s="32">
        <v>0</v>
      </c>
      <c r="AM42" s="29">
        <v>0</v>
      </c>
      <c r="AO42" s="38" t="s">
        <v>17</v>
      </c>
      <c r="AP42" s="32">
        <v>0</v>
      </c>
      <c r="AQ42" s="32">
        <v>0</v>
      </c>
      <c r="AR42" s="32">
        <v>0</v>
      </c>
      <c r="AS42" s="32">
        <v>0</v>
      </c>
      <c r="AT42" s="29">
        <v>0</v>
      </c>
      <c r="AV42" s="38" t="s">
        <v>17</v>
      </c>
      <c r="AW42" s="32">
        <v>0</v>
      </c>
      <c r="AX42" s="32">
        <v>0</v>
      </c>
      <c r="AY42" s="32">
        <v>0</v>
      </c>
      <c r="AZ42" s="29">
        <v>0</v>
      </c>
    </row>
    <row r="43" spans="1:52" ht="15.75" thickBot="1">
      <c r="A43" s="112"/>
      <c r="B43" s="120" t="s">
        <v>38</v>
      </c>
      <c r="C43" s="40">
        <v>123738.81826520138</v>
      </c>
      <c r="D43" s="40">
        <v>123738.81826520138</v>
      </c>
      <c r="E43" s="40">
        <v>123738.81826520138</v>
      </c>
      <c r="F43" s="40">
        <v>123738.81826520138</v>
      </c>
      <c r="G43" s="41">
        <v>123738.81826520138</v>
      </c>
      <c r="I43" s="39" t="s">
        <v>39</v>
      </c>
      <c r="J43" s="36">
        <v>0</v>
      </c>
      <c r="K43" s="36">
        <v>0</v>
      </c>
      <c r="L43" s="36">
        <v>0</v>
      </c>
      <c r="M43" s="37">
        <v>0</v>
      </c>
      <c r="O43" s="39" t="s">
        <v>41</v>
      </c>
      <c r="P43" s="40">
        <v>59161.746608021</v>
      </c>
      <c r="Q43" s="40">
        <v>62087.709373021004</v>
      </c>
      <c r="R43" s="40">
        <v>64380.330691021001</v>
      </c>
      <c r="S43" s="40">
        <v>66368.89113302101</v>
      </c>
      <c r="T43" s="41">
        <v>66892.008956021004</v>
      </c>
      <c r="V43" s="39" t="s">
        <v>42</v>
      </c>
      <c r="W43" s="40">
        <v>2925.9627650000039</v>
      </c>
      <c r="X43" s="40">
        <v>2292.6213179999977</v>
      </c>
      <c r="Y43" s="40">
        <v>1988.5604420000091</v>
      </c>
      <c r="Z43" s="41">
        <v>523.11782299999322</v>
      </c>
      <c r="AB43" s="136" t="s">
        <v>17</v>
      </c>
      <c r="AC43" s="130">
        <v>74.903000000000247</v>
      </c>
      <c r="AD43" s="32">
        <v>74.903000000000247</v>
      </c>
      <c r="AE43" s="32">
        <v>74.903000000000247</v>
      </c>
      <c r="AF43" s="32">
        <v>74.903000000000247</v>
      </c>
      <c r="AG43" s="29">
        <v>74.903000000000247</v>
      </c>
      <c r="AI43" s="38" t="s">
        <v>17</v>
      </c>
      <c r="AJ43" s="32">
        <v>0</v>
      </c>
      <c r="AK43" s="32">
        <v>0</v>
      </c>
      <c r="AL43" s="32">
        <v>0</v>
      </c>
      <c r="AM43" s="29">
        <v>0</v>
      </c>
      <c r="AO43" s="38" t="s">
        <v>18</v>
      </c>
      <c r="AP43" s="32">
        <v>29.900000000000546</v>
      </c>
      <c r="AQ43" s="32">
        <v>29.900000000000546</v>
      </c>
      <c r="AR43" s="32">
        <v>29.900000000000546</v>
      </c>
      <c r="AS43" s="32">
        <v>29.900000000000546</v>
      </c>
      <c r="AT43" s="29">
        <v>29.900000000000546</v>
      </c>
      <c r="AV43" s="38" t="s">
        <v>18</v>
      </c>
      <c r="AW43" s="32">
        <v>0</v>
      </c>
      <c r="AX43" s="32">
        <v>0</v>
      </c>
      <c r="AY43" s="32">
        <v>0</v>
      </c>
      <c r="AZ43" s="29">
        <v>0</v>
      </c>
    </row>
    <row r="44" spans="1:52" ht="15.75" thickBot="1">
      <c r="A44" s="112"/>
      <c r="B44" s="39" t="s">
        <v>41</v>
      </c>
      <c r="C44" s="40">
        <v>132102.66599820138</v>
      </c>
      <c r="D44" s="40">
        <v>140178.09231220139</v>
      </c>
      <c r="E44" s="40">
        <v>148754.25008120137</v>
      </c>
      <c r="F44" s="40">
        <v>156108.80876020138</v>
      </c>
      <c r="G44" s="41">
        <v>167500.11707620139</v>
      </c>
      <c r="I44" s="39" t="s">
        <v>42</v>
      </c>
      <c r="J44" s="40">
        <v>8075.4263140000112</v>
      </c>
      <c r="K44" s="40">
        <v>8576.1577689999831</v>
      </c>
      <c r="L44" s="40">
        <v>7354.5586790000089</v>
      </c>
      <c r="M44" s="41">
        <v>11391.30831600001</v>
      </c>
      <c r="O44" s="38" t="s">
        <v>16</v>
      </c>
      <c r="P44" s="133">
        <v>0</v>
      </c>
      <c r="Q44" s="30">
        <v>0</v>
      </c>
      <c r="R44" s="30">
        <v>0</v>
      </c>
      <c r="S44" s="30">
        <v>0</v>
      </c>
      <c r="T44" s="31">
        <v>0</v>
      </c>
      <c r="V44" s="38" t="s">
        <v>16</v>
      </c>
      <c r="W44" s="32">
        <v>0</v>
      </c>
      <c r="X44" s="32">
        <v>0</v>
      </c>
      <c r="Y44" s="32">
        <v>0</v>
      </c>
      <c r="Z44" s="29">
        <v>0</v>
      </c>
      <c r="AB44" s="136" t="s">
        <v>18</v>
      </c>
      <c r="AC44" s="130">
        <v>161.28800000000047</v>
      </c>
      <c r="AD44" s="32">
        <v>161.28800000000047</v>
      </c>
      <c r="AE44" s="32">
        <v>161.28800000000047</v>
      </c>
      <c r="AF44" s="32">
        <v>161.28800000000047</v>
      </c>
      <c r="AG44" s="29">
        <v>161.28800000000047</v>
      </c>
      <c r="AI44" s="38" t="s">
        <v>18</v>
      </c>
      <c r="AJ44" s="32">
        <v>0</v>
      </c>
      <c r="AK44" s="32">
        <v>0</v>
      </c>
      <c r="AL44" s="32">
        <v>0</v>
      </c>
      <c r="AM44" s="29">
        <v>0</v>
      </c>
      <c r="AO44" s="38" t="s">
        <v>19</v>
      </c>
      <c r="AP44" s="32">
        <v>676</v>
      </c>
      <c r="AQ44" s="32">
        <v>676</v>
      </c>
      <c r="AR44" s="32">
        <v>676</v>
      </c>
      <c r="AS44" s="32">
        <v>676</v>
      </c>
      <c r="AT44" s="29">
        <v>676</v>
      </c>
      <c r="AV44" s="38" t="s">
        <v>19</v>
      </c>
      <c r="AW44" s="32">
        <v>0</v>
      </c>
      <c r="AX44" s="32">
        <v>0</v>
      </c>
      <c r="AY44" s="32">
        <v>0</v>
      </c>
      <c r="AZ44" s="29">
        <v>0</v>
      </c>
    </row>
    <row r="45" spans="1:52">
      <c r="A45" s="112"/>
      <c r="B45" s="38" t="s">
        <v>16</v>
      </c>
      <c r="C45" s="133">
        <v>2214.3530000000001</v>
      </c>
      <c r="D45" s="30">
        <v>2214.3530000000001</v>
      </c>
      <c r="E45" s="30">
        <v>2214.3530000000001</v>
      </c>
      <c r="F45" s="30">
        <v>2214.3530000000001</v>
      </c>
      <c r="G45" s="31">
        <v>2214.3530000000001</v>
      </c>
      <c r="I45" s="38" t="s">
        <v>16</v>
      </c>
      <c r="J45" s="32">
        <v>0</v>
      </c>
      <c r="K45" s="32">
        <v>0</v>
      </c>
      <c r="L45" s="32">
        <v>0</v>
      </c>
      <c r="M45" s="29">
        <v>0</v>
      </c>
      <c r="O45" s="38" t="s">
        <v>17</v>
      </c>
      <c r="P45" s="130">
        <v>0</v>
      </c>
      <c r="Q45" s="32">
        <v>0</v>
      </c>
      <c r="R45" s="32">
        <v>9.1378235283627873E-3</v>
      </c>
      <c r="S45" s="32">
        <v>0.26807782352625509</v>
      </c>
      <c r="T45" s="29">
        <v>0.26807782352625509</v>
      </c>
      <c r="V45" s="38" t="s">
        <v>17</v>
      </c>
      <c r="W45" s="32">
        <v>0</v>
      </c>
      <c r="X45" s="32">
        <v>9.1378235283627873E-3</v>
      </c>
      <c r="Y45" s="32">
        <v>0.2589399999978923</v>
      </c>
      <c r="Z45" s="29">
        <v>0</v>
      </c>
      <c r="AB45" s="136" t="s">
        <v>19</v>
      </c>
      <c r="AC45" s="130">
        <v>2575.3807619999989</v>
      </c>
      <c r="AD45" s="32">
        <v>2575.3807619999989</v>
      </c>
      <c r="AE45" s="32">
        <v>2575.3807619999989</v>
      </c>
      <c r="AF45" s="32">
        <v>2575.3807619999989</v>
      </c>
      <c r="AG45" s="29">
        <v>2575.3807619999989</v>
      </c>
      <c r="AI45" s="38" t="s">
        <v>19</v>
      </c>
      <c r="AJ45" s="32">
        <v>0</v>
      </c>
      <c r="AK45" s="32">
        <v>0</v>
      </c>
      <c r="AL45" s="32">
        <v>0</v>
      </c>
      <c r="AM45" s="29">
        <v>0</v>
      </c>
      <c r="AO45" s="38" t="s">
        <v>15</v>
      </c>
      <c r="AP45" s="32">
        <v>0</v>
      </c>
      <c r="AQ45" s="32">
        <v>0</v>
      </c>
      <c r="AR45" s="32">
        <v>0</v>
      </c>
      <c r="AS45" s="32">
        <v>1174.0000000000005</v>
      </c>
      <c r="AT45" s="29">
        <v>1840.0600440000007</v>
      </c>
      <c r="AV45" s="38" t="s">
        <v>15</v>
      </c>
      <c r="AW45" s="32">
        <v>0</v>
      </c>
      <c r="AX45" s="32">
        <v>0</v>
      </c>
      <c r="AY45" s="32">
        <v>1174.0000000000005</v>
      </c>
      <c r="AZ45" s="29">
        <v>666.06004400000029</v>
      </c>
    </row>
    <row r="46" spans="1:52" ht="15.75" thickBot="1">
      <c r="A46" s="112"/>
      <c r="B46" s="38" t="s">
        <v>17</v>
      </c>
      <c r="C46" s="130">
        <v>74.902999999998428</v>
      </c>
      <c r="D46" s="32">
        <v>74.902999999998428</v>
      </c>
      <c r="E46" s="32">
        <v>74.912137823521334</v>
      </c>
      <c r="F46" s="32">
        <v>75.171077823521046</v>
      </c>
      <c r="G46" s="29">
        <v>75.171077823521046</v>
      </c>
      <c r="H46" s="47"/>
      <c r="I46" s="38" t="s">
        <v>17</v>
      </c>
      <c r="J46" s="32">
        <v>0</v>
      </c>
      <c r="K46" s="32">
        <v>9.1378235229058191E-3</v>
      </c>
      <c r="L46" s="32">
        <v>0.25893999999971129</v>
      </c>
      <c r="M46" s="29">
        <v>0</v>
      </c>
      <c r="O46" s="38" t="s">
        <v>18</v>
      </c>
      <c r="P46" s="130">
        <v>608.69999999999982</v>
      </c>
      <c r="Q46" s="32">
        <v>608.69999999999982</v>
      </c>
      <c r="R46" s="32">
        <v>608.69999999999982</v>
      </c>
      <c r="S46" s="32">
        <v>608.69999999999982</v>
      </c>
      <c r="T46" s="29">
        <v>608.69999999999982</v>
      </c>
      <c r="V46" s="38" t="s">
        <v>18</v>
      </c>
      <c r="W46" s="32">
        <v>0</v>
      </c>
      <c r="X46" s="32">
        <v>0</v>
      </c>
      <c r="Y46" s="32">
        <v>0</v>
      </c>
      <c r="Z46" s="29">
        <v>0</v>
      </c>
      <c r="AB46" s="136" t="s">
        <v>15</v>
      </c>
      <c r="AC46" s="130">
        <v>0</v>
      </c>
      <c r="AD46" s="32">
        <v>0</v>
      </c>
      <c r="AE46" s="32">
        <v>0</v>
      </c>
      <c r="AF46" s="32">
        <v>0</v>
      </c>
      <c r="AG46" s="29">
        <v>0</v>
      </c>
      <c r="AI46" s="38" t="s">
        <v>15</v>
      </c>
      <c r="AJ46" s="32">
        <v>0</v>
      </c>
      <c r="AK46" s="32">
        <v>0</v>
      </c>
      <c r="AL46" s="32">
        <v>0</v>
      </c>
      <c r="AM46" s="29">
        <v>0</v>
      </c>
      <c r="AO46" s="38" t="s">
        <v>20</v>
      </c>
      <c r="AP46" s="32">
        <v>32.456000000000017</v>
      </c>
      <c r="AQ46" s="32">
        <v>97.956000000000017</v>
      </c>
      <c r="AR46" s="32">
        <v>97.956000000000017</v>
      </c>
      <c r="AS46" s="32">
        <v>97.956000000000017</v>
      </c>
      <c r="AT46" s="29">
        <v>97.956000000000017</v>
      </c>
      <c r="AV46" s="38" t="s">
        <v>20</v>
      </c>
      <c r="AW46" s="32">
        <v>65.5</v>
      </c>
      <c r="AX46" s="32">
        <v>0</v>
      </c>
      <c r="AY46" s="32">
        <v>0</v>
      </c>
      <c r="AZ46" s="29">
        <v>0</v>
      </c>
    </row>
    <row r="47" spans="1:52" ht="15.75" thickBot="1">
      <c r="B47" s="38" t="s">
        <v>18</v>
      </c>
      <c r="C47" s="130">
        <v>799.88799999999901</v>
      </c>
      <c r="D47" s="32">
        <v>799.88799999999901</v>
      </c>
      <c r="E47" s="32">
        <v>799.88799999999901</v>
      </c>
      <c r="F47" s="32">
        <v>799.88799999999901</v>
      </c>
      <c r="G47" s="29">
        <v>799.88799999999901</v>
      </c>
      <c r="I47" s="38" t="s">
        <v>18</v>
      </c>
      <c r="J47" s="32">
        <v>0</v>
      </c>
      <c r="K47" s="32">
        <v>0</v>
      </c>
      <c r="L47" s="32">
        <v>0</v>
      </c>
      <c r="M47" s="29">
        <v>0</v>
      </c>
      <c r="O47" s="38" t="s">
        <v>19</v>
      </c>
      <c r="P47" s="130">
        <v>2147.4821270000011</v>
      </c>
      <c r="Q47" s="32">
        <v>2147.4821270000011</v>
      </c>
      <c r="R47" s="32">
        <v>2147.4821270000011</v>
      </c>
      <c r="S47" s="32">
        <v>2147.4821270000011</v>
      </c>
      <c r="T47" s="29">
        <v>2147.4821270000011</v>
      </c>
      <c r="V47" s="38" t="s">
        <v>19</v>
      </c>
      <c r="W47" s="32">
        <v>0</v>
      </c>
      <c r="X47" s="32">
        <v>0</v>
      </c>
      <c r="Y47" s="32">
        <v>0</v>
      </c>
      <c r="Z47" s="29">
        <v>0</v>
      </c>
      <c r="AB47" s="136" t="s">
        <v>20</v>
      </c>
      <c r="AC47" s="131">
        <v>690.54910800000005</v>
      </c>
      <c r="AD47" s="33">
        <v>697.32700000000011</v>
      </c>
      <c r="AE47" s="33">
        <v>697.32700000000011</v>
      </c>
      <c r="AF47" s="33">
        <v>697.32700000000011</v>
      </c>
      <c r="AG47" s="34">
        <v>697.32700000000011</v>
      </c>
      <c r="AI47" s="38" t="s">
        <v>20</v>
      </c>
      <c r="AJ47" s="32">
        <v>6.7778920000000653</v>
      </c>
      <c r="AK47" s="32">
        <v>0</v>
      </c>
      <c r="AL47" s="32">
        <v>0</v>
      </c>
      <c r="AM47" s="29">
        <v>0</v>
      </c>
      <c r="AO47" s="39" t="s">
        <v>44</v>
      </c>
      <c r="AP47" s="40">
        <v>2433.853000000001</v>
      </c>
      <c r="AQ47" s="40">
        <v>2499.353000000001</v>
      </c>
      <c r="AR47" s="40">
        <v>2499.353000000001</v>
      </c>
      <c r="AS47" s="40">
        <v>3673.3530000000014</v>
      </c>
      <c r="AT47" s="41">
        <v>4339.4130440000017</v>
      </c>
      <c r="AV47" s="39" t="s">
        <v>45</v>
      </c>
      <c r="AW47" s="40">
        <v>65.5</v>
      </c>
      <c r="AX47" s="40">
        <v>0</v>
      </c>
      <c r="AY47" s="40">
        <v>1174.0000000000005</v>
      </c>
      <c r="AZ47" s="41">
        <v>666.06004400000029</v>
      </c>
    </row>
    <row r="48" spans="1:52" ht="15.75" thickBot="1">
      <c r="B48" s="38" t="s">
        <v>19</v>
      </c>
      <c r="C48" s="130">
        <v>5398.8628890000018</v>
      </c>
      <c r="D48" s="32">
        <v>5398.8628890000018</v>
      </c>
      <c r="E48" s="32">
        <v>5398.8628890000018</v>
      </c>
      <c r="F48" s="32">
        <v>5398.8628890000018</v>
      </c>
      <c r="G48" s="29">
        <v>5398.8628890000018</v>
      </c>
      <c r="I48" s="38" t="s">
        <v>19</v>
      </c>
      <c r="J48" s="32">
        <v>0</v>
      </c>
      <c r="K48" s="32">
        <v>0</v>
      </c>
      <c r="L48" s="32">
        <v>0</v>
      </c>
      <c r="M48" s="29">
        <v>0</v>
      </c>
      <c r="O48" s="38" t="s">
        <v>15</v>
      </c>
      <c r="P48" s="130">
        <v>0</v>
      </c>
      <c r="Q48" s="32">
        <v>0</v>
      </c>
      <c r="R48" s="32">
        <v>0</v>
      </c>
      <c r="S48" s="32">
        <v>0</v>
      </c>
      <c r="T48" s="29">
        <v>0</v>
      </c>
      <c r="V48" s="38" t="s">
        <v>15</v>
      </c>
      <c r="W48" s="32">
        <v>0</v>
      </c>
      <c r="X48" s="32">
        <v>0</v>
      </c>
      <c r="Y48" s="32">
        <v>0</v>
      </c>
      <c r="Z48" s="29">
        <v>0</v>
      </c>
      <c r="AB48" s="39" t="s">
        <v>44</v>
      </c>
      <c r="AC48" s="40">
        <v>4020.9768699999995</v>
      </c>
      <c r="AD48" s="40">
        <v>4027.7547619999996</v>
      </c>
      <c r="AE48" s="40">
        <v>4027.7547619999996</v>
      </c>
      <c r="AF48" s="40">
        <v>4027.7547619999996</v>
      </c>
      <c r="AG48" s="41">
        <v>4027.7547619999996</v>
      </c>
      <c r="AI48" s="39" t="s">
        <v>45</v>
      </c>
      <c r="AJ48" s="40">
        <v>6.7778920000000653</v>
      </c>
      <c r="AK48" s="40">
        <v>0</v>
      </c>
      <c r="AL48" s="40">
        <v>0</v>
      </c>
      <c r="AM48" s="41">
        <v>0</v>
      </c>
      <c r="AO48" s="167" t="s">
        <v>46</v>
      </c>
      <c r="AP48" s="40">
        <v>30755.182125059997</v>
      </c>
      <c r="AQ48" s="40">
        <v>32966.682125059997</v>
      </c>
      <c r="AR48" s="40">
        <v>36708.682125059997</v>
      </c>
      <c r="AS48" s="40">
        <v>36303.460282059998</v>
      </c>
      <c r="AT48" s="41">
        <v>39637.40023806</v>
      </c>
      <c r="AV48" s="39" t="s">
        <v>47</v>
      </c>
      <c r="AW48" s="40">
        <v>2211.5</v>
      </c>
      <c r="AX48" s="40">
        <v>3742</v>
      </c>
      <c r="AY48" s="40">
        <v>-405.22184299999935</v>
      </c>
      <c r="AZ48" s="41">
        <v>3333.939956000002</v>
      </c>
    </row>
    <row r="49" spans="1:52" ht="15.75" thickBot="1">
      <c r="B49" s="38" t="s">
        <v>15</v>
      </c>
      <c r="C49" s="130">
        <v>0</v>
      </c>
      <c r="D49" s="32">
        <v>0</v>
      </c>
      <c r="E49" s="32">
        <v>0</v>
      </c>
      <c r="F49" s="32">
        <v>1174</v>
      </c>
      <c r="G49" s="29">
        <v>1840.0600439999998</v>
      </c>
      <c r="I49" s="38" t="s">
        <v>15</v>
      </c>
      <c r="J49" s="32">
        <v>0</v>
      </c>
      <c r="K49" s="32">
        <v>0</v>
      </c>
      <c r="L49" s="32">
        <v>1174</v>
      </c>
      <c r="M49" s="29">
        <v>666.06004399999983</v>
      </c>
      <c r="O49" s="38" t="s">
        <v>20</v>
      </c>
      <c r="P49" s="131">
        <v>0</v>
      </c>
      <c r="Q49" s="33">
        <v>0</v>
      </c>
      <c r="R49" s="33">
        <v>0</v>
      </c>
      <c r="S49" s="33">
        <v>0</v>
      </c>
      <c r="T49" s="34">
        <v>0</v>
      </c>
      <c r="V49" s="38" t="s">
        <v>20</v>
      </c>
      <c r="W49" s="32">
        <v>0</v>
      </c>
      <c r="X49" s="32">
        <v>0</v>
      </c>
      <c r="Y49" s="32">
        <v>0</v>
      </c>
      <c r="Z49" s="29">
        <v>0</v>
      </c>
      <c r="AB49" s="167" t="s">
        <v>46</v>
      </c>
      <c r="AC49" s="40">
        <v>35507.381395120377</v>
      </c>
      <c r="AD49" s="40">
        <v>38373.067052120379</v>
      </c>
      <c r="AE49" s="40">
        <v>40914.603503120379</v>
      </c>
      <c r="AF49" s="40">
        <v>45511.823583120378</v>
      </c>
      <c r="AG49" s="41">
        <v>52380.01407612038</v>
      </c>
      <c r="AI49" s="39" t="s">
        <v>47</v>
      </c>
      <c r="AJ49" s="40">
        <v>2865.6856570000018</v>
      </c>
      <c r="AK49" s="40">
        <v>2541.5364509999999</v>
      </c>
      <c r="AL49" s="40">
        <v>4597.2200799999991</v>
      </c>
      <c r="AM49" s="41">
        <v>6868.1904930000019</v>
      </c>
    </row>
    <row r="50" spans="1:52" ht="15.75" thickBot="1">
      <c r="B50" s="38" t="s">
        <v>20</v>
      </c>
      <c r="C50" s="130">
        <v>946.53110800000002</v>
      </c>
      <c r="D50" s="32">
        <v>1018.8090000000001</v>
      </c>
      <c r="E50" s="32">
        <v>1018.8090000000001</v>
      </c>
      <c r="F50" s="32">
        <v>1018.8090000000001</v>
      </c>
      <c r="G50" s="29">
        <v>1018.8090000000001</v>
      </c>
      <c r="I50" s="38" t="s">
        <v>20</v>
      </c>
      <c r="J50" s="32">
        <v>72.277892000000065</v>
      </c>
      <c r="K50" s="32">
        <v>0</v>
      </c>
      <c r="L50" s="32">
        <v>0</v>
      </c>
      <c r="M50" s="29">
        <v>0</v>
      </c>
      <c r="O50" s="39" t="s">
        <v>44</v>
      </c>
      <c r="P50" s="40">
        <v>2756.1821270000009</v>
      </c>
      <c r="Q50" s="40">
        <v>2756.1821270000009</v>
      </c>
      <c r="R50" s="40">
        <v>2756.1912648235293</v>
      </c>
      <c r="S50" s="40">
        <v>2756.4502048235272</v>
      </c>
      <c r="T50" s="41">
        <v>2756.4502048235272</v>
      </c>
      <c r="V50" s="39" t="s">
        <v>45</v>
      </c>
      <c r="W50" s="40">
        <v>0</v>
      </c>
      <c r="X50" s="40">
        <v>9.1378235283627873E-3</v>
      </c>
      <c r="Y50" s="40">
        <v>0.2589399999978923</v>
      </c>
      <c r="Z50" s="41">
        <v>0</v>
      </c>
      <c r="AC50" s="47"/>
      <c r="AD50" s="47"/>
      <c r="AE50" s="47"/>
      <c r="AF50" s="47"/>
      <c r="AG50" s="47"/>
      <c r="AH50" s="47"/>
      <c r="AP50" s="47"/>
      <c r="AQ50" s="47"/>
      <c r="AR50" s="47"/>
      <c r="AS50" s="47"/>
      <c r="AT50" s="47"/>
    </row>
    <row r="51" spans="1:52" ht="15.75" thickBot="1">
      <c r="B51" s="39" t="s">
        <v>44</v>
      </c>
      <c r="C51" s="40">
        <v>9434.5379969999995</v>
      </c>
      <c r="D51" s="40">
        <v>9506.8158889999995</v>
      </c>
      <c r="E51" s="40">
        <v>9506.8250268235224</v>
      </c>
      <c r="F51" s="40">
        <v>10681.083966823522</v>
      </c>
      <c r="G51" s="41">
        <v>11347.144010823522</v>
      </c>
      <c r="I51" s="39" t="s">
        <v>45</v>
      </c>
      <c r="J51" s="40">
        <v>72.277892000000065</v>
      </c>
      <c r="K51" s="40">
        <v>9.1378235229058191E-3</v>
      </c>
      <c r="L51" s="40">
        <v>1174.2589399999997</v>
      </c>
      <c r="M51" s="41">
        <v>666.06004399999983</v>
      </c>
      <c r="O51" s="167" t="s">
        <v>46</v>
      </c>
      <c r="P51" s="40">
        <v>56405.564481021</v>
      </c>
      <c r="Q51" s="40">
        <v>59331.527246021004</v>
      </c>
      <c r="R51" s="40">
        <v>61624.139426197471</v>
      </c>
      <c r="S51" s="40">
        <v>63612.44092819748</v>
      </c>
      <c r="T51" s="41">
        <v>64135.558751197474</v>
      </c>
      <c r="V51" s="39" t="s">
        <v>47</v>
      </c>
      <c r="W51" s="40">
        <v>2925.9627650000039</v>
      </c>
      <c r="X51" s="40">
        <v>2292.6121801764675</v>
      </c>
      <c r="Y51" s="40">
        <v>1988.3015020000094</v>
      </c>
      <c r="Z51" s="41">
        <v>523.11782299999322</v>
      </c>
      <c r="AH51" s="47"/>
    </row>
    <row r="52" spans="1:52" ht="15.75" thickBot="1">
      <c r="B52" s="167" t="s">
        <v>46</v>
      </c>
      <c r="C52" s="40">
        <v>122668.12800120137</v>
      </c>
      <c r="D52" s="40">
        <v>130671.27642320139</v>
      </c>
      <c r="E52" s="40">
        <v>139247.42505437785</v>
      </c>
      <c r="F52" s="40">
        <v>145427.72479337786</v>
      </c>
      <c r="G52" s="41">
        <v>156152.97306537788</v>
      </c>
      <c r="I52" s="39" t="s">
        <v>47</v>
      </c>
      <c r="J52" s="40">
        <v>8003.1484220000129</v>
      </c>
      <c r="K52" s="40">
        <v>8576.1486311764602</v>
      </c>
      <c r="L52" s="40">
        <v>6180.2997390000091</v>
      </c>
      <c r="M52" s="41">
        <v>10725.248272000026</v>
      </c>
      <c r="O52" s="158"/>
      <c r="P52" s="32"/>
      <c r="Q52" s="32"/>
      <c r="R52" s="32"/>
      <c r="S52" s="32"/>
      <c r="T52" s="32"/>
      <c r="V52" s="158"/>
      <c r="W52" s="49"/>
      <c r="X52" s="49"/>
      <c r="Y52" s="49"/>
      <c r="Z52" s="49"/>
      <c r="AC52" s="47"/>
      <c r="AD52" s="47"/>
      <c r="AE52" s="47"/>
      <c r="AF52" s="47"/>
      <c r="AG52" s="47"/>
      <c r="AH52" s="47"/>
    </row>
    <row r="53" spans="1:52" s="51" customFormat="1" ht="15.75" thickBot="1">
      <c r="C53" s="60"/>
      <c r="D53" s="60"/>
      <c r="E53" s="60"/>
      <c r="F53" s="60"/>
      <c r="G53" s="60"/>
    </row>
    <row r="55" spans="1:52" ht="21">
      <c r="B55" s="50" t="s">
        <v>48</v>
      </c>
      <c r="Q55" s="47"/>
    </row>
    <row r="56" spans="1:52">
      <c r="B56" s="124"/>
      <c r="I56" s="125"/>
    </row>
    <row r="57" spans="1:52" ht="20.25" thickBot="1">
      <c r="B57" s="48" t="s">
        <v>4</v>
      </c>
      <c r="C57" s="46"/>
      <c r="D57" s="46"/>
      <c r="E57" s="46"/>
      <c r="F57" s="46"/>
      <c r="I57" s="48" t="s">
        <v>5</v>
      </c>
      <c r="J57" s="46"/>
      <c r="K57" s="46"/>
      <c r="L57" s="46"/>
      <c r="O57" s="48" t="s">
        <v>6</v>
      </c>
      <c r="P57" s="49"/>
      <c r="Q57" s="49"/>
      <c r="R57" s="49"/>
      <c r="S57" s="49"/>
      <c r="T57" s="49"/>
      <c r="V57" s="48" t="s">
        <v>7</v>
      </c>
      <c r="W57" s="49"/>
      <c r="X57" s="49"/>
      <c r="Y57" s="49"/>
      <c r="Z57" s="49"/>
      <c r="AB57" s="48" t="s">
        <v>8</v>
      </c>
      <c r="AI57" s="48" t="s">
        <v>9</v>
      </c>
      <c r="AO57" s="48" t="s">
        <v>10</v>
      </c>
      <c r="AV57" s="48" t="s">
        <v>11</v>
      </c>
    </row>
    <row r="58" spans="1:52" ht="15.75" thickBot="1">
      <c r="B58" s="4"/>
      <c r="C58" s="126">
        <v>2028</v>
      </c>
      <c r="D58" s="5">
        <v>2030</v>
      </c>
      <c r="E58" s="5">
        <v>2032</v>
      </c>
      <c r="F58" s="5">
        <v>2035</v>
      </c>
      <c r="G58" s="6">
        <v>2037</v>
      </c>
      <c r="I58" s="7"/>
      <c r="J58" s="8">
        <v>2030</v>
      </c>
      <c r="K58" s="8">
        <v>2032</v>
      </c>
      <c r="L58" s="8">
        <v>2035</v>
      </c>
      <c r="M58" s="9">
        <v>2037</v>
      </c>
      <c r="O58" s="10" t="s">
        <v>12</v>
      </c>
      <c r="P58" s="127">
        <v>2028</v>
      </c>
      <c r="Q58" s="11">
        <v>2030</v>
      </c>
      <c r="R58" s="11">
        <v>2032</v>
      </c>
      <c r="S58" s="11">
        <v>2035</v>
      </c>
      <c r="T58" s="12">
        <v>2037</v>
      </c>
      <c r="V58" s="13"/>
      <c r="W58" s="14">
        <v>2030</v>
      </c>
      <c r="X58" s="14">
        <v>2032</v>
      </c>
      <c r="Y58" s="14">
        <v>2035</v>
      </c>
      <c r="Z58" s="15">
        <v>2037</v>
      </c>
      <c r="AB58" s="16" t="s">
        <v>13</v>
      </c>
      <c r="AC58" s="128">
        <v>2028</v>
      </c>
      <c r="AD58" s="17">
        <v>2030</v>
      </c>
      <c r="AE58" s="17">
        <v>2032</v>
      </c>
      <c r="AF58" s="17">
        <v>2035</v>
      </c>
      <c r="AG58" s="18">
        <v>2037</v>
      </c>
      <c r="AI58" s="19"/>
      <c r="AJ58" s="20">
        <v>2030</v>
      </c>
      <c r="AK58" s="20">
        <v>2032</v>
      </c>
      <c r="AL58" s="20">
        <v>2035</v>
      </c>
      <c r="AM58" s="21">
        <v>2037</v>
      </c>
      <c r="AO58" s="22" t="s">
        <v>14</v>
      </c>
      <c r="AP58" s="129">
        <v>2028</v>
      </c>
      <c r="AQ58" s="23">
        <v>2030</v>
      </c>
      <c r="AR58" s="23">
        <v>2032</v>
      </c>
      <c r="AS58" s="23">
        <v>2035</v>
      </c>
      <c r="AT58" s="24">
        <v>2037</v>
      </c>
      <c r="AV58" s="25"/>
      <c r="AW58" s="26">
        <v>2030</v>
      </c>
      <c r="AX58" s="26">
        <v>2032</v>
      </c>
      <c r="AY58" s="26">
        <v>2035</v>
      </c>
      <c r="AZ58" s="27">
        <v>2037</v>
      </c>
    </row>
    <row r="59" spans="1:52">
      <c r="B59" s="73" t="s">
        <v>15</v>
      </c>
      <c r="C59" s="30">
        <v>0</v>
      </c>
      <c r="D59" s="30">
        <v>0</v>
      </c>
      <c r="E59" s="30">
        <v>0</v>
      </c>
      <c r="F59" s="30">
        <v>0</v>
      </c>
      <c r="G59" s="31">
        <v>0</v>
      </c>
      <c r="I59" s="28" t="s">
        <v>15</v>
      </c>
      <c r="J59" s="30">
        <v>0</v>
      </c>
      <c r="K59" s="30">
        <v>0</v>
      </c>
      <c r="L59" s="30">
        <v>0</v>
      </c>
      <c r="M59" s="31">
        <v>0</v>
      </c>
      <c r="O59" s="28" t="s">
        <v>15</v>
      </c>
      <c r="P59" s="32">
        <v>0</v>
      </c>
      <c r="Q59" s="32">
        <v>0</v>
      </c>
      <c r="R59" s="32">
        <v>0</v>
      </c>
      <c r="S59" s="32">
        <v>0</v>
      </c>
      <c r="T59" s="29">
        <v>0</v>
      </c>
      <c r="V59" s="28" t="s">
        <v>15</v>
      </c>
      <c r="W59" s="30">
        <v>0</v>
      </c>
      <c r="X59" s="30">
        <v>0</v>
      </c>
      <c r="Y59" s="30">
        <v>0</v>
      </c>
      <c r="Z59" s="31">
        <v>0</v>
      </c>
      <c r="AB59" s="28" t="s">
        <v>15</v>
      </c>
      <c r="AC59" s="30">
        <v>0</v>
      </c>
      <c r="AD59" s="30">
        <v>0</v>
      </c>
      <c r="AE59" s="30">
        <v>0</v>
      </c>
      <c r="AF59" s="30">
        <v>0</v>
      </c>
      <c r="AG59" s="31">
        <v>0</v>
      </c>
      <c r="AI59" s="28" t="s">
        <v>15</v>
      </c>
      <c r="AJ59" s="30">
        <v>0</v>
      </c>
      <c r="AK59" s="30">
        <v>0</v>
      </c>
      <c r="AL59" s="30">
        <v>0</v>
      </c>
      <c r="AM59" s="31">
        <v>0</v>
      </c>
      <c r="AO59" s="28" t="s">
        <v>15</v>
      </c>
      <c r="AP59" s="30">
        <v>0</v>
      </c>
      <c r="AQ59" s="32">
        <v>0</v>
      </c>
      <c r="AR59" s="32">
        <v>0</v>
      </c>
      <c r="AS59" s="32">
        <v>0</v>
      </c>
      <c r="AT59" s="29">
        <v>0</v>
      </c>
      <c r="AV59" s="28" t="s">
        <v>15</v>
      </c>
      <c r="AW59" s="30">
        <v>0</v>
      </c>
      <c r="AX59" s="30">
        <v>0</v>
      </c>
      <c r="AY59" s="30">
        <v>0</v>
      </c>
      <c r="AZ59" s="31">
        <v>0</v>
      </c>
    </row>
    <row r="60" spans="1:52">
      <c r="A60" s="112"/>
      <c r="B60" s="28" t="s">
        <v>16</v>
      </c>
      <c r="C60" s="32">
        <v>0</v>
      </c>
      <c r="D60" s="32">
        <v>0</v>
      </c>
      <c r="E60" s="32">
        <v>0</v>
      </c>
      <c r="F60" s="32">
        <v>0</v>
      </c>
      <c r="G60" s="29">
        <v>0</v>
      </c>
      <c r="I60" s="28" t="s">
        <v>16</v>
      </c>
      <c r="J60" s="32">
        <v>0</v>
      </c>
      <c r="K60" s="32">
        <v>0</v>
      </c>
      <c r="L60" s="32">
        <v>0</v>
      </c>
      <c r="M60" s="29">
        <v>0</v>
      </c>
      <c r="O60" s="28" t="s">
        <v>16</v>
      </c>
      <c r="P60" s="32">
        <v>0</v>
      </c>
      <c r="Q60" s="32">
        <v>0</v>
      </c>
      <c r="R60" s="32">
        <v>0</v>
      </c>
      <c r="S60" s="32">
        <v>0</v>
      </c>
      <c r="T60" s="29">
        <v>0</v>
      </c>
      <c r="V60" s="28" t="s">
        <v>16</v>
      </c>
      <c r="W60" s="32">
        <v>0</v>
      </c>
      <c r="X60" s="32">
        <v>0</v>
      </c>
      <c r="Y60" s="32">
        <v>0</v>
      </c>
      <c r="Z60" s="29">
        <v>0</v>
      </c>
      <c r="AB60" s="28" t="s">
        <v>16</v>
      </c>
      <c r="AC60" s="130">
        <v>0</v>
      </c>
      <c r="AD60" s="32">
        <v>0</v>
      </c>
      <c r="AE60" s="32">
        <v>0</v>
      </c>
      <c r="AF60" s="32">
        <v>0</v>
      </c>
      <c r="AG60" s="29">
        <v>0</v>
      </c>
      <c r="AI60" s="28" t="s">
        <v>16</v>
      </c>
      <c r="AJ60" s="32">
        <v>0</v>
      </c>
      <c r="AK60" s="32">
        <v>0</v>
      </c>
      <c r="AL60" s="32">
        <v>0</v>
      </c>
      <c r="AM60" s="29">
        <v>0</v>
      </c>
      <c r="AO60" s="28" t="s">
        <v>16</v>
      </c>
      <c r="AP60" s="32">
        <v>0</v>
      </c>
      <c r="AQ60" s="32">
        <v>0</v>
      </c>
      <c r="AR60" s="32">
        <v>0</v>
      </c>
      <c r="AS60" s="32">
        <v>0</v>
      </c>
      <c r="AT60" s="29">
        <v>0</v>
      </c>
      <c r="AV60" s="28" t="s">
        <v>16</v>
      </c>
      <c r="AW60" s="32">
        <v>0</v>
      </c>
      <c r="AX60" s="32">
        <v>0</v>
      </c>
      <c r="AY60" s="32">
        <v>0</v>
      </c>
      <c r="AZ60" s="29">
        <v>0</v>
      </c>
    </row>
    <row r="61" spans="1:52">
      <c r="A61" s="112"/>
      <c r="B61" s="28" t="s">
        <v>17</v>
      </c>
      <c r="C61" s="32">
        <v>0</v>
      </c>
      <c r="D61" s="32">
        <v>0</v>
      </c>
      <c r="E61" s="32">
        <v>0</v>
      </c>
      <c r="F61" s="32">
        <v>0</v>
      </c>
      <c r="G61" s="29">
        <v>0</v>
      </c>
      <c r="I61" s="28" t="s">
        <v>17</v>
      </c>
      <c r="J61" s="32">
        <v>0</v>
      </c>
      <c r="K61" s="32">
        <v>0</v>
      </c>
      <c r="L61" s="32">
        <v>0</v>
      </c>
      <c r="M61" s="29">
        <v>0</v>
      </c>
      <c r="O61" s="28" t="s">
        <v>17</v>
      </c>
      <c r="P61" s="32">
        <v>0</v>
      </c>
      <c r="Q61" s="32">
        <v>0</v>
      </c>
      <c r="R61" s="32">
        <v>0</v>
      </c>
      <c r="S61" s="32">
        <v>0</v>
      </c>
      <c r="T61" s="29">
        <v>0</v>
      </c>
      <c r="V61" s="28" t="s">
        <v>17</v>
      </c>
      <c r="W61" s="32">
        <v>0</v>
      </c>
      <c r="X61" s="32">
        <v>0</v>
      </c>
      <c r="Y61" s="32">
        <v>0</v>
      </c>
      <c r="Z61" s="29">
        <v>0</v>
      </c>
      <c r="AB61" s="28" t="s">
        <v>17</v>
      </c>
      <c r="AC61" s="130">
        <v>0</v>
      </c>
      <c r="AD61" s="32">
        <v>0</v>
      </c>
      <c r="AE61" s="32">
        <v>0</v>
      </c>
      <c r="AF61" s="32">
        <v>0</v>
      </c>
      <c r="AG61" s="29">
        <v>0</v>
      </c>
      <c r="AI61" s="28" t="s">
        <v>17</v>
      </c>
      <c r="AJ61" s="32">
        <v>0</v>
      </c>
      <c r="AK61" s="32">
        <v>0</v>
      </c>
      <c r="AL61" s="32">
        <v>0</v>
      </c>
      <c r="AM61" s="29">
        <v>0</v>
      </c>
      <c r="AO61" s="28" t="s">
        <v>17</v>
      </c>
      <c r="AP61" s="32">
        <v>0</v>
      </c>
      <c r="AQ61" s="32">
        <v>0</v>
      </c>
      <c r="AR61" s="32">
        <v>0</v>
      </c>
      <c r="AS61" s="32">
        <v>0</v>
      </c>
      <c r="AT61" s="29">
        <v>0</v>
      </c>
      <c r="AV61" s="28" t="s">
        <v>17</v>
      </c>
      <c r="AW61" s="32">
        <v>0</v>
      </c>
      <c r="AX61" s="32">
        <v>0</v>
      </c>
      <c r="AY61" s="32">
        <v>0</v>
      </c>
      <c r="AZ61" s="29">
        <v>0</v>
      </c>
    </row>
    <row r="62" spans="1:52">
      <c r="A62" s="112"/>
      <c r="B62" s="28" t="s">
        <v>18</v>
      </c>
      <c r="C62" s="32">
        <v>0</v>
      </c>
      <c r="D62" s="32">
        <v>543</v>
      </c>
      <c r="E62" s="32">
        <v>543</v>
      </c>
      <c r="F62" s="32">
        <v>606</v>
      </c>
      <c r="G62" s="29">
        <v>632.34162300000003</v>
      </c>
      <c r="I62" s="28" t="s">
        <v>18</v>
      </c>
      <c r="J62" s="32">
        <v>543</v>
      </c>
      <c r="K62" s="32">
        <v>0</v>
      </c>
      <c r="L62" s="32">
        <v>63</v>
      </c>
      <c r="M62" s="29">
        <v>26.341623000000027</v>
      </c>
      <c r="O62" s="28" t="s">
        <v>18</v>
      </c>
      <c r="P62" s="32">
        <v>0</v>
      </c>
      <c r="Q62" s="32">
        <v>0</v>
      </c>
      <c r="R62" s="32">
        <v>0</v>
      </c>
      <c r="S62" s="32">
        <v>0</v>
      </c>
      <c r="T62" s="29">
        <v>0</v>
      </c>
      <c r="V62" s="28" t="s">
        <v>18</v>
      </c>
      <c r="W62" s="32">
        <v>0</v>
      </c>
      <c r="X62" s="32">
        <v>0</v>
      </c>
      <c r="Y62" s="32">
        <v>0</v>
      </c>
      <c r="Z62" s="29">
        <v>0</v>
      </c>
      <c r="AB62" s="28" t="s">
        <v>18</v>
      </c>
      <c r="AC62" s="130">
        <v>0</v>
      </c>
      <c r="AD62" s="32">
        <v>0</v>
      </c>
      <c r="AE62" s="32">
        <v>0</v>
      </c>
      <c r="AF62" s="32">
        <v>63</v>
      </c>
      <c r="AG62" s="29">
        <v>89.341622999999998</v>
      </c>
      <c r="AI62" s="28" t="s">
        <v>18</v>
      </c>
      <c r="AJ62" s="32">
        <v>0</v>
      </c>
      <c r="AK62" s="32">
        <v>0</v>
      </c>
      <c r="AL62" s="32">
        <v>63</v>
      </c>
      <c r="AM62" s="29">
        <v>26.341622999999998</v>
      </c>
      <c r="AO62" s="28" t="s">
        <v>18</v>
      </c>
      <c r="AP62" s="32">
        <v>0</v>
      </c>
      <c r="AQ62" s="32">
        <v>543</v>
      </c>
      <c r="AR62" s="32">
        <v>543</v>
      </c>
      <c r="AS62" s="32">
        <v>543</v>
      </c>
      <c r="AT62" s="29">
        <v>543</v>
      </c>
      <c r="AV62" s="28" t="s">
        <v>18</v>
      </c>
      <c r="AW62" s="32">
        <v>543</v>
      </c>
      <c r="AX62" s="32">
        <v>0</v>
      </c>
      <c r="AY62" s="32">
        <v>0</v>
      </c>
      <c r="AZ62" s="29">
        <v>0</v>
      </c>
    </row>
    <row r="63" spans="1:52">
      <c r="A63" s="112"/>
      <c r="B63" s="28" t="s">
        <v>19</v>
      </c>
      <c r="C63" s="32">
        <v>0</v>
      </c>
      <c r="D63" s="32">
        <v>0</v>
      </c>
      <c r="E63" s="32">
        <v>0</v>
      </c>
      <c r="F63" s="32">
        <v>0</v>
      </c>
      <c r="G63" s="29">
        <v>0</v>
      </c>
      <c r="I63" s="28" t="s">
        <v>19</v>
      </c>
      <c r="J63" s="32">
        <v>0</v>
      </c>
      <c r="K63" s="32">
        <v>0</v>
      </c>
      <c r="L63" s="32">
        <v>0</v>
      </c>
      <c r="M63" s="29">
        <v>0</v>
      </c>
      <c r="O63" s="28" t="s">
        <v>19</v>
      </c>
      <c r="P63" s="32">
        <v>0</v>
      </c>
      <c r="Q63" s="32">
        <v>0</v>
      </c>
      <c r="R63" s="32">
        <v>0</v>
      </c>
      <c r="S63" s="32">
        <v>0</v>
      </c>
      <c r="T63" s="29">
        <v>0</v>
      </c>
      <c r="V63" s="28" t="s">
        <v>19</v>
      </c>
      <c r="W63" s="32">
        <v>0</v>
      </c>
      <c r="X63" s="32">
        <v>0</v>
      </c>
      <c r="Y63" s="32">
        <v>0</v>
      </c>
      <c r="Z63" s="29">
        <v>0</v>
      </c>
      <c r="AB63" s="28" t="s">
        <v>19</v>
      </c>
      <c r="AC63" s="130">
        <v>0</v>
      </c>
      <c r="AD63" s="32">
        <v>0</v>
      </c>
      <c r="AE63" s="32">
        <v>0</v>
      </c>
      <c r="AF63" s="32">
        <v>0</v>
      </c>
      <c r="AG63" s="29">
        <v>0</v>
      </c>
      <c r="AI63" s="28" t="s">
        <v>19</v>
      </c>
      <c r="AJ63" s="32">
        <v>0</v>
      </c>
      <c r="AK63" s="32">
        <v>0</v>
      </c>
      <c r="AL63" s="32">
        <v>0</v>
      </c>
      <c r="AM63" s="29">
        <v>0</v>
      </c>
      <c r="AO63" s="28" t="s">
        <v>19</v>
      </c>
      <c r="AP63" s="32">
        <v>0</v>
      </c>
      <c r="AQ63" s="32">
        <v>0</v>
      </c>
      <c r="AR63" s="32">
        <v>0</v>
      </c>
      <c r="AS63" s="32">
        <v>0</v>
      </c>
      <c r="AT63" s="29">
        <v>0</v>
      </c>
      <c r="AV63" s="28" t="s">
        <v>19</v>
      </c>
      <c r="AW63" s="32">
        <v>0</v>
      </c>
      <c r="AX63" s="32">
        <v>0</v>
      </c>
      <c r="AY63" s="32">
        <v>0</v>
      </c>
      <c r="AZ63" s="29">
        <v>0</v>
      </c>
    </row>
    <row r="64" spans="1:52" ht="15.75" thickBot="1">
      <c r="A64" s="112"/>
      <c r="B64" s="45" t="s">
        <v>20</v>
      </c>
      <c r="C64" s="33">
        <v>0</v>
      </c>
      <c r="D64" s="33">
        <v>0</v>
      </c>
      <c r="E64" s="33">
        <v>0</v>
      </c>
      <c r="F64" s="33">
        <v>0</v>
      </c>
      <c r="G64" s="34">
        <v>0</v>
      </c>
      <c r="I64" s="28" t="s">
        <v>20</v>
      </c>
      <c r="J64" s="33">
        <v>0</v>
      </c>
      <c r="K64" s="33">
        <v>0</v>
      </c>
      <c r="L64" s="33">
        <v>0</v>
      </c>
      <c r="M64" s="34">
        <v>0</v>
      </c>
      <c r="O64" s="28" t="s">
        <v>20</v>
      </c>
      <c r="P64" s="32">
        <v>0</v>
      </c>
      <c r="Q64" s="32">
        <v>0</v>
      </c>
      <c r="R64" s="32">
        <v>0</v>
      </c>
      <c r="S64" s="32">
        <v>0</v>
      </c>
      <c r="T64" s="29">
        <v>0</v>
      </c>
      <c r="V64" s="28" t="s">
        <v>20</v>
      </c>
      <c r="W64" s="33">
        <v>0</v>
      </c>
      <c r="X64" s="33">
        <v>0</v>
      </c>
      <c r="Y64" s="33">
        <v>0</v>
      </c>
      <c r="Z64" s="34">
        <v>0</v>
      </c>
      <c r="AB64" s="28" t="s">
        <v>20</v>
      </c>
      <c r="AC64" s="131">
        <v>0</v>
      </c>
      <c r="AD64" s="33">
        <v>0</v>
      </c>
      <c r="AE64" s="33">
        <v>0</v>
      </c>
      <c r="AF64" s="33">
        <v>0</v>
      </c>
      <c r="AG64" s="34">
        <v>0</v>
      </c>
      <c r="AI64" s="28" t="s">
        <v>20</v>
      </c>
      <c r="AJ64" s="33">
        <v>0</v>
      </c>
      <c r="AK64" s="33">
        <v>0</v>
      </c>
      <c r="AL64" s="33">
        <v>0</v>
      </c>
      <c r="AM64" s="34">
        <v>0</v>
      </c>
      <c r="AO64" s="28" t="s">
        <v>20</v>
      </c>
      <c r="AP64" s="32">
        <v>0</v>
      </c>
      <c r="AQ64" s="32">
        <v>0</v>
      </c>
      <c r="AR64" s="32">
        <v>0</v>
      </c>
      <c r="AS64" s="32">
        <v>0</v>
      </c>
      <c r="AT64" s="29">
        <v>0</v>
      </c>
      <c r="AV64" s="28" t="s">
        <v>20</v>
      </c>
      <c r="AW64" s="33">
        <v>0</v>
      </c>
      <c r="AX64" s="33">
        <v>0</v>
      </c>
      <c r="AY64" s="33">
        <v>0</v>
      </c>
      <c r="AZ64" s="34">
        <v>0</v>
      </c>
    </row>
    <row r="65" spans="1:52" ht="15.75" thickBot="1">
      <c r="A65" s="112"/>
      <c r="B65" s="35" t="s">
        <v>21</v>
      </c>
      <c r="C65" s="36">
        <v>0</v>
      </c>
      <c r="D65" s="36">
        <v>543</v>
      </c>
      <c r="E65" s="36">
        <v>543</v>
      </c>
      <c r="F65" s="36">
        <v>606</v>
      </c>
      <c r="G65" s="37">
        <v>632.34162300000003</v>
      </c>
      <c r="I65" s="35" t="s">
        <v>22</v>
      </c>
      <c r="J65" s="36">
        <v>543</v>
      </c>
      <c r="K65" s="36">
        <v>0</v>
      </c>
      <c r="L65" s="36">
        <v>63</v>
      </c>
      <c r="M65" s="37">
        <v>26.341623000000027</v>
      </c>
      <c r="O65" s="35" t="s">
        <v>21</v>
      </c>
      <c r="P65" s="36">
        <v>0</v>
      </c>
      <c r="Q65" s="36">
        <v>0</v>
      </c>
      <c r="R65" s="36">
        <v>0</v>
      </c>
      <c r="S65" s="36">
        <v>0</v>
      </c>
      <c r="T65" s="37">
        <v>0</v>
      </c>
      <c r="V65" s="35" t="s">
        <v>22</v>
      </c>
      <c r="W65" s="36">
        <v>0</v>
      </c>
      <c r="X65" s="36">
        <v>0</v>
      </c>
      <c r="Y65" s="36">
        <v>0</v>
      </c>
      <c r="Z65" s="37">
        <v>0</v>
      </c>
      <c r="AB65" s="35" t="s">
        <v>21</v>
      </c>
      <c r="AC65" s="36">
        <v>0</v>
      </c>
      <c r="AD65" s="36">
        <v>0</v>
      </c>
      <c r="AE65" s="36">
        <v>0</v>
      </c>
      <c r="AF65" s="36">
        <v>63</v>
      </c>
      <c r="AG65" s="37">
        <v>89.341622999999998</v>
      </c>
      <c r="AI65" s="35" t="s">
        <v>22</v>
      </c>
      <c r="AJ65" s="36">
        <v>0</v>
      </c>
      <c r="AK65" s="36">
        <v>0</v>
      </c>
      <c r="AL65" s="36">
        <v>63</v>
      </c>
      <c r="AM65" s="37">
        <v>26.341622999999998</v>
      </c>
      <c r="AO65" s="35" t="s">
        <v>21</v>
      </c>
      <c r="AP65" s="132">
        <v>0</v>
      </c>
      <c r="AQ65" s="36">
        <v>543</v>
      </c>
      <c r="AR65" s="36">
        <v>543</v>
      </c>
      <c r="AS65" s="36">
        <v>543</v>
      </c>
      <c r="AT65" s="37">
        <v>543</v>
      </c>
      <c r="AV65" s="35" t="s">
        <v>22</v>
      </c>
      <c r="AW65" s="36">
        <v>543</v>
      </c>
      <c r="AX65" s="36">
        <v>0</v>
      </c>
      <c r="AY65" s="36">
        <v>0</v>
      </c>
      <c r="AZ65" s="37">
        <v>0</v>
      </c>
    </row>
    <row r="66" spans="1:52">
      <c r="A66" s="112"/>
      <c r="B66" s="113" t="s">
        <v>23</v>
      </c>
      <c r="C66" s="133">
        <v>617.77090599999997</v>
      </c>
      <c r="D66" s="30">
        <v>6812.7926070000003</v>
      </c>
      <c r="E66" s="30">
        <v>9838.3681159999996</v>
      </c>
      <c r="F66" s="30">
        <v>16836</v>
      </c>
      <c r="G66" s="31">
        <v>18161.635657000003</v>
      </c>
      <c r="I66" s="38" t="s">
        <v>23</v>
      </c>
      <c r="J66" s="32">
        <v>6195.0217010000006</v>
      </c>
      <c r="K66" s="32">
        <v>3025.5755089999993</v>
      </c>
      <c r="L66" s="32">
        <v>6997.6318840000004</v>
      </c>
      <c r="M66" s="29">
        <v>1325.6356570000025</v>
      </c>
      <c r="O66" s="38" t="s">
        <v>23</v>
      </c>
      <c r="P66" s="133">
        <v>135</v>
      </c>
      <c r="Q66" s="30">
        <v>4179</v>
      </c>
      <c r="R66" s="30">
        <v>5516</v>
      </c>
      <c r="S66" s="30">
        <v>7524</v>
      </c>
      <c r="T66" s="31">
        <v>8746</v>
      </c>
      <c r="V66" s="38" t="s">
        <v>23</v>
      </c>
      <c r="W66" s="32">
        <v>4044</v>
      </c>
      <c r="X66" s="32">
        <v>1337</v>
      </c>
      <c r="Y66" s="32">
        <v>2008</v>
      </c>
      <c r="Z66" s="29">
        <v>1222</v>
      </c>
      <c r="AB66" s="38" t="s">
        <v>23</v>
      </c>
      <c r="AC66" s="133">
        <v>273.77090600000002</v>
      </c>
      <c r="AD66" s="30">
        <v>1955.7926070000001</v>
      </c>
      <c r="AE66" s="30">
        <v>3644.3681160000001</v>
      </c>
      <c r="AF66" s="30">
        <v>8009</v>
      </c>
      <c r="AG66" s="31">
        <v>8112.6356570000007</v>
      </c>
      <c r="AI66" s="38" t="s">
        <v>23</v>
      </c>
      <c r="AJ66" s="32">
        <v>1682.0217010000001</v>
      </c>
      <c r="AK66" s="32">
        <v>1688.575509</v>
      </c>
      <c r="AL66" s="32">
        <v>4364.6318840000004</v>
      </c>
      <c r="AM66" s="29">
        <v>103.63565700000072</v>
      </c>
      <c r="AO66" s="38" t="s">
        <v>23</v>
      </c>
      <c r="AP66" s="133">
        <v>209</v>
      </c>
      <c r="AQ66" s="32">
        <v>678</v>
      </c>
      <c r="AR66" s="32">
        <v>678</v>
      </c>
      <c r="AS66" s="32">
        <v>1303</v>
      </c>
      <c r="AT66" s="29">
        <v>1303</v>
      </c>
      <c r="AV66" s="38" t="s">
        <v>23</v>
      </c>
      <c r="AW66" s="32">
        <v>469</v>
      </c>
      <c r="AX66" s="32">
        <v>0</v>
      </c>
      <c r="AY66" s="32">
        <v>625</v>
      </c>
      <c r="AZ66" s="29">
        <v>0</v>
      </c>
    </row>
    <row r="67" spans="1:52">
      <c r="A67" s="112"/>
      <c r="B67" s="38" t="s">
        <v>24</v>
      </c>
      <c r="C67" s="130">
        <v>4933.8</v>
      </c>
      <c r="D67" s="32">
        <v>10331.799999999999</v>
      </c>
      <c r="E67" s="32">
        <v>23442.799999999996</v>
      </c>
      <c r="F67" s="32">
        <v>28441.799999999996</v>
      </c>
      <c r="G67" s="29">
        <v>34777.80000000001</v>
      </c>
      <c r="I67" s="38" t="s">
        <v>24</v>
      </c>
      <c r="J67" s="32">
        <v>5397.9999999999991</v>
      </c>
      <c r="K67" s="32">
        <v>13110.999999999996</v>
      </c>
      <c r="L67" s="32">
        <v>4999</v>
      </c>
      <c r="M67" s="29">
        <v>6336.0000000000146</v>
      </c>
      <c r="O67" s="38" t="s">
        <v>24</v>
      </c>
      <c r="P67" s="130">
        <v>2332</v>
      </c>
      <c r="Q67" s="32">
        <v>3886</v>
      </c>
      <c r="R67" s="32">
        <v>5812</v>
      </c>
      <c r="S67" s="32">
        <v>8701</v>
      </c>
      <c r="T67" s="29">
        <v>10237</v>
      </c>
      <c r="V67" s="38" t="s">
        <v>24</v>
      </c>
      <c r="W67" s="32">
        <v>1554</v>
      </c>
      <c r="X67" s="32">
        <v>1926</v>
      </c>
      <c r="Y67" s="32">
        <v>2889</v>
      </c>
      <c r="Z67" s="29">
        <v>1536</v>
      </c>
      <c r="AB67" s="38" t="s">
        <v>24</v>
      </c>
      <c r="AC67" s="130">
        <v>1545</v>
      </c>
      <c r="AD67" s="32">
        <v>4241</v>
      </c>
      <c r="AE67" s="32">
        <v>4241</v>
      </c>
      <c r="AF67" s="32">
        <v>4241</v>
      </c>
      <c r="AG67" s="29">
        <v>9041.0000000000018</v>
      </c>
      <c r="AI67" s="38" t="s">
        <v>24</v>
      </c>
      <c r="AJ67" s="32"/>
      <c r="AK67" s="32"/>
      <c r="AL67" s="32"/>
      <c r="AM67" s="29"/>
      <c r="AO67" s="38" t="s">
        <v>24</v>
      </c>
      <c r="AP67" s="32">
        <v>1056.8</v>
      </c>
      <c r="AQ67" s="32">
        <v>2204.8000000000002</v>
      </c>
      <c r="AR67" s="32">
        <v>13389.8</v>
      </c>
      <c r="AS67" s="32">
        <v>15499.8</v>
      </c>
      <c r="AT67" s="29">
        <v>15499.8</v>
      </c>
      <c r="AV67" s="38" t="s">
        <v>24</v>
      </c>
      <c r="AW67" s="32">
        <v>1148.0000000000002</v>
      </c>
      <c r="AX67" s="32">
        <v>11185</v>
      </c>
      <c r="AY67" s="32">
        <v>2110</v>
      </c>
      <c r="AZ67" s="29">
        <v>0</v>
      </c>
    </row>
    <row r="68" spans="1:52">
      <c r="A68" s="112"/>
      <c r="B68" s="38" t="s">
        <v>25</v>
      </c>
      <c r="C68" s="130">
        <v>11440</v>
      </c>
      <c r="D68" s="32">
        <v>13951</v>
      </c>
      <c r="E68" s="32">
        <v>16700</v>
      </c>
      <c r="F68" s="32">
        <v>21888.838080000001</v>
      </c>
      <c r="G68" s="29">
        <v>35634.734955</v>
      </c>
      <c r="I68" s="38" t="s">
        <v>25</v>
      </c>
      <c r="J68" s="32">
        <v>2511</v>
      </c>
      <c r="K68" s="32">
        <v>2749</v>
      </c>
      <c r="L68" s="32">
        <v>5188.8380800000014</v>
      </c>
      <c r="M68" s="29">
        <v>13745.896874999999</v>
      </c>
      <c r="O68" s="38" t="s">
        <v>25</v>
      </c>
      <c r="P68" s="130">
        <v>11440</v>
      </c>
      <c r="Q68" s="32">
        <v>13951</v>
      </c>
      <c r="R68" s="32">
        <v>16700</v>
      </c>
      <c r="S68" s="32">
        <v>20825</v>
      </c>
      <c r="T68" s="29">
        <v>25871</v>
      </c>
      <c r="V68" s="38" t="s">
        <v>25</v>
      </c>
      <c r="W68" s="32">
        <v>2511</v>
      </c>
      <c r="X68" s="32">
        <v>2749</v>
      </c>
      <c r="Y68" s="32">
        <v>4125</v>
      </c>
      <c r="Z68" s="29">
        <v>5046</v>
      </c>
      <c r="AB68" s="38" t="s">
        <v>25</v>
      </c>
      <c r="AC68" s="130">
        <v>0</v>
      </c>
      <c r="AD68" s="32">
        <v>0</v>
      </c>
      <c r="AE68" s="32">
        <v>0</v>
      </c>
      <c r="AF68" s="32">
        <v>1063.83808</v>
      </c>
      <c r="AG68" s="29">
        <v>5763.7349540000005</v>
      </c>
      <c r="AI68" s="38" t="s">
        <v>25</v>
      </c>
      <c r="AJ68" s="32">
        <v>0</v>
      </c>
      <c r="AK68" s="32">
        <v>0</v>
      </c>
      <c r="AL68" s="32">
        <v>1063.83808</v>
      </c>
      <c r="AM68" s="29">
        <v>4699.896874</v>
      </c>
      <c r="AO68" s="38" t="s">
        <v>25</v>
      </c>
      <c r="AP68" s="32">
        <v>0</v>
      </c>
      <c r="AQ68" s="32">
        <v>0</v>
      </c>
      <c r="AR68" s="32">
        <v>0</v>
      </c>
      <c r="AS68" s="32">
        <v>0</v>
      </c>
      <c r="AT68" s="29">
        <v>4000.0000009999999</v>
      </c>
      <c r="AV68" s="38" t="s">
        <v>25</v>
      </c>
      <c r="AW68" s="32">
        <v>0</v>
      </c>
      <c r="AX68" s="32">
        <v>0</v>
      </c>
      <c r="AY68" s="32">
        <v>0</v>
      </c>
      <c r="AZ68" s="29">
        <v>4000.0000009999999</v>
      </c>
    </row>
    <row r="69" spans="1:52">
      <c r="A69" s="112"/>
      <c r="B69" s="38" t="s">
        <v>26</v>
      </c>
      <c r="C69" s="130">
        <v>6816.4833759999992</v>
      </c>
      <c r="D69" s="32">
        <v>7866.483376000001</v>
      </c>
      <c r="E69" s="32">
        <v>10974.333376</v>
      </c>
      <c r="F69" s="32">
        <v>16274.436223999997</v>
      </c>
      <c r="G69" s="29">
        <v>20626.820252999998</v>
      </c>
      <c r="I69" s="38" t="s">
        <v>26</v>
      </c>
      <c r="J69" s="32">
        <v>1050.0000000000018</v>
      </c>
      <c r="K69" s="32">
        <v>3107.8499999999995</v>
      </c>
      <c r="L69" s="32">
        <v>5300.1028479999968</v>
      </c>
      <c r="M69" s="29">
        <v>4352.3840290000007</v>
      </c>
      <c r="O69" s="38" t="s">
        <v>26</v>
      </c>
      <c r="P69" s="130">
        <v>2699</v>
      </c>
      <c r="Q69" s="32">
        <v>3299</v>
      </c>
      <c r="R69" s="32">
        <v>6406.8500000000013</v>
      </c>
      <c r="S69" s="32">
        <v>11068.65</v>
      </c>
      <c r="T69" s="29">
        <v>12379.009999999998</v>
      </c>
      <c r="V69" s="38" t="s">
        <v>26</v>
      </c>
      <c r="W69" s="32">
        <v>600</v>
      </c>
      <c r="X69" s="32">
        <v>3107.8500000000013</v>
      </c>
      <c r="Y69" s="32">
        <v>4661.7999999999984</v>
      </c>
      <c r="Z69" s="29">
        <v>1310.3599999999988</v>
      </c>
      <c r="AB69" s="38" t="s">
        <v>26</v>
      </c>
      <c r="AC69" s="130">
        <v>1146</v>
      </c>
      <c r="AD69" s="32">
        <v>1596</v>
      </c>
      <c r="AE69" s="32">
        <v>1596</v>
      </c>
      <c r="AF69" s="32">
        <v>2234.3028480000003</v>
      </c>
      <c r="AG69" s="29">
        <v>5054.2409710000002</v>
      </c>
      <c r="AI69" s="38" t="s">
        <v>26</v>
      </c>
      <c r="AJ69" s="32">
        <v>450</v>
      </c>
      <c r="AK69" s="32">
        <v>0</v>
      </c>
      <c r="AL69" s="32">
        <v>638.30284800000027</v>
      </c>
      <c r="AM69" s="29">
        <v>2819.9381229999999</v>
      </c>
      <c r="AO69" s="38" t="s">
        <v>26</v>
      </c>
      <c r="AP69" s="32">
        <v>2971.4833760000001</v>
      </c>
      <c r="AQ69" s="32">
        <v>2971.4833760000001</v>
      </c>
      <c r="AR69" s="32">
        <v>2971.4833760000001</v>
      </c>
      <c r="AS69" s="32">
        <v>2971.4833760000001</v>
      </c>
      <c r="AT69" s="29">
        <v>3193.5692819999999</v>
      </c>
      <c r="AV69" s="38" t="s">
        <v>26</v>
      </c>
      <c r="AW69" s="32">
        <v>0</v>
      </c>
      <c r="AX69" s="32">
        <v>0</v>
      </c>
      <c r="AY69" s="32">
        <v>0</v>
      </c>
      <c r="AZ69" s="29">
        <v>222.0859059999998</v>
      </c>
    </row>
    <row r="70" spans="1:52">
      <c r="A70" s="112"/>
      <c r="B70" s="38" t="s">
        <v>27</v>
      </c>
      <c r="C70" s="130">
        <v>0</v>
      </c>
      <c r="D70" s="32">
        <v>0</v>
      </c>
      <c r="E70" s="32">
        <v>0</v>
      </c>
      <c r="F70" s="32">
        <v>0</v>
      </c>
      <c r="G70" s="29">
        <v>0</v>
      </c>
      <c r="I70" s="38" t="s">
        <v>27</v>
      </c>
      <c r="J70" s="32">
        <v>0</v>
      </c>
      <c r="K70" s="32">
        <v>0</v>
      </c>
      <c r="L70" s="32">
        <v>0</v>
      </c>
      <c r="M70" s="29">
        <v>0</v>
      </c>
      <c r="O70" s="38" t="s">
        <v>27</v>
      </c>
      <c r="P70" s="130">
        <v>0</v>
      </c>
      <c r="Q70" s="32">
        <v>0</v>
      </c>
      <c r="R70" s="32">
        <v>0</v>
      </c>
      <c r="S70" s="32">
        <v>0</v>
      </c>
      <c r="T70" s="29">
        <v>0</v>
      </c>
      <c r="V70" s="38" t="s">
        <v>27</v>
      </c>
      <c r="W70" s="32">
        <v>0</v>
      </c>
      <c r="X70" s="32">
        <v>0</v>
      </c>
      <c r="Y70" s="32">
        <v>0</v>
      </c>
      <c r="Z70" s="29">
        <v>0</v>
      </c>
      <c r="AB70" s="38" t="s">
        <v>27</v>
      </c>
      <c r="AC70" s="130">
        <v>0</v>
      </c>
      <c r="AD70" s="32">
        <v>0</v>
      </c>
      <c r="AE70" s="32">
        <v>0</v>
      </c>
      <c r="AF70" s="32">
        <v>0</v>
      </c>
      <c r="AG70" s="29">
        <v>0</v>
      </c>
      <c r="AI70" s="38" t="s">
        <v>27</v>
      </c>
      <c r="AJ70" s="32">
        <v>0</v>
      </c>
      <c r="AK70" s="32">
        <v>0</v>
      </c>
      <c r="AL70" s="32">
        <v>0</v>
      </c>
      <c r="AM70" s="29">
        <v>0</v>
      </c>
      <c r="AO70" s="38" t="s">
        <v>27</v>
      </c>
      <c r="AP70" s="32">
        <v>0</v>
      </c>
      <c r="AQ70" s="32">
        <v>0</v>
      </c>
      <c r="AR70" s="32">
        <v>0</v>
      </c>
      <c r="AS70" s="32">
        <v>0</v>
      </c>
      <c r="AT70" s="29">
        <v>0</v>
      </c>
      <c r="AV70" s="38" t="s">
        <v>27</v>
      </c>
      <c r="AW70" s="32">
        <v>0</v>
      </c>
      <c r="AX70" s="32">
        <v>0</v>
      </c>
      <c r="AY70" s="32">
        <v>0</v>
      </c>
      <c r="AZ70" s="29">
        <v>0</v>
      </c>
    </row>
    <row r="71" spans="1:52" ht="15.75" thickBot="1">
      <c r="B71" s="114" t="s">
        <v>28</v>
      </c>
      <c r="C71" s="33">
        <v>0</v>
      </c>
      <c r="D71" s="33">
        <v>0</v>
      </c>
      <c r="E71" s="33">
        <v>0</v>
      </c>
      <c r="F71" s="33">
        <v>225.69924700000001</v>
      </c>
      <c r="G71" s="34">
        <v>225.69924700000001</v>
      </c>
      <c r="I71" s="38" t="s">
        <v>28</v>
      </c>
      <c r="J71" s="32">
        <v>0</v>
      </c>
      <c r="K71" s="32">
        <v>0</v>
      </c>
      <c r="L71" s="32">
        <v>225.69924700000001</v>
      </c>
      <c r="M71" s="29">
        <v>0</v>
      </c>
      <c r="O71" s="38" t="s">
        <v>28</v>
      </c>
      <c r="P71" s="131">
        <v>0</v>
      </c>
      <c r="Q71" s="33">
        <v>0</v>
      </c>
      <c r="R71" s="33">
        <v>0</v>
      </c>
      <c r="S71" s="33">
        <v>166.69924700000001</v>
      </c>
      <c r="T71" s="34">
        <v>166.69924700000001</v>
      </c>
      <c r="V71" s="38" t="s">
        <v>28</v>
      </c>
      <c r="W71" s="32">
        <v>0</v>
      </c>
      <c r="X71" s="32">
        <v>0</v>
      </c>
      <c r="Y71" s="32">
        <v>166.69924700000001</v>
      </c>
      <c r="Z71" s="29">
        <v>0</v>
      </c>
      <c r="AB71" s="38" t="s">
        <v>28</v>
      </c>
      <c r="AC71" s="131">
        <v>0</v>
      </c>
      <c r="AD71" s="33">
        <v>0</v>
      </c>
      <c r="AE71" s="33">
        <v>0</v>
      </c>
      <c r="AF71" s="33">
        <v>59</v>
      </c>
      <c r="AG71" s="34">
        <v>59</v>
      </c>
      <c r="AI71" s="38" t="s">
        <v>28</v>
      </c>
      <c r="AJ71" s="32">
        <v>0</v>
      </c>
      <c r="AK71" s="32">
        <v>0</v>
      </c>
      <c r="AL71" s="32">
        <v>59</v>
      </c>
      <c r="AM71" s="29">
        <v>0</v>
      </c>
      <c r="AO71" s="38" t="s">
        <v>28</v>
      </c>
      <c r="AP71" s="32">
        <v>0</v>
      </c>
      <c r="AQ71" s="32">
        <v>0</v>
      </c>
      <c r="AR71" s="32">
        <v>0</v>
      </c>
      <c r="AS71" s="32">
        <v>0</v>
      </c>
      <c r="AT71" s="29">
        <v>0</v>
      </c>
      <c r="AV71" s="38" t="s">
        <v>28</v>
      </c>
      <c r="AW71" s="32">
        <v>0</v>
      </c>
      <c r="AX71" s="32">
        <v>0</v>
      </c>
      <c r="AY71" s="32">
        <v>0</v>
      </c>
      <c r="AZ71" s="29">
        <v>0</v>
      </c>
    </row>
    <row r="72" spans="1:52" ht="15.75" thickBot="1">
      <c r="A72" s="112"/>
      <c r="B72" s="35" t="s">
        <v>29</v>
      </c>
      <c r="C72" s="36">
        <v>23808.054282000001</v>
      </c>
      <c r="D72" s="36">
        <v>38962.075983000002</v>
      </c>
      <c r="E72" s="36">
        <v>60955.501491999996</v>
      </c>
      <c r="F72" s="36">
        <v>83666.773551000006</v>
      </c>
      <c r="G72" s="37">
        <v>109426.69011200001</v>
      </c>
      <c r="I72" s="35" t="s">
        <v>30</v>
      </c>
      <c r="J72" s="36">
        <v>15154.021701000001</v>
      </c>
      <c r="K72" s="36">
        <v>21993.425508999993</v>
      </c>
      <c r="L72" s="36">
        <v>22711.27205900001</v>
      </c>
      <c r="M72" s="37">
        <v>25759.916561000005</v>
      </c>
      <c r="O72" s="35" t="s">
        <v>29</v>
      </c>
      <c r="P72" s="36">
        <v>16606</v>
      </c>
      <c r="Q72" s="36">
        <v>25315</v>
      </c>
      <c r="R72" s="36">
        <v>34434.85</v>
      </c>
      <c r="S72" s="36">
        <v>48285.349246999998</v>
      </c>
      <c r="T72" s="37">
        <v>57399.709246999992</v>
      </c>
      <c r="V72" s="35" t="s">
        <v>30</v>
      </c>
      <c r="W72" s="36">
        <v>8709</v>
      </c>
      <c r="X72" s="36">
        <v>9119.8499999999985</v>
      </c>
      <c r="Y72" s="36">
        <v>13850.499247</v>
      </c>
      <c r="Z72" s="37">
        <v>9114.3599999999933</v>
      </c>
      <c r="AB72" s="35" t="s">
        <v>29</v>
      </c>
      <c r="AC72" s="36">
        <v>2964.7709059999997</v>
      </c>
      <c r="AD72" s="36">
        <v>7792.7926070000003</v>
      </c>
      <c r="AE72" s="36">
        <v>9481.3681159999996</v>
      </c>
      <c r="AF72" s="36">
        <v>15607.140928000001</v>
      </c>
      <c r="AG72" s="37">
        <v>28030.611582000001</v>
      </c>
      <c r="AI72" s="35" t="s">
        <v>30</v>
      </c>
      <c r="AJ72" s="36">
        <v>4828.0217010000006</v>
      </c>
      <c r="AK72" s="36">
        <v>1688.5755089999993</v>
      </c>
      <c r="AL72" s="36">
        <v>6125.7728120000011</v>
      </c>
      <c r="AM72" s="37">
        <v>12423.470654000001</v>
      </c>
      <c r="AO72" s="35" t="s">
        <v>29</v>
      </c>
      <c r="AP72" s="36">
        <v>4237.2833760000003</v>
      </c>
      <c r="AQ72" s="36">
        <v>5854.2833760000003</v>
      </c>
      <c r="AR72" s="36">
        <v>17039.283375999999</v>
      </c>
      <c r="AS72" s="36">
        <v>19774.283375999999</v>
      </c>
      <c r="AT72" s="37">
        <v>23996.369283</v>
      </c>
      <c r="AV72" s="35" t="s">
        <v>30</v>
      </c>
      <c r="AW72" s="36">
        <v>1617</v>
      </c>
      <c r="AX72" s="36">
        <v>11185</v>
      </c>
      <c r="AY72" s="36">
        <v>2735</v>
      </c>
      <c r="AZ72" s="37">
        <v>4222.0859070000006</v>
      </c>
    </row>
    <row r="73" spans="1:52" ht="15.75" thickBot="1">
      <c r="A73" s="112"/>
      <c r="B73" s="39" t="s">
        <v>31</v>
      </c>
      <c r="C73" s="40">
        <v>23808.054282000001</v>
      </c>
      <c r="D73" s="40">
        <v>39505.075983000002</v>
      </c>
      <c r="E73" s="40">
        <v>61498.501491999996</v>
      </c>
      <c r="F73" s="40">
        <v>84272.773551000006</v>
      </c>
      <c r="G73" s="41">
        <v>110059.03173500001</v>
      </c>
      <c r="I73" s="39" t="s">
        <v>32</v>
      </c>
      <c r="J73" s="40">
        <v>15697.021701000001</v>
      </c>
      <c r="K73" s="40">
        <v>21993.425508999993</v>
      </c>
      <c r="L73" s="40">
        <v>22774.27205900001</v>
      </c>
      <c r="M73" s="41">
        <v>25786.258184000006</v>
      </c>
      <c r="O73" s="39" t="s">
        <v>31</v>
      </c>
      <c r="P73" s="40">
        <v>16606</v>
      </c>
      <c r="Q73" s="40">
        <v>25315</v>
      </c>
      <c r="R73" s="40">
        <v>34434.85</v>
      </c>
      <c r="S73" s="40">
        <v>48285.349246999998</v>
      </c>
      <c r="T73" s="41">
        <v>57399.709246999992</v>
      </c>
      <c r="V73" s="39" t="s">
        <v>32</v>
      </c>
      <c r="W73" s="40">
        <v>8709</v>
      </c>
      <c r="X73" s="40">
        <v>9119.8499999999985</v>
      </c>
      <c r="Y73" s="40">
        <v>13850.499247</v>
      </c>
      <c r="Z73" s="41">
        <v>9114.3599999999933</v>
      </c>
      <c r="AB73" s="39" t="s">
        <v>31</v>
      </c>
      <c r="AC73" s="40">
        <v>2964.7709059999997</v>
      </c>
      <c r="AD73" s="40">
        <v>7792.7926070000003</v>
      </c>
      <c r="AE73" s="40">
        <v>9481.3681159999996</v>
      </c>
      <c r="AF73" s="40">
        <v>15670.140928000001</v>
      </c>
      <c r="AG73" s="41">
        <v>28119.953205000002</v>
      </c>
      <c r="AI73" s="39" t="s">
        <v>32</v>
      </c>
      <c r="AJ73" s="40">
        <v>4828.0217010000006</v>
      </c>
      <c r="AK73" s="40">
        <v>1688.5755089999993</v>
      </c>
      <c r="AL73" s="40">
        <v>6188.7728120000011</v>
      </c>
      <c r="AM73" s="41">
        <v>12449.812277000001</v>
      </c>
      <c r="AO73" s="39" t="s">
        <v>31</v>
      </c>
      <c r="AP73" s="40">
        <v>4237.2833760000003</v>
      </c>
      <c r="AQ73" s="40">
        <v>6397.2833760000003</v>
      </c>
      <c r="AR73" s="40">
        <v>17582.283375999999</v>
      </c>
      <c r="AS73" s="40">
        <v>20317.283375999999</v>
      </c>
      <c r="AT73" s="41">
        <v>24539.369283</v>
      </c>
      <c r="AV73" s="39" t="s">
        <v>32</v>
      </c>
      <c r="AW73" s="40">
        <v>2160</v>
      </c>
      <c r="AX73" s="40">
        <v>11185</v>
      </c>
      <c r="AY73" s="40">
        <v>2735</v>
      </c>
      <c r="AZ73" s="41">
        <v>4222.0859070000006</v>
      </c>
    </row>
    <row r="74" spans="1:52">
      <c r="A74" s="112"/>
      <c r="B74" s="28" t="s">
        <v>15</v>
      </c>
      <c r="C74" s="133">
        <v>11925.699999999999</v>
      </c>
      <c r="D74" s="30">
        <v>11925.699999999999</v>
      </c>
      <c r="E74" s="30">
        <v>11925.699999999999</v>
      </c>
      <c r="F74" s="30">
        <v>11925.699999999999</v>
      </c>
      <c r="G74" s="31">
        <v>11925.699999999999</v>
      </c>
      <c r="I74" s="28" t="s">
        <v>15</v>
      </c>
      <c r="J74" s="32">
        <v>0</v>
      </c>
      <c r="K74" s="32">
        <v>0</v>
      </c>
      <c r="L74" s="32">
        <v>0</v>
      </c>
      <c r="M74" s="29">
        <v>0</v>
      </c>
      <c r="O74" s="28" t="s">
        <v>15</v>
      </c>
      <c r="P74" s="133">
        <v>3333.6</v>
      </c>
      <c r="Q74" s="30">
        <v>3333.6</v>
      </c>
      <c r="R74" s="30">
        <v>3333.6</v>
      </c>
      <c r="S74" s="30">
        <v>3333.6</v>
      </c>
      <c r="T74" s="31">
        <v>3333.6</v>
      </c>
      <c r="V74" s="28" t="s">
        <v>15</v>
      </c>
      <c r="W74" s="32">
        <v>0</v>
      </c>
      <c r="X74" s="32">
        <v>0</v>
      </c>
      <c r="Y74" s="32">
        <v>0</v>
      </c>
      <c r="Z74" s="29">
        <v>0</v>
      </c>
      <c r="AB74" s="28" t="s">
        <v>15</v>
      </c>
      <c r="AC74" s="133">
        <v>3348</v>
      </c>
      <c r="AD74" s="32">
        <v>3348</v>
      </c>
      <c r="AE74" s="32">
        <v>3348</v>
      </c>
      <c r="AF74" s="32">
        <v>3348</v>
      </c>
      <c r="AG74" s="29">
        <v>3348</v>
      </c>
      <c r="AI74" s="28" t="s">
        <v>15</v>
      </c>
      <c r="AJ74" s="32">
        <v>0</v>
      </c>
      <c r="AK74" s="32">
        <v>0</v>
      </c>
      <c r="AL74" s="32">
        <v>0</v>
      </c>
      <c r="AM74" s="29">
        <v>0</v>
      </c>
      <c r="AO74" s="28" t="s">
        <v>15</v>
      </c>
      <c r="AP74" s="133">
        <v>5244.1</v>
      </c>
      <c r="AQ74" s="30">
        <v>5244.1</v>
      </c>
      <c r="AR74" s="30">
        <v>5244.1</v>
      </c>
      <c r="AS74" s="30">
        <v>5244.1</v>
      </c>
      <c r="AT74" s="31">
        <v>5244.1</v>
      </c>
      <c r="AV74" s="28" t="s">
        <v>15</v>
      </c>
      <c r="AW74" s="32">
        <v>0</v>
      </c>
      <c r="AX74" s="32">
        <v>0</v>
      </c>
      <c r="AY74" s="32">
        <v>0</v>
      </c>
      <c r="AZ74" s="29">
        <v>0</v>
      </c>
    </row>
    <row r="75" spans="1:52">
      <c r="A75" s="112"/>
      <c r="B75" s="28" t="s">
        <v>16</v>
      </c>
      <c r="C75" s="130">
        <v>2214.3530000000001</v>
      </c>
      <c r="D75" s="32">
        <v>2214.3530000000001</v>
      </c>
      <c r="E75" s="32">
        <v>2214.3530000000001</v>
      </c>
      <c r="F75" s="32">
        <v>2214.3530000000001</v>
      </c>
      <c r="G75" s="29">
        <v>2214.3530000000001</v>
      </c>
      <c r="I75" s="28" t="s">
        <v>16</v>
      </c>
      <c r="J75" s="32">
        <v>0</v>
      </c>
      <c r="K75" s="32">
        <v>0</v>
      </c>
      <c r="L75" s="32">
        <v>0</v>
      </c>
      <c r="M75" s="29">
        <v>0</v>
      </c>
      <c r="O75" s="28" t="s">
        <v>16</v>
      </c>
      <c r="P75" s="130">
        <v>0</v>
      </c>
      <c r="Q75" s="32">
        <v>0</v>
      </c>
      <c r="R75" s="32">
        <v>0</v>
      </c>
      <c r="S75" s="32">
        <v>0</v>
      </c>
      <c r="T75" s="29">
        <v>0</v>
      </c>
      <c r="V75" s="28" t="s">
        <v>16</v>
      </c>
      <c r="W75" s="32">
        <v>0</v>
      </c>
      <c r="X75" s="32">
        <v>0</v>
      </c>
      <c r="Y75" s="32">
        <v>0</v>
      </c>
      <c r="Z75" s="29">
        <v>0</v>
      </c>
      <c r="AB75" s="28" t="s">
        <v>16</v>
      </c>
      <c r="AC75" s="32">
        <v>518.85599999999999</v>
      </c>
      <c r="AD75" s="32">
        <v>518.85599999999999</v>
      </c>
      <c r="AE75" s="32">
        <v>518.85599999999999</v>
      </c>
      <c r="AF75" s="32">
        <v>518.85599999999999</v>
      </c>
      <c r="AG75" s="29">
        <v>518.85599999999999</v>
      </c>
      <c r="AI75" s="28" t="s">
        <v>16</v>
      </c>
      <c r="AJ75" s="32">
        <v>0</v>
      </c>
      <c r="AK75" s="32">
        <v>0</v>
      </c>
      <c r="AL75" s="32">
        <v>0</v>
      </c>
      <c r="AM75" s="29">
        <v>0</v>
      </c>
      <c r="AO75" s="28" t="s">
        <v>16</v>
      </c>
      <c r="AP75" s="32">
        <v>1695.4970000000001</v>
      </c>
      <c r="AQ75" s="32">
        <v>1695.4970000000001</v>
      </c>
      <c r="AR75" s="32">
        <v>1695.4970000000001</v>
      </c>
      <c r="AS75" s="32">
        <v>1695.4970000000001</v>
      </c>
      <c r="AT75" s="29">
        <v>1695.4970000000001</v>
      </c>
      <c r="AV75" s="28" t="s">
        <v>16</v>
      </c>
      <c r="AW75" s="32">
        <v>0</v>
      </c>
      <c r="AX75" s="32">
        <v>0</v>
      </c>
      <c r="AY75" s="32">
        <v>0</v>
      </c>
      <c r="AZ75" s="29">
        <v>0</v>
      </c>
    </row>
    <row r="76" spans="1:52">
      <c r="A76" s="47"/>
      <c r="B76" s="28" t="s">
        <v>17</v>
      </c>
      <c r="C76" s="130">
        <v>35910.515758661371</v>
      </c>
      <c r="D76" s="32">
        <v>35910.515758661371</v>
      </c>
      <c r="E76" s="32">
        <v>35910.515758661371</v>
      </c>
      <c r="F76" s="32">
        <v>35910.515758661371</v>
      </c>
      <c r="G76" s="29">
        <v>35910.515758661371</v>
      </c>
      <c r="I76" s="28" t="s">
        <v>17</v>
      </c>
      <c r="J76" s="32">
        <v>0</v>
      </c>
      <c r="K76" s="32">
        <v>0</v>
      </c>
      <c r="L76" s="32">
        <v>0</v>
      </c>
      <c r="M76" s="29">
        <v>0</v>
      </c>
      <c r="N76" s="47"/>
      <c r="O76" s="28" t="s">
        <v>17</v>
      </c>
      <c r="P76" s="130">
        <v>11182.063000021006</v>
      </c>
      <c r="Q76" s="32">
        <v>11182.063000021006</v>
      </c>
      <c r="R76" s="32">
        <v>11182.063000021006</v>
      </c>
      <c r="S76" s="32">
        <v>11182.063000021006</v>
      </c>
      <c r="T76" s="29">
        <v>11182.063000021006</v>
      </c>
      <c r="V76" s="28" t="s">
        <v>17</v>
      </c>
      <c r="W76" s="32">
        <v>0</v>
      </c>
      <c r="X76" s="32">
        <v>0</v>
      </c>
      <c r="Y76" s="32">
        <v>0</v>
      </c>
      <c r="Z76" s="29">
        <v>0</v>
      </c>
      <c r="AB76" s="28" t="s">
        <v>17</v>
      </c>
      <c r="AC76" s="32">
        <v>13800.053758580374</v>
      </c>
      <c r="AD76" s="32">
        <v>13800.053758580374</v>
      </c>
      <c r="AE76" s="32">
        <v>13800.053758580374</v>
      </c>
      <c r="AF76" s="32">
        <v>13800.053758580374</v>
      </c>
      <c r="AG76" s="29">
        <v>13800.053758580374</v>
      </c>
      <c r="AI76" s="28" t="s">
        <v>17</v>
      </c>
      <c r="AJ76" s="32">
        <v>0</v>
      </c>
      <c r="AK76" s="32">
        <v>0</v>
      </c>
      <c r="AL76" s="32">
        <v>0</v>
      </c>
      <c r="AM76" s="29">
        <v>0</v>
      </c>
      <c r="AO76" s="28" t="s">
        <v>17</v>
      </c>
      <c r="AP76" s="32">
        <v>10928.399000060001</v>
      </c>
      <c r="AQ76" s="32">
        <v>10928.399000060001</v>
      </c>
      <c r="AR76" s="32">
        <v>10928.399000060001</v>
      </c>
      <c r="AS76" s="32">
        <v>10928.399000060001</v>
      </c>
      <c r="AT76" s="29">
        <v>10928.399000060001</v>
      </c>
      <c r="AV76" s="28" t="s">
        <v>17</v>
      </c>
      <c r="AW76" s="32">
        <v>0</v>
      </c>
      <c r="AX76" s="32">
        <v>0</v>
      </c>
      <c r="AY76" s="32">
        <v>0</v>
      </c>
      <c r="AZ76" s="29">
        <v>0</v>
      </c>
    </row>
    <row r="77" spans="1:52">
      <c r="A77" s="47"/>
      <c r="B77" s="28" t="s">
        <v>18</v>
      </c>
      <c r="C77" s="130">
        <v>12042.538999999999</v>
      </c>
      <c r="D77" s="32">
        <v>12042.538999999999</v>
      </c>
      <c r="E77" s="32">
        <v>12042.538999999999</v>
      </c>
      <c r="F77" s="32">
        <v>12042.538999999999</v>
      </c>
      <c r="G77" s="29">
        <v>12042.538999999999</v>
      </c>
      <c r="I77" s="28" t="s">
        <v>18</v>
      </c>
      <c r="J77" s="32">
        <v>0</v>
      </c>
      <c r="K77" s="32">
        <v>0</v>
      </c>
      <c r="L77" s="32">
        <v>0</v>
      </c>
      <c r="M77" s="29">
        <v>0</v>
      </c>
      <c r="N77" s="47"/>
      <c r="O77" s="28" t="s">
        <v>18</v>
      </c>
      <c r="P77" s="130">
        <v>4215.5420000000004</v>
      </c>
      <c r="Q77" s="32">
        <v>4215.5420000000004</v>
      </c>
      <c r="R77" s="32">
        <v>4215.5420000000004</v>
      </c>
      <c r="S77" s="32">
        <v>4215.5420000000004</v>
      </c>
      <c r="T77" s="29">
        <v>4215.5420000000004</v>
      </c>
      <c r="V77" s="28" t="s">
        <v>18</v>
      </c>
      <c r="W77" s="32">
        <v>0</v>
      </c>
      <c r="X77" s="32">
        <v>0</v>
      </c>
      <c r="Y77" s="32">
        <v>0</v>
      </c>
      <c r="Z77" s="29">
        <v>0</v>
      </c>
      <c r="AB77" s="28" t="s">
        <v>18</v>
      </c>
      <c r="AC77" s="32">
        <v>3396.1170000000011</v>
      </c>
      <c r="AD77" s="32">
        <v>3396.1170000000011</v>
      </c>
      <c r="AE77" s="32">
        <v>3396.1170000000011</v>
      </c>
      <c r="AF77" s="32">
        <v>3396.1170000000011</v>
      </c>
      <c r="AG77" s="29">
        <v>3396.1170000000011</v>
      </c>
      <c r="AI77" s="28" t="s">
        <v>18</v>
      </c>
      <c r="AJ77" s="32">
        <v>0</v>
      </c>
      <c r="AK77" s="32">
        <v>0</v>
      </c>
      <c r="AL77" s="32">
        <v>0</v>
      </c>
      <c r="AM77" s="29">
        <v>0</v>
      </c>
      <c r="AO77" s="28" t="s">
        <v>18</v>
      </c>
      <c r="AP77" s="32">
        <v>4430.88</v>
      </c>
      <c r="AQ77" s="32">
        <v>4430.88</v>
      </c>
      <c r="AR77" s="32">
        <v>4430.88</v>
      </c>
      <c r="AS77" s="32">
        <v>4430.88</v>
      </c>
      <c r="AT77" s="29">
        <v>4430.88</v>
      </c>
      <c r="AV77" s="28" t="s">
        <v>18</v>
      </c>
      <c r="AW77" s="32">
        <v>0</v>
      </c>
      <c r="AX77" s="32">
        <v>0</v>
      </c>
      <c r="AY77" s="32">
        <v>0</v>
      </c>
      <c r="AZ77" s="29">
        <v>0</v>
      </c>
    </row>
    <row r="78" spans="1:52">
      <c r="A78" s="47"/>
      <c r="B78" s="28" t="s">
        <v>19</v>
      </c>
      <c r="C78" s="130">
        <v>17973.692000000003</v>
      </c>
      <c r="D78" s="32">
        <v>17973.692000000003</v>
      </c>
      <c r="E78" s="32">
        <v>17973.692000000003</v>
      </c>
      <c r="F78" s="32">
        <v>17973.692000000003</v>
      </c>
      <c r="G78" s="29">
        <v>17973.692000000003</v>
      </c>
      <c r="I78" s="28" t="s">
        <v>19</v>
      </c>
      <c r="J78" s="32">
        <v>0</v>
      </c>
      <c r="K78" s="32">
        <v>0</v>
      </c>
      <c r="L78" s="32">
        <v>0</v>
      </c>
      <c r="M78" s="29">
        <v>0</v>
      </c>
      <c r="N78" s="47"/>
      <c r="O78" s="28" t="s">
        <v>19</v>
      </c>
      <c r="P78" s="130">
        <v>10861.2</v>
      </c>
      <c r="Q78" s="32">
        <v>10861.2</v>
      </c>
      <c r="R78" s="32">
        <v>10861.2</v>
      </c>
      <c r="S78" s="32">
        <v>10861.2</v>
      </c>
      <c r="T78" s="29">
        <v>10861.2</v>
      </c>
      <c r="V78" s="28" t="s">
        <v>19</v>
      </c>
      <c r="W78" s="32">
        <v>0</v>
      </c>
      <c r="X78" s="32">
        <v>0</v>
      </c>
      <c r="Y78" s="32">
        <v>0</v>
      </c>
      <c r="Z78" s="29">
        <v>0</v>
      </c>
      <c r="AB78" s="28" t="s">
        <v>19</v>
      </c>
      <c r="AC78" s="32">
        <v>4047.8920000000003</v>
      </c>
      <c r="AD78" s="32">
        <v>4047.8920000000003</v>
      </c>
      <c r="AE78" s="32">
        <v>4047.8920000000003</v>
      </c>
      <c r="AF78" s="32">
        <v>4047.8920000000003</v>
      </c>
      <c r="AG78" s="29">
        <v>4047.8920000000003</v>
      </c>
      <c r="AI78" s="28" t="s">
        <v>19</v>
      </c>
      <c r="AJ78" s="32">
        <v>0</v>
      </c>
      <c r="AK78" s="32">
        <v>0</v>
      </c>
      <c r="AL78" s="32">
        <v>0</v>
      </c>
      <c r="AM78" s="29">
        <v>0</v>
      </c>
      <c r="AO78" s="28" t="s">
        <v>19</v>
      </c>
      <c r="AP78" s="32">
        <v>3064.6</v>
      </c>
      <c r="AQ78" s="32">
        <v>3064.6</v>
      </c>
      <c r="AR78" s="32">
        <v>3064.6</v>
      </c>
      <c r="AS78" s="32">
        <v>3064.6</v>
      </c>
      <c r="AT78" s="29">
        <v>3064.6</v>
      </c>
      <c r="AV78" s="28" t="s">
        <v>19</v>
      </c>
      <c r="AW78" s="32">
        <v>0</v>
      </c>
      <c r="AX78" s="32">
        <v>0</v>
      </c>
      <c r="AY78" s="32">
        <v>0</v>
      </c>
      <c r="AZ78" s="29">
        <v>0</v>
      </c>
    </row>
    <row r="79" spans="1:52" ht="15.75" thickBot="1">
      <c r="B79" s="28" t="s">
        <v>20</v>
      </c>
      <c r="C79" s="130">
        <v>5.6</v>
      </c>
      <c r="D79" s="32">
        <v>5.6</v>
      </c>
      <c r="E79" s="32">
        <v>5.6</v>
      </c>
      <c r="F79" s="32">
        <v>5.6</v>
      </c>
      <c r="G79" s="29">
        <v>5.6</v>
      </c>
      <c r="I79" s="28" t="s">
        <v>20</v>
      </c>
      <c r="J79" s="32">
        <v>0</v>
      </c>
      <c r="K79" s="32">
        <v>0</v>
      </c>
      <c r="L79" s="32">
        <v>0</v>
      </c>
      <c r="M79" s="29">
        <v>0</v>
      </c>
      <c r="O79" s="28" t="s">
        <v>20</v>
      </c>
      <c r="P79" s="131">
        <v>0</v>
      </c>
      <c r="Q79" s="33">
        <v>0</v>
      </c>
      <c r="R79" s="33">
        <v>0</v>
      </c>
      <c r="S79" s="33">
        <v>0</v>
      </c>
      <c r="T79" s="34">
        <v>0</v>
      </c>
      <c r="V79" s="28" t="s">
        <v>20</v>
      </c>
      <c r="W79" s="32">
        <v>0</v>
      </c>
      <c r="X79" s="32">
        <v>0</v>
      </c>
      <c r="Y79" s="32">
        <v>0</v>
      </c>
      <c r="Z79" s="29">
        <v>0</v>
      </c>
      <c r="AB79" s="28" t="s">
        <v>20</v>
      </c>
      <c r="AC79" s="32">
        <v>5.6</v>
      </c>
      <c r="AD79" s="32">
        <v>5.6</v>
      </c>
      <c r="AE79" s="32">
        <v>5.6</v>
      </c>
      <c r="AF79" s="32">
        <v>5.6</v>
      </c>
      <c r="AG79" s="29">
        <v>5.6</v>
      </c>
      <c r="AI79" s="28" t="s">
        <v>20</v>
      </c>
      <c r="AJ79" s="32">
        <v>0</v>
      </c>
      <c r="AK79" s="32">
        <v>0</v>
      </c>
      <c r="AL79" s="32">
        <v>0</v>
      </c>
      <c r="AM79" s="29">
        <v>0</v>
      </c>
      <c r="AO79" s="28" t="s">
        <v>20</v>
      </c>
      <c r="AP79" s="130">
        <v>0</v>
      </c>
      <c r="AQ79" s="32">
        <v>0</v>
      </c>
      <c r="AR79" s="32">
        <v>0</v>
      </c>
      <c r="AS79" s="32">
        <v>0</v>
      </c>
      <c r="AT79" s="29">
        <v>0</v>
      </c>
      <c r="AV79" s="28" t="s">
        <v>20</v>
      </c>
      <c r="AW79" s="32">
        <v>0</v>
      </c>
      <c r="AX79" s="32">
        <v>0</v>
      </c>
      <c r="AY79" s="32">
        <v>0</v>
      </c>
      <c r="AZ79" s="29">
        <v>0</v>
      </c>
    </row>
    <row r="80" spans="1:52" ht="15.75" thickBot="1">
      <c r="B80" s="42" t="s">
        <v>33</v>
      </c>
      <c r="C80" s="135">
        <v>80072.39975866137</v>
      </c>
      <c r="D80" s="115">
        <v>80072.39975866137</v>
      </c>
      <c r="E80" s="115">
        <v>80072.39975866137</v>
      </c>
      <c r="F80" s="115">
        <v>80072.39975866137</v>
      </c>
      <c r="G80" s="116">
        <v>80072.39975866137</v>
      </c>
      <c r="I80" s="35" t="s">
        <v>34</v>
      </c>
      <c r="J80" s="36">
        <v>0</v>
      </c>
      <c r="K80" s="36">
        <v>0</v>
      </c>
      <c r="L80" s="36">
        <v>0</v>
      </c>
      <c r="M80" s="37">
        <v>0</v>
      </c>
      <c r="O80" s="121" t="s">
        <v>33</v>
      </c>
      <c r="P80" s="36">
        <v>29592.405000021008</v>
      </c>
      <c r="Q80" s="36">
        <v>29592.405000021008</v>
      </c>
      <c r="R80" s="36">
        <v>29592.405000021008</v>
      </c>
      <c r="S80" s="36">
        <v>29592.405000021008</v>
      </c>
      <c r="T80" s="37">
        <v>29592.405000021008</v>
      </c>
      <c r="V80" s="35" t="s">
        <v>34</v>
      </c>
      <c r="W80" s="36">
        <v>0</v>
      </c>
      <c r="X80" s="36">
        <v>0</v>
      </c>
      <c r="Y80" s="36">
        <v>0</v>
      </c>
      <c r="Z80" s="37">
        <v>0</v>
      </c>
      <c r="AB80" s="42" t="s">
        <v>33</v>
      </c>
      <c r="AC80" s="36">
        <v>25116.518758580376</v>
      </c>
      <c r="AD80" s="36">
        <v>25116.518758580376</v>
      </c>
      <c r="AE80" s="36">
        <v>25116.518758580376</v>
      </c>
      <c r="AF80" s="36">
        <v>25116.518758580376</v>
      </c>
      <c r="AG80" s="37">
        <v>25116.518758580376</v>
      </c>
      <c r="AI80" s="35" t="s">
        <v>34</v>
      </c>
      <c r="AJ80" s="36">
        <v>0</v>
      </c>
      <c r="AK80" s="36">
        <v>0</v>
      </c>
      <c r="AL80" s="36">
        <v>0</v>
      </c>
      <c r="AM80" s="37">
        <v>0</v>
      </c>
      <c r="AO80" s="42" t="s">
        <v>33</v>
      </c>
      <c r="AP80" s="36">
        <v>25363.47600006</v>
      </c>
      <c r="AQ80" s="36">
        <v>25363.47600006</v>
      </c>
      <c r="AR80" s="36">
        <v>25363.47600006</v>
      </c>
      <c r="AS80" s="36">
        <v>25363.47600006</v>
      </c>
      <c r="AT80" s="37">
        <v>25363.47600006</v>
      </c>
      <c r="AV80" s="35" t="s">
        <v>34</v>
      </c>
      <c r="AW80" s="36">
        <v>0</v>
      </c>
      <c r="AX80" s="36">
        <v>0</v>
      </c>
      <c r="AY80" s="36">
        <v>0</v>
      </c>
      <c r="AZ80" s="37">
        <v>0</v>
      </c>
    </row>
    <row r="81" spans="1:52">
      <c r="B81" s="136" t="s">
        <v>23</v>
      </c>
      <c r="C81" s="133">
        <v>6107.5489992399998</v>
      </c>
      <c r="D81" s="30">
        <v>6107.5489992399998</v>
      </c>
      <c r="E81" s="30">
        <v>6107.5489992399998</v>
      </c>
      <c r="F81" s="30">
        <v>6107.5489992399998</v>
      </c>
      <c r="G81" s="31">
        <v>6107.5489992399998</v>
      </c>
      <c r="I81" s="38" t="s">
        <v>23</v>
      </c>
      <c r="J81" s="32">
        <v>0</v>
      </c>
      <c r="K81" s="32">
        <v>0</v>
      </c>
      <c r="L81" s="32">
        <v>0</v>
      </c>
      <c r="M81" s="29">
        <v>0</v>
      </c>
      <c r="O81" s="122" t="s">
        <v>23</v>
      </c>
      <c r="P81" s="30">
        <v>4055</v>
      </c>
      <c r="Q81" s="30">
        <v>4055</v>
      </c>
      <c r="R81" s="30">
        <v>4055</v>
      </c>
      <c r="S81" s="30">
        <v>4055</v>
      </c>
      <c r="T81" s="31">
        <v>4055</v>
      </c>
      <c r="V81" s="122" t="s">
        <v>23</v>
      </c>
      <c r="W81" s="133">
        <v>0</v>
      </c>
      <c r="X81" s="30">
        <v>0</v>
      </c>
      <c r="Y81" s="30">
        <v>0</v>
      </c>
      <c r="Z81" s="31">
        <v>0</v>
      </c>
      <c r="AB81" s="38" t="s">
        <v>23</v>
      </c>
      <c r="AC81" s="133">
        <v>1781.5489992399998</v>
      </c>
      <c r="AD81" s="30">
        <v>1781.5489992399998</v>
      </c>
      <c r="AE81" s="30">
        <v>1781.5489992399998</v>
      </c>
      <c r="AF81" s="30">
        <v>1781.5489992399998</v>
      </c>
      <c r="AG81" s="31">
        <v>1781.5489992399998</v>
      </c>
      <c r="AI81" s="38" t="s">
        <v>23</v>
      </c>
      <c r="AJ81" s="32">
        <v>0</v>
      </c>
      <c r="AK81" s="32">
        <v>0</v>
      </c>
      <c r="AL81" s="32">
        <v>0</v>
      </c>
      <c r="AM81" s="29">
        <v>0</v>
      </c>
      <c r="AO81" s="38" t="s">
        <v>23</v>
      </c>
      <c r="AP81" s="133">
        <v>271</v>
      </c>
      <c r="AQ81" s="32">
        <v>271</v>
      </c>
      <c r="AR81" s="32">
        <v>271</v>
      </c>
      <c r="AS81" s="32">
        <v>271</v>
      </c>
      <c r="AT81" s="29">
        <v>271</v>
      </c>
      <c r="AV81" s="38" t="s">
        <v>23</v>
      </c>
      <c r="AW81" s="32">
        <v>0</v>
      </c>
      <c r="AX81" s="32">
        <v>0</v>
      </c>
      <c r="AY81" s="32">
        <v>0</v>
      </c>
      <c r="AZ81" s="29">
        <v>0</v>
      </c>
    </row>
    <row r="82" spans="1:52">
      <c r="B82" s="136" t="s">
        <v>24</v>
      </c>
      <c r="C82" s="130">
        <v>1810</v>
      </c>
      <c r="D82" s="32">
        <v>2314</v>
      </c>
      <c r="E82" s="32">
        <v>2314</v>
      </c>
      <c r="F82" s="32">
        <v>2314</v>
      </c>
      <c r="G82" s="29">
        <v>2314</v>
      </c>
      <c r="I82" s="38" t="s">
        <v>24</v>
      </c>
      <c r="J82" s="32">
        <v>504</v>
      </c>
      <c r="K82" s="32">
        <v>0</v>
      </c>
      <c r="L82" s="32">
        <v>0</v>
      </c>
      <c r="M82" s="29">
        <v>0</v>
      </c>
      <c r="O82" s="58" t="s">
        <v>24</v>
      </c>
      <c r="P82" s="130">
        <v>1810</v>
      </c>
      <c r="Q82" s="32">
        <v>2314</v>
      </c>
      <c r="R82" s="32">
        <v>2314</v>
      </c>
      <c r="S82" s="32">
        <v>2314</v>
      </c>
      <c r="T82" s="29">
        <v>2314</v>
      </c>
      <c r="V82" s="58" t="s">
        <v>24</v>
      </c>
      <c r="W82" s="130">
        <v>504</v>
      </c>
      <c r="X82" s="32">
        <v>0</v>
      </c>
      <c r="Y82" s="32">
        <v>0</v>
      </c>
      <c r="Z82" s="29">
        <v>0</v>
      </c>
      <c r="AB82" s="38" t="s">
        <v>25</v>
      </c>
      <c r="AC82" s="130">
        <v>2933.0674999999987</v>
      </c>
      <c r="AD82" s="32">
        <v>2933.0674999999987</v>
      </c>
      <c r="AE82" s="32">
        <v>2933.0674999999987</v>
      </c>
      <c r="AF82" s="32">
        <v>2933.0674999999987</v>
      </c>
      <c r="AG82" s="29">
        <v>2933.0674999999987</v>
      </c>
      <c r="AI82" s="38" t="s">
        <v>25</v>
      </c>
      <c r="AJ82" s="32">
        <v>0</v>
      </c>
      <c r="AK82" s="32">
        <v>0</v>
      </c>
      <c r="AL82" s="32">
        <v>0</v>
      </c>
      <c r="AM82" s="29">
        <v>0</v>
      </c>
      <c r="AO82" s="38" t="s">
        <v>25</v>
      </c>
      <c r="AP82" s="32">
        <v>3557.93</v>
      </c>
      <c r="AQ82" s="32">
        <v>3557.93</v>
      </c>
      <c r="AR82" s="32">
        <v>3557.93</v>
      </c>
      <c r="AS82" s="32">
        <v>3557.93</v>
      </c>
      <c r="AT82" s="29">
        <v>3557.93</v>
      </c>
      <c r="AV82" s="38" t="s">
        <v>25</v>
      </c>
      <c r="AW82" s="32">
        <v>0</v>
      </c>
      <c r="AX82" s="32">
        <v>0</v>
      </c>
      <c r="AY82" s="32">
        <v>0</v>
      </c>
      <c r="AZ82" s="29">
        <v>0</v>
      </c>
    </row>
    <row r="83" spans="1:52">
      <c r="B83" s="136" t="s">
        <v>25</v>
      </c>
      <c r="C83" s="130">
        <v>14878.997499999999</v>
      </c>
      <c r="D83" s="32">
        <v>14878.997499999999</v>
      </c>
      <c r="E83" s="32">
        <v>14878.997499999999</v>
      </c>
      <c r="F83" s="32">
        <v>14878.997499999999</v>
      </c>
      <c r="G83" s="29">
        <v>14878.997499999999</v>
      </c>
      <c r="I83" s="38" t="s">
        <v>25</v>
      </c>
      <c r="J83" s="32">
        <v>0</v>
      </c>
      <c r="K83" s="32">
        <v>0</v>
      </c>
      <c r="L83" s="32">
        <v>0</v>
      </c>
      <c r="M83" s="29">
        <v>0</v>
      </c>
      <c r="O83" s="43" t="s">
        <v>25</v>
      </c>
      <c r="P83" s="32">
        <v>8388</v>
      </c>
      <c r="Q83" s="32">
        <v>8388</v>
      </c>
      <c r="R83" s="32">
        <v>8388</v>
      </c>
      <c r="S83" s="32">
        <v>8388</v>
      </c>
      <c r="T83" s="29">
        <v>8388</v>
      </c>
      <c r="V83" s="43" t="s">
        <v>25</v>
      </c>
      <c r="W83" s="130">
        <v>0</v>
      </c>
      <c r="X83" s="32">
        <v>0</v>
      </c>
      <c r="Y83" s="32">
        <v>0</v>
      </c>
      <c r="Z83" s="29">
        <v>0</v>
      </c>
      <c r="AB83" s="38" t="s">
        <v>26</v>
      </c>
      <c r="AC83" s="130">
        <v>1460.5200073000001</v>
      </c>
      <c r="AD83" s="32">
        <v>1460.5200073000001</v>
      </c>
      <c r="AE83" s="32">
        <v>1460.5200073000001</v>
      </c>
      <c r="AF83" s="32">
        <v>1460.5200073000001</v>
      </c>
      <c r="AG83" s="29">
        <v>1460.5200073000001</v>
      </c>
      <c r="AI83" s="38" t="s">
        <v>26</v>
      </c>
      <c r="AJ83" s="32">
        <v>0</v>
      </c>
      <c r="AK83" s="32">
        <v>0</v>
      </c>
      <c r="AL83" s="32">
        <v>0</v>
      </c>
      <c r="AM83" s="29">
        <v>0</v>
      </c>
      <c r="AO83" s="38" t="s">
        <v>26</v>
      </c>
      <c r="AP83" s="32">
        <v>201.8</v>
      </c>
      <c r="AQ83" s="32">
        <v>201.8</v>
      </c>
      <c r="AR83" s="32">
        <v>201.8</v>
      </c>
      <c r="AS83" s="32">
        <v>201.8</v>
      </c>
      <c r="AT83" s="29">
        <v>201.8</v>
      </c>
      <c r="AV83" s="38" t="s">
        <v>26</v>
      </c>
      <c r="AW83" s="32">
        <v>0</v>
      </c>
      <c r="AX83" s="32">
        <v>0</v>
      </c>
      <c r="AY83" s="32">
        <v>0</v>
      </c>
      <c r="AZ83" s="29">
        <v>0</v>
      </c>
    </row>
    <row r="84" spans="1:52">
      <c r="B84" s="136" t="s">
        <v>26</v>
      </c>
      <c r="C84" s="130">
        <v>1665.3200073</v>
      </c>
      <c r="D84" s="32">
        <v>1665.3200073</v>
      </c>
      <c r="E84" s="32">
        <v>1665.3200073</v>
      </c>
      <c r="F84" s="32">
        <v>1665.3200073</v>
      </c>
      <c r="G84" s="29">
        <v>1665.3200073</v>
      </c>
      <c r="I84" s="38" t="s">
        <v>26</v>
      </c>
      <c r="J84" s="32">
        <v>0</v>
      </c>
      <c r="K84" s="32">
        <v>0</v>
      </c>
      <c r="L84" s="32">
        <v>0</v>
      </c>
      <c r="M84" s="29">
        <v>0</v>
      </c>
      <c r="O84" s="43" t="s">
        <v>26</v>
      </c>
      <c r="P84" s="32">
        <v>3</v>
      </c>
      <c r="Q84" s="32">
        <v>3</v>
      </c>
      <c r="R84" s="32">
        <v>3</v>
      </c>
      <c r="S84" s="32">
        <v>3</v>
      </c>
      <c r="T84" s="29">
        <v>3</v>
      </c>
      <c r="V84" s="43" t="s">
        <v>26</v>
      </c>
      <c r="W84" s="130">
        <v>0</v>
      </c>
      <c r="X84" s="32">
        <v>0</v>
      </c>
      <c r="Y84" s="32">
        <v>0</v>
      </c>
      <c r="Z84" s="29">
        <v>0</v>
      </c>
      <c r="AB84" s="38" t="s">
        <v>27</v>
      </c>
      <c r="AC84" s="130">
        <v>3611.3579999999993</v>
      </c>
      <c r="AD84" s="32">
        <v>3611.3579999999993</v>
      </c>
      <c r="AE84" s="32">
        <v>3611.3579999999993</v>
      </c>
      <c r="AF84" s="32">
        <v>3611.3579999999993</v>
      </c>
      <c r="AG84" s="29">
        <v>3611.3579999999993</v>
      </c>
      <c r="AI84" s="38" t="s">
        <v>27</v>
      </c>
      <c r="AJ84" s="32">
        <v>0</v>
      </c>
      <c r="AK84" s="32">
        <v>0</v>
      </c>
      <c r="AL84" s="32">
        <v>0</v>
      </c>
      <c r="AM84" s="29">
        <v>0</v>
      </c>
      <c r="AO84" s="38" t="s">
        <v>27</v>
      </c>
      <c r="AP84" s="32">
        <v>971.28</v>
      </c>
      <c r="AQ84" s="32">
        <v>971.28</v>
      </c>
      <c r="AR84" s="32">
        <v>971.28</v>
      </c>
      <c r="AS84" s="32">
        <v>971.28</v>
      </c>
      <c r="AT84" s="29">
        <v>971.28</v>
      </c>
      <c r="AV84" s="38" t="s">
        <v>27</v>
      </c>
      <c r="AW84" s="32">
        <v>0</v>
      </c>
      <c r="AX84" s="32">
        <v>0</v>
      </c>
      <c r="AY84" s="32">
        <v>0</v>
      </c>
      <c r="AZ84" s="29">
        <v>0</v>
      </c>
    </row>
    <row r="85" spans="1:52" ht="15.75" thickBot="1">
      <c r="B85" s="136" t="s">
        <v>27</v>
      </c>
      <c r="C85" s="130">
        <v>10287.383</v>
      </c>
      <c r="D85" s="32">
        <v>10287.383</v>
      </c>
      <c r="E85" s="32">
        <v>10287.383</v>
      </c>
      <c r="F85" s="32">
        <v>10287.383</v>
      </c>
      <c r="G85" s="29">
        <v>10287.383</v>
      </c>
      <c r="I85" s="38" t="s">
        <v>27</v>
      </c>
      <c r="J85" s="32">
        <v>0</v>
      </c>
      <c r="K85" s="32">
        <v>0</v>
      </c>
      <c r="L85" s="32">
        <v>0</v>
      </c>
      <c r="M85" s="29">
        <v>0</v>
      </c>
      <c r="O85" s="43" t="s">
        <v>27</v>
      </c>
      <c r="P85" s="32">
        <v>5704.7449999999999</v>
      </c>
      <c r="Q85" s="32">
        <v>5704.7449999999999</v>
      </c>
      <c r="R85" s="32">
        <v>5704.7449999999999</v>
      </c>
      <c r="S85" s="32">
        <v>5704.7449999999999</v>
      </c>
      <c r="T85" s="29">
        <v>5704.7449999999999</v>
      </c>
      <c r="V85" s="43" t="s">
        <v>27</v>
      </c>
      <c r="W85" s="130">
        <v>0</v>
      </c>
      <c r="X85" s="32">
        <v>0</v>
      </c>
      <c r="Y85" s="32">
        <v>0</v>
      </c>
      <c r="Z85" s="29">
        <v>0</v>
      </c>
      <c r="AB85" s="38" t="s">
        <v>28</v>
      </c>
      <c r="AC85" s="131">
        <v>1286.3450000000003</v>
      </c>
      <c r="AD85" s="33">
        <v>1286.3450000000003</v>
      </c>
      <c r="AE85" s="33">
        <v>1286.3450000000003</v>
      </c>
      <c r="AF85" s="33">
        <v>1286.3450000000003</v>
      </c>
      <c r="AG85" s="34">
        <v>1286.3450000000003</v>
      </c>
      <c r="AI85" s="38" t="s">
        <v>28</v>
      </c>
      <c r="AJ85" s="32">
        <v>0</v>
      </c>
      <c r="AK85" s="32">
        <v>0</v>
      </c>
      <c r="AL85" s="32">
        <v>0</v>
      </c>
      <c r="AM85" s="29">
        <v>0</v>
      </c>
      <c r="AO85" s="38" t="s">
        <v>28</v>
      </c>
      <c r="AP85" s="32">
        <v>417.23100000000005</v>
      </c>
      <c r="AQ85" s="32">
        <v>417.23100000000005</v>
      </c>
      <c r="AR85" s="32">
        <v>417.23100000000005</v>
      </c>
      <c r="AS85" s="32">
        <v>417.23100000000005</v>
      </c>
      <c r="AT85" s="29">
        <v>417.23100000000005</v>
      </c>
      <c r="AV85" s="38" t="s">
        <v>28</v>
      </c>
      <c r="AW85" s="32">
        <v>0</v>
      </c>
      <c r="AX85" s="32">
        <v>0</v>
      </c>
      <c r="AY85" s="32">
        <v>0</v>
      </c>
      <c r="AZ85" s="29">
        <v>0</v>
      </c>
    </row>
    <row r="86" spans="1:52" ht="15.75" thickBot="1">
      <c r="B86" s="136" t="s">
        <v>28</v>
      </c>
      <c r="C86" s="131">
        <v>2219.741</v>
      </c>
      <c r="D86" s="33">
        <v>2219.741</v>
      </c>
      <c r="E86" s="33">
        <v>2219.741</v>
      </c>
      <c r="F86" s="33">
        <v>2219.741</v>
      </c>
      <c r="G86" s="34">
        <v>2219.741</v>
      </c>
      <c r="I86" s="38" t="s">
        <v>28</v>
      </c>
      <c r="J86" s="32">
        <v>0</v>
      </c>
      <c r="K86" s="32">
        <v>0</v>
      </c>
      <c r="L86" s="32">
        <v>0</v>
      </c>
      <c r="M86" s="29">
        <v>0</v>
      </c>
      <c r="O86" s="123" t="s">
        <v>28</v>
      </c>
      <c r="P86" s="33">
        <v>516.16499999999996</v>
      </c>
      <c r="Q86" s="33">
        <v>516.16499999999996</v>
      </c>
      <c r="R86" s="33">
        <v>516.16499999999996</v>
      </c>
      <c r="S86" s="33">
        <v>516.16499999999996</v>
      </c>
      <c r="T86" s="34">
        <v>516.16499999999996</v>
      </c>
      <c r="V86" s="123" t="s">
        <v>28</v>
      </c>
      <c r="W86" s="131">
        <v>0</v>
      </c>
      <c r="X86" s="33">
        <v>0</v>
      </c>
      <c r="Y86" s="33">
        <v>0</v>
      </c>
      <c r="Z86" s="34">
        <v>0</v>
      </c>
      <c r="AB86" s="35" t="s">
        <v>35</v>
      </c>
      <c r="AC86" s="36">
        <v>11072.83950654</v>
      </c>
      <c r="AD86" s="36">
        <v>11072.83950654</v>
      </c>
      <c r="AE86" s="36">
        <v>11072.83950654</v>
      </c>
      <c r="AF86" s="36">
        <v>11072.83950654</v>
      </c>
      <c r="AG86" s="37">
        <v>11072.83950654</v>
      </c>
      <c r="AI86" s="35" t="s">
        <v>36</v>
      </c>
      <c r="AJ86" s="36">
        <v>0</v>
      </c>
      <c r="AK86" s="36">
        <v>0</v>
      </c>
      <c r="AL86" s="36">
        <v>0</v>
      </c>
      <c r="AM86" s="37">
        <v>0</v>
      </c>
      <c r="AO86" s="35" t="s">
        <v>35</v>
      </c>
      <c r="AP86" s="36">
        <v>5419.241</v>
      </c>
      <c r="AQ86" s="36">
        <v>5419.241</v>
      </c>
      <c r="AR86" s="36">
        <v>5419.241</v>
      </c>
      <c r="AS86" s="36">
        <v>5419.241</v>
      </c>
      <c r="AT86" s="37">
        <v>5419.241</v>
      </c>
      <c r="AV86" s="35" t="s">
        <v>36</v>
      </c>
      <c r="AW86" s="36">
        <v>0</v>
      </c>
      <c r="AX86" s="36">
        <v>0</v>
      </c>
      <c r="AY86" s="36">
        <v>0</v>
      </c>
      <c r="AZ86" s="37">
        <v>0</v>
      </c>
    </row>
    <row r="87" spans="1:52" ht="15.75" thickBot="1">
      <c r="B87" s="137" t="s">
        <v>35</v>
      </c>
      <c r="C87" s="117">
        <v>36968.990506540002</v>
      </c>
      <c r="D87" s="117">
        <v>37472.990506540002</v>
      </c>
      <c r="E87" s="117">
        <v>37472.990506540002</v>
      </c>
      <c r="F87" s="117">
        <v>37472.990506540002</v>
      </c>
      <c r="G87" s="118">
        <v>37472.990506540002</v>
      </c>
      <c r="I87" s="35" t="s">
        <v>36</v>
      </c>
      <c r="J87" s="36">
        <v>504</v>
      </c>
      <c r="K87" s="36">
        <v>0</v>
      </c>
      <c r="L87" s="36">
        <v>0</v>
      </c>
      <c r="M87" s="37">
        <v>0</v>
      </c>
      <c r="O87" s="138" t="s">
        <v>35</v>
      </c>
      <c r="P87" s="36">
        <v>20476.91</v>
      </c>
      <c r="Q87" s="36">
        <v>20980.91</v>
      </c>
      <c r="R87" s="36">
        <v>20980.91</v>
      </c>
      <c r="S87" s="36">
        <v>20980.91</v>
      </c>
      <c r="T87" s="37">
        <v>20980.91</v>
      </c>
      <c r="V87" s="35" t="s">
        <v>36</v>
      </c>
      <c r="W87" s="36">
        <v>504</v>
      </c>
      <c r="X87" s="36">
        <v>0</v>
      </c>
      <c r="Y87" s="36">
        <v>0</v>
      </c>
      <c r="Z87" s="37">
        <v>0</v>
      </c>
      <c r="AB87" s="44" t="s">
        <v>37</v>
      </c>
      <c r="AC87" s="132">
        <v>1200</v>
      </c>
      <c r="AD87" s="36">
        <v>1200</v>
      </c>
      <c r="AE87" s="36">
        <v>1200</v>
      </c>
      <c r="AF87" s="36">
        <v>1200</v>
      </c>
      <c r="AG87" s="37">
        <v>1200</v>
      </c>
      <c r="AI87" s="44" t="s">
        <v>37</v>
      </c>
      <c r="AJ87" s="36">
        <v>0</v>
      </c>
      <c r="AK87" s="36">
        <v>0</v>
      </c>
      <c r="AL87" s="36">
        <v>0</v>
      </c>
      <c r="AM87" s="37">
        <v>0</v>
      </c>
      <c r="AO87" s="39" t="s">
        <v>38</v>
      </c>
      <c r="AP87" s="36">
        <v>30782.717000060002</v>
      </c>
      <c r="AQ87" s="36">
        <v>30782.717000060002</v>
      </c>
      <c r="AR87" s="36">
        <v>30782.717000060002</v>
      </c>
      <c r="AS87" s="36">
        <v>30782.717000060002</v>
      </c>
      <c r="AT87" s="37">
        <v>30782.717000060002</v>
      </c>
      <c r="AV87" s="39" t="s">
        <v>39</v>
      </c>
      <c r="AW87" s="36">
        <v>0</v>
      </c>
      <c r="AX87" s="36">
        <v>0</v>
      </c>
      <c r="AY87" s="36">
        <v>0</v>
      </c>
      <c r="AZ87" s="37">
        <v>0</v>
      </c>
    </row>
    <row r="88" spans="1:52" ht="15.75" thickBot="1">
      <c r="B88" s="73" t="s">
        <v>40</v>
      </c>
      <c r="C88" s="47">
        <v>1485</v>
      </c>
      <c r="D88" s="47">
        <v>1485</v>
      </c>
      <c r="E88" s="47">
        <v>1485</v>
      </c>
      <c r="F88" s="47">
        <v>1485</v>
      </c>
      <c r="G88" s="59">
        <v>1485</v>
      </c>
      <c r="I88" s="119" t="s">
        <v>40</v>
      </c>
      <c r="J88" s="67">
        <v>0</v>
      </c>
      <c r="K88" s="67">
        <v>0</v>
      </c>
      <c r="L88" s="67">
        <v>0</v>
      </c>
      <c r="M88" s="68">
        <v>0</v>
      </c>
      <c r="O88" s="44" t="s">
        <v>40</v>
      </c>
      <c r="P88" s="36">
        <v>1485</v>
      </c>
      <c r="Q88" s="36">
        <v>1485</v>
      </c>
      <c r="R88" s="36">
        <v>1485</v>
      </c>
      <c r="S88" s="36">
        <v>1485</v>
      </c>
      <c r="T88" s="37">
        <v>1485</v>
      </c>
      <c r="V88" s="44" t="s">
        <v>40</v>
      </c>
      <c r="W88" s="36">
        <v>0</v>
      </c>
      <c r="X88" s="36">
        <v>0</v>
      </c>
      <c r="Y88" s="36">
        <v>0</v>
      </c>
      <c r="Z88" s="37">
        <v>0</v>
      </c>
      <c r="AB88" s="39" t="s">
        <v>38</v>
      </c>
      <c r="AC88" s="36">
        <v>37389.358265120376</v>
      </c>
      <c r="AD88" s="36">
        <v>37389.358265120376</v>
      </c>
      <c r="AE88" s="36">
        <v>37389.358265120376</v>
      </c>
      <c r="AF88" s="36">
        <v>37389.358265120376</v>
      </c>
      <c r="AG88" s="37">
        <v>37389.358265120376</v>
      </c>
      <c r="AI88" s="39" t="s">
        <v>39</v>
      </c>
      <c r="AJ88" s="36">
        <v>0</v>
      </c>
      <c r="AK88" s="36">
        <v>0</v>
      </c>
      <c r="AL88" s="36">
        <v>0</v>
      </c>
      <c r="AM88" s="37">
        <v>0</v>
      </c>
      <c r="AO88" s="39" t="s">
        <v>41</v>
      </c>
      <c r="AP88" s="40">
        <v>35020.000376060001</v>
      </c>
      <c r="AQ88" s="40">
        <v>37180.000376060001</v>
      </c>
      <c r="AR88" s="40">
        <v>48365.000376060001</v>
      </c>
      <c r="AS88" s="40">
        <v>51100.000376060001</v>
      </c>
      <c r="AT88" s="41">
        <v>55322.086283060002</v>
      </c>
      <c r="AV88" s="39" t="s">
        <v>42</v>
      </c>
      <c r="AW88" s="40">
        <v>2160</v>
      </c>
      <c r="AX88" s="40">
        <v>11185</v>
      </c>
      <c r="AY88" s="40">
        <v>2735</v>
      </c>
      <c r="AZ88" s="41">
        <v>4222.0859070000006</v>
      </c>
    </row>
    <row r="89" spans="1:52" ht="15.75" thickBot="1">
      <c r="A89" s="112"/>
      <c r="B89" s="28" t="s">
        <v>43</v>
      </c>
      <c r="C89" s="47">
        <v>1250</v>
      </c>
      <c r="D89" s="47">
        <v>1250</v>
      </c>
      <c r="E89" s="47">
        <v>1250</v>
      </c>
      <c r="F89" s="47">
        <v>1250</v>
      </c>
      <c r="G89" s="59">
        <v>1250</v>
      </c>
      <c r="I89" s="79" t="s">
        <v>43</v>
      </c>
      <c r="J89" s="104">
        <v>0</v>
      </c>
      <c r="K89" s="104">
        <v>0</v>
      </c>
      <c r="L89" s="104">
        <v>0</v>
      </c>
      <c r="M89" s="103">
        <v>0</v>
      </c>
      <c r="O89" s="45" t="s">
        <v>43</v>
      </c>
      <c r="P89" s="36">
        <v>1250</v>
      </c>
      <c r="Q89" s="36">
        <v>1250</v>
      </c>
      <c r="R89" s="36">
        <v>1250</v>
      </c>
      <c r="S89" s="36">
        <v>1250</v>
      </c>
      <c r="T89" s="37">
        <v>1250</v>
      </c>
      <c r="V89" s="45" t="s">
        <v>43</v>
      </c>
      <c r="W89" s="36">
        <v>0</v>
      </c>
      <c r="X89" s="36">
        <v>0</v>
      </c>
      <c r="Y89" s="36">
        <v>0</v>
      </c>
      <c r="Z89" s="37">
        <v>0</v>
      </c>
      <c r="AB89" s="39" t="s">
        <v>41</v>
      </c>
      <c r="AC89" s="40">
        <v>40354.129171120374</v>
      </c>
      <c r="AD89" s="40">
        <v>45182.150872120379</v>
      </c>
      <c r="AE89" s="40">
        <v>46870.726381120374</v>
      </c>
      <c r="AF89" s="40">
        <v>53059.499193120377</v>
      </c>
      <c r="AG89" s="41">
        <v>65509.311470120374</v>
      </c>
      <c r="AI89" s="39" t="s">
        <v>42</v>
      </c>
      <c r="AJ89" s="40">
        <v>4828.0217010000051</v>
      </c>
      <c r="AK89" s="40">
        <v>1688.5755089999948</v>
      </c>
      <c r="AL89" s="40">
        <v>6188.7728120000029</v>
      </c>
      <c r="AM89" s="41">
        <v>12449.812276999997</v>
      </c>
      <c r="AO89" s="38" t="s">
        <v>16</v>
      </c>
      <c r="AP89" s="133">
        <v>1695.4970000000003</v>
      </c>
      <c r="AQ89" s="32">
        <v>1695.4970000000003</v>
      </c>
      <c r="AR89" s="32">
        <v>1695.4970000000003</v>
      </c>
      <c r="AS89" s="32">
        <v>1695.4970000000003</v>
      </c>
      <c r="AT89" s="29">
        <v>1695.4970000000003</v>
      </c>
      <c r="AV89" s="38" t="s">
        <v>16</v>
      </c>
      <c r="AW89" s="32">
        <v>0</v>
      </c>
      <c r="AX89" s="32">
        <v>0</v>
      </c>
      <c r="AY89" s="32">
        <v>0</v>
      </c>
      <c r="AZ89" s="29">
        <v>0</v>
      </c>
    </row>
    <row r="90" spans="1:52" ht="15.75" thickBot="1">
      <c r="A90" s="112"/>
      <c r="B90" s="45" t="s">
        <v>37</v>
      </c>
      <c r="C90" s="47">
        <v>1200</v>
      </c>
      <c r="D90" s="47">
        <v>1200</v>
      </c>
      <c r="E90" s="47">
        <v>1200</v>
      </c>
      <c r="F90" s="47">
        <v>1200</v>
      </c>
      <c r="G90" s="59">
        <v>1200</v>
      </c>
      <c r="I90" s="80" t="s">
        <v>37</v>
      </c>
      <c r="J90" s="105">
        <v>0</v>
      </c>
      <c r="K90" s="105">
        <v>0</v>
      </c>
      <c r="L90" s="105">
        <v>0</v>
      </c>
      <c r="M90" s="106">
        <v>0</v>
      </c>
      <c r="O90" s="39" t="s">
        <v>38</v>
      </c>
      <c r="P90" s="36">
        <v>52804.315000021008</v>
      </c>
      <c r="Q90" s="36">
        <v>53308.315000021008</v>
      </c>
      <c r="R90" s="36">
        <v>53308.315000021008</v>
      </c>
      <c r="S90" s="36">
        <v>53308.315000021008</v>
      </c>
      <c r="T90" s="37">
        <v>53308.315000021008</v>
      </c>
      <c r="V90" s="39" t="s">
        <v>39</v>
      </c>
      <c r="W90" s="36">
        <v>504</v>
      </c>
      <c r="X90" s="36">
        <v>0</v>
      </c>
      <c r="Y90" s="36">
        <v>0</v>
      </c>
      <c r="Z90" s="37">
        <v>0</v>
      </c>
      <c r="AB90" s="136" t="s">
        <v>16</v>
      </c>
      <c r="AC90" s="133">
        <v>518.85599999999999</v>
      </c>
      <c r="AD90" s="30">
        <v>518.85599999999999</v>
      </c>
      <c r="AE90" s="30">
        <v>518.85599999999999</v>
      </c>
      <c r="AF90" s="30">
        <v>518.85599999999999</v>
      </c>
      <c r="AG90" s="31">
        <v>518.85599999999999</v>
      </c>
      <c r="AI90" s="38" t="s">
        <v>16</v>
      </c>
      <c r="AJ90" s="32">
        <v>0</v>
      </c>
      <c r="AK90" s="32">
        <v>0</v>
      </c>
      <c r="AL90" s="32">
        <v>0</v>
      </c>
      <c r="AM90" s="29">
        <v>0</v>
      </c>
      <c r="AO90" s="38" t="s">
        <v>17</v>
      </c>
      <c r="AP90" s="32">
        <v>0</v>
      </c>
      <c r="AQ90" s="32">
        <v>0</v>
      </c>
      <c r="AR90" s="32">
        <v>0</v>
      </c>
      <c r="AS90" s="32">
        <v>0</v>
      </c>
      <c r="AT90" s="29">
        <v>0</v>
      </c>
      <c r="AV90" s="38" t="s">
        <v>17</v>
      </c>
      <c r="AW90" s="32">
        <v>0</v>
      </c>
      <c r="AX90" s="32">
        <v>0</v>
      </c>
      <c r="AY90" s="32">
        <v>0</v>
      </c>
      <c r="AZ90" s="29">
        <v>0</v>
      </c>
    </row>
    <row r="91" spans="1:52" ht="15.75" thickBot="1">
      <c r="A91" s="112"/>
      <c r="B91" s="120" t="s">
        <v>38</v>
      </c>
      <c r="C91" s="40">
        <v>120976.39026520136</v>
      </c>
      <c r="D91" s="40">
        <v>121480.39026520136</v>
      </c>
      <c r="E91" s="40">
        <v>121480.39026520136</v>
      </c>
      <c r="F91" s="40">
        <v>121480.39026520136</v>
      </c>
      <c r="G91" s="41">
        <v>121480.39026520136</v>
      </c>
      <c r="I91" s="39" t="s">
        <v>39</v>
      </c>
      <c r="J91" s="36">
        <v>504</v>
      </c>
      <c r="K91" s="36">
        <v>0</v>
      </c>
      <c r="L91" s="36">
        <v>0</v>
      </c>
      <c r="M91" s="37">
        <v>0</v>
      </c>
      <c r="O91" s="39" t="s">
        <v>41</v>
      </c>
      <c r="P91" s="40">
        <v>69410.315000021015</v>
      </c>
      <c r="Q91" s="40">
        <v>78623.315000021015</v>
      </c>
      <c r="R91" s="40">
        <v>87743.165000021007</v>
      </c>
      <c r="S91" s="40">
        <v>101593.66424702101</v>
      </c>
      <c r="T91" s="41">
        <v>110708.02424702101</v>
      </c>
      <c r="V91" s="39" t="s">
        <v>42</v>
      </c>
      <c r="W91" s="40">
        <v>9213</v>
      </c>
      <c r="X91" s="40">
        <v>9119.8499999999913</v>
      </c>
      <c r="Y91" s="40">
        <v>13850.499247</v>
      </c>
      <c r="Z91" s="41">
        <v>9114.36</v>
      </c>
      <c r="AB91" s="136" t="s">
        <v>17</v>
      </c>
      <c r="AC91" s="130">
        <v>74.903000000000247</v>
      </c>
      <c r="AD91" s="32">
        <v>74.903000000000247</v>
      </c>
      <c r="AE91" s="32">
        <v>74.903000000000247</v>
      </c>
      <c r="AF91" s="32">
        <v>74.903000000000247</v>
      </c>
      <c r="AG91" s="29">
        <v>74.903000000000247</v>
      </c>
      <c r="AI91" s="38" t="s">
        <v>17</v>
      </c>
      <c r="AJ91" s="32">
        <v>0</v>
      </c>
      <c r="AK91" s="32">
        <v>0</v>
      </c>
      <c r="AL91" s="32">
        <v>0</v>
      </c>
      <c r="AM91" s="29">
        <v>0</v>
      </c>
      <c r="AO91" s="38" t="s">
        <v>18</v>
      </c>
      <c r="AP91" s="32">
        <v>29.900000000000546</v>
      </c>
      <c r="AQ91" s="32">
        <v>29.900000000000546</v>
      </c>
      <c r="AR91" s="32">
        <v>29.900000000000546</v>
      </c>
      <c r="AS91" s="32">
        <v>29.900000000000546</v>
      </c>
      <c r="AT91" s="29">
        <v>29.900000000000546</v>
      </c>
      <c r="AV91" s="38" t="s">
        <v>18</v>
      </c>
      <c r="AW91" s="32">
        <v>0</v>
      </c>
      <c r="AX91" s="32">
        <v>0</v>
      </c>
      <c r="AY91" s="32">
        <v>0</v>
      </c>
      <c r="AZ91" s="29">
        <v>0</v>
      </c>
    </row>
    <row r="92" spans="1:52" ht="15.75" thickBot="1">
      <c r="A92" s="112"/>
      <c r="B92" s="39" t="s">
        <v>41</v>
      </c>
      <c r="C92" s="40">
        <v>144784.44454720136</v>
      </c>
      <c r="D92" s="40">
        <v>160985.46624820138</v>
      </c>
      <c r="E92" s="40">
        <v>182978.89175720135</v>
      </c>
      <c r="F92" s="40">
        <v>205753.16381620138</v>
      </c>
      <c r="G92" s="41">
        <v>231539.42200020136</v>
      </c>
      <c r="I92" s="39" t="s">
        <v>42</v>
      </c>
      <c r="J92" s="40">
        <v>16201.02170100002</v>
      </c>
      <c r="K92" s="40">
        <v>21993.425508999964</v>
      </c>
      <c r="L92" s="40">
        <v>22774.272059000039</v>
      </c>
      <c r="M92" s="41">
        <v>25786.258183999977</v>
      </c>
      <c r="O92" s="38" t="s">
        <v>16</v>
      </c>
      <c r="P92" s="133">
        <v>0</v>
      </c>
      <c r="Q92" s="30">
        <v>0</v>
      </c>
      <c r="R92" s="30">
        <v>0</v>
      </c>
      <c r="S92" s="30">
        <v>0</v>
      </c>
      <c r="T92" s="31">
        <v>0</v>
      </c>
      <c r="V92" s="38" t="s">
        <v>16</v>
      </c>
      <c r="W92" s="32">
        <v>0</v>
      </c>
      <c r="X92" s="32">
        <v>0</v>
      </c>
      <c r="Y92" s="32">
        <v>0</v>
      </c>
      <c r="Z92" s="29">
        <v>0</v>
      </c>
      <c r="AB92" s="136" t="s">
        <v>18</v>
      </c>
      <c r="AC92" s="130">
        <v>161.28800000000047</v>
      </c>
      <c r="AD92" s="32">
        <v>161.28800000000047</v>
      </c>
      <c r="AE92" s="32">
        <v>161.28800000000047</v>
      </c>
      <c r="AF92" s="32">
        <v>161.28800000000047</v>
      </c>
      <c r="AG92" s="29">
        <v>161.28800000000047</v>
      </c>
      <c r="AI92" s="38" t="s">
        <v>18</v>
      </c>
      <c r="AJ92" s="32">
        <v>0</v>
      </c>
      <c r="AK92" s="32">
        <v>0</v>
      </c>
      <c r="AL92" s="32">
        <v>0</v>
      </c>
      <c r="AM92" s="29">
        <v>0</v>
      </c>
      <c r="AO92" s="38" t="s">
        <v>19</v>
      </c>
      <c r="AP92" s="32">
        <v>676</v>
      </c>
      <c r="AQ92" s="32">
        <v>676</v>
      </c>
      <c r="AR92" s="32">
        <v>676</v>
      </c>
      <c r="AS92" s="32">
        <v>676</v>
      </c>
      <c r="AT92" s="29">
        <v>676</v>
      </c>
      <c r="AV92" s="38" t="s">
        <v>19</v>
      </c>
      <c r="AW92" s="32">
        <v>0</v>
      </c>
      <c r="AX92" s="32">
        <v>0</v>
      </c>
      <c r="AY92" s="32">
        <v>0</v>
      </c>
      <c r="AZ92" s="29">
        <v>0</v>
      </c>
    </row>
    <row r="93" spans="1:52">
      <c r="A93" s="112"/>
      <c r="B93" s="38" t="s">
        <v>16</v>
      </c>
      <c r="C93" s="133">
        <v>2214.3530000000001</v>
      </c>
      <c r="D93" s="30">
        <v>2214.3530000000001</v>
      </c>
      <c r="E93" s="30">
        <v>2214.3530000000001</v>
      </c>
      <c r="F93" s="30">
        <v>2214.3530000000001</v>
      </c>
      <c r="G93" s="31">
        <v>2214.3530000000001</v>
      </c>
      <c r="I93" s="38" t="s">
        <v>16</v>
      </c>
      <c r="J93" s="32">
        <v>0</v>
      </c>
      <c r="K93" s="32">
        <v>0</v>
      </c>
      <c r="L93" s="32">
        <v>0</v>
      </c>
      <c r="M93" s="29">
        <v>0</v>
      </c>
      <c r="O93" s="38" t="s">
        <v>17</v>
      </c>
      <c r="P93" s="130">
        <v>613.95120200000201</v>
      </c>
      <c r="Q93" s="32">
        <v>613.95120200000201</v>
      </c>
      <c r="R93" s="32">
        <v>613.95120200000201</v>
      </c>
      <c r="S93" s="32">
        <v>613.95120200000201</v>
      </c>
      <c r="T93" s="29">
        <v>613.95120200000201</v>
      </c>
      <c r="V93" s="38" t="s">
        <v>17</v>
      </c>
      <c r="W93" s="32">
        <v>0</v>
      </c>
      <c r="X93" s="32">
        <v>0</v>
      </c>
      <c r="Y93" s="32">
        <v>0</v>
      </c>
      <c r="Z93" s="29">
        <v>0</v>
      </c>
      <c r="AB93" s="136" t="s">
        <v>19</v>
      </c>
      <c r="AC93" s="130">
        <v>117.00000000000091</v>
      </c>
      <c r="AD93" s="32">
        <v>117.00000000000091</v>
      </c>
      <c r="AE93" s="32">
        <v>117.00000000000045</v>
      </c>
      <c r="AF93" s="32">
        <v>117.00000000000091</v>
      </c>
      <c r="AG93" s="29">
        <v>117.00000000000091</v>
      </c>
      <c r="AI93" s="38" t="s">
        <v>19</v>
      </c>
      <c r="AJ93" s="32">
        <v>0</v>
      </c>
      <c r="AK93" s="32">
        <v>-4.5474735088646412E-13</v>
      </c>
      <c r="AL93" s="32">
        <v>4.5474735088646412E-13</v>
      </c>
      <c r="AM93" s="29">
        <v>0</v>
      </c>
      <c r="AO93" s="38" t="s">
        <v>15</v>
      </c>
      <c r="AP93" s="32">
        <v>0</v>
      </c>
      <c r="AQ93" s="32">
        <v>0</v>
      </c>
      <c r="AR93" s="32">
        <v>0</v>
      </c>
      <c r="AS93" s="32">
        <v>1174.0000000000005</v>
      </c>
      <c r="AT93" s="29">
        <v>2332.0000000000005</v>
      </c>
      <c r="AV93" s="38" t="s">
        <v>15</v>
      </c>
      <c r="AW93" s="32">
        <v>0</v>
      </c>
      <c r="AX93" s="32">
        <v>0</v>
      </c>
      <c r="AY93" s="32">
        <v>1174.0000000000005</v>
      </c>
      <c r="AZ93" s="29">
        <v>1158</v>
      </c>
    </row>
    <row r="94" spans="1:52" ht="15.75" thickBot="1">
      <c r="A94" s="112"/>
      <c r="B94" s="38" t="s">
        <v>17</v>
      </c>
      <c r="C94" s="130">
        <v>688.85420199999498</v>
      </c>
      <c r="D94" s="32">
        <v>688.85420199999498</v>
      </c>
      <c r="E94" s="32">
        <v>688.85420199999498</v>
      </c>
      <c r="F94" s="32">
        <v>688.85420199999498</v>
      </c>
      <c r="G94" s="29">
        <v>688.85420199999498</v>
      </c>
      <c r="I94" s="38" t="s">
        <v>17</v>
      </c>
      <c r="J94" s="32">
        <v>0</v>
      </c>
      <c r="K94" s="32">
        <v>0</v>
      </c>
      <c r="L94" s="32">
        <v>0</v>
      </c>
      <c r="M94" s="29">
        <v>0</v>
      </c>
      <c r="O94" s="38" t="s">
        <v>18</v>
      </c>
      <c r="P94" s="130">
        <v>102.30000000000018</v>
      </c>
      <c r="Q94" s="32">
        <v>102.30000000000018</v>
      </c>
      <c r="R94" s="32">
        <v>1003.8000000000006</v>
      </c>
      <c r="S94" s="32">
        <v>2348.0500000000002</v>
      </c>
      <c r="T94" s="29">
        <v>2348.0500000000002</v>
      </c>
      <c r="V94" s="38" t="s">
        <v>18</v>
      </c>
      <c r="W94" s="32">
        <v>0</v>
      </c>
      <c r="X94" s="32">
        <v>901.50000000000045</v>
      </c>
      <c r="Y94" s="32">
        <v>1344.2499999999995</v>
      </c>
      <c r="Z94" s="29">
        <v>0</v>
      </c>
      <c r="AB94" s="136" t="s">
        <v>15</v>
      </c>
      <c r="AC94" s="130">
        <v>0</v>
      </c>
      <c r="AD94" s="32">
        <v>0</v>
      </c>
      <c r="AE94" s="32">
        <v>0</v>
      </c>
      <c r="AF94" s="32">
        <v>0</v>
      </c>
      <c r="AG94" s="29">
        <v>0</v>
      </c>
      <c r="AI94" s="38" t="s">
        <v>15</v>
      </c>
      <c r="AJ94" s="32">
        <v>0</v>
      </c>
      <c r="AK94" s="32">
        <v>0</v>
      </c>
      <c r="AL94" s="32">
        <v>0</v>
      </c>
      <c r="AM94" s="29">
        <v>0</v>
      </c>
      <c r="AO94" s="38" t="s">
        <v>20</v>
      </c>
      <c r="AP94" s="32">
        <v>71.510681000000034</v>
      </c>
      <c r="AQ94" s="32">
        <v>89.956000000000017</v>
      </c>
      <c r="AR94" s="32">
        <v>97.956000000000017</v>
      </c>
      <c r="AS94" s="32">
        <v>97.956000000000017</v>
      </c>
      <c r="AT94" s="29">
        <v>97.956000000000017</v>
      </c>
      <c r="AV94" s="38" t="s">
        <v>20</v>
      </c>
      <c r="AW94" s="32">
        <v>18.445318999999984</v>
      </c>
      <c r="AX94" s="32">
        <v>8</v>
      </c>
      <c r="AY94" s="32">
        <v>0</v>
      </c>
      <c r="AZ94" s="29">
        <v>0</v>
      </c>
    </row>
    <row r="95" spans="1:52" ht="15.75" thickBot="1">
      <c r="B95" s="38" t="s">
        <v>18</v>
      </c>
      <c r="C95" s="130">
        <v>293.48799999999756</v>
      </c>
      <c r="D95" s="32">
        <v>293.48799999999756</v>
      </c>
      <c r="E95" s="32">
        <v>1194.9879999999976</v>
      </c>
      <c r="F95" s="32">
        <v>2539.2379999999994</v>
      </c>
      <c r="G95" s="29">
        <v>2539.2379999999994</v>
      </c>
      <c r="I95" s="38" t="s">
        <v>18</v>
      </c>
      <c r="J95" s="32">
        <v>0</v>
      </c>
      <c r="K95" s="32">
        <v>901.5</v>
      </c>
      <c r="L95" s="32">
        <v>1344.2500000000018</v>
      </c>
      <c r="M95" s="29">
        <v>0</v>
      </c>
      <c r="O95" s="38" t="s">
        <v>19</v>
      </c>
      <c r="P95" s="130">
        <v>761.16258000000016</v>
      </c>
      <c r="Q95" s="32">
        <v>4658.4257000000007</v>
      </c>
      <c r="R95" s="32">
        <v>4658.4257000000007</v>
      </c>
      <c r="S95" s="32">
        <v>10419.008400000001</v>
      </c>
      <c r="T95" s="29">
        <v>10814.7</v>
      </c>
      <c r="V95" s="38" t="s">
        <v>19</v>
      </c>
      <c r="W95" s="32">
        <v>3897.2631200000005</v>
      </c>
      <c r="X95" s="32">
        <v>0</v>
      </c>
      <c r="Y95" s="32">
        <v>5760.5826999999999</v>
      </c>
      <c r="Z95" s="29">
        <v>395.69160000000011</v>
      </c>
      <c r="AB95" s="136" t="s">
        <v>20</v>
      </c>
      <c r="AC95" s="131">
        <v>690.67058400000008</v>
      </c>
      <c r="AD95" s="33">
        <v>697.32700000000011</v>
      </c>
      <c r="AE95" s="33">
        <v>697.32700000000011</v>
      </c>
      <c r="AF95" s="33">
        <v>697.32700000000011</v>
      </c>
      <c r="AG95" s="34">
        <v>697.32700000000011</v>
      </c>
      <c r="AI95" s="38" t="s">
        <v>20</v>
      </c>
      <c r="AJ95" s="32">
        <v>6.6564160000000356</v>
      </c>
      <c r="AK95" s="32">
        <v>0</v>
      </c>
      <c r="AL95" s="32">
        <v>0</v>
      </c>
      <c r="AM95" s="29">
        <v>0</v>
      </c>
      <c r="AO95" s="39" t="s">
        <v>44</v>
      </c>
      <c r="AP95" s="40">
        <v>2472.907681000001</v>
      </c>
      <c r="AQ95" s="40">
        <v>2491.353000000001</v>
      </c>
      <c r="AR95" s="40">
        <v>2499.353000000001</v>
      </c>
      <c r="AS95" s="40">
        <v>3673.3530000000014</v>
      </c>
      <c r="AT95" s="41">
        <v>4831.353000000001</v>
      </c>
      <c r="AV95" s="39" t="s">
        <v>45</v>
      </c>
      <c r="AW95" s="40">
        <v>18.445318999999927</v>
      </c>
      <c r="AX95" s="40">
        <v>8</v>
      </c>
      <c r="AY95" s="40">
        <v>1174.0000000000005</v>
      </c>
      <c r="AZ95" s="41">
        <v>1157.9999999999995</v>
      </c>
    </row>
    <row r="96" spans="1:52" ht="15.75" thickBot="1">
      <c r="B96" s="38" t="s">
        <v>19</v>
      </c>
      <c r="C96" s="130">
        <v>1554.1625800000038</v>
      </c>
      <c r="D96" s="32">
        <v>5451.4257000000034</v>
      </c>
      <c r="E96" s="32">
        <v>5451.4257000000052</v>
      </c>
      <c r="F96" s="32">
        <v>11212.008400000001</v>
      </c>
      <c r="G96" s="29">
        <v>11607.7</v>
      </c>
      <c r="I96" s="38" t="s">
        <v>19</v>
      </c>
      <c r="J96" s="32">
        <v>3897.2631199999996</v>
      </c>
      <c r="K96" s="32">
        <v>0</v>
      </c>
      <c r="L96" s="32">
        <v>5760.5826999999954</v>
      </c>
      <c r="M96" s="29">
        <v>395.69160000000011</v>
      </c>
      <c r="O96" s="38" t="s">
        <v>15</v>
      </c>
      <c r="P96" s="130">
        <v>0</v>
      </c>
      <c r="Q96" s="32">
        <v>0</v>
      </c>
      <c r="R96" s="32">
        <v>0</v>
      </c>
      <c r="S96" s="32">
        <v>0</v>
      </c>
      <c r="T96" s="29">
        <v>0</v>
      </c>
      <c r="V96" s="38" t="s">
        <v>15</v>
      </c>
      <c r="W96" s="32">
        <v>0</v>
      </c>
      <c r="X96" s="32">
        <v>0</v>
      </c>
      <c r="Y96" s="32">
        <v>0</v>
      </c>
      <c r="Z96" s="29">
        <v>0</v>
      </c>
      <c r="AB96" s="39" t="s">
        <v>44</v>
      </c>
      <c r="AC96" s="40">
        <v>1562.7175840000018</v>
      </c>
      <c r="AD96" s="40">
        <v>1569.3740000000016</v>
      </c>
      <c r="AE96" s="40">
        <v>1569.3740000000012</v>
      </c>
      <c r="AF96" s="40">
        <v>1569.3740000000016</v>
      </c>
      <c r="AG96" s="41">
        <v>1569.3740000000016</v>
      </c>
      <c r="AI96" s="39" t="s">
        <v>45</v>
      </c>
      <c r="AJ96" s="40">
        <v>6.6564159999998083</v>
      </c>
      <c r="AK96" s="40">
        <v>0</v>
      </c>
      <c r="AL96" s="40">
        <v>0</v>
      </c>
      <c r="AM96" s="41">
        <v>0</v>
      </c>
      <c r="AO96" s="167" t="s">
        <v>46</v>
      </c>
      <c r="AP96" s="40">
        <v>32547.092695060001</v>
      </c>
      <c r="AQ96" s="40">
        <v>34688.647376059998</v>
      </c>
      <c r="AR96" s="40">
        <v>45865.647376059998</v>
      </c>
      <c r="AS96" s="40">
        <v>47426.647376059998</v>
      </c>
      <c r="AT96" s="41">
        <v>50490.733283059999</v>
      </c>
      <c r="AV96" s="39" t="s">
        <v>47</v>
      </c>
      <c r="AW96" s="40">
        <v>2141.5546809999978</v>
      </c>
      <c r="AX96" s="40">
        <v>11177</v>
      </c>
      <c r="AY96" s="40">
        <v>1561</v>
      </c>
      <c r="AZ96" s="41">
        <v>3064.0859070000006</v>
      </c>
    </row>
    <row r="97" spans="1:52" ht="15.75" thickBot="1">
      <c r="B97" s="38" t="s">
        <v>15</v>
      </c>
      <c r="C97" s="130">
        <v>0</v>
      </c>
      <c r="D97" s="32">
        <v>0</v>
      </c>
      <c r="E97" s="32">
        <v>0</v>
      </c>
      <c r="F97" s="32">
        <v>1174</v>
      </c>
      <c r="G97" s="29">
        <v>2332</v>
      </c>
      <c r="I97" s="38" t="s">
        <v>15</v>
      </c>
      <c r="J97" s="32">
        <v>0</v>
      </c>
      <c r="K97" s="32">
        <v>0</v>
      </c>
      <c r="L97" s="32">
        <v>1174</v>
      </c>
      <c r="M97" s="29">
        <v>1158</v>
      </c>
      <c r="O97" s="38" t="s">
        <v>20</v>
      </c>
      <c r="P97" s="131">
        <v>0</v>
      </c>
      <c r="Q97" s="33">
        <v>0</v>
      </c>
      <c r="R97" s="33">
        <v>0</v>
      </c>
      <c r="S97" s="33">
        <v>0</v>
      </c>
      <c r="T97" s="34">
        <v>0</v>
      </c>
      <c r="V97" s="38" t="s">
        <v>20</v>
      </c>
      <c r="W97" s="32">
        <v>0</v>
      </c>
      <c r="X97" s="32">
        <v>0</v>
      </c>
      <c r="Y97" s="32">
        <v>0</v>
      </c>
      <c r="Z97" s="29">
        <v>0</v>
      </c>
      <c r="AB97" s="167" t="s">
        <v>46</v>
      </c>
      <c r="AC97" s="40">
        <v>38791.411587120368</v>
      </c>
      <c r="AD97" s="40">
        <v>43612.776872120376</v>
      </c>
      <c r="AE97" s="40">
        <v>45301.35238112037</v>
      </c>
      <c r="AF97" s="40">
        <v>51490.125193120373</v>
      </c>
      <c r="AG97" s="41">
        <v>63939.937470120371</v>
      </c>
      <c r="AI97" s="39" t="s">
        <v>47</v>
      </c>
      <c r="AJ97" s="40">
        <v>4821.3652850000071</v>
      </c>
      <c r="AK97" s="40">
        <v>1688.5755089999948</v>
      </c>
      <c r="AL97" s="40">
        <v>6188.7728120000029</v>
      </c>
      <c r="AM97" s="41">
        <v>12449.812276999997</v>
      </c>
    </row>
    <row r="98" spans="1:52" ht="15.75" thickBot="1">
      <c r="B98" s="38" t="s">
        <v>20</v>
      </c>
      <c r="C98" s="130">
        <v>762.18126499999983</v>
      </c>
      <c r="D98" s="32">
        <v>787.28299999999956</v>
      </c>
      <c r="E98" s="32">
        <v>795.28299999999956</v>
      </c>
      <c r="F98" s="32">
        <v>795.28299999999956</v>
      </c>
      <c r="G98" s="29">
        <v>795.28299999999956</v>
      </c>
      <c r="I98" s="38" t="s">
        <v>20</v>
      </c>
      <c r="J98" s="32">
        <v>25.101734999999735</v>
      </c>
      <c r="K98" s="32">
        <v>8</v>
      </c>
      <c r="L98" s="32">
        <v>0</v>
      </c>
      <c r="M98" s="29">
        <v>0</v>
      </c>
      <c r="O98" s="39" t="s">
        <v>44</v>
      </c>
      <c r="P98" s="40">
        <v>1477.4137820000024</v>
      </c>
      <c r="Q98" s="40">
        <v>5374.6769020000029</v>
      </c>
      <c r="R98" s="40">
        <v>6276.1769020000029</v>
      </c>
      <c r="S98" s="40">
        <v>13381.009602000002</v>
      </c>
      <c r="T98" s="41">
        <v>13776.701202000004</v>
      </c>
      <c r="V98" s="39" t="s">
        <v>45</v>
      </c>
      <c r="W98" s="40">
        <v>3897.2631200000005</v>
      </c>
      <c r="X98" s="40">
        <v>901.5</v>
      </c>
      <c r="Y98" s="40">
        <v>7104.832699999999</v>
      </c>
      <c r="Z98" s="41">
        <v>395.69160000000193</v>
      </c>
      <c r="AC98" s="47"/>
      <c r="AD98" s="47"/>
      <c r="AE98" s="47"/>
      <c r="AF98" s="47"/>
      <c r="AG98" s="47"/>
      <c r="AH98" s="47"/>
      <c r="AP98" s="47"/>
      <c r="AQ98" s="47"/>
      <c r="AR98" s="47"/>
      <c r="AS98" s="47"/>
      <c r="AT98" s="47"/>
      <c r="AW98" s="47"/>
      <c r="AX98" s="47"/>
      <c r="AY98" s="47"/>
      <c r="AZ98" s="47"/>
    </row>
    <row r="99" spans="1:52" ht="15.75" thickBot="1">
      <c r="B99" s="39" t="s">
        <v>44</v>
      </c>
      <c r="C99" s="40">
        <v>5513.0390469999966</v>
      </c>
      <c r="D99" s="40">
        <v>9435.4039019999946</v>
      </c>
      <c r="E99" s="40">
        <v>10344.903901999998</v>
      </c>
      <c r="F99" s="40">
        <v>18623.736601999994</v>
      </c>
      <c r="G99" s="41">
        <v>20177.428201999996</v>
      </c>
      <c r="I99" s="39" t="s">
        <v>45</v>
      </c>
      <c r="J99" s="40">
        <v>3922.364854999998</v>
      </c>
      <c r="K99" s="40">
        <v>909.50000000000364</v>
      </c>
      <c r="L99" s="40">
        <v>8278.8326999999954</v>
      </c>
      <c r="M99" s="41">
        <v>1553.6916000000019</v>
      </c>
      <c r="O99" s="167" t="s">
        <v>46</v>
      </c>
      <c r="P99" s="40">
        <v>67932.901218021012</v>
      </c>
      <c r="Q99" s="40">
        <v>73248.638098021009</v>
      </c>
      <c r="R99" s="40">
        <v>81466.988098021</v>
      </c>
      <c r="S99" s="40">
        <v>88212.654645021001</v>
      </c>
      <c r="T99" s="41">
        <v>96931.32304502101</v>
      </c>
      <c r="V99" s="39" t="s">
        <v>47</v>
      </c>
      <c r="W99" s="40">
        <v>5315.7368799999967</v>
      </c>
      <c r="X99" s="40">
        <v>8218.3499999999913</v>
      </c>
      <c r="Y99" s="40">
        <v>6745.6665470000007</v>
      </c>
      <c r="Z99" s="41">
        <v>8718.6684000000096</v>
      </c>
      <c r="AC99" s="47"/>
      <c r="AH99" s="47"/>
    </row>
    <row r="100" spans="1:52" ht="15.75" thickBot="1">
      <c r="B100" s="167" t="s">
        <v>46</v>
      </c>
      <c r="C100" s="40">
        <v>139271.40550020136</v>
      </c>
      <c r="D100" s="40">
        <v>151550.06234620139</v>
      </c>
      <c r="E100" s="40">
        <v>172633.98785520135</v>
      </c>
      <c r="F100" s="40">
        <v>187129.42721420139</v>
      </c>
      <c r="G100" s="41">
        <v>211361.99379820138</v>
      </c>
      <c r="I100" s="39" t="s">
        <v>47</v>
      </c>
      <c r="J100" s="40">
        <v>12278.656846000027</v>
      </c>
      <c r="K100" s="40">
        <v>21083.925508999964</v>
      </c>
      <c r="L100" s="40">
        <v>14495.43935900004</v>
      </c>
      <c r="M100" s="41">
        <v>24232.566583999986</v>
      </c>
      <c r="O100" s="158"/>
      <c r="P100" s="32"/>
      <c r="Q100" s="32"/>
      <c r="R100" s="32"/>
      <c r="S100" s="32"/>
      <c r="T100" s="32"/>
      <c r="V100" s="158"/>
      <c r="W100" s="49"/>
      <c r="X100" s="49"/>
      <c r="Y100" s="49"/>
      <c r="Z100" s="49"/>
      <c r="AC100" s="47"/>
      <c r="AD100" s="47"/>
      <c r="AE100" s="47"/>
      <c r="AF100" s="47"/>
      <c r="AG100" s="47"/>
      <c r="AH100" s="47"/>
    </row>
    <row r="101" spans="1:52" s="51" customFormat="1" ht="15.75" thickBot="1">
      <c r="C101" s="60"/>
      <c r="D101" s="60"/>
      <c r="E101" s="60"/>
      <c r="F101" s="60"/>
      <c r="G101" s="60"/>
    </row>
    <row r="103" spans="1:52" ht="21">
      <c r="B103" s="50" t="s">
        <v>49</v>
      </c>
      <c r="Q103" s="47"/>
    </row>
    <row r="104" spans="1:52">
      <c r="B104" s="124"/>
      <c r="I104" s="125"/>
    </row>
    <row r="105" spans="1:52" ht="20.25" thickBot="1">
      <c r="B105" s="48" t="s">
        <v>4</v>
      </c>
      <c r="C105" s="46"/>
      <c r="D105" s="46"/>
      <c r="E105" s="46"/>
      <c r="F105" s="46"/>
      <c r="I105" s="48" t="s">
        <v>5</v>
      </c>
      <c r="J105" s="46"/>
      <c r="K105" s="46"/>
      <c r="L105" s="46"/>
      <c r="O105" s="48" t="s">
        <v>6</v>
      </c>
      <c r="P105" s="49"/>
      <c r="Q105" s="49"/>
      <c r="R105" s="49"/>
      <c r="S105" s="49"/>
      <c r="T105" s="49"/>
      <c r="V105" s="48" t="s">
        <v>7</v>
      </c>
      <c r="W105" s="49"/>
      <c r="X105" s="49"/>
      <c r="Y105" s="49"/>
      <c r="Z105" s="49"/>
      <c r="AB105" s="48" t="s">
        <v>8</v>
      </c>
      <c r="AI105" s="48" t="s">
        <v>9</v>
      </c>
      <c r="AO105" s="48" t="s">
        <v>10</v>
      </c>
      <c r="AV105" s="48" t="s">
        <v>11</v>
      </c>
    </row>
    <row r="106" spans="1:52" ht="15.75" thickBot="1">
      <c r="B106" s="4"/>
      <c r="C106" s="126">
        <v>2028</v>
      </c>
      <c r="D106" s="5">
        <v>2030</v>
      </c>
      <c r="E106" s="5">
        <v>2032</v>
      </c>
      <c r="F106" s="5">
        <v>2035</v>
      </c>
      <c r="G106" s="6">
        <v>2037</v>
      </c>
      <c r="I106" s="7"/>
      <c r="J106" s="8">
        <v>2030</v>
      </c>
      <c r="K106" s="8">
        <v>2032</v>
      </c>
      <c r="L106" s="8">
        <v>2035</v>
      </c>
      <c r="M106" s="9">
        <v>2037</v>
      </c>
      <c r="O106" s="10" t="s">
        <v>12</v>
      </c>
      <c r="P106" s="127">
        <v>2028</v>
      </c>
      <c r="Q106" s="11">
        <v>2030</v>
      </c>
      <c r="R106" s="11">
        <v>2032</v>
      </c>
      <c r="S106" s="11">
        <v>2035</v>
      </c>
      <c r="T106" s="12">
        <v>2037</v>
      </c>
      <c r="V106" s="13"/>
      <c r="W106" s="14">
        <v>2030</v>
      </c>
      <c r="X106" s="14">
        <v>2032</v>
      </c>
      <c r="Y106" s="14">
        <v>2035</v>
      </c>
      <c r="Z106" s="15">
        <v>2037</v>
      </c>
      <c r="AB106" s="16" t="s">
        <v>13</v>
      </c>
      <c r="AC106" s="128">
        <v>2028</v>
      </c>
      <c r="AD106" s="17">
        <v>2030</v>
      </c>
      <c r="AE106" s="17">
        <v>2032</v>
      </c>
      <c r="AF106" s="17">
        <v>2035</v>
      </c>
      <c r="AG106" s="18">
        <v>2037</v>
      </c>
      <c r="AI106" s="19"/>
      <c r="AJ106" s="20">
        <v>2030</v>
      </c>
      <c r="AK106" s="20">
        <v>2032</v>
      </c>
      <c r="AL106" s="20">
        <v>2035</v>
      </c>
      <c r="AM106" s="21">
        <v>2037</v>
      </c>
      <c r="AO106" s="22" t="s">
        <v>14</v>
      </c>
      <c r="AP106" s="129">
        <v>2028</v>
      </c>
      <c r="AQ106" s="23">
        <v>2030</v>
      </c>
      <c r="AR106" s="23">
        <v>2032</v>
      </c>
      <c r="AS106" s="23">
        <v>2035</v>
      </c>
      <c r="AT106" s="24">
        <v>2037</v>
      </c>
      <c r="AV106" s="25"/>
      <c r="AW106" s="26">
        <v>2030</v>
      </c>
      <c r="AX106" s="26">
        <v>2032</v>
      </c>
      <c r="AY106" s="26">
        <v>2035</v>
      </c>
      <c r="AZ106" s="27">
        <v>2037</v>
      </c>
    </row>
    <row r="107" spans="1:52">
      <c r="B107" s="73" t="s">
        <v>15</v>
      </c>
      <c r="C107" s="30">
        <v>0</v>
      </c>
      <c r="D107" s="30">
        <v>0</v>
      </c>
      <c r="E107" s="30">
        <v>0</v>
      </c>
      <c r="F107" s="30">
        <v>0</v>
      </c>
      <c r="G107" s="31">
        <v>0</v>
      </c>
      <c r="I107" s="28" t="s">
        <v>15</v>
      </c>
      <c r="J107" s="30">
        <v>0</v>
      </c>
      <c r="K107" s="30">
        <v>0</v>
      </c>
      <c r="L107" s="30">
        <v>0</v>
      </c>
      <c r="M107" s="31">
        <v>0</v>
      </c>
      <c r="O107" s="28" t="s">
        <v>15</v>
      </c>
      <c r="P107" s="32">
        <v>0</v>
      </c>
      <c r="Q107" s="32">
        <v>0</v>
      </c>
      <c r="R107" s="32">
        <v>0</v>
      </c>
      <c r="S107" s="32">
        <v>0</v>
      </c>
      <c r="T107" s="29">
        <v>0</v>
      </c>
      <c r="V107" s="28" t="s">
        <v>15</v>
      </c>
      <c r="W107" s="30">
        <v>0</v>
      </c>
      <c r="X107" s="30">
        <v>0</v>
      </c>
      <c r="Y107" s="30">
        <v>0</v>
      </c>
      <c r="Z107" s="31">
        <v>0</v>
      </c>
      <c r="AB107" s="28" t="s">
        <v>15</v>
      </c>
      <c r="AC107" s="30">
        <v>0</v>
      </c>
      <c r="AD107" s="30">
        <v>0</v>
      </c>
      <c r="AE107" s="30">
        <v>0</v>
      </c>
      <c r="AF107" s="30">
        <v>0</v>
      </c>
      <c r="AG107" s="31">
        <v>0</v>
      </c>
      <c r="AI107" s="28" t="s">
        <v>15</v>
      </c>
      <c r="AJ107" s="30">
        <v>0</v>
      </c>
      <c r="AK107" s="30">
        <v>0</v>
      </c>
      <c r="AL107" s="30">
        <v>0</v>
      </c>
      <c r="AM107" s="31">
        <v>0</v>
      </c>
      <c r="AO107" s="28" t="s">
        <v>15</v>
      </c>
      <c r="AP107" s="30">
        <v>0</v>
      </c>
      <c r="AQ107" s="32">
        <v>0</v>
      </c>
      <c r="AR107" s="32">
        <v>0</v>
      </c>
      <c r="AS107" s="32">
        <v>0</v>
      </c>
      <c r="AT107" s="29">
        <v>0</v>
      </c>
      <c r="AV107" s="28" t="s">
        <v>15</v>
      </c>
      <c r="AW107" s="30">
        <v>0</v>
      </c>
      <c r="AX107" s="30">
        <v>0</v>
      </c>
      <c r="AY107" s="30">
        <v>0</v>
      </c>
      <c r="AZ107" s="31">
        <v>0</v>
      </c>
    </row>
    <row r="108" spans="1:52">
      <c r="A108" s="112"/>
      <c r="B108" s="28" t="s">
        <v>16</v>
      </c>
      <c r="C108" s="32">
        <v>0</v>
      </c>
      <c r="D108" s="32">
        <v>0</v>
      </c>
      <c r="E108" s="32">
        <v>0</v>
      </c>
      <c r="F108" s="32">
        <v>0</v>
      </c>
      <c r="G108" s="29">
        <v>0</v>
      </c>
      <c r="I108" s="28" t="s">
        <v>16</v>
      </c>
      <c r="J108" s="32">
        <v>0</v>
      </c>
      <c r="K108" s="32">
        <v>0</v>
      </c>
      <c r="L108" s="32">
        <v>0</v>
      </c>
      <c r="M108" s="29">
        <v>0</v>
      </c>
      <c r="O108" s="28" t="s">
        <v>16</v>
      </c>
      <c r="P108" s="32">
        <v>0</v>
      </c>
      <c r="Q108" s="32">
        <v>0</v>
      </c>
      <c r="R108" s="32">
        <v>0</v>
      </c>
      <c r="S108" s="32">
        <v>0</v>
      </c>
      <c r="T108" s="29">
        <v>0</v>
      </c>
      <c r="V108" s="28" t="s">
        <v>16</v>
      </c>
      <c r="W108" s="32">
        <v>0</v>
      </c>
      <c r="X108" s="32">
        <v>0</v>
      </c>
      <c r="Y108" s="32">
        <v>0</v>
      </c>
      <c r="Z108" s="29">
        <v>0</v>
      </c>
      <c r="AB108" s="28" t="s">
        <v>16</v>
      </c>
      <c r="AC108" s="130">
        <v>0</v>
      </c>
      <c r="AD108" s="32">
        <v>0</v>
      </c>
      <c r="AE108" s="32">
        <v>0</v>
      </c>
      <c r="AF108" s="32">
        <v>0</v>
      </c>
      <c r="AG108" s="29">
        <v>0</v>
      </c>
      <c r="AI108" s="28" t="s">
        <v>16</v>
      </c>
      <c r="AJ108" s="32">
        <v>0</v>
      </c>
      <c r="AK108" s="32">
        <v>0</v>
      </c>
      <c r="AL108" s="32">
        <v>0</v>
      </c>
      <c r="AM108" s="29">
        <v>0</v>
      </c>
      <c r="AO108" s="28" t="s">
        <v>16</v>
      </c>
      <c r="AP108" s="32">
        <v>0</v>
      </c>
      <c r="AQ108" s="32">
        <v>0</v>
      </c>
      <c r="AR108" s="32">
        <v>0</v>
      </c>
      <c r="AS108" s="32">
        <v>0</v>
      </c>
      <c r="AT108" s="29">
        <v>0</v>
      </c>
      <c r="AV108" s="28" t="s">
        <v>16</v>
      </c>
      <c r="AW108" s="32">
        <v>0</v>
      </c>
      <c r="AX108" s="32">
        <v>0</v>
      </c>
      <c r="AY108" s="32">
        <v>0</v>
      </c>
      <c r="AZ108" s="29">
        <v>0</v>
      </c>
    </row>
    <row r="109" spans="1:52">
      <c r="A109" s="112"/>
      <c r="B109" s="28" t="s">
        <v>17</v>
      </c>
      <c r="C109" s="32">
        <v>0</v>
      </c>
      <c r="D109" s="32">
        <v>0</v>
      </c>
      <c r="E109" s="32">
        <v>24.146829</v>
      </c>
      <c r="F109" s="32">
        <v>1058.019374</v>
      </c>
      <c r="G109" s="29">
        <v>1446.2782910000001</v>
      </c>
      <c r="I109" s="28" t="s">
        <v>17</v>
      </c>
      <c r="J109" s="32">
        <v>0</v>
      </c>
      <c r="K109" s="32">
        <v>24.146829</v>
      </c>
      <c r="L109" s="32">
        <v>1033.8725449999999</v>
      </c>
      <c r="M109" s="29">
        <v>388.25891700000011</v>
      </c>
      <c r="O109" s="28" t="s">
        <v>17</v>
      </c>
      <c r="P109" s="32">
        <v>0</v>
      </c>
      <c r="Q109" s="32">
        <v>0</v>
      </c>
      <c r="R109" s="32">
        <v>24.146829</v>
      </c>
      <c r="S109" s="32">
        <v>396.294534</v>
      </c>
      <c r="T109" s="29">
        <v>784.553451</v>
      </c>
      <c r="V109" s="28" t="s">
        <v>17</v>
      </c>
      <c r="W109" s="32">
        <v>0</v>
      </c>
      <c r="X109" s="32">
        <v>24.146829</v>
      </c>
      <c r="Y109" s="32">
        <v>372.14770499999997</v>
      </c>
      <c r="Z109" s="29">
        <v>388.258917</v>
      </c>
      <c r="AB109" s="28" t="s">
        <v>17</v>
      </c>
      <c r="AC109" s="130">
        <v>0</v>
      </c>
      <c r="AD109" s="32">
        <v>0</v>
      </c>
      <c r="AE109" s="32">
        <v>0</v>
      </c>
      <c r="AF109" s="32">
        <v>661.72483999999997</v>
      </c>
      <c r="AG109" s="29">
        <v>661.72483999999997</v>
      </c>
      <c r="AI109" s="28" t="s">
        <v>17</v>
      </c>
      <c r="AJ109" s="32">
        <v>0</v>
      </c>
      <c r="AK109" s="32">
        <v>0</v>
      </c>
      <c r="AL109" s="32">
        <v>661.72483999999997</v>
      </c>
      <c r="AM109" s="29">
        <v>0</v>
      </c>
      <c r="AO109" s="28" t="s">
        <v>17</v>
      </c>
      <c r="AP109" s="32">
        <v>0</v>
      </c>
      <c r="AQ109" s="32">
        <v>0</v>
      </c>
      <c r="AR109" s="32">
        <v>0</v>
      </c>
      <c r="AS109" s="32">
        <v>0</v>
      </c>
      <c r="AT109" s="29">
        <v>0</v>
      </c>
      <c r="AV109" s="28" t="s">
        <v>17</v>
      </c>
      <c r="AW109" s="32">
        <v>0</v>
      </c>
      <c r="AX109" s="32">
        <v>0</v>
      </c>
      <c r="AY109" s="32">
        <v>0</v>
      </c>
      <c r="AZ109" s="29">
        <v>0</v>
      </c>
    </row>
    <row r="110" spans="1:52">
      <c r="A110" s="112"/>
      <c r="B110" s="28" t="s">
        <v>18</v>
      </c>
      <c r="C110" s="32">
        <v>0</v>
      </c>
      <c r="D110" s="32">
        <v>155.97497000000001</v>
      </c>
      <c r="E110" s="32">
        <v>155.97496799999999</v>
      </c>
      <c r="F110" s="32">
        <v>155.97496799999999</v>
      </c>
      <c r="G110" s="29">
        <v>155.97496799999999</v>
      </c>
      <c r="I110" s="28" t="s">
        <v>18</v>
      </c>
      <c r="J110" s="32">
        <v>155.97497000000001</v>
      </c>
      <c r="K110" s="32">
        <v>-2.0000000233721948E-6</v>
      </c>
      <c r="L110" s="32">
        <v>0</v>
      </c>
      <c r="M110" s="29">
        <v>0</v>
      </c>
      <c r="O110" s="28" t="s">
        <v>18</v>
      </c>
      <c r="P110" s="32">
        <v>0</v>
      </c>
      <c r="Q110" s="32">
        <v>0</v>
      </c>
      <c r="R110" s="32">
        <v>0</v>
      </c>
      <c r="S110" s="32">
        <v>0</v>
      </c>
      <c r="T110" s="29">
        <v>0</v>
      </c>
      <c r="V110" s="28" t="s">
        <v>18</v>
      </c>
      <c r="W110" s="32">
        <v>0</v>
      </c>
      <c r="X110" s="32">
        <v>0</v>
      </c>
      <c r="Y110" s="32">
        <v>0</v>
      </c>
      <c r="Z110" s="29">
        <v>0</v>
      </c>
      <c r="AB110" s="28" t="s">
        <v>18</v>
      </c>
      <c r="AC110" s="130">
        <v>0</v>
      </c>
      <c r="AD110" s="32">
        <v>0</v>
      </c>
      <c r="AE110" s="32">
        <v>0</v>
      </c>
      <c r="AF110" s="32">
        <v>0</v>
      </c>
      <c r="AG110" s="29">
        <v>0</v>
      </c>
      <c r="AI110" s="28" t="s">
        <v>18</v>
      </c>
      <c r="AJ110" s="32">
        <v>0</v>
      </c>
      <c r="AK110" s="32">
        <v>0</v>
      </c>
      <c r="AL110" s="32">
        <v>0</v>
      </c>
      <c r="AM110" s="29">
        <v>0</v>
      </c>
      <c r="AO110" s="28" t="s">
        <v>18</v>
      </c>
      <c r="AP110" s="32">
        <v>0</v>
      </c>
      <c r="AQ110" s="32">
        <v>155.97497000000001</v>
      </c>
      <c r="AR110" s="32">
        <v>155.97496799999999</v>
      </c>
      <c r="AS110" s="32">
        <v>155.97496799999999</v>
      </c>
      <c r="AT110" s="29">
        <v>155.97496799999999</v>
      </c>
      <c r="AV110" s="28" t="s">
        <v>18</v>
      </c>
      <c r="AW110" s="32">
        <v>155.97497000000001</v>
      </c>
      <c r="AX110" s="32">
        <v>-2.0000000233721948E-6</v>
      </c>
      <c r="AY110" s="32">
        <v>0</v>
      </c>
      <c r="AZ110" s="29">
        <v>0</v>
      </c>
    </row>
    <row r="111" spans="1:52">
      <c r="A111" s="112"/>
      <c r="B111" s="28" t="s">
        <v>19</v>
      </c>
      <c r="C111" s="32">
        <v>0</v>
      </c>
      <c r="D111" s="32">
        <v>0</v>
      </c>
      <c r="E111" s="32">
        <v>0</v>
      </c>
      <c r="F111" s="32">
        <v>0</v>
      </c>
      <c r="G111" s="29">
        <v>0</v>
      </c>
      <c r="I111" s="28" t="s">
        <v>19</v>
      </c>
      <c r="J111" s="32">
        <v>0</v>
      </c>
      <c r="K111" s="32">
        <v>0</v>
      </c>
      <c r="L111" s="32">
        <v>0</v>
      </c>
      <c r="M111" s="29">
        <v>0</v>
      </c>
      <c r="O111" s="28" t="s">
        <v>19</v>
      </c>
      <c r="P111" s="32">
        <v>0</v>
      </c>
      <c r="Q111" s="32">
        <v>0</v>
      </c>
      <c r="R111" s="32">
        <v>0</v>
      </c>
      <c r="S111" s="32">
        <v>0</v>
      </c>
      <c r="T111" s="29">
        <v>0</v>
      </c>
      <c r="V111" s="28" t="s">
        <v>19</v>
      </c>
      <c r="W111" s="32">
        <v>0</v>
      </c>
      <c r="X111" s="32">
        <v>0</v>
      </c>
      <c r="Y111" s="32">
        <v>0</v>
      </c>
      <c r="Z111" s="29">
        <v>0</v>
      </c>
      <c r="AB111" s="28" t="s">
        <v>19</v>
      </c>
      <c r="AC111" s="130">
        <v>0</v>
      </c>
      <c r="AD111" s="32">
        <v>0</v>
      </c>
      <c r="AE111" s="32">
        <v>0</v>
      </c>
      <c r="AF111" s="32">
        <v>0</v>
      </c>
      <c r="AG111" s="29">
        <v>0</v>
      </c>
      <c r="AI111" s="28" t="s">
        <v>19</v>
      </c>
      <c r="AJ111" s="32">
        <v>0</v>
      </c>
      <c r="AK111" s="32">
        <v>0</v>
      </c>
      <c r="AL111" s="32">
        <v>0</v>
      </c>
      <c r="AM111" s="29">
        <v>0</v>
      </c>
      <c r="AO111" s="28" t="s">
        <v>19</v>
      </c>
      <c r="AP111" s="32">
        <v>0</v>
      </c>
      <c r="AQ111" s="32">
        <v>0</v>
      </c>
      <c r="AR111" s="32">
        <v>0</v>
      </c>
      <c r="AS111" s="32">
        <v>0</v>
      </c>
      <c r="AT111" s="29">
        <v>0</v>
      </c>
      <c r="AV111" s="28" t="s">
        <v>19</v>
      </c>
      <c r="AW111" s="32">
        <v>0</v>
      </c>
      <c r="AX111" s="32">
        <v>0</v>
      </c>
      <c r="AY111" s="32">
        <v>0</v>
      </c>
      <c r="AZ111" s="29">
        <v>0</v>
      </c>
    </row>
    <row r="112" spans="1:52" ht="15.75" thickBot="1">
      <c r="A112" s="112"/>
      <c r="B112" s="45" t="s">
        <v>20</v>
      </c>
      <c r="C112" s="33">
        <v>0</v>
      </c>
      <c r="D112" s="33">
        <v>0</v>
      </c>
      <c r="E112" s="33">
        <v>0</v>
      </c>
      <c r="F112" s="33">
        <v>0</v>
      </c>
      <c r="G112" s="34">
        <v>0</v>
      </c>
      <c r="I112" s="28" t="s">
        <v>20</v>
      </c>
      <c r="J112" s="33">
        <v>0</v>
      </c>
      <c r="K112" s="33">
        <v>0</v>
      </c>
      <c r="L112" s="33">
        <v>0</v>
      </c>
      <c r="M112" s="34">
        <v>0</v>
      </c>
      <c r="O112" s="28" t="s">
        <v>20</v>
      </c>
      <c r="P112" s="32">
        <v>0</v>
      </c>
      <c r="Q112" s="32">
        <v>0</v>
      </c>
      <c r="R112" s="32">
        <v>0</v>
      </c>
      <c r="S112" s="32">
        <v>0</v>
      </c>
      <c r="T112" s="29">
        <v>0</v>
      </c>
      <c r="V112" s="28" t="s">
        <v>20</v>
      </c>
      <c r="W112" s="33">
        <v>0</v>
      </c>
      <c r="X112" s="33">
        <v>0</v>
      </c>
      <c r="Y112" s="33">
        <v>0</v>
      </c>
      <c r="Z112" s="34">
        <v>0</v>
      </c>
      <c r="AB112" s="28" t="s">
        <v>20</v>
      </c>
      <c r="AC112" s="131">
        <v>0</v>
      </c>
      <c r="AD112" s="33">
        <v>0</v>
      </c>
      <c r="AE112" s="33">
        <v>0</v>
      </c>
      <c r="AF112" s="33">
        <v>0</v>
      </c>
      <c r="AG112" s="34">
        <v>0</v>
      </c>
      <c r="AI112" s="28" t="s">
        <v>20</v>
      </c>
      <c r="AJ112" s="33">
        <v>0</v>
      </c>
      <c r="AK112" s="33">
        <v>0</v>
      </c>
      <c r="AL112" s="33">
        <v>0</v>
      </c>
      <c r="AM112" s="34">
        <v>0</v>
      </c>
      <c r="AO112" s="28" t="s">
        <v>20</v>
      </c>
      <c r="AP112" s="32">
        <v>0</v>
      </c>
      <c r="AQ112" s="32">
        <v>0</v>
      </c>
      <c r="AR112" s="32">
        <v>0</v>
      </c>
      <c r="AS112" s="32">
        <v>0</v>
      </c>
      <c r="AT112" s="29">
        <v>0</v>
      </c>
      <c r="AV112" s="28" t="s">
        <v>20</v>
      </c>
      <c r="AW112" s="33">
        <v>0</v>
      </c>
      <c r="AX112" s="33">
        <v>0</v>
      </c>
      <c r="AY112" s="33">
        <v>0</v>
      </c>
      <c r="AZ112" s="34">
        <v>0</v>
      </c>
    </row>
    <row r="113" spans="1:52" ht="15.75" thickBot="1">
      <c r="A113" s="112"/>
      <c r="B113" s="35" t="s">
        <v>21</v>
      </c>
      <c r="C113" s="36">
        <v>0</v>
      </c>
      <c r="D113" s="36">
        <v>155.97497000000001</v>
      </c>
      <c r="E113" s="36">
        <v>180.12179699999999</v>
      </c>
      <c r="F113" s="36">
        <v>1213.994342</v>
      </c>
      <c r="G113" s="37">
        <v>1602.2532590000001</v>
      </c>
      <c r="I113" s="35" t="s">
        <v>22</v>
      </c>
      <c r="J113" s="36">
        <v>155.97497000000001</v>
      </c>
      <c r="K113" s="36">
        <v>24.146826999999973</v>
      </c>
      <c r="L113" s="36">
        <v>1033.8725449999999</v>
      </c>
      <c r="M113" s="37">
        <v>388.25891700000011</v>
      </c>
      <c r="O113" s="35" t="s">
        <v>21</v>
      </c>
      <c r="P113" s="36">
        <v>0</v>
      </c>
      <c r="Q113" s="36">
        <v>0</v>
      </c>
      <c r="R113" s="36">
        <v>24.146829</v>
      </c>
      <c r="S113" s="36">
        <v>396.294534</v>
      </c>
      <c r="T113" s="37">
        <v>784.553451</v>
      </c>
      <c r="V113" s="35" t="s">
        <v>22</v>
      </c>
      <c r="W113" s="36">
        <v>0</v>
      </c>
      <c r="X113" s="36">
        <v>24.146829</v>
      </c>
      <c r="Y113" s="36">
        <v>372.14770499999997</v>
      </c>
      <c r="Z113" s="37">
        <v>388.258917</v>
      </c>
      <c r="AB113" s="35" t="s">
        <v>21</v>
      </c>
      <c r="AC113" s="36">
        <v>0</v>
      </c>
      <c r="AD113" s="36">
        <v>0</v>
      </c>
      <c r="AE113" s="36">
        <v>0</v>
      </c>
      <c r="AF113" s="36">
        <v>661.72483999999997</v>
      </c>
      <c r="AG113" s="37">
        <v>661.72483999999997</v>
      </c>
      <c r="AI113" s="35" t="s">
        <v>22</v>
      </c>
      <c r="AJ113" s="36">
        <v>0</v>
      </c>
      <c r="AK113" s="36">
        <v>0</v>
      </c>
      <c r="AL113" s="36">
        <v>661.72483999999997</v>
      </c>
      <c r="AM113" s="37">
        <v>0</v>
      </c>
      <c r="AO113" s="35" t="s">
        <v>21</v>
      </c>
      <c r="AP113" s="132">
        <v>0</v>
      </c>
      <c r="AQ113" s="36">
        <v>155.97497000000001</v>
      </c>
      <c r="AR113" s="36">
        <v>155.97496799999999</v>
      </c>
      <c r="AS113" s="36">
        <v>155.97496799999999</v>
      </c>
      <c r="AT113" s="37">
        <v>155.97496799999999</v>
      </c>
      <c r="AV113" s="35" t="s">
        <v>22</v>
      </c>
      <c r="AW113" s="36">
        <v>155.97497000000001</v>
      </c>
      <c r="AX113" s="36">
        <v>-2.0000000233721948E-6</v>
      </c>
      <c r="AY113" s="36">
        <v>0</v>
      </c>
      <c r="AZ113" s="37">
        <v>0</v>
      </c>
    </row>
    <row r="114" spans="1:52">
      <c r="A114" s="112"/>
      <c r="B114" s="113" t="s">
        <v>23</v>
      </c>
      <c r="C114" s="133">
        <v>640.91977599999996</v>
      </c>
      <c r="D114" s="30">
        <v>9472.5874000000003</v>
      </c>
      <c r="E114" s="30">
        <v>9599.5874079999994</v>
      </c>
      <c r="F114" s="30">
        <v>12194.58741</v>
      </c>
      <c r="G114" s="31">
        <v>12593.86881</v>
      </c>
      <c r="I114" s="38" t="s">
        <v>23</v>
      </c>
      <c r="J114" s="32">
        <v>8831.6676239999997</v>
      </c>
      <c r="K114" s="32">
        <v>127.00000799999907</v>
      </c>
      <c r="L114" s="32">
        <v>2595.0000020000007</v>
      </c>
      <c r="M114" s="29">
        <v>399.28139999999985</v>
      </c>
      <c r="O114" s="38" t="s">
        <v>23</v>
      </c>
      <c r="P114" s="133">
        <v>0</v>
      </c>
      <c r="Q114" s="30">
        <v>3380.5873999999999</v>
      </c>
      <c r="R114" s="30">
        <v>3380.5874079999999</v>
      </c>
      <c r="S114" s="30">
        <v>3380.5874079999999</v>
      </c>
      <c r="T114" s="31">
        <v>3380.5874079999999</v>
      </c>
      <c r="V114" s="38" t="s">
        <v>23</v>
      </c>
      <c r="W114" s="32">
        <v>3380.5873999999999</v>
      </c>
      <c r="X114" s="32">
        <v>7.9999999798019417E-6</v>
      </c>
      <c r="Y114" s="32">
        <v>0</v>
      </c>
      <c r="Z114" s="29">
        <v>0</v>
      </c>
      <c r="AB114" s="38" t="s">
        <v>23</v>
      </c>
      <c r="AC114" s="133">
        <v>640.91977599999996</v>
      </c>
      <c r="AD114" s="30">
        <v>5414</v>
      </c>
      <c r="AE114" s="30">
        <v>5541</v>
      </c>
      <c r="AF114" s="30">
        <v>8136</v>
      </c>
      <c r="AG114" s="31">
        <v>8535.2814030000009</v>
      </c>
      <c r="AI114" s="38" t="s">
        <v>23</v>
      </c>
      <c r="AJ114" s="32">
        <v>4773.0802240000003</v>
      </c>
      <c r="AK114" s="32">
        <v>127</v>
      </c>
      <c r="AL114" s="32">
        <v>2595</v>
      </c>
      <c r="AM114" s="29">
        <v>399.28140300000086</v>
      </c>
      <c r="AO114" s="38" t="s">
        <v>23</v>
      </c>
      <c r="AP114" s="133">
        <v>0</v>
      </c>
      <c r="AQ114" s="32">
        <v>678</v>
      </c>
      <c r="AR114" s="32">
        <v>678</v>
      </c>
      <c r="AS114" s="32">
        <v>678</v>
      </c>
      <c r="AT114" s="29">
        <v>678</v>
      </c>
      <c r="AV114" s="38" t="s">
        <v>23</v>
      </c>
      <c r="AW114" s="32">
        <v>678</v>
      </c>
      <c r="AX114" s="32">
        <v>0</v>
      </c>
      <c r="AY114" s="32">
        <v>0</v>
      </c>
      <c r="AZ114" s="29">
        <v>0</v>
      </c>
    </row>
    <row r="115" spans="1:52">
      <c r="A115" s="112"/>
      <c r="B115" s="38" t="s">
        <v>24</v>
      </c>
      <c r="C115" s="130">
        <v>2601.8000000000002</v>
      </c>
      <c r="D115" s="32">
        <v>3749.8</v>
      </c>
      <c r="E115" s="32">
        <v>7491.8</v>
      </c>
      <c r="F115" s="32">
        <v>7491.8</v>
      </c>
      <c r="G115" s="29">
        <v>7491.8</v>
      </c>
      <c r="I115" s="38" t="s">
        <v>24</v>
      </c>
      <c r="J115" s="32">
        <v>1148</v>
      </c>
      <c r="K115" s="32">
        <v>3742</v>
      </c>
      <c r="L115" s="32">
        <v>0</v>
      </c>
      <c r="M115" s="29">
        <v>0</v>
      </c>
      <c r="O115" s="38" t="s">
        <v>24</v>
      </c>
      <c r="P115" s="130">
        <v>0</v>
      </c>
      <c r="Q115" s="32">
        <v>0</v>
      </c>
      <c r="R115" s="32">
        <v>0</v>
      </c>
      <c r="S115" s="32">
        <v>0</v>
      </c>
      <c r="T115" s="29">
        <v>0</v>
      </c>
      <c r="V115" s="38" t="s">
        <v>24</v>
      </c>
      <c r="W115" s="32">
        <v>0</v>
      </c>
      <c r="X115" s="32">
        <v>0</v>
      </c>
      <c r="Y115" s="32">
        <v>0</v>
      </c>
      <c r="Z115" s="29">
        <v>0</v>
      </c>
      <c r="AB115" s="38" t="s">
        <v>24</v>
      </c>
      <c r="AC115" s="130">
        <v>1545</v>
      </c>
      <c r="AD115" s="32">
        <v>1545</v>
      </c>
      <c r="AE115" s="32">
        <v>1545</v>
      </c>
      <c r="AF115" s="32">
        <v>1545</v>
      </c>
      <c r="AG115" s="29">
        <v>1545</v>
      </c>
      <c r="AI115" s="38" t="s">
        <v>24</v>
      </c>
      <c r="AJ115" s="32"/>
      <c r="AK115" s="32"/>
      <c r="AL115" s="32"/>
      <c r="AM115" s="29"/>
      <c r="AO115" s="38" t="s">
        <v>24</v>
      </c>
      <c r="AP115" s="32">
        <v>1056.8</v>
      </c>
      <c r="AQ115" s="32">
        <v>2204.8000000000002</v>
      </c>
      <c r="AR115" s="32">
        <v>5946.8</v>
      </c>
      <c r="AS115" s="32">
        <v>5946.8</v>
      </c>
      <c r="AT115" s="29">
        <v>5946.8</v>
      </c>
      <c r="AV115" s="38" t="s">
        <v>24</v>
      </c>
      <c r="AW115" s="32">
        <v>1148.0000000000002</v>
      </c>
      <c r="AX115" s="32">
        <v>3742</v>
      </c>
      <c r="AY115" s="32">
        <v>0</v>
      </c>
      <c r="AZ115" s="29">
        <v>0</v>
      </c>
    </row>
    <row r="116" spans="1:52">
      <c r="A116" s="112"/>
      <c r="B116" s="38" t="s">
        <v>25</v>
      </c>
      <c r="C116" s="130">
        <v>0</v>
      </c>
      <c r="D116" s="32">
        <v>0</v>
      </c>
      <c r="E116" s="32">
        <v>0</v>
      </c>
      <c r="F116" s="32">
        <v>4498.5484640000004</v>
      </c>
      <c r="G116" s="29">
        <v>16691.637601999999</v>
      </c>
      <c r="I116" s="38" t="s">
        <v>25</v>
      </c>
      <c r="J116" s="32">
        <v>0</v>
      </c>
      <c r="K116" s="32">
        <v>0</v>
      </c>
      <c r="L116" s="32">
        <v>4498.5484640000004</v>
      </c>
      <c r="M116" s="29">
        <v>12193.089137999999</v>
      </c>
      <c r="O116" s="38" t="s">
        <v>25</v>
      </c>
      <c r="P116" s="130">
        <v>0</v>
      </c>
      <c r="Q116" s="32">
        <v>0</v>
      </c>
      <c r="R116" s="32">
        <v>0</v>
      </c>
      <c r="S116" s="32">
        <v>0</v>
      </c>
      <c r="T116" s="29">
        <v>408.38471399999997</v>
      </c>
      <c r="V116" s="38" t="s">
        <v>25</v>
      </c>
      <c r="W116" s="32">
        <v>0</v>
      </c>
      <c r="X116" s="32">
        <v>0</v>
      </c>
      <c r="Y116" s="32">
        <v>0</v>
      </c>
      <c r="Z116" s="29">
        <v>408.38471399999997</v>
      </c>
      <c r="AB116" s="38" t="s">
        <v>25</v>
      </c>
      <c r="AC116" s="130">
        <v>0</v>
      </c>
      <c r="AD116" s="32">
        <v>0</v>
      </c>
      <c r="AE116" s="32">
        <v>0</v>
      </c>
      <c r="AF116" s="32">
        <v>1937.7561380000002</v>
      </c>
      <c r="AG116" s="29">
        <v>9722.4605620000002</v>
      </c>
      <c r="AI116" s="38" t="s">
        <v>25</v>
      </c>
      <c r="AJ116" s="32">
        <v>0</v>
      </c>
      <c r="AK116" s="32">
        <v>0</v>
      </c>
      <c r="AL116" s="32">
        <v>1937.7561380000002</v>
      </c>
      <c r="AM116" s="29">
        <v>7784.7044239999996</v>
      </c>
      <c r="AO116" s="38" t="s">
        <v>25</v>
      </c>
      <c r="AP116" s="32">
        <v>0</v>
      </c>
      <c r="AQ116" s="32">
        <v>0</v>
      </c>
      <c r="AR116" s="32">
        <v>0</v>
      </c>
      <c r="AS116" s="32">
        <v>2560.7923259999998</v>
      </c>
      <c r="AT116" s="29">
        <v>6560.7923260000007</v>
      </c>
      <c r="AV116" s="38" t="s">
        <v>25</v>
      </c>
      <c r="AW116" s="32">
        <v>0</v>
      </c>
      <c r="AX116" s="32">
        <v>0</v>
      </c>
      <c r="AY116" s="32">
        <v>2560.7923259999998</v>
      </c>
      <c r="AZ116" s="29">
        <v>4000.0000000000009</v>
      </c>
    </row>
    <row r="117" spans="1:52">
      <c r="A117" s="112"/>
      <c r="B117" s="38" t="s">
        <v>26</v>
      </c>
      <c r="C117" s="130">
        <v>8512.8726559999996</v>
      </c>
      <c r="D117" s="32">
        <v>9102.9433000000008</v>
      </c>
      <c r="E117" s="32">
        <v>11383.03211</v>
      </c>
      <c r="F117" s="32">
        <v>14819.247078</v>
      </c>
      <c r="G117" s="29">
        <v>16199.122598</v>
      </c>
      <c r="I117" s="38" t="s">
        <v>26</v>
      </c>
      <c r="J117" s="32">
        <v>590.07064400000127</v>
      </c>
      <c r="K117" s="32">
        <v>2280.0888099999993</v>
      </c>
      <c r="L117" s="32">
        <v>3436.2149680000002</v>
      </c>
      <c r="M117" s="29">
        <v>1379.8755199999996</v>
      </c>
      <c r="O117" s="38" t="s">
        <v>26</v>
      </c>
      <c r="P117" s="130">
        <v>5879.3976780000003</v>
      </c>
      <c r="Q117" s="32">
        <v>6469.4683000000005</v>
      </c>
      <c r="R117" s="32">
        <v>8749.5571280000004</v>
      </c>
      <c r="S117" s="32">
        <v>9486.6430189999992</v>
      </c>
      <c r="T117" s="29">
        <v>9731.6738479999985</v>
      </c>
      <c r="V117" s="38" t="s">
        <v>26</v>
      </c>
      <c r="W117" s="32">
        <v>590.07062200000018</v>
      </c>
      <c r="X117" s="32">
        <v>2280.0888279999999</v>
      </c>
      <c r="Y117" s="32">
        <v>737.08589099999881</v>
      </c>
      <c r="Z117" s="29">
        <v>245.03082899999936</v>
      </c>
      <c r="AB117" s="38" t="s">
        <v>26</v>
      </c>
      <c r="AC117" s="130">
        <v>594</v>
      </c>
      <c r="AD117" s="32">
        <v>594</v>
      </c>
      <c r="AE117" s="32">
        <v>594</v>
      </c>
      <c r="AF117" s="32">
        <v>1756.653683</v>
      </c>
      <c r="AG117" s="29">
        <v>2758.2735780000003</v>
      </c>
      <c r="AI117" s="38" t="s">
        <v>26</v>
      </c>
      <c r="AJ117" s="32">
        <v>0</v>
      </c>
      <c r="AK117" s="32">
        <v>0</v>
      </c>
      <c r="AL117" s="32">
        <v>1162.653683</v>
      </c>
      <c r="AM117" s="29">
        <v>1001.6198950000003</v>
      </c>
      <c r="AO117" s="38" t="s">
        <v>26</v>
      </c>
      <c r="AP117" s="32">
        <v>2039.474978</v>
      </c>
      <c r="AQ117" s="32">
        <v>2039.4749999999999</v>
      </c>
      <c r="AR117" s="32">
        <v>2039.474978</v>
      </c>
      <c r="AS117" s="32">
        <v>3575.9503729999997</v>
      </c>
      <c r="AT117" s="29">
        <v>3709.1751690000001</v>
      </c>
      <c r="AV117" s="38" t="s">
        <v>26</v>
      </c>
      <c r="AW117" s="32">
        <v>2.199999994445534E-5</v>
      </c>
      <c r="AX117" s="32">
        <v>-2.199999994445534E-5</v>
      </c>
      <c r="AY117" s="32">
        <v>1536.4753949999997</v>
      </c>
      <c r="AZ117" s="29">
        <v>133.22479600000042</v>
      </c>
    </row>
    <row r="118" spans="1:52">
      <c r="A118" s="112"/>
      <c r="B118" s="38" t="s">
        <v>27</v>
      </c>
      <c r="C118" s="130">
        <v>0</v>
      </c>
      <c r="D118" s="32">
        <v>0</v>
      </c>
      <c r="E118" s="32">
        <v>0</v>
      </c>
      <c r="F118" s="32">
        <v>0</v>
      </c>
      <c r="G118" s="29">
        <v>0</v>
      </c>
      <c r="I118" s="38" t="s">
        <v>27</v>
      </c>
      <c r="J118" s="32">
        <v>0</v>
      </c>
      <c r="K118" s="32">
        <v>0</v>
      </c>
      <c r="L118" s="32">
        <v>0</v>
      </c>
      <c r="M118" s="29">
        <v>0</v>
      </c>
      <c r="O118" s="38" t="s">
        <v>27</v>
      </c>
      <c r="P118" s="130">
        <v>0</v>
      </c>
      <c r="Q118" s="32">
        <v>0</v>
      </c>
      <c r="R118" s="32">
        <v>0</v>
      </c>
      <c r="S118" s="32">
        <v>0</v>
      </c>
      <c r="T118" s="29">
        <v>0</v>
      </c>
      <c r="V118" s="38" t="s">
        <v>27</v>
      </c>
      <c r="W118" s="32">
        <v>0</v>
      </c>
      <c r="X118" s="32">
        <v>0</v>
      </c>
      <c r="Y118" s="32">
        <v>0</v>
      </c>
      <c r="Z118" s="29">
        <v>0</v>
      </c>
      <c r="AB118" s="38" t="s">
        <v>27</v>
      </c>
      <c r="AC118" s="130">
        <v>0</v>
      </c>
      <c r="AD118" s="32">
        <v>0</v>
      </c>
      <c r="AE118" s="32">
        <v>0</v>
      </c>
      <c r="AF118" s="32">
        <v>0</v>
      </c>
      <c r="AG118" s="29">
        <v>0</v>
      </c>
      <c r="AI118" s="38" t="s">
        <v>27</v>
      </c>
      <c r="AJ118" s="32">
        <v>0</v>
      </c>
      <c r="AK118" s="32">
        <v>0</v>
      </c>
      <c r="AL118" s="32">
        <v>0</v>
      </c>
      <c r="AM118" s="29">
        <v>0</v>
      </c>
      <c r="AO118" s="38" t="s">
        <v>27</v>
      </c>
      <c r="AP118" s="32">
        <v>0</v>
      </c>
      <c r="AQ118" s="32">
        <v>0</v>
      </c>
      <c r="AR118" s="32">
        <v>0</v>
      </c>
      <c r="AS118" s="32">
        <v>0</v>
      </c>
      <c r="AT118" s="29">
        <v>0</v>
      </c>
      <c r="AV118" s="38" t="s">
        <v>27</v>
      </c>
      <c r="AW118" s="32">
        <v>0</v>
      </c>
      <c r="AX118" s="32">
        <v>0</v>
      </c>
      <c r="AY118" s="32">
        <v>0</v>
      </c>
      <c r="AZ118" s="29">
        <v>0</v>
      </c>
    </row>
    <row r="119" spans="1:52" ht="15.75" thickBot="1">
      <c r="B119" s="114" t="s">
        <v>28</v>
      </c>
      <c r="C119" s="33">
        <v>0</v>
      </c>
      <c r="D119" s="33">
        <v>0</v>
      </c>
      <c r="E119" s="33">
        <v>59</v>
      </c>
      <c r="F119" s="33">
        <v>59</v>
      </c>
      <c r="G119" s="34">
        <v>59</v>
      </c>
      <c r="I119" s="38" t="s">
        <v>28</v>
      </c>
      <c r="J119" s="32">
        <v>0</v>
      </c>
      <c r="K119" s="32">
        <v>59</v>
      </c>
      <c r="L119" s="32">
        <v>0</v>
      </c>
      <c r="M119" s="29">
        <v>0</v>
      </c>
      <c r="O119" s="38" t="s">
        <v>28</v>
      </c>
      <c r="P119" s="131">
        <v>0</v>
      </c>
      <c r="Q119" s="33">
        <v>0</v>
      </c>
      <c r="R119" s="33">
        <v>0</v>
      </c>
      <c r="S119" s="33">
        <v>0</v>
      </c>
      <c r="T119" s="34">
        <v>0</v>
      </c>
      <c r="V119" s="38" t="s">
        <v>28</v>
      </c>
      <c r="W119" s="32">
        <v>0</v>
      </c>
      <c r="X119" s="32">
        <v>0</v>
      </c>
      <c r="Y119" s="32">
        <v>0</v>
      </c>
      <c r="Z119" s="29">
        <v>0</v>
      </c>
      <c r="AB119" s="38" t="s">
        <v>28</v>
      </c>
      <c r="AC119" s="131">
        <v>0</v>
      </c>
      <c r="AD119" s="33">
        <v>0</v>
      </c>
      <c r="AE119" s="33">
        <v>59</v>
      </c>
      <c r="AF119" s="33">
        <v>59</v>
      </c>
      <c r="AG119" s="34">
        <v>59</v>
      </c>
      <c r="AI119" s="38" t="s">
        <v>28</v>
      </c>
      <c r="AJ119" s="32">
        <v>0</v>
      </c>
      <c r="AK119" s="32">
        <v>59</v>
      </c>
      <c r="AL119" s="32">
        <v>0</v>
      </c>
      <c r="AM119" s="29">
        <v>0</v>
      </c>
      <c r="AO119" s="38" t="s">
        <v>28</v>
      </c>
      <c r="AP119" s="32">
        <v>0</v>
      </c>
      <c r="AQ119" s="32">
        <v>0</v>
      </c>
      <c r="AR119" s="32">
        <v>0</v>
      </c>
      <c r="AS119" s="32">
        <v>0</v>
      </c>
      <c r="AT119" s="29">
        <v>0</v>
      </c>
      <c r="AV119" s="38" t="s">
        <v>28</v>
      </c>
      <c r="AW119" s="32">
        <v>0</v>
      </c>
      <c r="AX119" s="32">
        <v>0</v>
      </c>
      <c r="AY119" s="32">
        <v>0</v>
      </c>
      <c r="AZ119" s="29">
        <v>0</v>
      </c>
    </row>
    <row r="120" spans="1:52" ht="15.75" thickBot="1">
      <c r="A120" s="112"/>
      <c r="B120" s="35" t="s">
        <v>29</v>
      </c>
      <c r="C120" s="36">
        <v>11755.592431999999</v>
      </c>
      <c r="D120" s="36">
        <v>22325.330699999999</v>
      </c>
      <c r="E120" s="36">
        <v>28533.419517999999</v>
      </c>
      <c r="F120" s="36">
        <v>39063.182952000003</v>
      </c>
      <c r="G120" s="37">
        <v>53035.42901</v>
      </c>
      <c r="I120" s="35" t="s">
        <v>30</v>
      </c>
      <c r="J120" s="36">
        <v>10569.738267999999</v>
      </c>
      <c r="K120" s="36">
        <v>6208.0888180000002</v>
      </c>
      <c r="L120" s="36">
        <v>10529.763434000004</v>
      </c>
      <c r="M120" s="37">
        <v>13972.246057999997</v>
      </c>
      <c r="O120" s="35" t="s">
        <v>29</v>
      </c>
      <c r="P120" s="36">
        <v>5879.3976780000003</v>
      </c>
      <c r="Q120" s="36">
        <v>9850.0557000000008</v>
      </c>
      <c r="R120" s="36">
        <v>12130.144536</v>
      </c>
      <c r="S120" s="36">
        <v>12867.230426999999</v>
      </c>
      <c r="T120" s="37">
        <v>13520.645969999998</v>
      </c>
      <c r="V120" s="35" t="s">
        <v>30</v>
      </c>
      <c r="W120" s="36">
        <v>3970.6580220000005</v>
      </c>
      <c r="X120" s="36">
        <v>2280.088835999999</v>
      </c>
      <c r="Y120" s="36">
        <v>737.08589099999881</v>
      </c>
      <c r="Z120" s="37">
        <v>653.41554299999916</v>
      </c>
      <c r="AB120" s="35" t="s">
        <v>29</v>
      </c>
      <c r="AC120" s="36">
        <v>2779.9197759999997</v>
      </c>
      <c r="AD120" s="36">
        <v>7553</v>
      </c>
      <c r="AE120" s="36">
        <v>7739</v>
      </c>
      <c r="AF120" s="36">
        <v>13434.409821000001</v>
      </c>
      <c r="AG120" s="37">
        <v>22620.015543000001</v>
      </c>
      <c r="AI120" s="35" t="s">
        <v>30</v>
      </c>
      <c r="AJ120" s="36">
        <v>4773.0802240000003</v>
      </c>
      <c r="AK120" s="36">
        <v>186</v>
      </c>
      <c r="AL120" s="36">
        <v>5695.4098210000011</v>
      </c>
      <c r="AM120" s="37">
        <v>9185.6057220000002</v>
      </c>
      <c r="AO120" s="35" t="s">
        <v>29</v>
      </c>
      <c r="AP120" s="36">
        <v>3096.2749779999999</v>
      </c>
      <c r="AQ120" s="36">
        <v>4922.2749999999996</v>
      </c>
      <c r="AR120" s="36">
        <v>8664.2749779999995</v>
      </c>
      <c r="AS120" s="36">
        <v>12761.542699</v>
      </c>
      <c r="AT120" s="37">
        <v>16894.767495</v>
      </c>
      <c r="AV120" s="35" t="s">
        <v>30</v>
      </c>
      <c r="AW120" s="36">
        <v>1826.0000219999997</v>
      </c>
      <c r="AX120" s="36">
        <v>3741.9999779999998</v>
      </c>
      <c r="AY120" s="36">
        <v>4097.2677210000002</v>
      </c>
      <c r="AZ120" s="37">
        <v>4133.2247960000004</v>
      </c>
    </row>
    <row r="121" spans="1:52" ht="15.75" thickBot="1">
      <c r="A121" s="112"/>
      <c r="B121" s="39" t="s">
        <v>31</v>
      </c>
      <c r="C121" s="40">
        <v>11755.592431999999</v>
      </c>
      <c r="D121" s="40">
        <v>22481.305669999998</v>
      </c>
      <c r="E121" s="40">
        <v>28713.541314999999</v>
      </c>
      <c r="F121" s="40">
        <v>40277.177294000001</v>
      </c>
      <c r="G121" s="41">
        <v>54637.682268999997</v>
      </c>
      <c r="I121" s="39" t="s">
        <v>32</v>
      </c>
      <c r="J121" s="40">
        <v>10725.713237999998</v>
      </c>
      <c r="K121" s="40">
        <v>6232.2356450000007</v>
      </c>
      <c r="L121" s="40">
        <v>11563.635979000002</v>
      </c>
      <c r="M121" s="41">
        <v>14360.504974999996</v>
      </c>
      <c r="O121" s="39" t="s">
        <v>31</v>
      </c>
      <c r="P121" s="40">
        <v>5879.3976780000003</v>
      </c>
      <c r="Q121" s="40">
        <v>9850.0557000000008</v>
      </c>
      <c r="R121" s="40">
        <v>12154.291364999999</v>
      </c>
      <c r="S121" s="40">
        <v>13263.524960999999</v>
      </c>
      <c r="T121" s="41">
        <v>14305.199420999998</v>
      </c>
      <c r="V121" s="39" t="s">
        <v>32</v>
      </c>
      <c r="W121" s="40">
        <v>3970.6580220000005</v>
      </c>
      <c r="X121" s="40">
        <v>2304.2356649999983</v>
      </c>
      <c r="Y121" s="40">
        <v>1109.233596</v>
      </c>
      <c r="Z121" s="41">
        <v>1041.6744599999984</v>
      </c>
      <c r="AB121" s="39" t="s">
        <v>31</v>
      </c>
      <c r="AC121" s="40">
        <v>2779.9197759999997</v>
      </c>
      <c r="AD121" s="40">
        <v>7553</v>
      </c>
      <c r="AE121" s="40">
        <v>7739</v>
      </c>
      <c r="AF121" s="40">
        <v>14096.134661000002</v>
      </c>
      <c r="AG121" s="41">
        <v>23281.740383</v>
      </c>
      <c r="AI121" s="39" t="s">
        <v>32</v>
      </c>
      <c r="AJ121" s="40">
        <v>4773.0802240000003</v>
      </c>
      <c r="AK121" s="40">
        <v>186</v>
      </c>
      <c r="AL121" s="40">
        <v>6357.1346610000019</v>
      </c>
      <c r="AM121" s="41">
        <v>9185.6057219999984</v>
      </c>
      <c r="AO121" s="39" t="s">
        <v>31</v>
      </c>
      <c r="AP121" s="40">
        <v>3096.2749779999999</v>
      </c>
      <c r="AQ121" s="40">
        <v>5078.2499699999998</v>
      </c>
      <c r="AR121" s="40">
        <v>8820.2499459999999</v>
      </c>
      <c r="AS121" s="40">
        <v>12917.517667</v>
      </c>
      <c r="AT121" s="41">
        <v>17050.742462999999</v>
      </c>
      <c r="AV121" s="39" t="s">
        <v>32</v>
      </c>
      <c r="AW121" s="40">
        <v>1981.9749919999999</v>
      </c>
      <c r="AX121" s="40">
        <v>3741.9999760000001</v>
      </c>
      <c r="AY121" s="40">
        <v>4097.2677210000002</v>
      </c>
      <c r="AZ121" s="41">
        <v>4133.2247959999986</v>
      </c>
    </row>
    <row r="122" spans="1:52">
      <c r="A122" s="112"/>
      <c r="B122" s="28" t="s">
        <v>15</v>
      </c>
      <c r="C122" s="133">
        <v>11925.7</v>
      </c>
      <c r="D122" s="30">
        <v>11925.7</v>
      </c>
      <c r="E122" s="30">
        <v>11925.7</v>
      </c>
      <c r="F122" s="30">
        <v>11925.7</v>
      </c>
      <c r="G122" s="31">
        <v>11925.7</v>
      </c>
      <c r="I122" s="28" t="s">
        <v>15</v>
      </c>
      <c r="J122" s="32">
        <v>0</v>
      </c>
      <c r="K122" s="32">
        <v>0</v>
      </c>
      <c r="L122" s="32">
        <v>0</v>
      </c>
      <c r="M122" s="29">
        <v>0</v>
      </c>
      <c r="O122" s="28" t="s">
        <v>15</v>
      </c>
      <c r="P122" s="133">
        <v>3333.6</v>
      </c>
      <c r="Q122" s="30">
        <v>3333.6</v>
      </c>
      <c r="R122" s="30">
        <v>3333.6</v>
      </c>
      <c r="S122" s="30">
        <v>3333.6</v>
      </c>
      <c r="T122" s="31">
        <v>3333.6</v>
      </c>
      <c r="V122" s="28" t="s">
        <v>15</v>
      </c>
      <c r="W122" s="32">
        <v>0</v>
      </c>
      <c r="X122" s="32">
        <v>0</v>
      </c>
      <c r="Y122" s="32">
        <v>0</v>
      </c>
      <c r="Z122" s="29">
        <v>0</v>
      </c>
      <c r="AB122" s="28" t="s">
        <v>15</v>
      </c>
      <c r="AC122" s="133">
        <v>3348</v>
      </c>
      <c r="AD122" s="32">
        <v>3348</v>
      </c>
      <c r="AE122" s="32">
        <v>3348</v>
      </c>
      <c r="AF122" s="32">
        <v>3348</v>
      </c>
      <c r="AG122" s="29">
        <v>3348</v>
      </c>
      <c r="AI122" s="28" t="s">
        <v>15</v>
      </c>
      <c r="AJ122" s="32">
        <v>0</v>
      </c>
      <c r="AK122" s="32">
        <v>0</v>
      </c>
      <c r="AL122" s="32">
        <v>0</v>
      </c>
      <c r="AM122" s="29">
        <v>0</v>
      </c>
      <c r="AO122" s="28" t="s">
        <v>15</v>
      </c>
      <c r="AP122" s="133">
        <v>5244.1</v>
      </c>
      <c r="AQ122" s="30">
        <v>5244.1</v>
      </c>
      <c r="AR122" s="30">
        <v>5244.1</v>
      </c>
      <c r="AS122" s="30">
        <v>5244.1</v>
      </c>
      <c r="AT122" s="31">
        <v>5244.1</v>
      </c>
      <c r="AV122" s="28" t="s">
        <v>15</v>
      </c>
      <c r="AW122" s="32">
        <v>0</v>
      </c>
      <c r="AX122" s="32">
        <v>0</v>
      </c>
      <c r="AY122" s="32">
        <v>0</v>
      </c>
      <c r="AZ122" s="29">
        <v>0</v>
      </c>
    </row>
    <row r="123" spans="1:52">
      <c r="A123" s="112"/>
      <c r="B123" s="28" t="s">
        <v>16</v>
      </c>
      <c r="C123" s="130">
        <v>2214.3530000000001</v>
      </c>
      <c r="D123" s="32">
        <v>2214.3530000000001</v>
      </c>
      <c r="E123" s="32">
        <v>2214.3530000000001</v>
      </c>
      <c r="F123" s="32">
        <v>2214.3530000000001</v>
      </c>
      <c r="G123" s="29">
        <v>2214.3530000000001</v>
      </c>
      <c r="I123" s="28" t="s">
        <v>16</v>
      </c>
      <c r="J123" s="32">
        <v>0</v>
      </c>
      <c r="K123" s="32">
        <v>0</v>
      </c>
      <c r="L123" s="32">
        <v>0</v>
      </c>
      <c r="M123" s="29">
        <v>0</v>
      </c>
      <c r="O123" s="28" t="s">
        <v>16</v>
      </c>
      <c r="P123" s="130">
        <v>0</v>
      </c>
      <c r="Q123" s="32">
        <v>0</v>
      </c>
      <c r="R123" s="32">
        <v>0</v>
      </c>
      <c r="S123" s="32">
        <v>0</v>
      </c>
      <c r="T123" s="29">
        <v>0</v>
      </c>
      <c r="V123" s="28" t="s">
        <v>16</v>
      </c>
      <c r="W123" s="32">
        <v>0</v>
      </c>
      <c r="X123" s="32">
        <v>0</v>
      </c>
      <c r="Y123" s="32">
        <v>0</v>
      </c>
      <c r="Z123" s="29">
        <v>0</v>
      </c>
      <c r="AB123" s="28" t="s">
        <v>16</v>
      </c>
      <c r="AC123" s="32">
        <v>518.85599999999999</v>
      </c>
      <c r="AD123" s="32">
        <v>518.85599999999999</v>
      </c>
      <c r="AE123" s="32">
        <v>518.85599999999999</v>
      </c>
      <c r="AF123" s="32">
        <v>518.85599999999999</v>
      </c>
      <c r="AG123" s="29">
        <v>518.85599999999999</v>
      </c>
      <c r="AI123" s="28" t="s">
        <v>16</v>
      </c>
      <c r="AJ123" s="32">
        <v>0</v>
      </c>
      <c r="AK123" s="32">
        <v>0</v>
      </c>
      <c r="AL123" s="32">
        <v>0</v>
      </c>
      <c r="AM123" s="29">
        <v>0</v>
      </c>
      <c r="AO123" s="28" t="s">
        <v>16</v>
      </c>
      <c r="AP123" s="32">
        <v>1695.4970000000001</v>
      </c>
      <c r="AQ123" s="32">
        <v>1695.4970000000001</v>
      </c>
      <c r="AR123" s="32">
        <v>1695.4970000000001</v>
      </c>
      <c r="AS123" s="32">
        <v>1695.4970000000001</v>
      </c>
      <c r="AT123" s="29">
        <v>1695.4970000000001</v>
      </c>
      <c r="AV123" s="28" t="s">
        <v>16</v>
      </c>
      <c r="AW123" s="32">
        <v>0</v>
      </c>
      <c r="AX123" s="32">
        <v>0</v>
      </c>
      <c r="AY123" s="32">
        <v>0</v>
      </c>
      <c r="AZ123" s="29">
        <v>0</v>
      </c>
    </row>
    <row r="124" spans="1:52">
      <c r="A124" s="47"/>
      <c r="B124" s="28" t="s">
        <v>17</v>
      </c>
      <c r="C124" s="130">
        <v>35910.515760000002</v>
      </c>
      <c r="D124" s="32">
        <v>35910.515760000002</v>
      </c>
      <c r="E124" s="32">
        <v>35910.515760000002</v>
      </c>
      <c r="F124" s="32">
        <v>35910.515760000002</v>
      </c>
      <c r="G124" s="29">
        <v>35910.515760000002</v>
      </c>
      <c r="I124" s="28" t="s">
        <v>17</v>
      </c>
      <c r="J124" s="32">
        <v>0</v>
      </c>
      <c r="K124" s="32">
        <v>0</v>
      </c>
      <c r="L124" s="32">
        <v>0</v>
      </c>
      <c r="M124" s="29">
        <v>0</v>
      </c>
      <c r="N124" s="47"/>
      <c r="O124" s="28" t="s">
        <v>17</v>
      </c>
      <c r="P124" s="130">
        <v>11182.063</v>
      </c>
      <c r="Q124" s="32">
        <v>11182.063</v>
      </c>
      <c r="R124" s="32">
        <v>11182.063</v>
      </c>
      <c r="S124" s="32">
        <v>11182.063</v>
      </c>
      <c r="T124" s="29">
        <v>11182.063</v>
      </c>
      <c r="V124" s="28" t="s">
        <v>17</v>
      </c>
      <c r="W124" s="32">
        <v>0</v>
      </c>
      <c r="X124" s="32">
        <v>0</v>
      </c>
      <c r="Y124" s="32">
        <v>0</v>
      </c>
      <c r="Z124" s="29">
        <v>0</v>
      </c>
      <c r="AB124" s="28" t="s">
        <v>17</v>
      </c>
      <c r="AC124" s="32">
        <v>13800.053758580374</v>
      </c>
      <c r="AD124" s="32">
        <v>13800.053758580374</v>
      </c>
      <c r="AE124" s="32">
        <v>13800.053758580374</v>
      </c>
      <c r="AF124" s="32">
        <v>13800.053758580374</v>
      </c>
      <c r="AG124" s="29">
        <v>13800.053758580374</v>
      </c>
      <c r="AI124" s="28" t="s">
        <v>17</v>
      </c>
      <c r="AJ124" s="32">
        <v>0</v>
      </c>
      <c r="AK124" s="32">
        <v>0</v>
      </c>
      <c r="AL124" s="32">
        <v>0</v>
      </c>
      <c r="AM124" s="29">
        <v>0</v>
      </c>
      <c r="AO124" s="28" t="s">
        <v>17</v>
      </c>
      <c r="AP124" s="32">
        <v>10928.398999999999</v>
      </c>
      <c r="AQ124" s="32">
        <v>10928.398999999999</v>
      </c>
      <c r="AR124" s="32">
        <v>10928.398999999999</v>
      </c>
      <c r="AS124" s="32">
        <v>10928.398999999999</v>
      </c>
      <c r="AT124" s="29">
        <v>10928.398999999999</v>
      </c>
      <c r="AV124" s="28" t="s">
        <v>17</v>
      </c>
      <c r="AW124" s="32">
        <v>0</v>
      </c>
      <c r="AX124" s="32">
        <v>0</v>
      </c>
      <c r="AY124" s="32">
        <v>0</v>
      </c>
      <c r="AZ124" s="29">
        <v>0</v>
      </c>
    </row>
    <row r="125" spans="1:52">
      <c r="A125" s="47"/>
      <c r="B125" s="28" t="s">
        <v>18</v>
      </c>
      <c r="C125" s="130">
        <v>11900.339</v>
      </c>
      <c r="D125" s="32">
        <v>11900.339</v>
      </c>
      <c r="E125" s="32">
        <v>11900.339</v>
      </c>
      <c r="F125" s="32">
        <v>11900.339</v>
      </c>
      <c r="G125" s="29">
        <v>11900.339</v>
      </c>
      <c r="I125" s="28" t="s">
        <v>18</v>
      </c>
      <c r="J125" s="32">
        <v>0</v>
      </c>
      <c r="K125" s="32">
        <v>0</v>
      </c>
      <c r="L125" s="32">
        <v>0</v>
      </c>
      <c r="M125" s="29">
        <v>0</v>
      </c>
      <c r="N125" s="47"/>
      <c r="O125" s="28" t="s">
        <v>18</v>
      </c>
      <c r="P125" s="130">
        <v>4073.3420000000001</v>
      </c>
      <c r="Q125" s="32">
        <v>4073.3420000000001</v>
      </c>
      <c r="R125" s="32">
        <v>4073.3420000000001</v>
      </c>
      <c r="S125" s="32">
        <v>4073.3420000000001</v>
      </c>
      <c r="T125" s="29">
        <v>4073.3420000000001</v>
      </c>
      <c r="V125" s="28" t="s">
        <v>18</v>
      </c>
      <c r="W125" s="32">
        <v>0</v>
      </c>
      <c r="X125" s="32">
        <v>0</v>
      </c>
      <c r="Y125" s="32">
        <v>0</v>
      </c>
      <c r="Z125" s="29">
        <v>0</v>
      </c>
      <c r="AB125" s="28" t="s">
        <v>18</v>
      </c>
      <c r="AC125" s="32">
        <v>3396.1170000000011</v>
      </c>
      <c r="AD125" s="32">
        <v>3396.1170000000011</v>
      </c>
      <c r="AE125" s="32">
        <v>3396.1170000000011</v>
      </c>
      <c r="AF125" s="32">
        <v>3396.1170000000011</v>
      </c>
      <c r="AG125" s="29">
        <v>3396.1170000000011</v>
      </c>
      <c r="AI125" s="28" t="s">
        <v>18</v>
      </c>
      <c r="AJ125" s="32">
        <v>0</v>
      </c>
      <c r="AK125" s="32">
        <v>0</v>
      </c>
      <c r="AL125" s="32">
        <v>0</v>
      </c>
      <c r="AM125" s="29">
        <v>0</v>
      </c>
      <c r="AO125" s="28" t="s">
        <v>18</v>
      </c>
      <c r="AP125" s="32">
        <v>4430.88</v>
      </c>
      <c r="AQ125" s="32">
        <v>4430.88</v>
      </c>
      <c r="AR125" s="32">
        <v>4430.88</v>
      </c>
      <c r="AS125" s="32">
        <v>4430.88</v>
      </c>
      <c r="AT125" s="29">
        <v>4430.88</v>
      </c>
      <c r="AV125" s="28" t="s">
        <v>18</v>
      </c>
      <c r="AW125" s="32">
        <v>0</v>
      </c>
      <c r="AX125" s="32">
        <v>0</v>
      </c>
      <c r="AY125" s="32">
        <v>0</v>
      </c>
      <c r="AZ125" s="29">
        <v>0</v>
      </c>
    </row>
    <row r="126" spans="1:52">
      <c r="A126" s="47"/>
      <c r="B126" s="28" t="s">
        <v>19</v>
      </c>
      <c r="C126" s="130">
        <v>17973.691999999999</v>
      </c>
      <c r="D126" s="32">
        <v>17973.691999999999</v>
      </c>
      <c r="E126" s="32">
        <v>17973.691999999999</v>
      </c>
      <c r="F126" s="32">
        <v>17973.691999999999</v>
      </c>
      <c r="G126" s="29">
        <v>17973.691999999999</v>
      </c>
      <c r="I126" s="28" t="s">
        <v>19</v>
      </c>
      <c r="J126" s="32">
        <v>0</v>
      </c>
      <c r="K126" s="32">
        <v>0</v>
      </c>
      <c r="L126" s="32">
        <v>0</v>
      </c>
      <c r="M126" s="29">
        <v>0</v>
      </c>
      <c r="N126" s="47"/>
      <c r="O126" s="28" t="s">
        <v>19</v>
      </c>
      <c r="P126" s="130">
        <v>10861.2</v>
      </c>
      <c r="Q126" s="32">
        <v>10861.2</v>
      </c>
      <c r="R126" s="32">
        <v>10861.2</v>
      </c>
      <c r="S126" s="32">
        <v>10861.2</v>
      </c>
      <c r="T126" s="29">
        <v>10861.2</v>
      </c>
      <c r="V126" s="28" t="s">
        <v>19</v>
      </c>
      <c r="W126" s="32">
        <v>0</v>
      </c>
      <c r="X126" s="32">
        <v>0</v>
      </c>
      <c r="Y126" s="32">
        <v>0</v>
      </c>
      <c r="Z126" s="29">
        <v>0</v>
      </c>
      <c r="AB126" s="28" t="s">
        <v>19</v>
      </c>
      <c r="AC126" s="32">
        <v>4047.8919999999994</v>
      </c>
      <c r="AD126" s="32">
        <v>4047.8919999999994</v>
      </c>
      <c r="AE126" s="32">
        <v>4047.8919999999994</v>
      </c>
      <c r="AF126" s="32">
        <v>4047.8919999999994</v>
      </c>
      <c r="AG126" s="29">
        <v>4047.8919999999994</v>
      </c>
      <c r="AI126" s="28" t="s">
        <v>19</v>
      </c>
      <c r="AJ126" s="32">
        <v>0</v>
      </c>
      <c r="AK126" s="32">
        <v>0</v>
      </c>
      <c r="AL126" s="32">
        <v>0</v>
      </c>
      <c r="AM126" s="29">
        <v>0</v>
      </c>
      <c r="AO126" s="28" t="s">
        <v>19</v>
      </c>
      <c r="AP126" s="32">
        <v>3064.6</v>
      </c>
      <c r="AQ126" s="32">
        <v>3064.6</v>
      </c>
      <c r="AR126" s="32">
        <v>3064.6</v>
      </c>
      <c r="AS126" s="32">
        <v>3064.6</v>
      </c>
      <c r="AT126" s="29">
        <v>3064.6</v>
      </c>
      <c r="AV126" s="28" t="s">
        <v>19</v>
      </c>
      <c r="AW126" s="32">
        <v>0</v>
      </c>
      <c r="AX126" s="32">
        <v>0</v>
      </c>
      <c r="AY126" s="32">
        <v>0</v>
      </c>
      <c r="AZ126" s="29">
        <v>0</v>
      </c>
    </row>
    <row r="127" spans="1:52" ht="15.75" thickBot="1">
      <c r="B127" s="28" t="s">
        <v>20</v>
      </c>
      <c r="C127" s="130">
        <v>5.6</v>
      </c>
      <c r="D127" s="32">
        <v>5.6</v>
      </c>
      <c r="E127" s="32">
        <v>5.6</v>
      </c>
      <c r="F127" s="32">
        <v>5.6</v>
      </c>
      <c r="G127" s="29">
        <v>5.6</v>
      </c>
      <c r="I127" s="28" t="s">
        <v>20</v>
      </c>
      <c r="J127" s="32">
        <v>0</v>
      </c>
      <c r="K127" s="32">
        <v>0</v>
      </c>
      <c r="L127" s="32">
        <v>0</v>
      </c>
      <c r="M127" s="29">
        <v>0</v>
      </c>
      <c r="O127" s="28" t="s">
        <v>20</v>
      </c>
      <c r="P127" s="131">
        <v>0</v>
      </c>
      <c r="Q127" s="33">
        <v>0</v>
      </c>
      <c r="R127" s="33">
        <v>0</v>
      </c>
      <c r="S127" s="33">
        <v>0</v>
      </c>
      <c r="T127" s="34">
        <v>0</v>
      </c>
      <c r="V127" s="28" t="s">
        <v>20</v>
      </c>
      <c r="W127" s="32">
        <v>0</v>
      </c>
      <c r="X127" s="32">
        <v>0</v>
      </c>
      <c r="Y127" s="32">
        <v>0</v>
      </c>
      <c r="Z127" s="29">
        <v>0</v>
      </c>
      <c r="AB127" s="28" t="s">
        <v>20</v>
      </c>
      <c r="AC127" s="32">
        <v>5.6</v>
      </c>
      <c r="AD127" s="32">
        <v>5.6</v>
      </c>
      <c r="AE127" s="32">
        <v>5.6</v>
      </c>
      <c r="AF127" s="32">
        <v>5.6</v>
      </c>
      <c r="AG127" s="29">
        <v>5.6</v>
      </c>
      <c r="AI127" s="28" t="s">
        <v>20</v>
      </c>
      <c r="AJ127" s="32">
        <v>0</v>
      </c>
      <c r="AK127" s="32">
        <v>0</v>
      </c>
      <c r="AL127" s="32">
        <v>0</v>
      </c>
      <c r="AM127" s="29">
        <v>0</v>
      </c>
      <c r="AO127" s="28" t="s">
        <v>20</v>
      </c>
      <c r="AP127" s="130">
        <v>0</v>
      </c>
      <c r="AQ127" s="32">
        <v>0</v>
      </c>
      <c r="AR127" s="32">
        <v>0</v>
      </c>
      <c r="AS127" s="32">
        <v>0</v>
      </c>
      <c r="AT127" s="29">
        <v>0</v>
      </c>
      <c r="AV127" s="28" t="s">
        <v>20</v>
      </c>
      <c r="AW127" s="32">
        <v>0</v>
      </c>
      <c r="AX127" s="32">
        <v>0</v>
      </c>
      <c r="AY127" s="32">
        <v>0</v>
      </c>
      <c r="AZ127" s="29">
        <v>0</v>
      </c>
    </row>
    <row r="128" spans="1:52" ht="15.75" thickBot="1">
      <c r="B128" s="42" t="s">
        <v>33</v>
      </c>
      <c r="C128" s="135">
        <v>79930.199760000003</v>
      </c>
      <c r="D128" s="115">
        <v>79930.199760000003</v>
      </c>
      <c r="E128" s="115">
        <v>79930.199760000003</v>
      </c>
      <c r="F128" s="115">
        <v>79930.199760000003</v>
      </c>
      <c r="G128" s="116">
        <v>79930.199760000003</v>
      </c>
      <c r="I128" s="35" t="s">
        <v>34</v>
      </c>
      <c r="J128" s="36">
        <v>0</v>
      </c>
      <c r="K128" s="36">
        <v>0</v>
      </c>
      <c r="L128" s="36">
        <v>0</v>
      </c>
      <c r="M128" s="37">
        <v>0</v>
      </c>
      <c r="O128" s="121" t="s">
        <v>33</v>
      </c>
      <c r="P128" s="36">
        <v>29450.205000000002</v>
      </c>
      <c r="Q128" s="36">
        <v>29450.205000000002</v>
      </c>
      <c r="R128" s="36">
        <v>29450.205000000002</v>
      </c>
      <c r="S128" s="36">
        <v>29450.205000000002</v>
      </c>
      <c r="T128" s="37">
        <v>29450.205000000002</v>
      </c>
      <c r="V128" s="35" t="s">
        <v>34</v>
      </c>
      <c r="W128" s="36">
        <v>0</v>
      </c>
      <c r="X128" s="36">
        <v>0</v>
      </c>
      <c r="Y128" s="36">
        <v>0</v>
      </c>
      <c r="Z128" s="37">
        <v>0</v>
      </c>
      <c r="AB128" s="42" t="s">
        <v>33</v>
      </c>
      <c r="AC128" s="36">
        <v>25116.518758580376</v>
      </c>
      <c r="AD128" s="36">
        <v>25116.518758580376</v>
      </c>
      <c r="AE128" s="36">
        <v>25116.518758580376</v>
      </c>
      <c r="AF128" s="36">
        <v>25116.518758580376</v>
      </c>
      <c r="AG128" s="37">
        <v>25116.518758580376</v>
      </c>
      <c r="AI128" s="35" t="s">
        <v>34</v>
      </c>
      <c r="AJ128" s="36">
        <v>0</v>
      </c>
      <c r="AK128" s="36">
        <v>0</v>
      </c>
      <c r="AL128" s="36">
        <v>0</v>
      </c>
      <c r="AM128" s="37">
        <v>0</v>
      </c>
      <c r="AO128" s="42" t="s">
        <v>33</v>
      </c>
      <c r="AP128" s="36">
        <v>25363.475999999999</v>
      </c>
      <c r="AQ128" s="36">
        <v>25363.475999999999</v>
      </c>
      <c r="AR128" s="36">
        <v>25363.475999999999</v>
      </c>
      <c r="AS128" s="36">
        <v>25363.475999999999</v>
      </c>
      <c r="AT128" s="37">
        <v>25363.475999999999</v>
      </c>
      <c r="AV128" s="35" t="s">
        <v>34</v>
      </c>
      <c r="AW128" s="36">
        <v>0</v>
      </c>
      <c r="AX128" s="36">
        <v>0</v>
      </c>
      <c r="AY128" s="36">
        <v>0</v>
      </c>
      <c r="AZ128" s="37">
        <v>0</v>
      </c>
    </row>
    <row r="129" spans="1:52">
      <c r="B129" s="136" t="s">
        <v>23</v>
      </c>
      <c r="C129" s="133">
        <v>5857.0209990000003</v>
      </c>
      <c r="D129" s="30">
        <v>5857.0209999999997</v>
      </c>
      <c r="E129" s="30">
        <v>5857.0209990000003</v>
      </c>
      <c r="F129" s="30">
        <v>5857.0209990000003</v>
      </c>
      <c r="G129" s="31">
        <v>5857.0209990000003</v>
      </c>
      <c r="I129" s="38" t="s">
        <v>23</v>
      </c>
      <c r="J129" s="32">
        <v>9.999994290410541E-7</v>
      </c>
      <c r="K129" s="32">
        <v>-9.999994290410541E-7</v>
      </c>
      <c r="L129" s="32">
        <v>0</v>
      </c>
      <c r="M129" s="29">
        <v>0</v>
      </c>
      <c r="O129" s="122" t="s">
        <v>23</v>
      </c>
      <c r="P129" s="30">
        <v>3804.4720000000002</v>
      </c>
      <c r="Q129" s="30">
        <v>3804.4720000000002</v>
      </c>
      <c r="R129" s="30">
        <v>3804.4720000000002</v>
      </c>
      <c r="S129" s="30">
        <v>3804.4720000000002</v>
      </c>
      <c r="T129" s="31">
        <v>3804.4720000000002</v>
      </c>
      <c r="V129" s="122" t="s">
        <v>23</v>
      </c>
      <c r="W129" s="133">
        <v>0</v>
      </c>
      <c r="X129" s="30">
        <v>0</v>
      </c>
      <c r="Y129" s="30">
        <v>0</v>
      </c>
      <c r="Z129" s="31">
        <v>0</v>
      </c>
      <c r="AB129" s="38" t="s">
        <v>23</v>
      </c>
      <c r="AC129" s="133">
        <v>1781.5489992399998</v>
      </c>
      <c r="AD129" s="30">
        <v>1781.5489992399998</v>
      </c>
      <c r="AE129" s="30">
        <v>1781.5489992399998</v>
      </c>
      <c r="AF129" s="30">
        <v>1781.5489992399998</v>
      </c>
      <c r="AG129" s="31">
        <v>1781.5489992399998</v>
      </c>
      <c r="AI129" s="38" t="s">
        <v>23</v>
      </c>
      <c r="AJ129" s="32">
        <v>0</v>
      </c>
      <c r="AK129" s="32">
        <v>0</v>
      </c>
      <c r="AL129" s="32">
        <v>0</v>
      </c>
      <c r="AM129" s="29">
        <v>0</v>
      </c>
      <c r="AO129" s="38" t="s">
        <v>23</v>
      </c>
      <c r="AP129" s="133">
        <v>271</v>
      </c>
      <c r="AQ129" s="32">
        <v>271</v>
      </c>
      <c r="AR129" s="32">
        <v>271</v>
      </c>
      <c r="AS129" s="32">
        <v>271</v>
      </c>
      <c r="AT129" s="29">
        <v>271</v>
      </c>
      <c r="AV129" s="38" t="s">
        <v>23</v>
      </c>
      <c r="AW129" s="32">
        <v>0</v>
      </c>
      <c r="AX129" s="32">
        <v>0</v>
      </c>
      <c r="AY129" s="32">
        <v>0</v>
      </c>
      <c r="AZ129" s="29">
        <v>0</v>
      </c>
    </row>
    <row r="130" spans="1:52">
      <c r="B130" s="136" t="s">
        <v>24</v>
      </c>
      <c r="C130" s="130">
        <v>1876</v>
      </c>
      <c r="D130" s="32">
        <v>1876</v>
      </c>
      <c r="E130" s="32">
        <v>1876</v>
      </c>
      <c r="F130" s="32">
        <v>1876</v>
      </c>
      <c r="G130" s="29">
        <v>1876</v>
      </c>
      <c r="I130" s="38" t="s">
        <v>24</v>
      </c>
      <c r="J130" s="32">
        <v>0</v>
      </c>
      <c r="K130" s="32">
        <v>0</v>
      </c>
      <c r="L130" s="32">
        <v>0</v>
      </c>
      <c r="M130" s="29">
        <v>0</v>
      </c>
      <c r="O130" s="58" t="s">
        <v>24</v>
      </c>
      <c r="P130" s="130">
        <v>1876</v>
      </c>
      <c r="Q130" s="32">
        <v>1876</v>
      </c>
      <c r="R130" s="32">
        <v>1876</v>
      </c>
      <c r="S130" s="32">
        <v>1876</v>
      </c>
      <c r="T130" s="29">
        <v>1876</v>
      </c>
      <c r="V130" s="58" t="s">
        <v>24</v>
      </c>
      <c r="W130" s="130">
        <v>0</v>
      </c>
      <c r="X130" s="32">
        <v>0</v>
      </c>
      <c r="Y130" s="32">
        <v>0</v>
      </c>
      <c r="Z130" s="29">
        <v>0</v>
      </c>
      <c r="AB130" s="38" t="s">
        <v>25</v>
      </c>
      <c r="AC130" s="130">
        <v>2933.0674999999987</v>
      </c>
      <c r="AD130" s="32">
        <v>2933.0674999999987</v>
      </c>
      <c r="AE130" s="32">
        <v>2933.0674999999987</v>
      </c>
      <c r="AF130" s="32">
        <v>2933.0674999999987</v>
      </c>
      <c r="AG130" s="29">
        <v>2933.0674999999987</v>
      </c>
      <c r="AI130" s="38" t="s">
        <v>25</v>
      </c>
      <c r="AJ130" s="32">
        <v>0</v>
      </c>
      <c r="AK130" s="32">
        <v>0</v>
      </c>
      <c r="AL130" s="32">
        <v>0</v>
      </c>
      <c r="AM130" s="29">
        <v>0</v>
      </c>
      <c r="AO130" s="38" t="s">
        <v>25</v>
      </c>
      <c r="AP130" s="32">
        <v>3557.93</v>
      </c>
      <c r="AQ130" s="32">
        <v>3557.93</v>
      </c>
      <c r="AR130" s="32">
        <v>3557.93</v>
      </c>
      <c r="AS130" s="32">
        <v>3557.93</v>
      </c>
      <c r="AT130" s="29">
        <v>3557.93</v>
      </c>
      <c r="AV130" s="38" t="s">
        <v>25</v>
      </c>
      <c r="AW130" s="32">
        <v>0</v>
      </c>
      <c r="AX130" s="32">
        <v>0</v>
      </c>
      <c r="AY130" s="32">
        <v>0</v>
      </c>
      <c r="AZ130" s="29">
        <v>0</v>
      </c>
    </row>
    <row r="131" spans="1:52">
      <c r="B131" s="136" t="s">
        <v>25</v>
      </c>
      <c r="C131" s="130">
        <v>16329.1535</v>
      </c>
      <c r="D131" s="32">
        <v>16329.154</v>
      </c>
      <c r="E131" s="32">
        <v>16329.1535</v>
      </c>
      <c r="F131" s="32">
        <v>16329.1535</v>
      </c>
      <c r="G131" s="29">
        <v>16329.1535</v>
      </c>
      <c r="I131" s="38" t="s">
        <v>25</v>
      </c>
      <c r="J131" s="32">
        <v>5.0000000010186341E-4</v>
      </c>
      <c r="K131" s="32">
        <v>-5.0000000010186341E-4</v>
      </c>
      <c r="L131" s="32">
        <v>0</v>
      </c>
      <c r="M131" s="29">
        <v>0</v>
      </c>
      <c r="O131" s="43" t="s">
        <v>25</v>
      </c>
      <c r="P131" s="32">
        <v>9838.1560000000009</v>
      </c>
      <c r="Q131" s="32">
        <v>9838.1560000000009</v>
      </c>
      <c r="R131" s="32">
        <v>9838.1560000000009</v>
      </c>
      <c r="S131" s="32">
        <v>9838.1560000000009</v>
      </c>
      <c r="T131" s="29">
        <v>9838.1560000000009</v>
      </c>
      <c r="V131" s="43" t="s">
        <v>25</v>
      </c>
      <c r="W131" s="130">
        <v>0</v>
      </c>
      <c r="X131" s="32">
        <v>0</v>
      </c>
      <c r="Y131" s="32">
        <v>0</v>
      </c>
      <c r="Z131" s="29">
        <v>0</v>
      </c>
      <c r="AB131" s="38" t="s">
        <v>26</v>
      </c>
      <c r="AC131" s="130">
        <v>1460.5200073000001</v>
      </c>
      <c r="AD131" s="32">
        <v>1460.5200073000001</v>
      </c>
      <c r="AE131" s="32">
        <v>1460.5200073000001</v>
      </c>
      <c r="AF131" s="32">
        <v>1460.5200073000001</v>
      </c>
      <c r="AG131" s="29">
        <v>1460.5200073000001</v>
      </c>
      <c r="AI131" s="38" t="s">
        <v>26</v>
      </c>
      <c r="AJ131" s="32">
        <v>0</v>
      </c>
      <c r="AK131" s="32">
        <v>0</v>
      </c>
      <c r="AL131" s="32">
        <v>0</v>
      </c>
      <c r="AM131" s="29">
        <v>0</v>
      </c>
      <c r="AO131" s="38" t="s">
        <v>26</v>
      </c>
      <c r="AP131" s="32">
        <v>201.8</v>
      </c>
      <c r="AQ131" s="32">
        <v>201.8</v>
      </c>
      <c r="AR131" s="32">
        <v>201.8</v>
      </c>
      <c r="AS131" s="32">
        <v>201.8</v>
      </c>
      <c r="AT131" s="29">
        <v>201.8</v>
      </c>
      <c r="AV131" s="38" t="s">
        <v>26</v>
      </c>
      <c r="AW131" s="32">
        <v>0</v>
      </c>
      <c r="AX131" s="32">
        <v>0</v>
      </c>
      <c r="AY131" s="32">
        <v>0</v>
      </c>
      <c r="AZ131" s="29">
        <v>0</v>
      </c>
    </row>
    <row r="132" spans="1:52">
      <c r="B132" s="136" t="s">
        <v>26</v>
      </c>
      <c r="C132" s="130">
        <v>3304.3200069999998</v>
      </c>
      <c r="D132" s="32">
        <v>3304.32</v>
      </c>
      <c r="E132" s="32">
        <v>3304.3200069999998</v>
      </c>
      <c r="F132" s="32">
        <v>3304.3200069999998</v>
      </c>
      <c r="G132" s="29">
        <v>3304.3200069999998</v>
      </c>
      <c r="I132" s="38" t="s">
        <v>26</v>
      </c>
      <c r="J132" s="32">
        <v>-6.9999996412661858E-6</v>
      </c>
      <c r="K132" s="32">
        <v>6.9999996412661858E-6</v>
      </c>
      <c r="L132" s="32">
        <v>0</v>
      </c>
      <c r="M132" s="29">
        <v>0</v>
      </c>
      <c r="O132" s="43" t="s">
        <v>26</v>
      </c>
      <c r="P132" s="32">
        <v>1642</v>
      </c>
      <c r="Q132" s="32">
        <v>1642</v>
      </c>
      <c r="R132" s="32">
        <v>1642</v>
      </c>
      <c r="S132" s="32">
        <v>1642</v>
      </c>
      <c r="T132" s="29">
        <v>1642</v>
      </c>
      <c r="V132" s="43" t="s">
        <v>26</v>
      </c>
      <c r="W132" s="130">
        <v>0</v>
      </c>
      <c r="X132" s="32">
        <v>0</v>
      </c>
      <c r="Y132" s="32">
        <v>0</v>
      </c>
      <c r="Z132" s="29">
        <v>0</v>
      </c>
      <c r="AB132" s="38" t="s">
        <v>27</v>
      </c>
      <c r="AC132" s="130">
        <v>3611.3579999999993</v>
      </c>
      <c r="AD132" s="32">
        <v>3611.3579999999993</v>
      </c>
      <c r="AE132" s="32">
        <v>3611.3579999999993</v>
      </c>
      <c r="AF132" s="32">
        <v>3611.3579999999993</v>
      </c>
      <c r="AG132" s="29">
        <v>3611.3579999999993</v>
      </c>
      <c r="AI132" s="38" t="s">
        <v>27</v>
      </c>
      <c r="AJ132" s="32">
        <v>0</v>
      </c>
      <c r="AK132" s="32">
        <v>0</v>
      </c>
      <c r="AL132" s="32">
        <v>0</v>
      </c>
      <c r="AM132" s="29">
        <v>0</v>
      </c>
      <c r="AO132" s="38" t="s">
        <v>27</v>
      </c>
      <c r="AP132" s="32">
        <v>971.28</v>
      </c>
      <c r="AQ132" s="32">
        <v>971.28</v>
      </c>
      <c r="AR132" s="32">
        <v>971.28</v>
      </c>
      <c r="AS132" s="32">
        <v>971.28</v>
      </c>
      <c r="AT132" s="29">
        <v>971.28</v>
      </c>
      <c r="AV132" s="38" t="s">
        <v>27</v>
      </c>
      <c r="AW132" s="32">
        <v>0</v>
      </c>
      <c r="AX132" s="32">
        <v>0</v>
      </c>
      <c r="AY132" s="32">
        <v>0</v>
      </c>
      <c r="AZ132" s="29">
        <v>0</v>
      </c>
    </row>
    <row r="133" spans="1:52" ht="15.75" thickBot="1">
      <c r="B133" s="136" t="s">
        <v>27</v>
      </c>
      <c r="C133" s="130">
        <v>10287.383</v>
      </c>
      <c r="D133" s="32">
        <v>10287.383</v>
      </c>
      <c r="E133" s="32">
        <v>10287.383</v>
      </c>
      <c r="F133" s="32">
        <v>10287.383</v>
      </c>
      <c r="G133" s="29">
        <v>10287.383</v>
      </c>
      <c r="I133" s="38" t="s">
        <v>27</v>
      </c>
      <c r="J133" s="32">
        <v>0</v>
      </c>
      <c r="K133" s="32">
        <v>0</v>
      </c>
      <c r="L133" s="32">
        <v>0</v>
      </c>
      <c r="M133" s="29">
        <v>0</v>
      </c>
      <c r="O133" s="43" t="s">
        <v>27</v>
      </c>
      <c r="P133" s="32">
        <v>5704.7449999999999</v>
      </c>
      <c r="Q133" s="32">
        <v>5704.7449999999999</v>
      </c>
      <c r="R133" s="32">
        <v>5704.7449999999999</v>
      </c>
      <c r="S133" s="32">
        <v>5704.7449999999999</v>
      </c>
      <c r="T133" s="29">
        <v>5704.7449999999999</v>
      </c>
      <c r="V133" s="43" t="s">
        <v>27</v>
      </c>
      <c r="W133" s="130">
        <v>0</v>
      </c>
      <c r="X133" s="32">
        <v>0</v>
      </c>
      <c r="Y133" s="32">
        <v>0</v>
      </c>
      <c r="Z133" s="29">
        <v>0</v>
      </c>
      <c r="AB133" s="38" t="s">
        <v>28</v>
      </c>
      <c r="AC133" s="131">
        <v>1286.3450000000003</v>
      </c>
      <c r="AD133" s="33">
        <v>1286.3450000000003</v>
      </c>
      <c r="AE133" s="33">
        <v>1286.3450000000003</v>
      </c>
      <c r="AF133" s="33">
        <v>1286.3450000000003</v>
      </c>
      <c r="AG133" s="34">
        <v>1286.3450000000003</v>
      </c>
      <c r="AI133" s="38" t="s">
        <v>28</v>
      </c>
      <c r="AJ133" s="32">
        <v>0</v>
      </c>
      <c r="AK133" s="32">
        <v>0</v>
      </c>
      <c r="AL133" s="32">
        <v>0</v>
      </c>
      <c r="AM133" s="29">
        <v>0</v>
      </c>
      <c r="AO133" s="38" t="s">
        <v>28</v>
      </c>
      <c r="AP133" s="32">
        <v>417.23099999999999</v>
      </c>
      <c r="AQ133" s="32">
        <v>417.23099999999999</v>
      </c>
      <c r="AR133" s="32">
        <v>417.23099999999999</v>
      </c>
      <c r="AS133" s="32">
        <v>417.23099999999999</v>
      </c>
      <c r="AT133" s="29">
        <v>417.23099999999999</v>
      </c>
      <c r="AV133" s="38" t="s">
        <v>28</v>
      </c>
      <c r="AW133" s="32">
        <v>0</v>
      </c>
      <c r="AX133" s="32">
        <v>0</v>
      </c>
      <c r="AY133" s="32">
        <v>0</v>
      </c>
      <c r="AZ133" s="29">
        <v>0</v>
      </c>
    </row>
    <row r="134" spans="1:52" ht="15.75" thickBot="1">
      <c r="B134" s="136" t="s">
        <v>28</v>
      </c>
      <c r="C134" s="131">
        <v>2219.741</v>
      </c>
      <c r="D134" s="33">
        <v>2219.741</v>
      </c>
      <c r="E134" s="33">
        <v>2219.741</v>
      </c>
      <c r="F134" s="33">
        <v>2219.741</v>
      </c>
      <c r="G134" s="34">
        <v>2219.741</v>
      </c>
      <c r="I134" s="38" t="s">
        <v>28</v>
      </c>
      <c r="J134" s="32">
        <v>0</v>
      </c>
      <c r="K134" s="32">
        <v>0</v>
      </c>
      <c r="L134" s="32">
        <v>0</v>
      </c>
      <c r="M134" s="29">
        <v>0</v>
      </c>
      <c r="O134" s="123" t="s">
        <v>28</v>
      </c>
      <c r="P134" s="33">
        <v>292.63900000000001</v>
      </c>
      <c r="Q134" s="33">
        <v>292.63900000000001</v>
      </c>
      <c r="R134" s="33">
        <v>292.63900000000001</v>
      </c>
      <c r="S134" s="33">
        <v>292.63900000000001</v>
      </c>
      <c r="T134" s="34">
        <v>292.63900000000001</v>
      </c>
      <c r="V134" s="123" t="s">
        <v>28</v>
      </c>
      <c r="W134" s="131">
        <v>0</v>
      </c>
      <c r="X134" s="33">
        <v>0</v>
      </c>
      <c r="Y134" s="33">
        <v>0</v>
      </c>
      <c r="Z134" s="34">
        <v>0</v>
      </c>
      <c r="AB134" s="35" t="s">
        <v>35</v>
      </c>
      <c r="AC134" s="36">
        <v>11072.83950654</v>
      </c>
      <c r="AD134" s="36">
        <v>11072.83950654</v>
      </c>
      <c r="AE134" s="36">
        <v>11072.83950654</v>
      </c>
      <c r="AF134" s="36">
        <v>11072.83950654</v>
      </c>
      <c r="AG134" s="37">
        <v>11072.83950654</v>
      </c>
      <c r="AI134" s="35" t="s">
        <v>36</v>
      </c>
      <c r="AJ134" s="36">
        <v>0</v>
      </c>
      <c r="AK134" s="36">
        <v>0</v>
      </c>
      <c r="AL134" s="36">
        <v>0</v>
      </c>
      <c r="AM134" s="37">
        <v>0</v>
      </c>
      <c r="AO134" s="35" t="s">
        <v>35</v>
      </c>
      <c r="AP134" s="36">
        <v>5419.241</v>
      </c>
      <c r="AQ134" s="36">
        <v>5419.241</v>
      </c>
      <c r="AR134" s="36">
        <v>5419.241</v>
      </c>
      <c r="AS134" s="36">
        <v>5419.241</v>
      </c>
      <c r="AT134" s="37">
        <v>5419.241</v>
      </c>
      <c r="AV134" s="35" t="s">
        <v>36</v>
      </c>
      <c r="AW134" s="36">
        <v>0</v>
      </c>
      <c r="AX134" s="36">
        <v>0</v>
      </c>
      <c r="AY134" s="36">
        <v>0</v>
      </c>
      <c r="AZ134" s="37">
        <v>0</v>
      </c>
    </row>
    <row r="135" spans="1:52" ht="15.75" thickBot="1">
      <c r="B135" s="137" t="s">
        <v>35</v>
      </c>
      <c r="C135" s="117">
        <v>39873.618505999999</v>
      </c>
      <c r="D135" s="117">
        <v>39873.618999999999</v>
      </c>
      <c r="E135" s="117">
        <v>39873.618505999999</v>
      </c>
      <c r="F135" s="117">
        <v>39873.618505999999</v>
      </c>
      <c r="G135" s="118">
        <v>39873.618505999999</v>
      </c>
      <c r="I135" s="35" t="s">
        <v>36</v>
      </c>
      <c r="J135" s="36">
        <v>4.9399999988963827E-4</v>
      </c>
      <c r="K135" s="36">
        <v>-4.9399999988963827E-4</v>
      </c>
      <c r="L135" s="36">
        <v>0</v>
      </c>
      <c r="M135" s="37">
        <v>0</v>
      </c>
      <c r="O135" s="138" t="s">
        <v>35</v>
      </c>
      <c r="P135" s="36">
        <v>23158.011999999999</v>
      </c>
      <c r="Q135" s="36">
        <v>23158.011999999999</v>
      </c>
      <c r="R135" s="36">
        <v>23158.011999999999</v>
      </c>
      <c r="S135" s="36">
        <v>23158.011999999999</v>
      </c>
      <c r="T135" s="37">
        <v>23158.011999999999</v>
      </c>
      <c r="V135" s="35" t="s">
        <v>36</v>
      </c>
      <c r="W135" s="36">
        <v>0</v>
      </c>
      <c r="X135" s="36">
        <v>0</v>
      </c>
      <c r="Y135" s="36">
        <v>0</v>
      </c>
      <c r="Z135" s="37">
        <v>0</v>
      </c>
      <c r="AB135" s="44" t="s">
        <v>37</v>
      </c>
      <c r="AC135" s="132">
        <v>1200</v>
      </c>
      <c r="AD135" s="36">
        <v>1200</v>
      </c>
      <c r="AE135" s="36">
        <v>1200</v>
      </c>
      <c r="AF135" s="36">
        <v>1200</v>
      </c>
      <c r="AG135" s="37">
        <v>1200</v>
      </c>
      <c r="AI135" s="44" t="s">
        <v>37</v>
      </c>
      <c r="AJ135" s="36">
        <v>0</v>
      </c>
      <c r="AK135" s="36">
        <v>0</v>
      </c>
      <c r="AL135" s="36">
        <v>0</v>
      </c>
      <c r="AM135" s="37">
        <v>0</v>
      </c>
      <c r="AO135" s="39" t="s">
        <v>38</v>
      </c>
      <c r="AP135" s="36">
        <v>30782.716999999997</v>
      </c>
      <c r="AQ135" s="36">
        <v>30782.716999999997</v>
      </c>
      <c r="AR135" s="36">
        <v>30782.716999999997</v>
      </c>
      <c r="AS135" s="36">
        <v>30782.716999999997</v>
      </c>
      <c r="AT135" s="37">
        <v>30782.716999999997</v>
      </c>
      <c r="AV135" s="39" t="s">
        <v>39</v>
      </c>
      <c r="AW135" s="36">
        <v>0</v>
      </c>
      <c r="AX135" s="36">
        <v>0</v>
      </c>
      <c r="AY135" s="36">
        <v>0</v>
      </c>
      <c r="AZ135" s="37">
        <v>0</v>
      </c>
    </row>
    <row r="136" spans="1:52" ht="15.75" thickBot="1">
      <c r="B136" s="73" t="s">
        <v>40</v>
      </c>
      <c r="C136" s="47">
        <v>1485</v>
      </c>
      <c r="D136" s="47">
        <v>1485</v>
      </c>
      <c r="E136" s="47">
        <v>1485</v>
      </c>
      <c r="F136" s="47">
        <v>1485</v>
      </c>
      <c r="G136" s="59">
        <v>1485</v>
      </c>
      <c r="I136" s="119" t="s">
        <v>40</v>
      </c>
      <c r="J136" s="67">
        <v>0</v>
      </c>
      <c r="K136" s="67">
        <v>0</v>
      </c>
      <c r="L136" s="67">
        <v>0</v>
      </c>
      <c r="M136" s="68">
        <v>0</v>
      </c>
      <c r="O136" s="44" t="s">
        <v>40</v>
      </c>
      <c r="P136" s="36">
        <v>1485</v>
      </c>
      <c r="Q136" s="36">
        <v>1485</v>
      </c>
      <c r="R136" s="36">
        <v>1485</v>
      </c>
      <c r="S136" s="36">
        <v>1485</v>
      </c>
      <c r="T136" s="37">
        <v>1485</v>
      </c>
      <c r="V136" s="44" t="s">
        <v>40</v>
      </c>
      <c r="W136" s="36">
        <v>0</v>
      </c>
      <c r="X136" s="36">
        <v>0</v>
      </c>
      <c r="Y136" s="36">
        <v>0</v>
      </c>
      <c r="Z136" s="37">
        <v>0</v>
      </c>
      <c r="AB136" s="39" t="s">
        <v>38</v>
      </c>
      <c r="AC136" s="36">
        <v>37389.358265120376</v>
      </c>
      <c r="AD136" s="36">
        <v>37389.358265120376</v>
      </c>
      <c r="AE136" s="36">
        <v>37389.358265120376</v>
      </c>
      <c r="AF136" s="36">
        <v>37389.358265120376</v>
      </c>
      <c r="AG136" s="37">
        <v>37389.358265120376</v>
      </c>
      <c r="AI136" s="39" t="s">
        <v>39</v>
      </c>
      <c r="AJ136" s="36">
        <v>0</v>
      </c>
      <c r="AK136" s="36">
        <v>0</v>
      </c>
      <c r="AL136" s="36">
        <v>0</v>
      </c>
      <c r="AM136" s="37">
        <v>0</v>
      </c>
      <c r="AO136" s="39" t="s">
        <v>41</v>
      </c>
      <c r="AP136" s="40">
        <v>33878.991977999998</v>
      </c>
      <c r="AQ136" s="40">
        <v>35860.966969999994</v>
      </c>
      <c r="AR136" s="40">
        <v>39602.966946</v>
      </c>
      <c r="AS136" s="40">
        <v>43700.234666999997</v>
      </c>
      <c r="AT136" s="41">
        <v>47833.459462999992</v>
      </c>
      <c r="AV136" s="39" t="s">
        <v>42</v>
      </c>
      <c r="AW136" s="40">
        <v>1981.9749919999958</v>
      </c>
      <c r="AX136" s="40">
        <v>3741.9999760000064</v>
      </c>
      <c r="AY136" s="40">
        <v>4097.2677209999965</v>
      </c>
      <c r="AZ136" s="41">
        <v>4133.224795999995</v>
      </c>
    </row>
    <row r="137" spans="1:52" ht="15.75" thickBot="1">
      <c r="A137" s="112"/>
      <c r="B137" s="28" t="s">
        <v>43</v>
      </c>
      <c r="C137" s="47">
        <v>1250</v>
      </c>
      <c r="D137" s="47">
        <v>1250</v>
      </c>
      <c r="E137" s="47">
        <v>1250</v>
      </c>
      <c r="F137" s="47">
        <v>1250</v>
      </c>
      <c r="G137" s="59">
        <v>1250</v>
      </c>
      <c r="I137" s="79" t="s">
        <v>43</v>
      </c>
      <c r="J137" s="104">
        <v>0</v>
      </c>
      <c r="K137" s="104">
        <v>0</v>
      </c>
      <c r="L137" s="104">
        <v>0</v>
      </c>
      <c r="M137" s="103">
        <v>0</v>
      </c>
      <c r="O137" s="45" t="s">
        <v>43</v>
      </c>
      <c r="P137" s="36">
        <v>1250</v>
      </c>
      <c r="Q137" s="36">
        <v>1250</v>
      </c>
      <c r="R137" s="36">
        <v>1250</v>
      </c>
      <c r="S137" s="36">
        <v>1250</v>
      </c>
      <c r="T137" s="37">
        <v>1250</v>
      </c>
      <c r="V137" s="45" t="s">
        <v>43</v>
      </c>
      <c r="W137" s="36">
        <v>0</v>
      </c>
      <c r="X137" s="36">
        <v>0</v>
      </c>
      <c r="Y137" s="36">
        <v>0</v>
      </c>
      <c r="Z137" s="37">
        <v>0</v>
      </c>
      <c r="AB137" s="39" t="s">
        <v>41</v>
      </c>
      <c r="AC137" s="40">
        <v>40169.278041120378</v>
      </c>
      <c r="AD137" s="40">
        <v>44942.358265120376</v>
      </c>
      <c r="AE137" s="40">
        <v>45128.358265120376</v>
      </c>
      <c r="AF137" s="40">
        <v>51485.49292612038</v>
      </c>
      <c r="AG137" s="41">
        <v>60671.098648120373</v>
      </c>
      <c r="AI137" s="39" t="s">
        <v>42</v>
      </c>
      <c r="AJ137" s="40">
        <v>4773.0802239999975</v>
      </c>
      <c r="AK137" s="40">
        <v>186</v>
      </c>
      <c r="AL137" s="40">
        <v>6357.1346610000037</v>
      </c>
      <c r="AM137" s="41">
        <v>9185.605721999993</v>
      </c>
      <c r="AO137" s="38" t="s">
        <v>16</v>
      </c>
      <c r="AP137" s="133">
        <v>1695.4970000000003</v>
      </c>
      <c r="AQ137" s="32">
        <v>1695.4970000000003</v>
      </c>
      <c r="AR137" s="32">
        <v>1695.4970000000003</v>
      </c>
      <c r="AS137" s="32">
        <v>1695.4970000000003</v>
      </c>
      <c r="AT137" s="29">
        <v>1695.4970000000003</v>
      </c>
      <c r="AV137" s="38" t="s">
        <v>16</v>
      </c>
      <c r="AW137" s="32">
        <v>0</v>
      </c>
      <c r="AX137" s="32">
        <v>0</v>
      </c>
      <c r="AY137" s="32">
        <v>0</v>
      </c>
      <c r="AZ137" s="29">
        <v>0</v>
      </c>
    </row>
    <row r="138" spans="1:52" ht="15.75" thickBot="1">
      <c r="A138" s="112"/>
      <c r="B138" s="45" t="s">
        <v>37</v>
      </c>
      <c r="C138" s="47">
        <v>1200</v>
      </c>
      <c r="D138" s="47">
        <v>1200</v>
      </c>
      <c r="E138" s="47">
        <v>1200</v>
      </c>
      <c r="F138" s="47">
        <v>1200</v>
      </c>
      <c r="G138" s="59">
        <v>1200</v>
      </c>
      <c r="I138" s="80" t="s">
        <v>37</v>
      </c>
      <c r="J138" s="105">
        <v>0</v>
      </c>
      <c r="K138" s="105">
        <v>0</v>
      </c>
      <c r="L138" s="105">
        <v>0</v>
      </c>
      <c r="M138" s="106">
        <v>0</v>
      </c>
      <c r="O138" s="39" t="s">
        <v>38</v>
      </c>
      <c r="P138" s="36">
        <v>55343.217000000004</v>
      </c>
      <c r="Q138" s="36">
        <v>55343.217000000004</v>
      </c>
      <c r="R138" s="36">
        <v>55343.217000000004</v>
      </c>
      <c r="S138" s="36">
        <v>55343.217000000004</v>
      </c>
      <c r="T138" s="37">
        <v>55343.217000000004</v>
      </c>
      <c r="V138" s="39" t="s">
        <v>39</v>
      </c>
      <c r="W138" s="36">
        <v>0</v>
      </c>
      <c r="X138" s="36">
        <v>0</v>
      </c>
      <c r="Y138" s="36">
        <v>0</v>
      </c>
      <c r="Z138" s="37">
        <v>0</v>
      </c>
      <c r="AB138" s="136" t="s">
        <v>16</v>
      </c>
      <c r="AC138" s="133">
        <v>518.85599999999999</v>
      </c>
      <c r="AD138" s="30">
        <v>518.85599999999999</v>
      </c>
      <c r="AE138" s="30">
        <v>518.85599999999999</v>
      </c>
      <c r="AF138" s="30">
        <v>518.85599999999999</v>
      </c>
      <c r="AG138" s="31">
        <v>518.85599999999999</v>
      </c>
      <c r="AI138" s="38" t="s">
        <v>16</v>
      </c>
      <c r="AJ138" s="32">
        <v>0</v>
      </c>
      <c r="AK138" s="32">
        <v>0</v>
      </c>
      <c r="AL138" s="32">
        <v>0</v>
      </c>
      <c r="AM138" s="29">
        <v>0</v>
      </c>
      <c r="AO138" s="38" t="s">
        <v>17</v>
      </c>
      <c r="AP138" s="32">
        <v>0</v>
      </c>
      <c r="AQ138" s="32">
        <v>0</v>
      </c>
      <c r="AR138" s="32">
        <v>1.4893999999985681</v>
      </c>
      <c r="AS138" s="32">
        <v>1.4893999999985681</v>
      </c>
      <c r="AT138" s="29">
        <v>1.4893999999985681</v>
      </c>
      <c r="AV138" s="38" t="s">
        <v>17</v>
      </c>
      <c r="AW138" s="32">
        <v>0</v>
      </c>
      <c r="AX138" s="32">
        <v>1.4893999999985681</v>
      </c>
      <c r="AY138" s="32">
        <v>0</v>
      </c>
      <c r="AZ138" s="29">
        <v>0</v>
      </c>
    </row>
    <row r="139" spans="1:52" ht="15.75" thickBot="1">
      <c r="A139" s="112"/>
      <c r="B139" s="120" t="s">
        <v>38</v>
      </c>
      <c r="C139" s="40">
        <v>123738.818266</v>
      </c>
      <c r="D139" s="40">
        <v>123738.81875999999</v>
      </c>
      <c r="E139" s="40">
        <v>123738.818266</v>
      </c>
      <c r="F139" s="40">
        <v>123738.818266</v>
      </c>
      <c r="G139" s="41">
        <v>123738.818266</v>
      </c>
      <c r="I139" s="39" t="s">
        <v>39</v>
      </c>
      <c r="J139" s="36">
        <v>4.9399999261368066E-4</v>
      </c>
      <c r="K139" s="36">
        <v>-4.9399999261368066E-4</v>
      </c>
      <c r="L139" s="36">
        <v>0</v>
      </c>
      <c r="M139" s="37">
        <v>0</v>
      </c>
      <c r="O139" s="39" t="s">
        <v>41</v>
      </c>
      <c r="P139" s="40">
        <v>61222.614678000005</v>
      </c>
      <c r="Q139" s="40">
        <v>65193.272700000001</v>
      </c>
      <c r="R139" s="40">
        <v>67497.508365000002</v>
      </c>
      <c r="S139" s="40">
        <v>68606.741961000007</v>
      </c>
      <c r="T139" s="41">
        <v>69648.416421000002</v>
      </c>
      <c r="V139" s="39" t="s">
        <v>42</v>
      </c>
      <c r="W139" s="40">
        <v>3970.658021999996</v>
      </c>
      <c r="X139" s="40">
        <v>2304.2356650000002</v>
      </c>
      <c r="Y139" s="40">
        <v>1109.2335960000055</v>
      </c>
      <c r="Z139" s="41">
        <v>1041.6744599999947</v>
      </c>
      <c r="AB139" s="136" t="s">
        <v>17</v>
      </c>
      <c r="AC139" s="130">
        <v>74.903000000000247</v>
      </c>
      <c r="AD139" s="32">
        <v>74.903000000000247</v>
      </c>
      <c r="AE139" s="32">
        <v>74.903000000000247</v>
      </c>
      <c r="AF139" s="32">
        <v>74.903000000000247</v>
      </c>
      <c r="AG139" s="29">
        <v>74.903000000000247</v>
      </c>
      <c r="AI139" s="38" t="s">
        <v>17</v>
      </c>
      <c r="AJ139" s="32">
        <v>0</v>
      </c>
      <c r="AK139" s="32">
        <v>0</v>
      </c>
      <c r="AL139" s="32">
        <v>0</v>
      </c>
      <c r="AM139" s="29">
        <v>0</v>
      </c>
      <c r="AO139" s="38" t="s">
        <v>18</v>
      </c>
      <c r="AP139" s="32">
        <v>29.900000000000546</v>
      </c>
      <c r="AQ139" s="32">
        <v>29.900000000000546</v>
      </c>
      <c r="AR139" s="32">
        <v>29.900000000000546</v>
      </c>
      <c r="AS139" s="32">
        <v>29.900000000000546</v>
      </c>
      <c r="AT139" s="29">
        <v>29.900000000000546</v>
      </c>
      <c r="AV139" s="38" t="s">
        <v>18</v>
      </c>
      <c r="AW139" s="32">
        <v>0</v>
      </c>
      <c r="AX139" s="32">
        <v>0</v>
      </c>
      <c r="AY139" s="32">
        <v>0</v>
      </c>
      <c r="AZ139" s="29">
        <v>0</v>
      </c>
    </row>
    <row r="140" spans="1:52" ht="15.75" thickBot="1">
      <c r="A140" s="112"/>
      <c r="B140" s="39" t="s">
        <v>41</v>
      </c>
      <c r="C140" s="40">
        <v>135494.41069799999</v>
      </c>
      <c r="D140" s="40">
        <v>146220.12443</v>
      </c>
      <c r="E140" s="40">
        <v>152452.359581</v>
      </c>
      <c r="F140" s="40">
        <v>164015.99556000001</v>
      </c>
      <c r="G140" s="41">
        <v>178376.500535</v>
      </c>
      <c r="I140" s="39" t="s">
        <v>42</v>
      </c>
      <c r="J140" s="40">
        <v>10725.713732000004</v>
      </c>
      <c r="K140" s="40">
        <v>6232.2351510000008</v>
      </c>
      <c r="L140" s="40">
        <v>11563.635979000013</v>
      </c>
      <c r="M140" s="41">
        <v>14360.504974999989</v>
      </c>
      <c r="O140" s="38" t="s">
        <v>16</v>
      </c>
      <c r="P140" s="133">
        <v>0</v>
      </c>
      <c r="Q140" s="30">
        <v>0</v>
      </c>
      <c r="R140" s="30">
        <v>0</v>
      </c>
      <c r="S140" s="30">
        <v>0</v>
      </c>
      <c r="T140" s="31">
        <v>0</v>
      </c>
      <c r="V140" s="38" t="s">
        <v>16</v>
      </c>
      <c r="W140" s="32">
        <v>0</v>
      </c>
      <c r="X140" s="32">
        <v>0</v>
      </c>
      <c r="Y140" s="32">
        <v>0</v>
      </c>
      <c r="Z140" s="29">
        <v>0</v>
      </c>
      <c r="AB140" s="136" t="s">
        <v>18</v>
      </c>
      <c r="AC140" s="130">
        <v>155.6880000000001</v>
      </c>
      <c r="AD140" s="32">
        <v>155.6880000000001</v>
      </c>
      <c r="AE140" s="32">
        <v>155.6880000000001</v>
      </c>
      <c r="AF140" s="32">
        <v>155.6880000000001</v>
      </c>
      <c r="AG140" s="29">
        <v>155.6880000000001</v>
      </c>
      <c r="AI140" s="38" t="s">
        <v>18</v>
      </c>
      <c r="AJ140" s="32">
        <v>0</v>
      </c>
      <c r="AK140" s="32">
        <v>0</v>
      </c>
      <c r="AL140" s="32">
        <v>0</v>
      </c>
      <c r="AM140" s="29">
        <v>0</v>
      </c>
      <c r="AO140" s="38" t="s">
        <v>19</v>
      </c>
      <c r="AP140" s="32">
        <v>676</v>
      </c>
      <c r="AQ140" s="32">
        <v>676</v>
      </c>
      <c r="AR140" s="32">
        <v>676</v>
      </c>
      <c r="AS140" s="32">
        <v>676</v>
      </c>
      <c r="AT140" s="29">
        <v>676</v>
      </c>
      <c r="AV140" s="38" t="s">
        <v>19</v>
      </c>
      <c r="AW140" s="32">
        <v>0</v>
      </c>
      <c r="AX140" s="32">
        <v>0</v>
      </c>
      <c r="AY140" s="32">
        <v>0</v>
      </c>
      <c r="AZ140" s="29">
        <v>0</v>
      </c>
    </row>
    <row r="141" spans="1:52">
      <c r="A141" s="112"/>
      <c r="B141" s="38" t="s">
        <v>16</v>
      </c>
      <c r="C141" s="133">
        <v>2214.3530000000001</v>
      </c>
      <c r="D141" s="30">
        <v>2214.3530000000001</v>
      </c>
      <c r="E141" s="30">
        <v>2214.3530000000001</v>
      </c>
      <c r="F141" s="30">
        <v>2214.3530000000001</v>
      </c>
      <c r="G141" s="31">
        <v>2214.3530000000001</v>
      </c>
      <c r="I141" s="38" t="s">
        <v>16</v>
      </c>
      <c r="J141" s="32">
        <v>0</v>
      </c>
      <c r="K141" s="32">
        <v>0</v>
      </c>
      <c r="L141" s="32">
        <v>0</v>
      </c>
      <c r="M141" s="29">
        <v>0</v>
      </c>
      <c r="O141" s="38" t="s">
        <v>17</v>
      </c>
      <c r="P141" s="130">
        <v>35.525439999999435</v>
      </c>
      <c r="Q141" s="32">
        <v>35.525439999999435</v>
      </c>
      <c r="R141" s="32">
        <v>36.0991099999992</v>
      </c>
      <c r="S141" s="32">
        <v>38.804029999999329</v>
      </c>
      <c r="T141" s="29">
        <v>38.804029999999329</v>
      </c>
      <c r="V141" s="38" t="s">
        <v>17</v>
      </c>
      <c r="W141" s="32">
        <v>0</v>
      </c>
      <c r="X141" s="32">
        <v>0.57366999999976542</v>
      </c>
      <c r="Y141" s="32">
        <v>2.7049200000001292</v>
      </c>
      <c r="Z141" s="29">
        <v>0</v>
      </c>
      <c r="AB141" s="136" t="s">
        <v>19</v>
      </c>
      <c r="AC141" s="130">
        <v>2671.6026619999993</v>
      </c>
      <c r="AD141" s="32">
        <v>2671.6026619999993</v>
      </c>
      <c r="AE141" s="32">
        <v>2671.6026619999993</v>
      </c>
      <c r="AF141" s="32">
        <v>2671.6026619999993</v>
      </c>
      <c r="AG141" s="29">
        <v>2671.6026619999993</v>
      </c>
      <c r="AI141" s="38" t="s">
        <v>19</v>
      </c>
      <c r="AJ141" s="32">
        <v>0</v>
      </c>
      <c r="AK141" s="32">
        <v>0</v>
      </c>
      <c r="AL141" s="32">
        <v>0</v>
      </c>
      <c r="AM141" s="29">
        <v>0</v>
      </c>
      <c r="AO141" s="38" t="s">
        <v>15</v>
      </c>
      <c r="AP141" s="32">
        <v>0</v>
      </c>
      <c r="AQ141" s="32">
        <v>0</v>
      </c>
      <c r="AR141" s="32">
        <v>0</v>
      </c>
      <c r="AS141" s="32">
        <v>1174.0000000000005</v>
      </c>
      <c r="AT141" s="29">
        <v>1174.0000000000005</v>
      </c>
      <c r="AV141" s="38" t="s">
        <v>15</v>
      </c>
      <c r="AW141" s="32">
        <v>0</v>
      </c>
      <c r="AX141" s="32">
        <v>0</v>
      </c>
      <c r="AY141" s="32">
        <v>1174.0000000000005</v>
      </c>
      <c r="AZ141" s="29">
        <v>0</v>
      </c>
    </row>
    <row r="142" spans="1:52" ht="15.75" thickBot="1">
      <c r="A142" s="112"/>
      <c r="B142" s="38" t="s">
        <v>17</v>
      </c>
      <c r="C142" s="130">
        <v>110.42844999999943</v>
      </c>
      <c r="D142" s="32">
        <v>110.42876000000251</v>
      </c>
      <c r="E142" s="32">
        <v>112.49107999999978</v>
      </c>
      <c r="F142" s="32">
        <v>115.19599000000017</v>
      </c>
      <c r="G142" s="29">
        <v>115.19599000000017</v>
      </c>
      <c r="I142" s="38" t="s">
        <v>17</v>
      </c>
      <c r="J142" s="32">
        <v>3.1000000308267772E-4</v>
      </c>
      <c r="K142" s="32">
        <v>2.0623199999972712</v>
      </c>
      <c r="L142" s="32">
        <v>2.7049100000003818</v>
      </c>
      <c r="M142" s="29">
        <v>0</v>
      </c>
      <c r="O142" s="38" t="s">
        <v>18</v>
      </c>
      <c r="P142" s="130">
        <v>608.70000000000027</v>
      </c>
      <c r="Q142" s="32">
        <v>608.70000000000027</v>
      </c>
      <c r="R142" s="32">
        <v>608.70000000000027</v>
      </c>
      <c r="S142" s="32">
        <v>608.70000000000027</v>
      </c>
      <c r="T142" s="29">
        <v>608.70000000000027</v>
      </c>
      <c r="V142" s="38" t="s">
        <v>18</v>
      </c>
      <c r="W142" s="32">
        <v>0</v>
      </c>
      <c r="X142" s="32">
        <v>0</v>
      </c>
      <c r="Y142" s="32">
        <v>0</v>
      </c>
      <c r="Z142" s="29">
        <v>0</v>
      </c>
      <c r="AB142" s="136" t="s">
        <v>15</v>
      </c>
      <c r="AC142" s="130">
        <v>0</v>
      </c>
      <c r="AD142" s="32">
        <v>0</v>
      </c>
      <c r="AE142" s="32">
        <v>0</v>
      </c>
      <c r="AF142" s="32">
        <v>0</v>
      </c>
      <c r="AG142" s="29">
        <v>0</v>
      </c>
      <c r="AI142" s="38" t="s">
        <v>15</v>
      </c>
      <c r="AJ142" s="32">
        <v>0</v>
      </c>
      <c r="AK142" s="32">
        <v>0</v>
      </c>
      <c r="AL142" s="32">
        <v>0</v>
      </c>
      <c r="AM142" s="29">
        <v>0</v>
      </c>
      <c r="AO142" s="38" t="s">
        <v>20</v>
      </c>
      <c r="AP142" s="32">
        <v>89.956000000000017</v>
      </c>
      <c r="AQ142" s="32">
        <v>89.956000000000017</v>
      </c>
      <c r="AR142" s="32">
        <v>97.956000000000017</v>
      </c>
      <c r="AS142" s="32">
        <v>97.956000000000017</v>
      </c>
      <c r="AT142" s="29">
        <v>97.956000000000017</v>
      </c>
      <c r="AV142" s="38" t="s">
        <v>20</v>
      </c>
      <c r="AW142" s="32">
        <v>0</v>
      </c>
      <c r="AX142" s="32">
        <v>8</v>
      </c>
      <c r="AY142" s="32">
        <v>0</v>
      </c>
      <c r="AZ142" s="29">
        <v>0</v>
      </c>
    </row>
    <row r="143" spans="1:52" ht="15.75" thickBot="1">
      <c r="B143" s="38" t="s">
        <v>18</v>
      </c>
      <c r="C143" s="130">
        <v>794.28800000000047</v>
      </c>
      <c r="D143" s="32">
        <v>794.28800000000047</v>
      </c>
      <c r="E143" s="32">
        <v>794.28800000000047</v>
      </c>
      <c r="F143" s="32">
        <v>794.28800000000047</v>
      </c>
      <c r="G143" s="29">
        <v>794.28800000000047</v>
      </c>
      <c r="I143" s="38" t="s">
        <v>18</v>
      </c>
      <c r="J143" s="32">
        <v>0</v>
      </c>
      <c r="K143" s="32">
        <v>0</v>
      </c>
      <c r="L143" s="32">
        <v>0</v>
      </c>
      <c r="M143" s="29">
        <v>0</v>
      </c>
      <c r="O143" s="38" t="s">
        <v>19</v>
      </c>
      <c r="P143" s="130">
        <v>3219.6914860000006</v>
      </c>
      <c r="Q143" s="32">
        <v>3219.6915000000008</v>
      </c>
      <c r="R143" s="32">
        <v>3219.6915000000008</v>
      </c>
      <c r="S143" s="32">
        <v>3219.6915000000017</v>
      </c>
      <c r="T143" s="29">
        <v>3358.4714000000022</v>
      </c>
      <c r="V143" s="38" t="s">
        <v>19</v>
      </c>
      <c r="W143" s="32">
        <v>1.4000000192027073E-5</v>
      </c>
      <c r="X143" s="32">
        <v>0</v>
      </c>
      <c r="Y143" s="32">
        <v>0</v>
      </c>
      <c r="Z143" s="29">
        <v>138.77990000000045</v>
      </c>
      <c r="AB143" s="136" t="s">
        <v>20</v>
      </c>
      <c r="AC143" s="131">
        <v>690.48548800000003</v>
      </c>
      <c r="AD143" s="33">
        <v>697.32700000000011</v>
      </c>
      <c r="AE143" s="33">
        <v>697.32700000000011</v>
      </c>
      <c r="AF143" s="33">
        <v>697.32700000000011</v>
      </c>
      <c r="AG143" s="34">
        <v>697.32700000000011</v>
      </c>
      <c r="AI143" s="38" t="s">
        <v>20</v>
      </c>
      <c r="AJ143" s="32">
        <v>6.8415120000000798</v>
      </c>
      <c r="AK143" s="32">
        <v>0</v>
      </c>
      <c r="AL143" s="32">
        <v>0</v>
      </c>
      <c r="AM143" s="29">
        <v>0</v>
      </c>
      <c r="AO143" s="39" t="s">
        <v>44</v>
      </c>
      <c r="AP143" s="40">
        <v>2491.353000000001</v>
      </c>
      <c r="AQ143" s="40">
        <v>2491.353000000001</v>
      </c>
      <c r="AR143" s="40">
        <v>2500.8423999999995</v>
      </c>
      <c r="AS143" s="40">
        <v>3674.8424</v>
      </c>
      <c r="AT143" s="41">
        <v>3674.8424</v>
      </c>
      <c r="AV143" s="39" t="s">
        <v>45</v>
      </c>
      <c r="AW143" s="40">
        <v>0</v>
      </c>
      <c r="AX143" s="40">
        <v>9.4893999999985681</v>
      </c>
      <c r="AY143" s="40">
        <v>1174.0000000000005</v>
      </c>
      <c r="AZ143" s="41">
        <v>0</v>
      </c>
    </row>
    <row r="144" spans="1:52" ht="15.75" thickBot="1">
      <c r="B144" s="38" t="s">
        <v>19</v>
      </c>
      <c r="C144" s="130">
        <v>6567.2941499999997</v>
      </c>
      <c r="D144" s="32">
        <v>6567.2941499999997</v>
      </c>
      <c r="E144" s="32">
        <v>6567.2942999999996</v>
      </c>
      <c r="F144" s="32">
        <v>6567.2942999999996</v>
      </c>
      <c r="G144" s="29">
        <v>6706.0741999999991</v>
      </c>
      <c r="I144" s="38" t="s">
        <v>19</v>
      </c>
      <c r="J144" s="32">
        <v>0</v>
      </c>
      <c r="K144" s="32">
        <v>1.4999999984866008E-4</v>
      </c>
      <c r="L144" s="32">
        <v>0</v>
      </c>
      <c r="M144" s="29">
        <v>138.77989999999954</v>
      </c>
      <c r="O144" s="38" t="s">
        <v>15</v>
      </c>
      <c r="P144" s="130">
        <v>0</v>
      </c>
      <c r="Q144" s="32">
        <v>0</v>
      </c>
      <c r="R144" s="32">
        <v>0</v>
      </c>
      <c r="S144" s="32">
        <v>0</v>
      </c>
      <c r="T144" s="29">
        <v>0</v>
      </c>
      <c r="V144" s="38" t="s">
        <v>15</v>
      </c>
      <c r="W144" s="32">
        <v>0</v>
      </c>
      <c r="X144" s="32">
        <v>0</v>
      </c>
      <c r="Y144" s="32">
        <v>0</v>
      </c>
      <c r="Z144" s="29">
        <v>0</v>
      </c>
      <c r="AB144" s="39" t="s">
        <v>44</v>
      </c>
      <c r="AC144" s="40">
        <v>4111.5351499999997</v>
      </c>
      <c r="AD144" s="40">
        <v>4118.3766619999997</v>
      </c>
      <c r="AE144" s="40">
        <v>4118.3766619999997</v>
      </c>
      <c r="AF144" s="40">
        <v>4118.3766619999997</v>
      </c>
      <c r="AG144" s="41">
        <v>4118.3766619999997</v>
      </c>
      <c r="AI144" s="39" t="s">
        <v>45</v>
      </c>
      <c r="AJ144" s="40">
        <v>6.8415119999999661</v>
      </c>
      <c r="AK144" s="40">
        <v>0</v>
      </c>
      <c r="AL144" s="40">
        <v>0</v>
      </c>
      <c r="AM144" s="41">
        <v>0</v>
      </c>
      <c r="AO144" s="167" t="s">
        <v>46</v>
      </c>
      <c r="AP144" s="40">
        <v>31387.638977999995</v>
      </c>
      <c r="AQ144" s="40">
        <v>33369.613969999991</v>
      </c>
      <c r="AR144" s="40">
        <v>37102.124545999999</v>
      </c>
      <c r="AS144" s="40">
        <v>40025.392266999996</v>
      </c>
      <c r="AT144" s="41">
        <v>44158.617062999991</v>
      </c>
      <c r="AV144" s="39" t="s">
        <v>47</v>
      </c>
      <c r="AW144" s="40">
        <v>1981.9749919999958</v>
      </c>
      <c r="AX144" s="40">
        <v>3732.5105760000079</v>
      </c>
      <c r="AY144" s="40">
        <v>2923.2677209999965</v>
      </c>
      <c r="AZ144" s="41">
        <v>4133.224795999995</v>
      </c>
    </row>
    <row r="145" spans="1:52" ht="15.75" thickBot="1">
      <c r="B145" s="38" t="s">
        <v>15</v>
      </c>
      <c r="C145" s="130">
        <v>0</v>
      </c>
      <c r="D145" s="32">
        <v>0</v>
      </c>
      <c r="E145" s="32">
        <v>0</v>
      </c>
      <c r="F145" s="32">
        <v>1174</v>
      </c>
      <c r="G145" s="29">
        <v>1174</v>
      </c>
      <c r="I145" s="38" t="s">
        <v>15</v>
      </c>
      <c r="J145" s="32">
        <v>0</v>
      </c>
      <c r="K145" s="32">
        <v>0</v>
      </c>
      <c r="L145" s="32">
        <v>1174</v>
      </c>
      <c r="M145" s="29">
        <v>0</v>
      </c>
      <c r="O145" s="38" t="s">
        <v>20</v>
      </c>
      <c r="P145" s="131">
        <v>0</v>
      </c>
      <c r="Q145" s="33">
        <v>0</v>
      </c>
      <c r="R145" s="33">
        <v>0</v>
      </c>
      <c r="S145" s="33">
        <v>0</v>
      </c>
      <c r="T145" s="34">
        <v>0</v>
      </c>
      <c r="V145" s="38" t="s">
        <v>20</v>
      </c>
      <c r="W145" s="32">
        <v>0</v>
      </c>
      <c r="X145" s="32">
        <v>0</v>
      </c>
      <c r="Y145" s="32">
        <v>0</v>
      </c>
      <c r="Z145" s="29">
        <v>0</v>
      </c>
      <c r="AB145" s="167" t="s">
        <v>46</v>
      </c>
      <c r="AC145" s="40">
        <v>36057.742891120375</v>
      </c>
      <c r="AD145" s="40">
        <v>40823.981603120374</v>
      </c>
      <c r="AE145" s="40">
        <v>41009.981603120374</v>
      </c>
      <c r="AF145" s="40">
        <v>47367.116264120377</v>
      </c>
      <c r="AG145" s="41">
        <v>56552.72198612037</v>
      </c>
      <c r="AI145" s="39" t="s">
        <v>47</v>
      </c>
      <c r="AJ145" s="40">
        <v>4766.2387119999985</v>
      </c>
      <c r="AK145" s="40">
        <v>186</v>
      </c>
      <c r="AL145" s="40">
        <v>6357.1346610000037</v>
      </c>
      <c r="AM145" s="41">
        <v>9185.605721999993</v>
      </c>
    </row>
    <row r="146" spans="1:52" ht="15.75" thickBot="1">
      <c r="B146" s="38" t="s">
        <v>20</v>
      </c>
      <c r="C146" s="130">
        <v>1003.9674879999999</v>
      </c>
      <c r="D146" s="32">
        <v>1010.8089999999999</v>
      </c>
      <c r="E146" s="32">
        <v>1018.8089999999999</v>
      </c>
      <c r="F146" s="32">
        <v>1018.8089999999999</v>
      </c>
      <c r="G146" s="29">
        <v>1018.8089999999999</v>
      </c>
      <c r="I146" s="38" t="s">
        <v>20</v>
      </c>
      <c r="J146" s="32">
        <v>6.8415119999999661</v>
      </c>
      <c r="K146" s="32">
        <v>8</v>
      </c>
      <c r="L146" s="32">
        <v>0</v>
      </c>
      <c r="M146" s="29">
        <v>0</v>
      </c>
      <c r="O146" s="39" t="s">
        <v>44</v>
      </c>
      <c r="P146" s="40">
        <v>3863.9169260000003</v>
      </c>
      <c r="Q146" s="40">
        <v>3863.9169400000005</v>
      </c>
      <c r="R146" s="40">
        <v>3864.4906100000003</v>
      </c>
      <c r="S146" s="40">
        <v>3867.1955300000013</v>
      </c>
      <c r="T146" s="41">
        <v>4005.9754300000018</v>
      </c>
      <c r="V146" s="39" t="s">
        <v>45</v>
      </c>
      <c r="W146" s="40">
        <v>1.4000000192027073E-5</v>
      </c>
      <c r="X146" s="40">
        <v>0.57366999999976542</v>
      </c>
      <c r="Y146" s="40">
        <v>2.7049200000010387</v>
      </c>
      <c r="Z146" s="41">
        <v>138.77990000000045</v>
      </c>
      <c r="AC146" s="47"/>
      <c r="AD146" s="47"/>
      <c r="AE146" s="47"/>
      <c r="AF146" s="47"/>
      <c r="AG146" s="47"/>
      <c r="AH146" s="47"/>
      <c r="AP146" s="47"/>
      <c r="AQ146" s="47"/>
      <c r="AR146" s="47"/>
      <c r="AS146" s="47"/>
      <c r="AT146" s="47"/>
    </row>
    <row r="147" spans="1:52" ht="15.75" thickBot="1">
      <c r="B147" s="39" t="s">
        <v>44</v>
      </c>
      <c r="C147" s="40">
        <v>10690.331088000001</v>
      </c>
      <c r="D147" s="40">
        <v>10697.172910000003</v>
      </c>
      <c r="E147" s="40">
        <v>10707.23538</v>
      </c>
      <c r="F147" s="40">
        <v>11883.94029</v>
      </c>
      <c r="G147" s="41">
        <v>12022.720189999998</v>
      </c>
      <c r="I147" s="39" t="s">
        <v>45</v>
      </c>
      <c r="J147" s="40">
        <v>6.8418220000021392</v>
      </c>
      <c r="K147" s="40">
        <v>10.06246999999712</v>
      </c>
      <c r="L147" s="40">
        <v>1176.7049100000004</v>
      </c>
      <c r="M147" s="41">
        <v>138.77989999999772</v>
      </c>
      <c r="O147" s="167" t="s">
        <v>46</v>
      </c>
      <c r="P147" s="40">
        <v>57358.697752000007</v>
      </c>
      <c r="Q147" s="40">
        <v>61329.355759999999</v>
      </c>
      <c r="R147" s="40">
        <v>63633.017755000001</v>
      </c>
      <c r="S147" s="40">
        <v>64739.546431000002</v>
      </c>
      <c r="T147" s="41">
        <v>65642.440990999996</v>
      </c>
      <c r="V147" s="39" t="s">
        <v>47</v>
      </c>
      <c r="W147" s="40">
        <v>3970.6580079999912</v>
      </c>
      <c r="X147" s="40">
        <v>2303.6619950000022</v>
      </c>
      <c r="Y147" s="40">
        <v>1106.5286760000017</v>
      </c>
      <c r="Z147" s="41">
        <v>902.89455999999336</v>
      </c>
      <c r="AH147" s="47"/>
    </row>
    <row r="148" spans="1:52" ht="15.75" thickBot="1">
      <c r="B148" s="167" t="s">
        <v>46</v>
      </c>
      <c r="C148" s="40">
        <v>124804.07960999999</v>
      </c>
      <c r="D148" s="40">
        <v>135522.95152</v>
      </c>
      <c r="E148" s="40">
        <v>141745.124201</v>
      </c>
      <c r="F148" s="40">
        <v>152132.05527000001</v>
      </c>
      <c r="G148" s="41">
        <v>166353.78034500001</v>
      </c>
      <c r="I148" s="39" t="s">
        <v>47</v>
      </c>
      <c r="J148" s="40">
        <v>10718.871910000016</v>
      </c>
      <c r="K148" s="40">
        <v>6222.1726809999964</v>
      </c>
      <c r="L148" s="40">
        <v>10386.931069000013</v>
      </c>
      <c r="M148" s="41">
        <v>14221.725074999995</v>
      </c>
      <c r="O148" s="158"/>
      <c r="P148" s="32"/>
      <c r="Q148" s="32"/>
      <c r="R148" s="32"/>
      <c r="S148" s="32"/>
      <c r="T148" s="32"/>
      <c r="V148" s="158"/>
      <c r="W148" s="49"/>
      <c r="X148" s="49"/>
      <c r="Y148" s="49"/>
      <c r="Z148" s="49"/>
      <c r="AC148" s="47"/>
      <c r="AD148" s="47"/>
      <c r="AE148" s="47"/>
      <c r="AF148" s="47"/>
      <c r="AG148" s="47"/>
      <c r="AH148" s="47"/>
    </row>
    <row r="149" spans="1:52" s="51" customFormat="1" ht="15.75" thickBot="1">
      <c r="C149" s="60"/>
      <c r="D149" s="60"/>
      <c r="E149" s="60"/>
      <c r="F149" s="60"/>
      <c r="G149" s="60"/>
    </row>
    <row r="151" spans="1:52" ht="21">
      <c r="B151" s="50" t="s">
        <v>50</v>
      </c>
      <c r="Q151" s="47"/>
    </row>
    <row r="152" spans="1:52">
      <c r="B152" s="124"/>
      <c r="I152" s="125"/>
    </row>
    <row r="153" spans="1:52" ht="20.25" thickBot="1">
      <c r="B153" s="48" t="s">
        <v>4</v>
      </c>
      <c r="C153" s="46"/>
      <c r="D153" s="46"/>
      <c r="E153" s="46"/>
      <c r="F153" s="46"/>
      <c r="I153" s="48" t="s">
        <v>5</v>
      </c>
      <c r="J153" s="46"/>
      <c r="K153" s="46"/>
      <c r="L153" s="46"/>
      <c r="O153" s="48" t="s">
        <v>6</v>
      </c>
      <c r="P153" s="49"/>
      <c r="Q153" s="49"/>
      <c r="R153" s="49"/>
      <c r="S153" s="49"/>
      <c r="T153" s="49"/>
      <c r="V153" s="48" t="s">
        <v>7</v>
      </c>
      <c r="W153" s="49"/>
      <c r="X153" s="49"/>
      <c r="Y153" s="49"/>
      <c r="Z153" s="49"/>
      <c r="AB153" s="48" t="s">
        <v>8</v>
      </c>
      <c r="AI153" s="48" t="s">
        <v>9</v>
      </c>
      <c r="AO153" s="48" t="s">
        <v>10</v>
      </c>
      <c r="AV153" s="48" t="s">
        <v>11</v>
      </c>
    </row>
    <row r="154" spans="1:52" ht="15.75" thickBot="1">
      <c r="B154" s="4"/>
      <c r="C154" s="126">
        <v>2028</v>
      </c>
      <c r="D154" s="5">
        <v>2030</v>
      </c>
      <c r="E154" s="5">
        <v>2032</v>
      </c>
      <c r="F154" s="5">
        <v>2035</v>
      </c>
      <c r="G154" s="6">
        <v>2037</v>
      </c>
      <c r="I154" s="7"/>
      <c r="J154" s="8">
        <v>2030</v>
      </c>
      <c r="K154" s="8">
        <v>2032</v>
      </c>
      <c r="L154" s="8">
        <v>2035</v>
      </c>
      <c r="M154" s="9">
        <v>2037</v>
      </c>
      <c r="O154" s="10" t="s">
        <v>12</v>
      </c>
      <c r="P154" s="127">
        <v>2028</v>
      </c>
      <c r="Q154" s="11">
        <v>2030</v>
      </c>
      <c r="R154" s="11">
        <v>2032</v>
      </c>
      <c r="S154" s="11">
        <v>2035</v>
      </c>
      <c r="T154" s="12">
        <v>2037</v>
      </c>
      <c r="V154" s="13"/>
      <c r="W154" s="14">
        <v>2030</v>
      </c>
      <c r="X154" s="14">
        <v>2032</v>
      </c>
      <c r="Y154" s="14">
        <v>2035</v>
      </c>
      <c r="Z154" s="15">
        <v>2037</v>
      </c>
      <c r="AB154" s="16" t="s">
        <v>13</v>
      </c>
      <c r="AC154" s="128">
        <v>2028</v>
      </c>
      <c r="AD154" s="17">
        <v>2030</v>
      </c>
      <c r="AE154" s="17">
        <v>2032</v>
      </c>
      <c r="AF154" s="17">
        <v>2035</v>
      </c>
      <c r="AG154" s="18">
        <v>2037</v>
      </c>
      <c r="AI154" s="19"/>
      <c r="AJ154" s="20">
        <v>2030</v>
      </c>
      <c r="AK154" s="20">
        <v>2032</v>
      </c>
      <c r="AL154" s="20">
        <v>2035</v>
      </c>
      <c r="AM154" s="21">
        <v>2037</v>
      </c>
      <c r="AO154" s="22" t="s">
        <v>14</v>
      </c>
      <c r="AP154" s="129">
        <v>2028</v>
      </c>
      <c r="AQ154" s="23">
        <v>2030</v>
      </c>
      <c r="AR154" s="23">
        <v>2032</v>
      </c>
      <c r="AS154" s="23">
        <v>2035</v>
      </c>
      <c r="AT154" s="24">
        <v>2037</v>
      </c>
      <c r="AV154" s="25"/>
      <c r="AW154" s="26">
        <v>2030</v>
      </c>
      <c r="AX154" s="26">
        <v>2032</v>
      </c>
      <c r="AY154" s="26">
        <v>2035</v>
      </c>
      <c r="AZ154" s="27">
        <v>2037</v>
      </c>
    </row>
    <row r="155" spans="1:52">
      <c r="B155" s="73" t="s">
        <v>15</v>
      </c>
      <c r="C155" s="30">
        <v>0</v>
      </c>
      <c r="D155" s="30">
        <v>0</v>
      </c>
      <c r="E155" s="30">
        <v>0</v>
      </c>
      <c r="F155" s="30">
        <v>0</v>
      </c>
      <c r="G155" s="31">
        <v>0</v>
      </c>
      <c r="I155" s="28" t="s">
        <v>15</v>
      </c>
      <c r="J155" s="30">
        <v>0</v>
      </c>
      <c r="K155" s="30">
        <v>0</v>
      </c>
      <c r="L155" s="30">
        <v>0</v>
      </c>
      <c r="M155" s="31">
        <v>0</v>
      </c>
      <c r="O155" s="28" t="s">
        <v>15</v>
      </c>
      <c r="P155" s="32">
        <v>0</v>
      </c>
      <c r="Q155" s="32">
        <v>0</v>
      </c>
      <c r="R155" s="32">
        <v>0</v>
      </c>
      <c r="S155" s="32">
        <v>0</v>
      </c>
      <c r="T155" s="29">
        <v>0</v>
      </c>
      <c r="V155" s="28" t="s">
        <v>15</v>
      </c>
      <c r="W155" s="30">
        <v>0</v>
      </c>
      <c r="X155" s="30">
        <v>0</v>
      </c>
      <c r="Y155" s="30">
        <v>0</v>
      </c>
      <c r="Z155" s="31">
        <v>0</v>
      </c>
      <c r="AB155" s="28" t="s">
        <v>15</v>
      </c>
      <c r="AC155" s="30">
        <v>0</v>
      </c>
      <c r="AD155" s="30">
        <v>0</v>
      </c>
      <c r="AE155" s="30">
        <v>0</v>
      </c>
      <c r="AF155" s="30">
        <v>0</v>
      </c>
      <c r="AG155" s="31">
        <v>0</v>
      </c>
      <c r="AI155" s="28" t="s">
        <v>15</v>
      </c>
      <c r="AJ155" s="30">
        <v>0</v>
      </c>
      <c r="AK155" s="30">
        <v>0</v>
      </c>
      <c r="AL155" s="30">
        <v>0</v>
      </c>
      <c r="AM155" s="31">
        <v>0</v>
      </c>
      <c r="AO155" s="28" t="s">
        <v>15</v>
      </c>
      <c r="AP155" s="30">
        <v>0</v>
      </c>
      <c r="AQ155" s="32">
        <v>0</v>
      </c>
      <c r="AR155" s="32">
        <v>0</v>
      </c>
      <c r="AS155" s="32">
        <v>0</v>
      </c>
      <c r="AT155" s="29">
        <v>0</v>
      </c>
      <c r="AV155" s="28" t="s">
        <v>15</v>
      </c>
      <c r="AW155" s="30">
        <v>0</v>
      </c>
      <c r="AX155" s="30">
        <v>0</v>
      </c>
      <c r="AY155" s="30">
        <v>0</v>
      </c>
      <c r="AZ155" s="31">
        <v>0</v>
      </c>
    </row>
    <row r="156" spans="1:52">
      <c r="A156" s="112"/>
      <c r="B156" s="28" t="s">
        <v>16</v>
      </c>
      <c r="C156" s="32">
        <v>0</v>
      </c>
      <c r="D156" s="32">
        <v>0</v>
      </c>
      <c r="E156" s="32">
        <v>0</v>
      </c>
      <c r="F156" s="32">
        <v>0</v>
      </c>
      <c r="G156" s="29">
        <v>0</v>
      </c>
      <c r="I156" s="28" t="s">
        <v>16</v>
      </c>
      <c r="J156" s="32">
        <v>0</v>
      </c>
      <c r="K156" s="32">
        <v>0</v>
      </c>
      <c r="L156" s="32">
        <v>0</v>
      </c>
      <c r="M156" s="29">
        <v>0</v>
      </c>
      <c r="O156" s="28" t="s">
        <v>16</v>
      </c>
      <c r="P156" s="32">
        <v>0</v>
      </c>
      <c r="Q156" s="32">
        <v>0</v>
      </c>
      <c r="R156" s="32">
        <v>0</v>
      </c>
      <c r="S156" s="32">
        <v>0</v>
      </c>
      <c r="T156" s="29">
        <v>0</v>
      </c>
      <c r="V156" s="28" t="s">
        <v>16</v>
      </c>
      <c r="W156" s="32">
        <v>0</v>
      </c>
      <c r="X156" s="32">
        <v>0</v>
      </c>
      <c r="Y156" s="32">
        <v>0</v>
      </c>
      <c r="Z156" s="29">
        <v>0</v>
      </c>
      <c r="AB156" s="28" t="s">
        <v>16</v>
      </c>
      <c r="AC156" s="130">
        <v>0</v>
      </c>
      <c r="AD156" s="32">
        <v>0</v>
      </c>
      <c r="AE156" s="32">
        <v>0</v>
      </c>
      <c r="AF156" s="32">
        <v>0</v>
      </c>
      <c r="AG156" s="29">
        <v>0</v>
      </c>
      <c r="AI156" s="28" t="s">
        <v>16</v>
      </c>
      <c r="AJ156" s="32">
        <v>0</v>
      </c>
      <c r="AK156" s="32">
        <v>0</v>
      </c>
      <c r="AL156" s="32">
        <v>0</v>
      </c>
      <c r="AM156" s="29">
        <v>0</v>
      </c>
      <c r="AO156" s="28" t="s">
        <v>16</v>
      </c>
      <c r="AP156" s="32">
        <v>0</v>
      </c>
      <c r="AQ156" s="32">
        <v>0</v>
      </c>
      <c r="AR156" s="32">
        <v>0</v>
      </c>
      <c r="AS156" s="32">
        <v>0</v>
      </c>
      <c r="AT156" s="29">
        <v>0</v>
      </c>
      <c r="AV156" s="28" t="s">
        <v>16</v>
      </c>
      <c r="AW156" s="32">
        <v>0</v>
      </c>
      <c r="AX156" s="32">
        <v>0</v>
      </c>
      <c r="AY156" s="32">
        <v>0</v>
      </c>
      <c r="AZ156" s="29">
        <v>0</v>
      </c>
    </row>
    <row r="157" spans="1:52">
      <c r="A157" s="112"/>
      <c r="B157" s="28" t="s">
        <v>17</v>
      </c>
      <c r="C157" s="32">
        <v>0</v>
      </c>
      <c r="D157" s="32">
        <v>0</v>
      </c>
      <c r="E157" s="32">
        <v>0</v>
      </c>
      <c r="F157" s="32">
        <v>0</v>
      </c>
      <c r="G157" s="29">
        <v>0</v>
      </c>
      <c r="I157" s="28" t="s">
        <v>17</v>
      </c>
      <c r="J157" s="32">
        <v>0</v>
      </c>
      <c r="K157" s="32">
        <v>0</v>
      </c>
      <c r="L157" s="32">
        <v>0</v>
      </c>
      <c r="M157" s="29">
        <v>0</v>
      </c>
      <c r="O157" s="28" t="s">
        <v>17</v>
      </c>
      <c r="P157" s="32">
        <v>0</v>
      </c>
      <c r="Q157" s="32">
        <v>0</v>
      </c>
      <c r="R157" s="32">
        <v>0</v>
      </c>
      <c r="S157" s="32">
        <v>0</v>
      </c>
      <c r="T157" s="29">
        <v>0</v>
      </c>
      <c r="V157" s="28" t="s">
        <v>17</v>
      </c>
      <c r="W157" s="32">
        <v>0</v>
      </c>
      <c r="X157" s="32">
        <v>0</v>
      </c>
      <c r="Y157" s="32">
        <v>0</v>
      </c>
      <c r="Z157" s="29">
        <v>0</v>
      </c>
      <c r="AB157" s="28" t="s">
        <v>17</v>
      </c>
      <c r="AC157" s="130">
        <v>0</v>
      </c>
      <c r="AD157" s="32">
        <v>0</v>
      </c>
      <c r="AE157" s="32">
        <v>0</v>
      </c>
      <c r="AF157" s="32">
        <v>0</v>
      </c>
      <c r="AG157" s="29">
        <v>0</v>
      </c>
      <c r="AI157" s="28" t="s">
        <v>17</v>
      </c>
      <c r="AJ157" s="32">
        <v>0</v>
      </c>
      <c r="AK157" s="32">
        <v>0</v>
      </c>
      <c r="AL157" s="32">
        <v>0</v>
      </c>
      <c r="AM157" s="29">
        <v>0</v>
      </c>
      <c r="AO157" s="28" t="s">
        <v>17</v>
      </c>
      <c r="AP157" s="32">
        <v>0</v>
      </c>
      <c r="AQ157" s="32">
        <v>0</v>
      </c>
      <c r="AR157" s="32">
        <v>0</v>
      </c>
      <c r="AS157" s="32">
        <v>0</v>
      </c>
      <c r="AT157" s="29">
        <v>0</v>
      </c>
      <c r="AV157" s="28" t="s">
        <v>17</v>
      </c>
      <c r="AW157" s="32">
        <v>0</v>
      </c>
      <c r="AX157" s="32">
        <v>0</v>
      </c>
      <c r="AY157" s="32">
        <v>0</v>
      </c>
      <c r="AZ157" s="29">
        <v>0</v>
      </c>
    </row>
    <row r="158" spans="1:52">
      <c r="A158" s="112"/>
      <c r="B158" s="28" t="s">
        <v>18</v>
      </c>
      <c r="C158" s="32">
        <v>0</v>
      </c>
      <c r="D158" s="32">
        <v>543</v>
      </c>
      <c r="E158" s="32">
        <v>543</v>
      </c>
      <c r="F158" s="32">
        <v>606</v>
      </c>
      <c r="G158" s="29">
        <v>606</v>
      </c>
      <c r="I158" s="28" t="s">
        <v>18</v>
      </c>
      <c r="J158" s="32">
        <v>543</v>
      </c>
      <c r="K158" s="32">
        <v>0</v>
      </c>
      <c r="L158" s="32">
        <v>63</v>
      </c>
      <c r="M158" s="29">
        <v>0</v>
      </c>
      <c r="O158" s="28" t="s">
        <v>18</v>
      </c>
      <c r="P158" s="32">
        <v>0</v>
      </c>
      <c r="Q158" s="32">
        <v>0</v>
      </c>
      <c r="R158" s="32">
        <v>0</v>
      </c>
      <c r="S158" s="32">
        <v>0</v>
      </c>
      <c r="T158" s="29">
        <v>0</v>
      </c>
      <c r="V158" s="28" t="s">
        <v>18</v>
      </c>
      <c r="W158" s="32">
        <v>0</v>
      </c>
      <c r="X158" s="32">
        <v>0</v>
      </c>
      <c r="Y158" s="32">
        <v>0</v>
      </c>
      <c r="Z158" s="29">
        <v>0</v>
      </c>
      <c r="AB158" s="28" t="s">
        <v>18</v>
      </c>
      <c r="AC158" s="130">
        <v>0</v>
      </c>
      <c r="AD158" s="32">
        <v>0</v>
      </c>
      <c r="AE158" s="32">
        <v>0</v>
      </c>
      <c r="AF158" s="32">
        <v>63</v>
      </c>
      <c r="AG158" s="29">
        <v>63</v>
      </c>
      <c r="AI158" s="28" t="s">
        <v>18</v>
      </c>
      <c r="AJ158" s="32">
        <v>0</v>
      </c>
      <c r="AK158" s="32">
        <v>0</v>
      </c>
      <c r="AL158" s="32">
        <v>63</v>
      </c>
      <c r="AM158" s="29">
        <v>0</v>
      </c>
      <c r="AO158" s="28" t="s">
        <v>18</v>
      </c>
      <c r="AP158" s="32">
        <v>0</v>
      </c>
      <c r="AQ158" s="32">
        <v>543</v>
      </c>
      <c r="AR158" s="32">
        <v>543</v>
      </c>
      <c r="AS158" s="32">
        <v>543</v>
      </c>
      <c r="AT158" s="29">
        <v>543</v>
      </c>
      <c r="AV158" s="28" t="s">
        <v>18</v>
      </c>
      <c r="AW158" s="32">
        <v>543</v>
      </c>
      <c r="AX158" s="32">
        <v>0</v>
      </c>
      <c r="AY158" s="32">
        <v>0</v>
      </c>
      <c r="AZ158" s="29">
        <v>0</v>
      </c>
    </row>
    <row r="159" spans="1:52">
      <c r="A159" s="112"/>
      <c r="B159" s="28" t="s">
        <v>19</v>
      </c>
      <c r="C159" s="32">
        <v>0</v>
      </c>
      <c r="D159" s="32">
        <v>0</v>
      </c>
      <c r="E159" s="32">
        <v>0</v>
      </c>
      <c r="F159" s="32">
        <v>0</v>
      </c>
      <c r="G159" s="29">
        <v>0</v>
      </c>
      <c r="I159" s="28" t="s">
        <v>19</v>
      </c>
      <c r="J159" s="32">
        <v>0</v>
      </c>
      <c r="K159" s="32">
        <v>0</v>
      </c>
      <c r="L159" s="32">
        <v>0</v>
      </c>
      <c r="M159" s="29">
        <v>0</v>
      </c>
      <c r="O159" s="28" t="s">
        <v>19</v>
      </c>
      <c r="P159" s="32">
        <v>0</v>
      </c>
      <c r="Q159" s="32">
        <v>0</v>
      </c>
      <c r="R159" s="32">
        <v>0</v>
      </c>
      <c r="S159" s="32">
        <v>0</v>
      </c>
      <c r="T159" s="29">
        <v>0</v>
      </c>
      <c r="V159" s="28" t="s">
        <v>19</v>
      </c>
      <c r="W159" s="32">
        <v>0</v>
      </c>
      <c r="X159" s="32">
        <v>0</v>
      </c>
      <c r="Y159" s="32">
        <v>0</v>
      </c>
      <c r="Z159" s="29">
        <v>0</v>
      </c>
      <c r="AB159" s="28" t="s">
        <v>19</v>
      </c>
      <c r="AC159" s="130">
        <v>0</v>
      </c>
      <c r="AD159" s="32">
        <v>0</v>
      </c>
      <c r="AE159" s="32">
        <v>0</v>
      </c>
      <c r="AF159" s="32">
        <v>0</v>
      </c>
      <c r="AG159" s="29">
        <v>0</v>
      </c>
      <c r="AI159" s="28" t="s">
        <v>19</v>
      </c>
      <c r="AJ159" s="32">
        <v>0</v>
      </c>
      <c r="AK159" s="32">
        <v>0</v>
      </c>
      <c r="AL159" s="32">
        <v>0</v>
      </c>
      <c r="AM159" s="29">
        <v>0</v>
      </c>
      <c r="AO159" s="28" t="s">
        <v>19</v>
      </c>
      <c r="AP159" s="32">
        <v>0</v>
      </c>
      <c r="AQ159" s="32">
        <v>0</v>
      </c>
      <c r="AR159" s="32">
        <v>0</v>
      </c>
      <c r="AS159" s="32">
        <v>0</v>
      </c>
      <c r="AT159" s="29">
        <v>0</v>
      </c>
      <c r="AV159" s="28" t="s">
        <v>19</v>
      </c>
      <c r="AW159" s="32">
        <v>0</v>
      </c>
      <c r="AX159" s="32">
        <v>0</v>
      </c>
      <c r="AY159" s="32">
        <v>0</v>
      </c>
      <c r="AZ159" s="29">
        <v>0</v>
      </c>
    </row>
    <row r="160" spans="1:52" ht="15.75" thickBot="1">
      <c r="A160" s="112"/>
      <c r="B160" s="45" t="s">
        <v>20</v>
      </c>
      <c r="C160" s="33">
        <v>0</v>
      </c>
      <c r="D160" s="33">
        <v>0</v>
      </c>
      <c r="E160" s="33">
        <v>0</v>
      </c>
      <c r="F160" s="33">
        <v>0</v>
      </c>
      <c r="G160" s="34">
        <v>0</v>
      </c>
      <c r="I160" s="28" t="s">
        <v>20</v>
      </c>
      <c r="J160" s="33">
        <v>0</v>
      </c>
      <c r="K160" s="33">
        <v>0</v>
      </c>
      <c r="L160" s="33">
        <v>0</v>
      </c>
      <c r="M160" s="34">
        <v>0</v>
      </c>
      <c r="O160" s="28" t="s">
        <v>20</v>
      </c>
      <c r="P160" s="32">
        <v>0</v>
      </c>
      <c r="Q160" s="32">
        <v>0</v>
      </c>
      <c r="R160" s="32">
        <v>0</v>
      </c>
      <c r="S160" s="32">
        <v>0</v>
      </c>
      <c r="T160" s="29">
        <v>0</v>
      </c>
      <c r="V160" s="28" t="s">
        <v>20</v>
      </c>
      <c r="W160" s="33">
        <v>0</v>
      </c>
      <c r="X160" s="33">
        <v>0</v>
      </c>
      <c r="Y160" s="33">
        <v>0</v>
      </c>
      <c r="Z160" s="34">
        <v>0</v>
      </c>
      <c r="AB160" s="28" t="s">
        <v>20</v>
      </c>
      <c r="AC160" s="131">
        <v>0</v>
      </c>
      <c r="AD160" s="33">
        <v>0</v>
      </c>
      <c r="AE160" s="33">
        <v>0</v>
      </c>
      <c r="AF160" s="33">
        <v>0</v>
      </c>
      <c r="AG160" s="34">
        <v>0</v>
      </c>
      <c r="AI160" s="28" t="s">
        <v>20</v>
      </c>
      <c r="AJ160" s="33">
        <v>0</v>
      </c>
      <c r="AK160" s="33">
        <v>0</v>
      </c>
      <c r="AL160" s="33">
        <v>0</v>
      </c>
      <c r="AM160" s="34">
        <v>0</v>
      </c>
      <c r="AO160" s="28" t="s">
        <v>20</v>
      </c>
      <c r="AP160" s="32">
        <v>0</v>
      </c>
      <c r="AQ160" s="32">
        <v>0</v>
      </c>
      <c r="AR160" s="32">
        <v>0</v>
      </c>
      <c r="AS160" s="32">
        <v>0</v>
      </c>
      <c r="AT160" s="29">
        <v>0</v>
      </c>
      <c r="AV160" s="28" t="s">
        <v>20</v>
      </c>
      <c r="AW160" s="33">
        <v>0</v>
      </c>
      <c r="AX160" s="33">
        <v>0</v>
      </c>
      <c r="AY160" s="33">
        <v>0</v>
      </c>
      <c r="AZ160" s="34">
        <v>0</v>
      </c>
    </row>
    <row r="161" spans="1:52" ht="15.75" thickBot="1">
      <c r="A161" s="112"/>
      <c r="B161" s="35" t="s">
        <v>21</v>
      </c>
      <c r="C161" s="36">
        <v>0</v>
      </c>
      <c r="D161" s="36">
        <v>543</v>
      </c>
      <c r="E161" s="36">
        <v>543</v>
      </c>
      <c r="F161" s="36">
        <v>606</v>
      </c>
      <c r="G161" s="37">
        <v>606</v>
      </c>
      <c r="I161" s="35" t="s">
        <v>22</v>
      </c>
      <c r="J161" s="36">
        <v>543</v>
      </c>
      <c r="K161" s="36">
        <v>0</v>
      </c>
      <c r="L161" s="36">
        <v>63</v>
      </c>
      <c r="M161" s="37">
        <v>0</v>
      </c>
      <c r="O161" s="35" t="s">
        <v>21</v>
      </c>
      <c r="P161" s="36">
        <v>0</v>
      </c>
      <c r="Q161" s="36">
        <v>0</v>
      </c>
      <c r="R161" s="36">
        <v>0</v>
      </c>
      <c r="S161" s="36">
        <v>0</v>
      </c>
      <c r="T161" s="37">
        <v>0</v>
      </c>
      <c r="V161" s="35" t="s">
        <v>22</v>
      </c>
      <c r="W161" s="36">
        <v>0</v>
      </c>
      <c r="X161" s="36">
        <v>0</v>
      </c>
      <c r="Y161" s="36">
        <v>0</v>
      </c>
      <c r="Z161" s="37">
        <v>0</v>
      </c>
      <c r="AB161" s="35" t="s">
        <v>21</v>
      </c>
      <c r="AC161" s="36">
        <v>0</v>
      </c>
      <c r="AD161" s="36">
        <v>0</v>
      </c>
      <c r="AE161" s="36">
        <v>0</v>
      </c>
      <c r="AF161" s="36">
        <v>63</v>
      </c>
      <c r="AG161" s="37">
        <v>63</v>
      </c>
      <c r="AI161" s="35" t="s">
        <v>22</v>
      </c>
      <c r="AJ161" s="36">
        <v>0</v>
      </c>
      <c r="AK161" s="36">
        <v>0</v>
      </c>
      <c r="AL161" s="36">
        <v>63</v>
      </c>
      <c r="AM161" s="37">
        <v>0</v>
      </c>
      <c r="AO161" s="35" t="s">
        <v>21</v>
      </c>
      <c r="AP161" s="132">
        <v>0</v>
      </c>
      <c r="AQ161" s="36">
        <v>543</v>
      </c>
      <c r="AR161" s="36">
        <v>543</v>
      </c>
      <c r="AS161" s="36">
        <v>543</v>
      </c>
      <c r="AT161" s="37">
        <v>543</v>
      </c>
      <c r="AV161" s="35" t="s">
        <v>22</v>
      </c>
      <c r="AW161" s="36">
        <v>543</v>
      </c>
      <c r="AX161" s="36">
        <v>0</v>
      </c>
      <c r="AY161" s="36">
        <v>0</v>
      </c>
      <c r="AZ161" s="37">
        <v>0</v>
      </c>
    </row>
    <row r="162" spans="1:52">
      <c r="A162" s="112"/>
      <c r="B162" s="113" t="s">
        <v>23</v>
      </c>
      <c r="C162" s="133">
        <v>836.65705100000002</v>
      </c>
      <c r="D162" s="30">
        <v>8809.6957739999998</v>
      </c>
      <c r="E162" s="30">
        <v>10842.69577</v>
      </c>
      <c r="F162" s="30">
        <v>16836</v>
      </c>
      <c r="G162" s="31">
        <v>18292.506939999999</v>
      </c>
      <c r="I162" s="38" t="s">
        <v>23</v>
      </c>
      <c r="J162" s="32">
        <v>7973.0387229999997</v>
      </c>
      <c r="K162" s="32">
        <v>2032.9999960000005</v>
      </c>
      <c r="L162" s="32">
        <v>5993.3042299999997</v>
      </c>
      <c r="M162" s="29">
        <v>1456.5069399999993</v>
      </c>
      <c r="O162" s="38" t="s">
        <v>23</v>
      </c>
      <c r="P162" s="133">
        <v>135</v>
      </c>
      <c r="Q162" s="30">
        <v>4179</v>
      </c>
      <c r="R162" s="30">
        <v>5516</v>
      </c>
      <c r="S162" s="30">
        <v>7524</v>
      </c>
      <c r="T162" s="31">
        <v>8746</v>
      </c>
      <c r="V162" s="38" t="s">
        <v>23</v>
      </c>
      <c r="W162" s="32">
        <v>4044</v>
      </c>
      <c r="X162" s="32">
        <v>1337</v>
      </c>
      <c r="Y162" s="32">
        <v>2008</v>
      </c>
      <c r="Z162" s="29">
        <v>1222</v>
      </c>
      <c r="AB162" s="38" t="s">
        <v>23</v>
      </c>
      <c r="AC162" s="133">
        <v>492.65705100000002</v>
      </c>
      <c r="AD162" s="30">
        <v>3952.6957739999998</v>
      </c>
      <c r="AE162" s="30">
        <v>4648.6957739999998</v>
      </c>
      <c r="AF162" s="30">
        <v>8009</v>
      </c>
      <c r="AG162" s="31">
        <v>8243.5069399999993</v>
      </c>
      <c r="AI162" s="38" t="s">
        <v>23</v>
      </c>
      <c r="AJ162" s="32">
        <v>3460.0387229999997</v>
      </c>
      <c r="AK162" s="32">
        <v>696</v>
      </c>
      <c r="AL162" s="32">
        <v>3360.3042260000002</v>
      </c>
      <c r="AM162" s="29">
        <v>234.5069399999993</v>
      </c>
      <c r="AO162" s="38" t="s">
        <v>23</v>
      </c>
      <c r="AP162" s="133">
        <v>209</v>
      </c>
      <c r="AQ162" s="32">
        <v>678</v>
      </c>
      <c r="AR162" s="32">
        <v>678</v>
      </c>
      <c r="AS162" s="32">
        <v>1303</v>
      </c>
      <c r="AT162" s="29">
        <v>1303</v>
      </c>
      <c r="AV162" s="38" t="s">
        <v>23</v>
      </c>
      <c r="AW162" s="32">
        <v>469</v>
      </c>
      <c r="AX162" s="32">
        <v>0</v>
      </c>
      <c r="AY162" s="32">
        <v>625</v>
      </c>
      <c r="AZ162" s="29">
        <v>0</v>
      </c>
    </row>
    <row r="163" spans="1:52">
      <c r="A163" s="112"/>
      <c r="B163" s="38" t="s">
        <v>24</v>
      </c>
      <c r="C163" s="130">
        <v>4933.8</v>
      </c>
      <c r="D163" s="32">
        <v>10331.799999999999</v>
      </c>
      <c r="E163" s="32">
        <v>23442.799999999999</v>
      </c>
      <c r="F163" s="32">
        <v>28441.8</v>
      </c>
      <c r="G163" s="29">
        <v>34777.800000000003</v>
      </c>
      <c r="I163" s="38" t="s">
        <v>24</v>
      </c>
      <c r="J163" s="32">
        <v>5397.9999999999991</v>
      </c>
      <c r="K163" s="32">
        <v>13111</v>
      </c>
      <c r="L163" s="32">
        <v>4999</v>
      </c>
      <c r="M163" s="29">
        <v>6336.0000000000036</v>
      </c>
      <c r="O163" s="38" t="s">
        <v>24</v>
      </c>
      <c r="P163" s="130">
        <v>2332</v>
      </c>
      <c r="Q163" s="32">
        <v>3886</v>
      </c>
      <c r="R163" s="32">
        <v>5812</v>
      </c>
      <c r="S163" s="32">
        <v>8701</v>
      </c>
      <c r="T163" s="29">
        <v>10237</v>
      </c>
      <c r="V163" s="38" t="s">
        <v>24</v>
      </c>
      <c r="W163" s="32">
        <v>1554</v>
      </c>
      <c r="X163" s="32">
        <v>1926</v>
      </c>
      <c r="Y163" s="32">
        <v>2889</v>
      </c>
      <c r="Z163" s="29">
        <v>1536</v>
      </c>
      <c r="AB163" s="38" t="s">
        <v>24</v>
      </c>
      <c r="AC163" s="130">
        <v>1545</v>
      </c>
      <c r="AD163" s="32">
        <v>4241</v>
      </c>
      <c r="AE163" s="32">
        <v>4241</v>
      </c>
      <c r="AF163" s="32">
        <v>4241</v>
      </c>
      <c r="AG163" s="29">
        <v>9041</v>
      </c>
      <c r="AI163" s="38" t="s">
        <v>24</v>
      </c>
      <c r="AJ163" s="32"/>
      <c r="AK163" s="32"/>
      <c r="AL163" s="32"/>
      <c r="AM163" s="29"/>
      <c r="AO163" s="38" t="s">
        <v>24</v>
      </c>
      <c r="AP163" s="32">
        <v>1056.8</v>
      </c>
      <c r="AQ163" s="32">
        <v>2204.8000000000002</v>
      </c>
      <c r="AR163" s="32">
        <v>13389.8</v>
      </c>
      <c r="AS163" s="32">
        <v>15499.8</v>
      </c>
      <c r="AT163" s="29">
        <v>15499.8</v>
      </c>
      <c r="AV163" s="38" t="s">
        <v>24</v>
      </c>
      <c r="AW163" s="32">
        <v>1148.0000000000002</v>
      </c>
      <c r="AX163" s="32">
        <v>11185</v>
      </c>
      <c r="AY163" s="32">
        <v>2110</v>
      </c>
      <c r="AZ163" s="29">
        <v>0</v>
      </c>
    </row>
    <row r="164" spans="1:52">
      <c r="A164" s="112"/>
      <c r="B164" s="38" t="s">
        <v>25</v>
      </c>
      <c r="C164" s="130">
        <v>11440</v>
      </c>
      <c r="D164" s="32">
        <v>13951</v>
      </c>
      <c r="E164" s="32">
        <v>16700</v>
      </c>
      <c r="F164" s="32">
        <v>22229.355898000002</v>
      </c>
      <c r="G164" s="29">
        <v>36122.234256999996</v>
      </c>
      <c r="I164" s="38" t="s">
        <v>25</v>
      </c>
      <c r="J164" s="32">
        <v>2511</v>
      </c>
      <c r="K164" s="32">
        <v>2749</v>
      </c>
      <c r="L164" s="32">
        <v>5529.3558980000016</v>
      </c>
      <c r="M164" s="29">
        <v>13892.878358999995</v>
      </c>
      <c r="O164" s="38" t="s">
        <v>25</v>
      </c>
      <c r="P164" s="130">
        <v>11440</v>
      </c>
      <c r="Q164" s="32">
        <v>13951</v>
      </c>
      <c r="R164" s="32">
        <v>16700</v>
      </c>
      <c r="S164" s="32">
        <v>20825</v>
      </c>
      <c r="T164" s="29">
        <v>25871</v>
      </c>
      <c r="V164" s="38" t="s">
        <v>25</v>
      </c>
      <c r="W164" s="32">
        <v>2511</v>
      </c>
      <c r="X164" s="32">
        <v>2749</v>
      </c>
      <c r="Y164" s="32">
        <v>4125</v>
      </c>
      <c r="Z164" s="29">
        <v>5046</v>
      </c>
      <c r="AB164" s="38" t="s">
        <v>25</v>
      </c>
      <c r="AC164" s="130">
        <v>0</v>
      </c>
      <c r="AD164" s="32">
        <v>0</v>
      </c>
      <c r="AE164" s="32">
        <v>0</v>
      </c>
      <c r="AF164" s="32">
        <v>998.31412599999999</v>
      </c>
      <c r="AG164" s="29">
        <v>5845.1924859999999</v>
      </c>
      <c r="AI164" s="38" t="s">
        <v>25</v>
      </c>
      <c r="AJ164" s="32">
        <v>0</v>
      </c>
      <c r="AK164" s="32">
        <v>0</v>
      </c>
      <c r="AL164" s="32">
        <v>998.31412599999999</v>
      </c>
      <c r="AM164" s="29">
        <v>4846.8783599999997</v>
      </c>
      <c r="AO164" s="38" t="s">
        <v>25</v>
      </c>
      <c r="AP164" s="32">
        <v>0</v>
      </c>
      <c r="AQ164" s="32">
        <v>0</v>
      </c>
      <c r="AR164" s="32">
        <v>0</v>
      </c>
      <c r="AS164" s="32">
        <v>406.04177199999998</v>
      </c>
      <c r="AT164" s="29">
        <v>4406.0417720000005</v>
      </c>
      <c r="AV164" s="38" t="s">
        <v>25</v>
      </c>
      <c r="AW164" s="32">
        <v>0</v>
      </c>
      <c r="AX164" s="32">
        <v>0</v>
      </c>
      <c r="AY164" s="32">
        <v>406.04177199999998</v>
      </c>
      <c r="AZ164" s="29">
        <v>4000.0000000000005</v>
      </c>
    </row>
    <row r="165" spans="1:52">
      <c r="A165" s="112"/>
      <c r="B165" s="38" t="s">
        <v>26</v>
      </c>
      <c r="C165" s="130">
        <v>6562.9818020000002</v>
      </c>
      <c r="D165" s="32">
        <v>7612.9818020000002</v>
      </c>
      <c r="E165" s="32">
        <v>10720.8318</v>
      </c>
      <c r="F165" s="32">
        <v>16225.245337999999</v>
      </c>
      <c r="G165" s="29">
        <v>20892.527301000002</v>
      </c>
      <c r="I165" s="38" t="s">
        <v>26</v>
      </c>
      <c r="J165" s="32">
        <v>1050</v>
      </c>
      <c r="K165" s="32">
        <v>3107.8499979999997</v>
      </c>
      <c r="L165" s="32">
        <v>5504.4135379999989</v>
      </c>
      <c r="M165" s="29">
        <v>4667.2819630000031</v>
      </c>
      <c r="O165" s="38" t="s">
        <v>26</v>
      </c>
      <c r="P165" s="130">
        <v>2699</v>
      </c>
      <c r="Q165" s="32">
        <v>3299</v>
      </c>
      <c r="R165" s="32">
        <v>6406.85</v>
      </c>
      <c r="S165" s="32">
        <v>11068.65</v>
      </c>
      <c r="T165" s="29">
        <v>12379.01</v>
      </c>
      <c r="V165" s="38" t="s">
        <v>26</v>
      </c>
      <c r="W165" s="32">
        <v>600</v>
      </c>
      <c r="X165" s="32">
        <v>3107.8500000000004</v>
      </c>
      <c r="Y165" s="32">
        <v>4661.7999999999993</v>
      </c>
      <c r="Z165" s="29">
        <v>1310.3600000000006</v>
      </c>
      <c r="AB165" s="38" t="s">
        <v>26</v>
      </c>
      <c r="AC165" s="130">
        <v>1146</v>
      </c>
      <c r="AD165" s="32">
        <v>1596</v>
      </c>
      <c r="AE165" s="32">
        <v>1596</v>
      </c>
      <c r="AF165" s="32">
        <v>2194.9884750000001</v>
      </c>
      <c r="AG165" s="29">
        <v>5103.1154910000005</v>
      </c>
      <c r="AI165" s="38" t="s">
        <v>26</v>
      </c>
      <c r="AJ165" s="32">
        <v>450</v>
      </c>
      <c r="AK165" s="32">
        <v>0</v>
      </c>
      <c r="AL165" s="32">
        <v>598.98847500000011</v>
      </c>
      <c r="AM165" s="29">
        <v>2908.1270160000004</v>
      </c>
      <c r="AO165" s="38" t="s">
        <v>26</v>
      </c>
      <c r="AP165" s="32">
        <v>2717.9818019999998</v>
      </c>
      <c r="AQ165" s="32">
        <v>2717.9818019999998</v>
      </c>
      <c r="AR165" s="32">
        <v>2717.9818019999998</v>
      </c>
      <c r="AS165" s="32">
        <v>2961.6068649999997</v>
      </c>
      <c r="AT165" s="29">
        <v>3410.4018120000001</v>
      </c>
      <c r="AV165" s="38" t="s">
        <v>26</v>
      </c>
      <c r="AW165" s="32">
        <v>0</v>
      </c>
      <c r="AX165" s="32">
        <v>0</v>
      </c>
      <c r="AY165" s="32">
        <v>243.62506299999995</v>
      </c>
      <c r="AZ165" s="29">
        <v>448.79494700000032</v>
      </c>
    </row>
    <row r="166" spans="1:52">
      <c r="A166" s="112"/>
      <c r="B166" s="38" t="s">
        <v>27</v>
      </c>
      <c r="C166" s="130">
        <v>0</v>
      </c>
      <c r="D166" s="32">
        <v>0</v>
      </c>
      <c r="E166" s="32">
        <v>0</v>
      </c>
      <c r="F166" s="32">
        <v>0</v>
      </c>
      <c r="G166" s="29">
        <v>0</v>
      </c>
      <c r="I166" s="38" t="s">
        <v>27</v>
      </c>
      <c r="J166" s="32">
        <v>0</v>
      </c>
      <c r="K166" s="32">
        <v>0</v>
      </c>
      <c r="L166" s="32">
        <v>0</v>
      </c>
      <c r="M166" s="29">
        <v>0</v>
      </c>
      <c r="O166" s="38" t="s">
        <v>27</v>
      </c>
      <c r="P166" s="130">
        <v>0</v>
      </c>
      <c r="Q166" s="32">
        <v>0</v>
      </c>
      <c r="R166" s="32">
        <v>0</v>
      </c>
      <c r="S166" s="32">
        <v>0</v>
      </c>
      <c r="T166" s="29">
        <v>0</v>
      </c>
      <c r="V166" s="38" t="s">
        <v>27</v>
      </c>
      <c r="W166" s="32">
        <v>0</v>
      </c>
      <c r="X166" s="32">
        <v>0</v>
      </c>
      <c r="Y166" s="32">
        <v>0</v>
      </c>
      <c r="Z166" s="29">
        <v>0</v>
      </c>
      <c r="AB166" s="38" t="s">
        <v>27</v>
      </c>
      <c r="AC166" s="130">
        <v>0</v>
      </c>
      <c r="AD166" s="32">
        <v>0</v>
      </c>
      <c r="AE166" s="32">
        <v>0</v>
      </c>
      <c r="AF166" s="32">
        <v>0</v>
      </c>
      <c r="AG166" s="29">
        <v>0</v>
      </c>
      <c r="AI166" s="38" t="s">
        <v>27</v>
      </c>
      <c r="AJ166" s="32">
        <v>0</v>
      </c>
      <c r="AK166" s="32">
        <v>0</v>
      </c>
      <c r="AL166" s="32">
        <v>0</v>
      </c>
      <c r="AM166" s="29">
        <v>0</v>
      </c>
      <c r="AO166" s="38" t="s">
        <v>27</v>
      </c>
      <c r="AP166" s="32">
        <v>0</v>
      </c>
      <c r="AQ166" s="32">
        <v>0</v>
      </c>
      <c r="AR166" s="32">
        <v>0</v>
      </c>
      <c r="AS166" s="32">
        <v>0</v>
      </c>
      <c r="AT166" s="29">
        <v>0</v>
      </c>
      <c r="AV166" s="38" t="s">
        <v>27</v>
      </c>
      <c r="AW166" s="32">
        <v>0</v>
      </c>
      <c r="AX166" s="32">
        <v>0</v>
      </c>
      <c r="AY166" s="32">
        <v>0</v>
      </c>
      <c r="AZ166" s="29">
        <v>0</v>
      </c>
    </row>
    <row r="167" spans="1:52" ht="15.75" thickBot="1">
      <c r="B167" s="114" t="s">
        <v>28</v>
      </c>
      <c r="C167" s="33">
        <v>0</v>
      </c>
      <c r="D167" s="33">
        <v>0</v>
      </c>
      <c r="E167" s="33">
        <v>0</v>
      </c>
      <c r="F167" s="33">
        <v>220.29643899999999</v>
      </c>
      <c r="G167" s="34">
        <v>220.29643899999999</v>
      </c>
      <c r="I167" s="38" t="s">
        <v>28</v>
      </c>
      <c r="J167" s="32">
        <v>0</v>
      </c>
      <c r="K167" s="32">
        <v>0</v>
      </c>
      <c r="L167" s="32">
        <v>220.29643899999999</v>
      </c>
      <c r="M167" s="29">
        <v>0</v>
      </c>
      <c r="O167" s="38" t="s">
        <v>28</v>
      </c>
      <c r="P167" s="131">
        <v>0</v>
      </c>
      <c r="Q167" s="33">
        <v>0</v>
      </c>
      <c r="R167" s="33">
        <v>0</v>
      </c>
      <c r="S167" s="33">
        <v>161.29643899999999</v>
      </c>
      <c r="T167" s="34">
        <v>161.29643899999999</v>
      </c>
      <c r="V167" s="38" t="s">
        <v>28</v>
      </c>
      <c r="W167" s="32">
        <v>0</v>
      </c>
      <c r="X167" s="32">
        <v>0</v>
      </c>
      <c r="Y167" s="32">
        <v>161.29643899999999</v>
      </c>
      <c r="Z167" s="29">
        <v>0</v>
      </c>
      <c r="AB167" s="38" t="s">
        <v>28</v>
      </c>
      <c r="AC167" s="131">
        <v>0</v>
      </c>
      <c r="AD167" s="33">
        <v>0</v>
      </c>
      <c r="AE167" s="33">
        <v>0</v>
      </c>
      <c r="AF167" s="33">
        <v>59</v>
      </c>
      <c r="AG167" s="34">
        <v>59</v>
      </c>
      <c r="AI167" s="38" t="s">
        <v>28</v>
      </c>
      <c r="AJ167" s="32">
        <v>0</v>
      </c>
      <c r="AK167" s="32">
        <v>0</v>
      </c>
      <c r="AL167" s="32">
        <v>59</v>
      </c>
      <c r="AM167" s="29">
        <v>0</v>
      </c>
      <c r="AO167" s="38" t="s">
        <v>28</v>
      </c>
      <c r="AP167" s="32">
        <v>0</v>
      </c>
      <c r="AQ167" s="32">
        <v>0</v>
      </c>
      <c r="AR167" s="32">
        <v>0</v>
      </c>
      <c r="AS167" s="32">
        <v>0</v>
      </c>
      <c r="AT167" s="29">
        <v>0</v>
      </c>
      <c r="AV167" s="38" t="s">
        <v>28</v>
      </c>
      <c r="AW167" s="32">
        <v>0</v>
      </c>
      <c r="AX167" s="32">
        <v>0</v>
      </c>
      <c r="AY167" s="32">
        <v>0</v>
      </c>
      <c r="AZ167" s="29">
        <v>0</v>
      </c>
    </row>
    <row r="168" spans="1:52" ht="15.75" thickBot="1">
      <c r="A168" s="112"/>
      <c r="B168" s="35" t="s">
        <v>29</v>
      </c>
      <c r="C168" s="36">
        <v>23773.438853</v>
      </c>
      <c r="D168" s="36">
        <v>40705.477575999997</v>
      </c>
      <c r="E168" s="36">
        <v>61706.327570000001</v>
      </c>
      <c r="F168" s="36">
        <v>83952.697674999989</v>
      </c>
      <c r="G168" s="37">
        <v>110305.36493700001</v>
      </c>
      <c r="I168" s="35" t="s">
        <v>30</v>
      </c>
      <c r="J168" s="36">
        <v>16932.038722999998</v>
      </c>
      <c r="K168" s="36">
        <v>21000.849994000004</v>
      </c>
      <c r="L168" s="36">
        <v>22246.370104999987</v>
      </c>
      <c r="M168" s="37">
        <v>26352.667262000017</v>
      </c>
      <c r="O168" s="35" t="s">
        <v>29</v>
      </c>
      <c r="P168" s="36">
        <v>16606</v>
      </c>
      <c r="Q168" s="36">
        <v>25315</v>
      </c>
      <c r="R168" s="36">
        <v>34434.85</v>
      </c>
      <c r="S168" s="36">
        <v>48279.946438999999</v>
      </c>
      <c r="T168" s="37">
        <v>57394.306439</v>
      </c>
      <c r="V168" s="35" t="s">
        <v>30</v>
      </c>
      <c r="W168" s="36">
        <v>8709</v>
      </c>
      <c r="X168" s="36">
        <v>9119.8499999999985</v>
      </c>
      <c r="Y168" s="36">
        <v>13845.096439000001</v>
      </c>
      <c r="Z168" s="37">
        <v>9114.36</v>
      </c>
      <c r="AB168" s="35" t="s">
        <v>29</v>
      </c>
      <c r="AC168" s="36">
        <v>3183.6570510000001</v>
      </c>
      <c r="AD168" s="36">
        <v>9789.6957739999998</v>
      </c>
      <c r="AE168" s="36">
        <v>10485.695774</v>
      </c>
      <c r="AF168" s="36">
        <v>15502.302600999999</v>
      </c>
      <c r="AG168" s="37">
        <v>28291.814917</v>
      </c>
      <c r="AI168" s="35" t="s">
        <v>30</v>
      </c>
      <c r="AJ168" s="36">
        <v>6606.0387229999997</v>
      </c>
      <c r="AK168" s="36">
        <v>696</v>
      </c>
      <c r="AL168" s="36">
        <v>5016.6068269999996</v>
      </c>
      <c r="AM168" s="37">
        <v>12789.512316</v>
      </c>
      <c r="AO168" s="35" t="s">
        <v>29</v>
      </c>
      <c r="AP168" s="36">
        <v>3983.7818019999995</v>
      </c>
      <c r="AQ168" s="36">
        <v>5600.7818019999995</v>
      </c>
      <c r="AR168" s="36">
        <v>16785.781801999998</v>
      </c>
      <c r="AS168" s="36">
        <v>20170.448637000001</v>
      </c>
      <c r="AT168" s="37">
        <v>24619.243584</v>
      </c>
      <c r="AV168" s="35" t="s">
        <v>30</v>
      </c>
      <c r="AW168" s="36">
        <v>1617</v>
      </c>
      <c r="AX168" s="36">
        <v>11184.999999999998</v>
      </c>
      <c r="AY168" s="36">
        <v>3384.6668350000036</v>
      </c>
      <c r="AZ168" s="37">
        <v>4448.7949469999985</v>
      </c>
    </row>
    <row r="169" spans="1:52" ht="15.75" thickBot="1">
      <c r="A169" s="112"/>
      <c r="B169" s="39" t="s">
        <v>31</v>
      </c>
      <c r="C169" s="40">
        <v>23773.438853</v>
      </c>
      <c r="D169" s="40">
        <v>41248.477575999997</v>
      </c>
      <c r="E169" s="40">
        <v>62249.327570000001</v>
      </c>
      <c r="F169" s="40">
        <v>84558.697674999989</v>
      </c>
      <c r="G169" s="41">
        <v>110911.36493700001</v>
      </c>
      <c r="I169" s="39" t="s">
        <v>32</v>
      </c>
      <c r="J169" s="40">
        <v>17475.038722999998</v>
      </c>
      <c r="K169" s="40">
        <v>21000.849994000004</v>
      </c>
      <c r="L169" s="40">
        <v>22309.370104999987</v>
      </c>
      <c r="M169" s="41">
        <v>26352.667262000017</v>
      </c>
      <c r="O169" s="39" t="s">
        <v>31</v>
      </c>
      <c r="P169" s="40">
        <v>16606</v>
      </c>
      <c r="Q169" s="40">
        <v>25315</v>
      </c>
      <c r="R169" s="40">
        <v>34434.85</v>
      </c>
      <c r="S169" s="40">
        <v>48279.946438999999</v>
      </c>
      <c r="T169" s="41">
        <v>57394.306439</v>
      </c>
      <c r="V169" s="39" t="s">
        <v>32</v>
      </c>
      <c r="W169" s="40">
        <v>8709</v>
      </c>
      <c r="X169" s="40">
        <v>9119.8499999999985</v>
      </c>
      <c r="Y169" s="40">
        <v>13845.096439000001</v>
      </c>
      <c r="Z169" s="41">
        <v>9114.36</v>
      </c>
      <c r="AB169" s="39" t="s">
        <v>31</v>
      </c>
      <c r="AC169" s="40">
        <v>3183.6570510000001</v>
      </c>
      <c r="AD169" s="40">
        <v>9789.6957739999998</v>
      </c>
      <c r="AE169" s="40">
        <v>10485.695774</v>
      </c>
      <c r="AF169" s="40">
        <v>15565.302600999999</v>
      </c>
      <c r="AG169" s="41">
        <v>28354.814917</v>
      </c>
      <c r="AI169" s="39" t="s">
        <v>32</v>
      </c>
      <c r="AJ169" s="40">
        <v>6606.0387229999997</v>
      </c>
      <c r="AK169" s="40">
        <v>696</v>
      </c>
      <c r="AL169" s="40">
        <v>5079.6068269999996</v>
      </c>
      <c r="AM169" s="41">
        <v>12789.512316</v>
      </c>
      <c r="AO169" s="39" t="s">
        <v>31</v>
      </c>
      <c r="AP169" s="40">
        <v>3983.7818019999995</v>
      </c>
      <c r="AQ169" s="40">
        <v>6143.7818019999995</v>
      </c>
      <c r="AR169" s="40">
        <v>17328.781801999998</v>
      </c>
      <c r="AS169" s="40">
        <v>20713.448637000001</v>
      </c>
      <c r="AT169" s="41">
        <v>25162.243584</v>
      </c>
      <c r="AV169" s="39" t="s">
        <v>32</v>
      </c>
      <c r="AW169" s="40">
        <v>2160</v>
      </c>
      <c r="AX169" s="40">
        <v>11184.999999999998</v>
      </c>
      <c r="AY169" s="40">
        <v>3384.6668350000036</v>
      </c>
      <c r="AZ169" s="41">
        <v>4448.7949469999985</v>
      </c>
    </row>
    <row r="170" spans="1:52">
      <c r="A170" s="112"/>
      <c r="B170" s="28" t="s">
        <v>15</v>
      </c>
      <c r="C170" s="133">
        <v>11925.7</v>
      </c>
      <c r="D170" s="30">
        <v>11925.7</v>
      </c>
      <c r="E170" s="30">
        <v>11925.7</v>
      </c>
      <c r="F170" s="30">
        <v>11925.7</v>
      </c>
      <c r="G170" s="31">
        <v>11925.7</v>
      </c>
      <c r="I170" s="28" t="s">
        <v>15</v>
      </c>
      <c r="J170" s="32">
        <v>0</v>
      </c>
      <c r="K170" s="32">
        <v>0</v>
      </c>
      <c r="L170" s="32">
        <v>0</v>
      </c>
      <c r="M170" s="29">
        <v>0</v>
      </c>
      <c r="O170" s="28" t="s">
        <v>15</v>
      </c>
      <c r="P170" s="133">
        <v>3333.6</v>
      </c>
      <c r="Q170" s="30">
        <v>3333.6</v>
      </c>
      <c r="R170" s="30">
        <v>3333.6</v>
      </c>
      <c r="S170" s="30">
        <v>3333.6</v>
      </c>
      <c r="T170" s="31">
        <v>3333.6</v>
      </c>
      <c r="V170" s="28" t="s">
        <v>15</v>
      </c>
      <c r="W170" s="32">
        <v>0</v>
      </c>
      <c r="X170" s="32">
        <v>0</v>
      </c>
      <c r="Y170" s="32">
        <v>0</v>
      </c>
      <c r="Z170" s="29">
        <v>0</v>
      </c>
      <c r="AB170" s="28" t="s">
        <v>15</v>
      </c>
      <c r="AC170" s="133">
        <v>3348</v>
      </c>
      <c r="AD170" s="32">
        <v>3348</v>
      </c>
      <c r="AE170" s="32">
        <v>3348</v>
      </c>
      <c r="AF170" s="32">
        <v>3348</v>
      </c>
      <c r="AG170" s="29">
        <v>3348</v>
      </c>
      <c r="AI170" s="28" t="s">
        <v>15</v>
      </c>
      <c r="AJ170" s="32">
        <v>0</v>
      </c>
      <c r="AK170" s="32">
        <v>0</v>
      </c>
      <c r="AL170" s="32">
        <v>0</v>
      </c>
      <c r="AM170" s="29">
        <v>0</v>
      </c>
      <c r="AO170" s="28" t="s">
        <v>15</v>
      </c>
      <c r="AP170" s="133">
        <v>5244.1</v>
      </c>
      <c r="AQ170" s="30">
        <v>5244.1</v>
      </c>
      <c r="AR170" s="30">
        <v>5244.1</v>
      </c>
      <c r="AS170" s="30">
        <v>5244.1</v>
      </c>
      <c r="AT170" s="31">
        <v>5244.1</v>
      </c>
      <c r="AV170" s="28" t="s">
        <v>15</v>
      </c>
      <c r="AW170" s="32">
        <v>0</v>
      </c>
      <c r="AX170" s="32">
        <v>0</v>
      </c>
      <c r="AY170" s="32">
        <v>0</v>
      </c>
      <c r="AZ170" s="29">
        <v>0</v>
      </c>
    </row>
    <row r="171" spans="1:52">
      <c r="A171" s="112"/>
      <c r="B171" s="28" t="s">
        <v>16</v>
      </c>
      <c r="C171" s="130">
        <v>2214.3530000000001</v>
      </c>
      <c r="D171" s="32">
        <v>2214.3530000000001</v>
      </c>
      <c r="E171" s="32">
        <v>2214.3530000000001</v>
      </c>
      <c r="F171" s="32">
        <v>2214.3530000000001</v>
      </c>
      <c r="G171" s="29">
        <v>2214.3530000000001</v>
      </c>
      <c r="I171" s="28" t="s">
        <v>16</v>
      </c>
      <c r="J171" s="32">
        <v>0</v>
      </c>
      <c r="K171" s="32">
        <v>0</v>
      </c>
      <c r="L171" s="32">
        <v>0</v>
      </c>
      <c r="M171" s="29">
        <v>0</v>
      </c>
      <c r="O171" s="28" t="s">
        <v>16</v>
      </c>
      <c r="P171" s="130">
        <v>0</v>
      </c>
      <c r="Q171" s="32">
        <v>0</v>
      </c>
      <c r="R171" s="32">
        <v>0</v>
      </c>
      <c r="S171" s="32">
        <v>0</v>
      </c>
      <c r="T171" s="29">
        <v>0</v>
      </c>
      <c r="V171" s="28" t="s">
        <v>16</v>
      </c>
      <c r="W171" s="32">
        <v>0</v>
      </c>
      <c r="X171" s="32">
        <v>0</v>
      </c>
      <c r="Y171" s="32">
        <v>0</v>
      </c>
      <c r="Z171" s="29">
        <v>0</v>
      </c>
      <c r="AB171" s="28" t="s">
        <v>16</v>
      </c>
      <c r="AC171" s="32">
        <v>518.85599999999999</v>
      </c>
      <c r="AD171" s="32">
        <v>518.85599999999999</v>
      </c>
      <c r="AE171" s="32">
        <v>518.85599999999999</v>
      </c>
      <c r="AF171" s="32">
        <v>518.85599999999999</v>
      </c>
      <c r="AG171" s="29">
        <v>518.85599999999999</v>
      </c>
      <c r="AI171" s="28" t="s">
        <v>16</v>
      </c>
      <c r="AJ171" s="32">
        <v>0</v>
      </c>
      <c r="AK171" s="32">
        <v>0</v>
      </c>
      <c r="AL171" s="32">
        <v>0</v>
      </c>
      <c r="AM171" s="29">
        <v>0</v>
      </c>
      <c r="AO171" s="28" t="s">
        <v>16</v>
      </c>
      <c r="AP171" s="32">
        <v>1695.4970000000001</v>
      </c>
      <c r="AQ171" s="32">
        <v>1695.4970000000001</v>
      </c>
      <c r="AR171" s="32">
        <v>1695.4970000000001</v>
      </c>
      <c r="AS171" s="32">
        <v>1695.4970000000001</v>
      </c>
      <c r="AT171" s="29">
        <v>1695.4970000000001</v>
      </c>
      <c r="AV171" s="28" t="s">
        <v>16</v>
      </c>
      <c r="AW171" s="32">
        <v>0</v>
      </c>
      <c r="AX171" s="32">
        <v>0</v>
      </c>
      <c r="AY171" s="32">
        <v>0</v>
      </c>
      <c r="AZ171" s="29">
        <v>0</v>
      </c>
    </row>
    <row r="172" spans="1:52">
      <c r="A172" s="47"/>
      <c r="B172" s="28" t="s">
        <v>17</v>
      </c>
      <c r="C172" s="130">
        <v>35910.515761000002</v>
      </c>
      <c r="D172" s="32">
        <v>35910.515761000002</v>
      </c>
      <c r="E172" s="32">
        <v>35910.515761000002</v>
      </c>
      <c r="F172" s="32">
        <v>35910.515761000002</v>
      </c>
      <c r="G172" s="29">
        <v>35910.515761000002</v>
      </c>
      <c r="I172" s="28" t="s">
        <v>17</v>
      </c>
      <c r="J172" s="32">
        <v>0</v>
      </c>
      <c r="K172" s="32">
        <v>0</v>
      </c>
      <c r="L172" s="32">
        <v>0</v>
      </c>
      <c r="M172" s="29">
        <v>0</v>
      </c>
      <c r="N172" s="47"/>
      <c r="O172" s="28" t="s">
        <v>17</v>
      </c>
      <c r="P172" s="130">
        <v>11182.063001</v>
      </c>
      <c r="Q172" s="32">
        <v>11182.063001</v>
      </c>
      <c r="R172" s="32">
        <v>11182.063001</v>
      </c>
      <c r="S172" s="32">
        <v>11182.063001</v>
      </c>
      <c r="T172" s="29">
        <v>11182.063001</v>
      </c>
      <c r="V172" s="28" t="s">
        <v>17</v>
      </c>
      <c r="W172" s="32">
        <v>0</v>
      </c>
      <c r="X172" s="32">
        <v>0</v>
      </c>
      <c r="Y172" s="32">
        <v>0</v>
      </c>
      <c r="Z172" s="29">
        <v>0</v>
      </c>
      <c r="AB172" s="28" t="s">
        <v>17</v>
      </c>
      <c r="AC172" s="32">
        <v>13800.053760000001</v>
      </c>
      <c r="AD172" s="32">
        <v>13800.053760000001</v>
      </c>
      <c r="AE172" s="32">
        <v>13800.053760000001</v>
      </c>
      <c r="AF172" s="32">
        <v>13800.053760000001</v>
      </c>
      <c r="AG172" s="29">
        <v>13800.053760000001</v>
      </c>
      <c r="AI172" s="28" t="s">
        <v>17</v>
      </c>
      <c r="AJ172" s="32">
        <v>0</v>
      </c>
      <c r="AK172" s="32">
        <v>0</v>
      </c>
      <c r="AL172" s="32">
        <v>0</v>
      </c>
      <c r="AM172" s="29">
        <v>0</v>
      </c>
      <c r="AO172" s="28" t="s">
        <v>17</v>
      </c>
      <c r="AP172" s="32">
        <v>10928.398999999999</v>
      </c>
      <c r="AQ172" s="32">
        <v>10928.398999999999</v>
      </c>
      <c r="AR172" s="32">
        <v>10928.398999999999</v>
      </c>
      <c r="AS172" s="32">
        <v>10928.398999999999</v>
      </c>
      <c r="AT172" s="29">
        <v>10928.398999999999</v>
      </c>
      <c r="AV172" s="28" t="s">
        <v>17</v>
      </c>
      <c r="AW172" s="32">
        <v>0</v>
      </c>
      <c r="AX172" s="32">
        <v>0</v>
      </c>
      <c r="AY172" s="32">
        <v>0</v>
      </c>
      <c r="AZ172" s="29">
        <v>0</v>
      </c>
    </row>
    <row r="173" spans="1:52">
      <c r="A173" s="47"/>
      <c r="B173" s="28" t="s">
        <v>18</v>
      </c>
      <c r="C173" s="130">
        <v>12042.539000000001</v>
      </c>
      <c r="D173" s="32">
        <v>12042.539000000001</v>
      </c>
      <c r="E173" s="32">
        <v>12042.539000000001</v>
      </c>
      <c r="F173" s="32">
        <v>12042.539000000001</v>
      </c>
      <c r="G173" s="29">
        <v>12042.539000000001</v>
      </c>
      <c r="I173" s="28" t="s">
        <v>18</v>
      </c>
      <c r="J173" s="32">
        <v>0</v>
      </c>
      <c r="K173" s="32">
        <v>0</v>
      </c>
      <c r="L173" s="32">
        <v>0</v>
      </c>
      <c r="M173" s="29">
        <v>0</v>
      </c>
      <c r="N173" s="47"/>
      <c r="O173" s="28" t="s">
        <v>18</v>
      </c>
      <c r="P173" s="130">
        <v>4215.5420000000004</v>
      </c>
      <c r="Q173" s="32">
        <v>4215.5420000000004</v>
      </c>
      <c r="R173" s="32">
        <v>4215.5420000000004</v>
      </c>
      <c r="S173" s="32">
        <v>4215.5420000000004</v>
      </c>
      <c r="T173" s="29">
        <v>4215.5420000000004</v>
      </c>
      <c r="V173" s="28" t="s">
        <v>18</v>
      </c>
      <c r="W173" s="32">
        <v>0</v>
      </c>
      <c r="X173" s="32">
        <v>0</v>
      </c>
      <c r="Y173" s="32">
        <v>0</v>
      </c>
      <c r="Z173" s="29">
        <v>0</v>
      </c>
      <c r="AB173" s="28" t="s">
        <v>18</v>
      </c>
      <c r="AC173" s="32">
        <v>3396.1170000000002</v>
      </c>
      <c r="AD173" s="32">
        <v>3396.1170000000002</v>
      </c>
      <c r="AE173" s="32">
        <v>3396.1170000000002</v>
      </c>
      <c r="AF173" s="32">
        <v>3396.1170000000002</v>
      </c>
      <c r="AG173" s="29">
        <v>3396.1170000000002</v>
      </c>
      <c r="AI173" s="28" t="s">
        <v>18</v>
      </c>
      <c r="AJ173" s="32">
        <v>0</v>
      </c>
      <c r="AK173" s="32">
        <v>0</v>
      </c>
      <c r="AL173" s="32">
        <v>0</v>
      </c>
      <c r="AM173" s="29">
        <v>0</v>
      </c>
      <c r="AO173" s="28" t="s">
        <v>18</v>
      </c>
      <c r="AP173" s="32">
        <v>4430.88</v>
      </c>
      <c r="AQ173" s="32">
        <v>4430.88</v>
      </c>
      <c r="AR173" s="32">
        <v>4430.88</v>
      </c>
      <c r="AS173" s="32">
        <v>4430.88</v>
      </c>
      <c r="AT173" s="29">
        <v>4430.88</v>
      </c>
      <c r="AV173" s="28" t="s">
        <v>18</v>
      </c>
      <c r="AW173" s="32">
        <v>0</v>
      </c>
      <c r="AX173" s="32">
        <v>0</v>
      </c>
      <c r="AY173" s="32">
        <v>0</v>
      </c>
      <c r="AZ173" s="29">
        <v>0</v>
      </c>
    </row>
    <row r="174" spans="1:52">
      <c r="A174" s="47"/>
      <c r="B174" s="28" t="s">
        <v>19</v>
      </c>
      <c r="C174" s="130">
        <v>17973.692000000003</v>
      </c>
      <c r="D174" s="32">
        <v>17973.692000000003</v>
      </c>
      <c r="E174" s="32">
        <v>17973.692000000003</v>
      </c>
      <c r="F174" s="32">
        <v>17973.692000000003</v>
      </c>
      <c r="G174" s="29">
        <v>17973.692000000003</v>
      </c>
      <c r="I174" s="28" t="s">
        <v>19</v>
      </c>
      <c r="J174" s="32">
        <v>0</v>
      </c>
      <c r="K174" s="32">
        <v>0</v>
      </c>
      <c r="L174" s="32">
        <v>0</v>
      </c>
      <c r="M174" s="29">
        <v>0</v>
      </c>
      <c r="N174" s="47"/>
      <c r="O174" s="28" t="s">
        <v>19</v>
      </c>
      <c r="P174" s="130">
        <v>10861.199999999999</v>
      </c>
      <c r="Q174" s="32">
        <v>10861.199999999999</v>
      </c>
      <c r="R174" s="32">
        <v>10861.199999999999</v>
      </c>
      <c r="S174" s="32">
        <v>10861.199999999999</v>
      </c>
      <c r="T174" s="29">
        <v>10861.199999999999</v>
      </c>
      <c r="V174" s="28" t="s">
        <v>19</v>
      </c>
      <c r="W174" s="32">
        <v>0</v>
      </c>
      <c r="X174" s="32">
        <v>0</v>
      </c>
      <c r="Y174" s="32">
        <v>0</v>
      </c>
      <c r="Z174" s="29">
        <v>0</v>
      </c>
      <c r="AB174" s="28" t="s">
        <v>19</v>
      </c>
      <c r="AC174" s="32">
        <v>4047.8919999999998</v>
      </c>
      <c r="AD174" s="32">
        <v>4047.8919999999998</v>
      </c>
      <c r="AE174" s="32">
        <v>4047.8919999999998</v>
      </c>
      <c r="AF174" s="32">
        <v>4047.8919999999998</v>
      </c>
      <c r="AG174" s="29">
        <v>4047.8919999999998</v>
      </c>
      <c r="AI174" s="28" t="s">
        <v>19</v>
      </c>
      <c r="AJ174" s="32">
        <v>0</v>
      </c>
      <c r="AK174" s="32">
        <v>0</v>
      </c>
      <c r="AL174" s="32">
        <v>0</v>
      </c>
      <c r="AM174" s="29">
        <v>0</v>
      </c>
      <c r="AO174" s="28" t="s">
        <v>19</v>
      </c>
      <c r="AP174" s="32">
        <v>3064.6</v>
      </c>
      <c r="AQ174" s="32">
        <v>3064.6</v>
      </c>
      <c r="AR174" s="32">
        <v>3064.6</v>
      </c>
      <c r="AS174" s="32">
        <v>3064.6</v>
      </c>
      <c r="AT174" s="29">
        <v>3064.6</v>
      </c>
      <c r="AV174" s="28" t="s">
        <v>19</v>
      </c>
      <c r="AW174" s="32">
        <v>0</v>
      </c>
      <c r="AX174" s="32">
        <v>0</v>
      </c>
      <c r="AY174" s="32">
        <v>0</v>
      </c>
      <c r="AZ174" s="29">
        <v>0</v>
      </c>
    </row>
    <row r="175" spans="1:52" ht="15.75" thickBot="1">
      <c r="B175" s="28" t="s">
        <v>20</v>
      </c>
      <c r="C175" s="130">
        <v>5.6</v>
      </c>
      <c r="D175" s="32">
        <v>5.6</v>
      </c>
      <c r="E175" s="32">
        <v>5.6</v>
      </c>
      <c r="F175" s="32">
        <v>5.6</v>
      </c>
      <c r="G175" s="29">
        <v>5.6</v>
      </c>
      <c r="I175" s="28" t="s">
        <v>20</v>
      </c>
      <c r="J175" s="32">
        <v>0</v>
      </c>
      <c r="K175" s="32">
        <v>0</v>
      </c>
      <c r="L175" s="32">
        <v>0</v>
      </c>
      <c r="M175" s="29">
        <v>0</v>
      </c>
      <c r="O175" s="28" t="s">
        <v>20</v>
      </c>
      <c r="P175" s="131">
        <v>0</v>
      </c>
      <c r="Q175" s="33">
        <v>0</v>
      </c>
      <c r="R175" s="33">
        <v>0</v>
      </c>
      <c r="S175" s="33">
        <v>0</v>
      </c>
      <c r="T175" s="34">
        <v>0</v>
      </c>
      <c r="V175" s="28" t="s">
        <v>20</v>
      </c>
      <c r="W175" s="32">
        <v>0</v>
      </c>
      <c r="X175" s="32">
        <v>0</v>
      </c>
      <c r="Y175" s="32">
        <v>0</v>
      </c>
      <c r="Z175" s="29">
        <v>0</v>
      </c>
      <c r="AB175" s="28" t="s">
        <v>20</v>
      </c>
      <c r="AC175" s="32">
        <v>5.6</v>
      </c>
      <c r="AD175" s="32">
        <v>5.6</v>
      </c>
      <c r="AE175" s="32">
        <v>5.6</v>
      </c>
      <c r="AF175" s="32">
        <v>5.6</v>
      </c>
      <c r="AG175" s="29">
        <v>5.6</v>
      </c>
      <c r="AI175" s="28" t="s">
        <v>20</v>
      </c>
      <c r="AJ175" s="32">
        <v>0</v>
      </c>
      <c r="AK175" s="32">
        <v>0</v>
      </c>
      <c r="AL175" s="32">
        <v>0</v>
      </c>
      <c r="AM175" s="29">
        <v>0</v>
      </c>
      <c r="AO175" s="28" t="s">
        <v>20</v>
      </c>
      <c r="AP175" s="130">
        <v>0</v>
      </c>
      <c r="AQ175" s="32">
        <v>0</v>
      </c>
      <c r="AR175" s="32">
        <v>0</v>
      </c>
      <c r="AS175" s="32">
        <v>0</v>
      </c>
      <c r="AT175" s="29">
        <v>0</v>
      </c>
      <c r="AV175" s="28" t="s">
        <v>20</v>
      </c>
      <c r="AW175" s="32">
        <v>0</v>
      </c>
      <c r="AX175" s="32">
        <v>0</v>
      </c>
      <c r="AY175" s="32">
        <v>0</v>
      </c>
      <c r="AZ175" s="29">
        <v>0</v>
      </c>
    </row>
    <row r="176" spans="1:52" ht="15.75" thickBot="1">
      <c r="B176" s="42" t="s">
        <v>33</v>
      </c>
      <c r="C176" s="135">
        <v>80072.399761000008</v>
      </c>
      <c r="D176" s="115">
        <v>80072.399761000008</v>
      </c>
      <c r="E176" s="115">
        <v>80072.399761000008</v>
      </c>
      <c r="F176" s="115">
        <v>80072.399761000008</v>
      </c>
      <c r="G176" s="116">
        <v>80072.399761000008</v>
      </c>
      <c r="I176" s="35" t="s">
        <v>34</v>
      </c>
      <c r="J176" s="36">
        <v>0</v>
      </c>
      <c r="K176" s="36">
        <v>0</v>
      </c>
      <c r="L176" s="36">
        <v>0</v>
      </c>
      <c r="M176" s="37">
        <v>0</v>
      </c>
      <c r="O176" s="121" t="s">
        <v>33</v>
      </c>
      <c r="P176" s="36">
        <v>29592.405000999999</v>
      </c>
      <c r="Q176" s="36">
        <v>29592.405000999999</v>
      </c>
      <c r="R176" s="36">
        <v>29592.405000999999</v>
      </c>
      <c r="S176" s="36">
        <v>29592.405000999999</v>
      </c>
      <c r="T176" s="37">
        <v>29592.405000999999</v>
      </c>
      <c r="V176" s="35" t="s">
        <v>34</v>
      </c>
      <c r="W176" s="36">
        <v>0</v>
      </c>
      <c r="X176" s="36">
        <v>0</v>
      </c>
      <c r="Y176" s="36">
        <v>0</v>
      </c>
      <c r="Z176" s="37">
        <v>0</v>
      </c>
      <c r="AB176" s="42" t="s">
        <v>33</v>
      </c>
      <c r="AC176" s="36">
        <v>25116.518759999999</v>
      </c>
      <c r="AD176" s="36">
        <v>25116.518759999999</v>
      </c>
      <c r="AE176" s="36">
        <v>25116.518759999999</v>
      </c>
      <c r="AF176" s="36">
        <v>25116.518759999999</v>
      </c>
      <c r="AG176" s="37">
        <v>25116.518759999999</v>
      </c>
      <c r="AI176" s="35" t="s">
        <v>34</v>
      </c>
      <c r="AJ176" s="36">
        <v>0</v>
      </c>
      <c r="AK176" s="36">
        <v>0</v>
      </c>
      <c r="AL176" s="36">
        <v>0</v>
      </c>
      <c r="AM176" s="37">
        <v>0</v>
      </c>
      <c r="AO176" s="42" t="s">
        <v>33</v>
      </c>
      <c r="AP176" s="36">
        <v>25363.475999999999</v>
      </c>
      <c r="AQ176" s="36">
        <v>25363.475999999999</v>
      </c>
      <c r="AR176" s="36">
        <v>25363.475999999999</v>
      </c>
      <c r="AS176" s="36">
        <v>25363.475999999999</v>
      </c>
      <c r="AT176" s="37">
        <v>25363.475999999999</v>
      </c>
      <c r="AV176" s="35" t="s">
        <v>34</v>
      </c>
      <c r="AW176" s="36">
        <v>0</v>
      </c>
      <c r="AX176" s="36">
        <v>0</v>
      </c>
      <c r="AY176" s="36">
        <v>0</v>
      </c>
      <c r="AZ176" s="37">
        <v>0</v>
      </c>
    </row>
    <row r="177" spans="1:52">
      <c r="B177" s="136" t="s">
        <v>23</v>
      </c>
      <c r="C177" s="133">
        <v>6107.5489989999996</v>
      </c>
      <c r="D177" s="30">
        <v>6107.5489989999996</v>
      </c>
      <c r="E177" s="30">
        <v>6107.5489989999996</v>
      </c>
      <c r="F177" s="30">
        <v>6107.5489989999996</v>
      </c>
      <c r="G177" s="31">
        <v>6107.5489989999996</v>
      </c>
      <c r="I177" s="38" t="s">
        <v>23</v>
      </c>
      <c r="J177" s="32">
        <v>0</v>
      </c>
      <c r="K177" s="32">
        <v>0</v>
      </c>
      <c r="L177" s="32">
        <v>0</v>
      </c>
      <c r="M177" s="29">
        <v>0</v>
      </c>
      <c r="O177" s="122" t="s">
        <v>23</v>
      </c>
      <c r="P177" s="30">
        <v>4055</v>
      </c>
      <c r="Q177" s="30">
        <v>4055</v>
      </c>
      <c r="R177" s="30">
        <v>4055</v>
      </c>
      <c r="S177" s="30">
        <v>4055</v>
      </c>
      <c r="T177" s="31">
        <v>4055</v>
      </c>
      <c r="V177" s="122" t="s">
        <v>23</v>
      </c>
      <c r="W177" s="133">
        <v>0</v>
      </c>
      <c r="X177" s="30">
        <v>0</v>
      </c>
      <c r="Y177" s="30">
        <v>0</v>
      </c>
      <c r="Z177" s="31">
        <v>0</v>
      </c>
      <c r="AB177" s="38" t="s">
        <v>23</v>
      </c>
      <c r="AC177" s="133">
        <v>1781.5489990000001</v>
      </c>
      <c r="AD177" s="30">
        <v>1781.5489990000001</v>
      </c>
      <c r="AE177" s="30">
        <v>1781.5489990000001</v>
      </c>
      <c r="AF177" s="30">
        <v>1781.5489990000001</v>
      </c>
      <c r="AG177" s="31">
        <v>1781.5489990000001</v>
      </c>
      <c r="AI177" s="38" t="s">
        <v>23</v>
      </c>
      <c r="AJ177" s="32">
        <v>0</v>
      </c>
      <c r="AK177" s="32">
        <v>0</v>
      </c>
      <c r="AL177" s="32">
        <v>0</v>
      </c>
      <c r="AM177" s="29">
        <v>0</v>
      </c>
      <c r="AO177" s="38" t="s">
        <v>23</v>
      </c>
      <c r="AP177" s="133">
        <v>271</v>
      </c>
      <c r="AQ177" s="32">
        <v>271</v>
      </c>
      <c r="AR177" s="32">
        <v>271</v>
      </c>
      <c r="AS177" s="32">
        <v>271</v>
      </c>
      <c r="AT177" s="29">
        <v>271</v>
      </c>
      <c r="AV177" s="38" t="s">
        <v>23</v>
      </c>
      <c r="AW177" s="32">
        <v>0</v>
      </c>
      <c r="AX177" s="32">
        <v>0</v>
      </c>
      <c r="AY177" s="32">
        <v>0</v>
      </c>
      <c r="AZ177" s="29">
        <v>0</v>
      </c>
    </row>
    <row r="178" spans="1:52">
      <c r="B178" s="136" t="s">
        <v>24</v>
      </c>
      <c r="C178" s="130">
        <v>1810</v>
      </c>
      <c r="D178" s="32">
        <v>2314</v>
      </c>
      <c r="E178" s="32">
        <v>2314</v>
      </c>
      <c r="F178" s="32">
        <v>2314</v>
      </c>
      <c r="G178" s="29">
        <v>2314</v>
      </c>
      <c r="I178" s="38" t="s">
        <v>24</v>
      </c>
      <c r="J178" s="32">
        <v>504</v>
      </c>
      <c r="K178" s="32">
        <v>0</v>
      </c>
      <c r="L178" s="32">
        <v>0</v>
      </c>
      <c r="M178" s="29">
        <v>0</v>
      </c>
      <c r="O178" s="58" t="s">
        <v>24</v>
      </c>
      <c r="P178" s="130">
        <v>1810</v>
      </c>
      <c r="Q178" s="32">
        <v>2314</v>
      </c>
      <c r="R178" s="32">
        <v>2314</v>
      </c>
      <c r="S178" s="32">
        <v>2314</v>
      </c>
      <c r="T178" s="29">
        <v>2314</v>
      </c>
      <c r="V178" s="58" t="s">
        <v>24</v>
      </c>
      <c r="W178" s="130">
        <v>504</v>
      </c>
      <c r="X178" s="32">
        <v>0</v>
      </c>
      <c r="Y178" s="32">
        <v>0</v>
      </c>
      <c r="Z178" s="29">
        <v>0</v>
      </c>
      <c r="AB178" s="38" t="s">
        <v>25</v>
      </c>
      <c r="AC178" s="130">
        <v>2933.0675000000001</v>
      </c>
      <c r="AD178" s="32">
        <v>2933.0675000000001</v>
      </c>
      <c r="AE178" s="32">
        <v>2933.0675000000001</v>
      </c>
      <c r="AF178" s="32">
        <v>2933.0675000000001</v>
      </c>
      <c r="AG178" s="29">
        <v>2933.0675000000001</v>
      </c>
      <c r="AI178" s="38" t="s">
        <v>25</v>
      </c>
      <c r="AJ178" s="32">
        <v>0</v>
      </c>
      <c r="AK178" s="32">
        <v>0</v>
      </c>
      <c r="AL178" s="32">
        <v>0</v>
      </c>
      <c r="AM178" s="29">
        <v>0</v>
      </c>
      <c r="AO178" s="38" t="s">
        <v>25</v>
      </c>
      <c r="AP178" s="32">
        <v>3557.93</v>
      </c>
      <c r="AQ178" s="32">
        <v>3557.93</v>
      </c>
      <c r="AR178" s="32">
        <v>3557.93</v>
      </c>
      <c r="AS178" s="32">
        <v>3557.93</v>
      </c>
      <c r="AT178" s="29">
        <v>3557.93</v>
      </c>
      <c r="AV178" s="38" t="s">
        <v>25</v>
      </c>
      <c r="AW178" s="32">
        <v>0</v>
      </c>
      <c r="AX178" s="32">
        <v>0</v>
      </c>
      <c r="AY178" s="32">
        <v>0</v>
      </c>
      <c r="AZ178" s="29">
        <v>0</v>
      </c>
    </row>
    <row r="179" spans="1:52">
      <c r="B179" s="136" t="s">
        <v>25</v>
      </c>
      <c r="C179" s="130">
        <v>14878.997499999999</v>
      </c>
      <c r="D179" s="32">
        <v>14878.997499999999</v>
      </c>
      <c r="E179" s="32">
        <v>14878.997499999999</v>
      </c>
      <c r="F179" s="32">
        <v>14878.997499999999</v>
      </c>
      <c r="G179" s="29">
        <v>14878.997499999999</v>
      </c>
      <c r="I179" s="38" t="s">
        <v>25</v>
      </c>
      <c r="J179" s="32">
        <v>0</v>
      </c>
      <c r="K179" s="32">
        <v>0</v>
      </c>
      <c r="L179" s="32">
        <v>0</v>
      </c>
      <c r="M179" s="29">
        <v>0</v>
      </c>
      <c r="O179" s="43" t="s">
        <v>25</v>
      </c>
      <c r="P179" s="32">
        <v>8388</v>
      </c>
      <c r="Q179" s="32">
        <v>8388</v>
      </c>
      <c r="R179" s="32">
        <v>8388</v>
      </c>
      <c r="S179" s="32">
        <v>8388</v>
      </c>
      <c r="T179" s="29">
        <v>8388</v>
      </c>
      <c r="V179" s="43" t="s">
        <v>25</v>
      </c>
      <c r="W179" s="130">
        <v>0</v>
      </c>
      <c r="X179" s="32">
        <v>0</v>
      </c>
      <c r="Y179" s="32">
        <v>0</v>
      </c>
      <c r="Z179" s="29">
        <v>0</v>
      </c>
      <c r="AB179" s="38" t="s">
        <v>26</v>
      </c>
      <c r="AC179" s="130">
        <v>1460.5200070000001</v>
      </c>
      <c r="AD179" s="32">
        <v>1460.5200070000001</v>
      </c>
      <c r="AE179" s="32">
        <v>1460.5200070000001</v>
      </c>
      <c r="AF179" s="32">
        <v>1460.5200070000001</v>
      </c>
      <c r="AG179" s="29">
        <v>1460.5200070000001</v>
      </c>
      <c r="AI179" s="38" t="s">
        <v>26</v>
      </c>
      <c r="AJ179" s="32">
        <v>0</v>
      </c>
      <c r="AK179" s="32">
        <v>0</v>
      </c>
      <c r="AL179" s="32">
        <v>0</v>
      </c>
      <c r="AM179" s="29">
        <v>0</v>
      </c>
      <c r="AO179" s="38" t="s">
        <v>26</v>
      </c>
      <c r="AP179" s="32">
        <v>201.8</v>
      </c>
      <c r="AQ179" s="32">
        <v>201.8</v>
      </c>
      <c r="AR179" s="32">
        <v>201.8</v>
      </c>
      <c r="AS179" s="32">
        <v>201.8</v>
      </c>
      <c r="AT179" s="29">
        <v>201.8</v>
      </c>
      <c r="AV179" s="38" t="s">
        <v>26</v>
      </c>
      <c r="AW179" s="32">
        <v>0</v>
      </c>
      <c r="AX179" s="32">
        <v>0</v>
      </c>
      <c r="AY179" s="32">
        <v>0</v>
      </c>
      <c r="AZ179" s="29">
        <v>0</v>
      </c>
    </row>
    <row r="180" spans="1:52">
      <c r="B180" s="136" t="s">
        <v>26</v>
      </c>
      <c r="C180" s="130">
        <v>1665.320007</v>
      </c>
      <c r="D180" s="32">
        <v>1665.320007</v>
      </c>
      <c r="E180" s="32">
        <v>1665.320007</v>
      </c>
      <c r="F180" s="32">
        <v>1665.320007</v>
      </c>
      <c r="G180" s="29">
        <v>1665.320007</v>
      </c>
      <c r="I180" s="38" t="s">
        <v>26</v>
      </c>
      <c r="J180" s="32">
        <v>0</v>
      </c>
      <c r="K180" s="32">
        <v>0</v>
      </c>
      <c r="L180" s="32">
        <v>0</v>
      </c>
      <c r="M180" s="29">
        <v>0</v>
      </c>
      <c r="O180" s="43" t="s">
        <v>26</v>
      </c>
      <c r="P180" s="32">
        <v>3</v>
      </c>
      <c r="Q180" s="32">
        <v>3</v>
      </c>
      <c r="R180" s="32">
        <v>3</v>
      </c>
      <c r="S180" s="32">
        <v>3</v>
      </c>
      <c r="T180" s="29">
        <v>3</v>
      </c>
      <c r="V180" s="43" t="s">
        <v>26</v>
      </c>
      <c r="W180" s="130">
        <v>0</v>
      </c>
      <c r="X180" s="32">
        <v>0</v>
      </c>
      <c r="Y180" s="32">
        <v>0</v>
      </c>
      <c r="Z180" s="29">
        <v>0</v>
      </c>
      <c r="AB180" s="38" t="s">
        <v>27</v>
      </c>
      <c r="AC180" s="130">
        <v>3611.3580000000002</v>
      </c>
      <c r="AD180" s="32">
        <v>3611.3580000000002</v>
      </c>
      <c r="AE180" s="32">
        <v>3611.3580000000002</v>
      </c>
      <c r="AF180" s="32">
        <v>3611.3580000000002</v>
      </c>
      <c r="AG180" s="29">
        <v>3611.3580000000002</v>
      </c>
      <c r="AI180" s="38" t="s">
        <v>27</v>
      </c>
      <c r="AJ180" s="32">
        <v>0</v>
      </c>
      <c r="AK180" s="32">
        <v>0</v>
      </c>
      <c r="AL180" s="32">
        <v>0</v>
      </c>
      <c r="AM180" s="29">
        <v>0</v>
      </c>
      <c r="AO180" s="38" t="s">
        <v>27</v>
      </c>
      <c r="AP180" s="32">
        <v>971.28</v>
      </c>
      <c r="AQ180" s="32">
        <v>971.28</v>
      </c>
      <c r="AR180" s="32">
        <v>971.28</v>
      </c>
      <c r="AS180" s="32">
        <v>971.28</v>
      </c>
      <c r="AT180" s="29">
        <v>971.28</v>
      </c>
      <c r="AV180" s="38" t="s">
        <v>27</v>
      </c>
      <c r="AW180" s="32">
        <v>0</v>
      </c>
      <c r="AX180" s="32">
        <v>0</v>
      </c>
      <c r="AY180" s="32">
        <v>0</v>
      </c>
      <c r="AZ180" s="29">
        <v>0</v>
      </c>
    </row>
    <row r="181" spans="1:52" ht="15.75" thickBot="1">
      <c r="B181" s="136" t="s">
        <v>27</v>
      </c>
      <c r="C181" s="130">
        <v>10287.383</v>
      </c>
      <c r="D181" s="32">
        <v>10287.383</v>
      </c>
      <c r="E181" s="32">
        <v>10287.383</v>
      </c>
      <c r="F181" s="32">
        <v>10287.383</v>
      </c>
      <c r="G181" s="29">
        <v>10287.383</v>
      </c>
      <c r="I181" s="38" t="s">
        <v>27</v>
      </c>
      <c r="J181" s="32">
        <v>0</v>
      </c>
      <c r="K181" s="32">
        <v>0</v>
      </c>
      <c r="L181" s="32">
        <v>0</v>
      </c>
      <c r="M181" s="29">
        <v>0</v>
      </c>
      <c r="O181" s="43" t="s">
        <v>27</v>
      </c>
      <c r="P181" s="32">
        <v>5704.7449999999999</v>
      </c>
      <c r="Q181" s="32">
        <v>5704.7449999999999</v>
      </c>
      <c r="R181" s="32">
        <v>5704.7449999999999</v>
      </c>
      <c r="S181" s="32">
        <v>5704.7449999999999</v>
      </c>
      <c r="T181" s="29">
        <v>5704.7449999999999</v>
      </c>
      <c r="V181" s="43" t="s">
        <v>27</v>
      </c>
      <c r="W181" s="130">
        <v>0</v>
      </c>
      <c r="X181" s="32">
        <v>0</v>
      </c>
      <c r="Y181" s="32">
        <v>0</v>
      </c>
      <c r="Z181" s="29">
        <v>0</v>
      </c>
      <c r="AB181" s="38" t="s">
        <v>28</v>
      </c>
      <c r="AC181" s="131">
        <v>1286.345</v>
      </c>
      <c r="AD181" s="33">
        <v>1286.345</v>
      </c>
      <c r="AE181" s="33">
        <v>1286.345</v>
      </c>
      <c r="AF181" s="33">
        <v>1286.345</v>
      </c>
      <c r="AG181" s="34">
        <v>1286.345</v>
      </c>
      <c r="AI181" s="38" t="s">
        <v>28</v>
      </c>
      <c r="AJ181" s="32">
        <v>0</v>
      </c>
      <c r="AK181" s="32">
        <v>0</v>
      </c>
      <c r="AL181" s="32">
        <v>0</v>
      </c>
      <c r="AM181" s="29">
        <v>0</v>
      </c>
      <c r="AO181" s="38" t="s">
        <v>28</v>
      </c>
      <c r="AP181" s="32">
        <v>417.23099999999999</v>
      </c>
      <c r="AQ181" s="32">
        <v>417.23099999999999</v>
      </c>
      <c r="AR181" s="32">
        <v>417.23099999999999</v>
      </c>
      <c r="AS181" s="32">
        <v>417.23099999999999</v>
      </c>
      <c r="AT181" s="29">
        <v>417.23099999999999</v>
      </c>
      <c r="AV181" s="38" t="s">
        <v>28</v>
      </c>
      <c r="AW181" s="32">
        <v>0</v>
      </c>
      <c r="AX181" s="32">
        <v>0</v>
      </c>
      <c r="AY181" s="32">
        <v>0</v>
      </c>
      <c r="AZ181" s="29">
        <v>0</v>
      </c>
    </row>
    <row r="182" spans="1:52" ht="15.75" thickBot="1">
      <c r="B182" s="136" t="s">
        <v>28</v>
      </c>
      <c r="C182" s="131">
        <v>2219.741</v>
      </c>
      <c r="D182" s="33">
        <v>2219.741</v>
      </c>
      <c r="E182" s="33">
        <v>2219.741</v>
      </c>
      <c r="F182" s="33">
        <v>2219.741</v>
      </c>
      <c r="G182" s="34">
        <v>2219.741</v>
      </c>
      <c r="I182" s="38" t="s">
        <v>28</v>
      </c>
      <c r="J182" s="32">
        <v>0</v>
      </c>
      <c r="K182" s="32">
        <v>0</v>
      </c>
      <c r="L182" s="32">
        <v>0</v>
      </c>
      <c r="M182" s="29">
        <v>0</v>
      </c>
      <c r="O182" s="123" t="s">
        <v>28</v>
      </c>
      <c r="P182" s="33">
        <v>516.16499999999996</v>
      </c>
      <c r="Q182" s="33">
        <v>516.16499999999996</v>
      </c>
      <c r="R182" s="33">
        <v>516.16499999999996</v>
      </c>
      <c r="S182" s="33">
        <v>516.16499999999996</v>
      </c>
      <c r="T182" s="34">
        <v>516.16499999999996</v>
      </c>
      <c r="V182" s="123" t="s">
        <v>28</v>
      </c>
      <c r="W182" s="131">
        <v>0</v>
      </c>
      <c r="X182" s="33">
        <v>0</v>
      </c>
      <c r="Y182" s="33">
        <v>0</v>
      </c>
      <c r="Z182" s="34">
        <v>0</v>
      </c>
      <c r="AB182" s="35" t="s">
        <v>35</v>
      </c>
      <c r="AC182" s="36">
        <v>11072.839505999998</v>
      </c>
      <c r="AD182" s="36">
        <v>11072.839505999998</v>
      </c>
      <c r="AE182" s="36">
        <v>11072.839505999998</v>
      </c>
      <c r="AF182" s="36">
        <v>11072.839505999998</v>
      </c>
      <c r="AG182" s="37">
        <v>11072.839505999998</v>
      </c>
      <c r="AI182" s="35" t="s">
        <v>36</v>
      </c>
      <c r="AJ182" s="36">
        <v>0</v>
      </c>
      <c r="AK182" s="36">
        <v>0</v>
      </c>
      <c r="AL182" s="36">
        <v>0</v>
      </c>
      <c r="AM182" s="37">
        <v>0</v>
      </c>
      <c r="AO182" s="35" t="s">
        <v>35</v>
      </c>
      <c r="AP182" s="36">
        <v>5419.241</v>
      </c>
      <c r="AQ182" s="36">
        <v>5419.241</v>
      </c>
      <c r="AR182" s="36">
        <v>5419.241</v>
      </c>
      <c r="AS182" s="36">
        <v>5419.241</v>
      </c>
      <c r="AT182" s="37">
        <v>5419.241</v>
      </c>
      <c r="AV182" s="35" t="s">
        <v>36</v>
      </c>
      <c r="AW182" s="36">
        <v>0</v>
      </c>
      <c r="AX182" s="36">
        <v>0</v>
      </c>
      <c r="AY182" s="36">
        <v>0</v>
      </c>
      <c r="AZ182" s="37">
        <v>0</v>
      </c>
    </row>
    <row r="183" spans="1:52" ht="15.75" thickBot="1">
      <c r="B183" s="137" t="s">
        <v>35</v>
      </c>
      <c r="C183" s="117">
        <v>36968.990506000002</v>
      </c>
      <c r="D183" s="117">
        <v>37472.990505999995</v>
      </c>
      <c r="E183" s="117">
        <v>37472.990505999995</v>
      </c>
      <c r="F183" s="117">
        <v>37472.990505999995</v>
      </c>
      <c r="G183" s="118">
        <v>37472.990505999995</v>
      </c>
      <c r="I183" s="35" t="s">
        <v>36</v>
      </c>
      <c r="J183" s="36">
        <v>503.99999999999272</v>
      </c>
      <c r="K183" s="36">
        <v>0</v>
      </c>
      <c r="L183" s="36">
        <v>0</v>
      </c>
      <c r="M183" s="37">
        <v>0</v>
      </c>
      <c r="O183" s="138" t="s">
        <v>35</v>
      </c>
      <c r="P183" s="36">
        <v>20476.91</v>
      </c>
      <c r="Q183" s="36">
        <v>20980.91</v>
      </c>
      <c r="R183" s="36">
        <v>20980.91</v>
      </c>
      <c r="S183" s="36">
        <v>20980.91</v>
      </c>
      <c r="T183" s="37">
        <v>20980.91</v>
      </c>
      <c r="V183" s="35" t="s">
        <v>36</v>
      </c>
      <c r="W183" s="36">
        <v>504</v>
      </c>
      <c r="X183" s="36">
        <v>0</v>
      </c>
      <c r="Y183" s="36">
        <v>0</v>
      </c>
      <c r="Z183" s="37">
        <v>0</v>
      </c>
      <c r="AB183" s="44" t="s">
        <v>37</v>
      </c>
      <c r="AC183" s="132">
        <v>1200</v>
      </c>
      <c r="AD183" s="36">
        <v>1200</v>
      </c>
      <c r="AE183" s="36">
        <v>1200</v>
      </c>
      <c r="AF183" s="36">
        <v>1200</v>
      </c>
      <c r="AG183" s="37">
        <v>1200</v>
      </c>
      <c r="AI183" s="44" t="s">
        <v>37</v>
      </c>
      <c r="AJ183" s="36">
        <v>0</v>
      </c>
      <c r="AK183" s="36">
        <v>0</v>
      </c>
      <c r="AL183" s="36">
        <v>0</v>
      </c>
      <c r="AM183" s="37">
        <v>0</v>
      </c>
      <c r="AO183" s="39" t="s">
        <v>38</v>
      </c>
      <c r="AP183" s="36">
        <v>30782.716999999997</v>
      </c>
      <c r="AQ183" s="36">
        <v>30782.716999999997</v>
      </c>
      <c r="AR183" s="36">
        <v>30782.716999999997</v>
      </c>
      <c r="AS183" s="36">
        <v>30782.716999999997</v>
      </c>
      <c r="AT183" s="37">
        <v>30782.716999999997</v>
      </c>
      <c r="AV183" s="39" t="s">
        <v>39</v>
      </c>
      <c r="AW183" s="36">
        <v>0</v>
      </c>
      <c r="AX183" s="36">
        <v>0</v>
      </c>
      <c r="AY183" s="36">
        <v>0</v>
      </c>
      <c r="AZ183" s="37">
        <v>0</v>
      </c>
    </row>
    <row r="184" spans="1:52" ht="15.75" thickBot="1">
      <c r="B184" s="73" t="s">
        <v>40</v>
      </c>
      <c r="C184" s="47">
        <v>1485</v>
      </c>
      <c r="D184" s="47">
        <v>1485</v>
      </c>
      <c r="E184" s="47">
        <v>1485</v>
      </c>
      <c r="F184" s="47">
        <v>1485</v>
      </c>
      <c r="G184" s="59">
        <v>1485</v>
      </c>
      <c r="I184" s="119" t="s">
        <v>40</v>
      </c>
      <c r="J184" s="67">
        <v>0</v>
      </c>
      <c r="K184" s="67">
        <v>0</v>
      </c>
      <c r="L184" s="67">
        <v>0</v>
      </c>
      <c r="M184" s="68">
        <v>0</v>
      </c>
      <c r="O184" s="44" t="s">
        <v>40</v>
      </c>
      <c r="P184" s="36">
        <v>1485</v>
      </c>
      <c r="Q184" s="36">
        <v>1485</v>
      </c>
      <c r="R184" s="36">
        <v>1485</v>
      </c>
      <c r="S184" s="36">
        <v>1485</v>
      </c>
      <c r="T184" s="37">
        <v>1485</v>
      </c>
      <c r="V184" s="44" t="s">
        <v>40</v>
      </c>
      <c r="W184" s="36">
        <v>0</v>
      </c>
      <c r="X184" s="36">
        <v>0</v>
      </c>
      <c r="Y184" s="36">
        <v>0</v>
      </c>
      <c r="Z184" s="37">
        <v>0</v>
      </c>
      <c r="AB184" s="39" t="s">
        <v>38</v>
      </c>
      <c r="AC184" s="36">
        <v>37389.358265999996</v>
      </c>
      <c r="AD184" s="36">
        <v>37389.358265999996</v>
      </c>
      <c r="AE184" s="36">
        <v>37389.358265999996</v>
      </c>
      <c r="AF184" s="36">
        <v>37389.358265999996</v>
      </c>
      <c r="AG184" s="37">
        <v>37389.358265999996</v>
      </c>
      <c r="AI184" s="39" t="s">
        <v>39</v>
      </c>
      <c r="AJ184" s="36">
        <v>0</v>
      </c>
      <c r="AK184" s="36">
        <v>0</v>
      </c>
      <c r="AL184" s="36">
        <v>0</v>
      </c>
      <c r="AM184" s="37">
        <v>0</v>
      </c>
      <c r="AO184" s="39" t="s">
        <v>41</v>
      </c>
      <c r="AP184" s="40">
        <v>34766.498801999995</v>
      </c>
      <c r="AQ184" s="40">
        <v>36926.498801999995</v>
      </c>
      <c r="AR184" s="40">
        <v>48111.498801999995</v>
      </c>
      <c r="AS184" s="40">
        <v>51496.165636999998</v>
      </c>
      <c r="AT184" s="41">
        <v>55944.960584</v>
      </c>
      <c r="AV184" s="39" t="s">
        <v>42</v>
      </c>
      <c r="AW184" s="40">
        <v>2160</v>
      </c>
      <c r="AX184" s="40">
        <v>11185</v>
      </c>
      <c r="AY184" s="40">
        <v>3384.6668350000036</v>
      </c>
      <c r="AZ184" s="41">
        <v>4448.7949470000021</v>
      </c>
    </row>
    <row r="185" spans="1:52" ht="15.75" thickBot="1">
      <c r="A185" s="112"/>
      <c r="B185" s="28" t="s">
        <v>43</v>
      </c>
      <c r="C185" s="47">
        <v>1250</v>
      </c>
      <c r="D185" s="47">
        <v>1250</v>
      </c>
      <c r="E185" s="47">
        <v>1250</v>
      </c>
      <c r="F185" s="47">
        <v>1250</v>
      </c>
      <c r="G185" s="59">
        <v>1250</v>
      </c>
      <c r="I185" s="79" t="s">
        <v>43</v>
      </c>
      <c r="J185" s="104">
        <v>0</v>
      </c>
      <c r="K185" s="104">
        <v>0</v>
      </c>
      <c r="L185" s="104">
        <v>0</v>
      </c>
      <c r="M185" s="103">
        <v>0</v>
      </c>
      <c r="O185" s="45" t="s">
        <v>43</v>
      </c>
      <c r="P185" s="36">
        <v>1250</v>
      </c>
      <c r="Q185" s="36">
        <v>1250</v>
      </c>
      <c r="R185" s="36">
        <v>1250</v>
      </c>
      <c r="S185" s="36">
        <v>1250</v>
      </c>
      <c r="T185" s="37">
        <v>1250</v>
      </c>
      <c r="V185" s="45" t="s">
        <v>43</v>
      </c>
      <c r="W185" s="36">
        <v>0</v>
      </c>
      <c r="X185" s="36">
        <v>0</v>
      </c>
      <c r="Y185" s="36">
        <v>0</v>
      </c>
      <c r="Z185" s="37">
        <v>0</v>
      </c>
      <c r="AB185" s="39" t="s">
        <v>41</v>
      </c>
      <c r="AC185" s="40">
        <v>40573.015316999998</v>
      </c>
      <c r="AD185" s="40">
        <v>47179.054039999995</v>
      </c>
      <c r="AE185" s="40">
        <v>47875.054039999995</v>
      </c>
      <c r="AF185" s="40">
        <v>52954.660866999999</v>
      </c>
      <c r="AG185" s="41">
        <v>65744.173182999992</v>
      </c>
      <c r="AI185" s="39" t="s">
        <v>42</v>
      </c>
      <c r="AJ185" s="40">
        <v>6606.0387229999978</v>
      </c>
      <c r="AK185" s="40">
        <v>696</v>
      </c>
      <c r="AL185" s="40">
        <v>5079.6068270000032</v>
      </c>
      <c r="AM185" s="41">
        <v>12789.512315999993</v>
      </c>
      <c r="AO185" s="38" t="s">
        <v>16</v>
      </c>
      <c r="AP185" s="133">
        <v>1695.4970000000003</v>
      </c>
      <c r="AQ185" s="32">
        <v>1695.4970000000003</v>
      </c>
      <c r="AR185" s="32">
        <v>1695.4970000000003</v>
      </c>
      <c r="AS185" s="32">
        <v>1695.4970000000003</v>
      </c>
      <c r="AT185" s="29">
        <v>1695.4970000000003</v>
      </c>
      <c r="AV185" s="38" t="s">
        <v>16</v>
      </c>
      <c r="AW185" s="32">
        <v>0</v>
      </c>
      <c r="AX185" s="32">
        <v>0</v>
      </c>
      <c r="AY185" s="32">
        <v>0</v>
      </c>
      <c r="AZ185" s="29">
        <v>0</v>
      </c>
    </row>
    <row r="186" spans="1:52" ht="15.75" thickBot="1">
      <c r="A186" s="112"/>
      <c r="B186" s="45" t="s">
        <v>37</v>
      </c>
      <c r="C186" s="47">
        <v>1200</v>
      </c>
      <c r="D186" s="47">
        <v>1200</v>
      </c>
      <c r="E186" s="47">
        <v>1200</v>
      </c>
      <c r="F186" s="47">
        <v>1200</v>
      </c>
      <c r="G186" s="59">
        <v>1200</v>
      </c>
      <c r="I186" s="80" t="s">
        <v>37</v>
      </c>
      <c r="J186" s="105">
        <v>0</v>
      </c>
      <c r="K186" s="105">
        <v>0</v>
      </c>
      <c r="L186" s="105">
        <v>0</v>
      </c>
      <c r="M186" s="106">
        <v>0</v>
      </c>
      <c r="O186" s="39" t="s">
        <v>38</v>
      </c>
      <c r="P186" s="36">
        <v>52804.315000999995</v>
      </c>
      <c r="Q186" s="36">
        <v>53308.315000999995</v>
      </c>
      <c r="R186" s="36">
        <v>53308.315000999995</v>
      </c>
      <c r="S186" s="36">
        <v>53308.315000999995</v>
      </c>
      <c r="T186" s="37">
        <v>53308.315000999995</v>
      </c>
      <c r="V186" s="39" t="s">
        <v>39</v>
      </c>
      <c r="W186" s="36">
        <v>504</v>
      </c>
      <c r="X186" s="36">
        <v>0</v>
      </c>
      <c r="Y186" s="36">
        <v>0</v>
      </c>
      <c r="Z186" s="37">
        <v>0</v>
      </c>
      <c r="AB186" s="136" t="s">
        <v>16</v>
      </c>
      <c r="AC186" s="133">
        <v>518.85599999999999</v>
      </c>
      <c r="AD186" s="30">
        <v>518.85599999999999</v>
      </c>
      <c r="AE186" s="30">
        <v>518.85599999999999</v>
      </c>
      <c r="AF186" s="30">
        <v>518.85599999999999</v>
      </c>
      <c r="AG186" s="31">
        <v>518.85599999999999</v>
      </c>
      <c r="AI186" s="38" t="s">
        <v>16</v>
      </c>
      <c r="AJ186" s="32">
        <v>0</v>
      </c>
      <c r="AK186" s="32">
        <v>0</v>
      </c>
      <c r="AL186" s="32">
        <v>0</v>
      </c>
      <c r="AM186" s="29">
        <v>0</v>
      </c>
      <c r="AO186" s="38" t="s">
        <v>17</v>
      </c>
      <c r="AP186" s="32">
        <v>0</v>
      </c>
      <c r="AQ186" s="32">
        <v>0</v>
      </c>
      <c r="AR186" s="32">
        <v>0</v>
      </c>
      <c r="AS186" s="32">
        <v>0</v>
      </c>
      <c r="AT186" s="29">
        <v>0</v>
      </c>
      <c r="AV186" s="38" t="s">
        <v>17</v>
      </c>
      <c r="AW186" s="32">
        <v>0</v>
      </c>
      <c r="AX186" s="32">
        <v>0</v>
      </c>
      <c r="AY186" s="32">
        <v>0</v>
      </c>
      <c r="AZ186" s="29">
        <v>0</v>
      </c>
    </row>
    <row r="187" spans="1:52" ht="15.75" thickBot="1">
      <c r="A187" s="112"/>
      <c r="B187" s="120" t="s">
        <v>38</v>
      </c>
      <c r="C187" s="40">
        <v>120976.39026700001</v>
      </c>
      <c r="D187" s="40">
        <v>121480.39026700001</v>
      </c>
      <c r="E187" s="40">
        <v>121480.39026700001</v>
      </c>
      <c r="F187" s="40">
        <v>121480.39026700001</v>
      </c>
      <c r="G187" s="41">
        <v>121480.39026700001</v>
      </c>
      <c r="I187" s="39" t="s">
        <v>39</v>
      </c>
      <c r="J187" s="36">
        <v>504</v>
      </c>
      <c r="K187" s="36">
        <v>0</v>
      </c>
      <c r="L187" s="36">
        <v>0</v>
      </c>
      <c r="M187" s="37">
        <v>0</v>
      </c>
      <c r="O187" s="39" t="s">
        <v>41</v>
      </c>
      <c r="P187" s="40">
        <v>69410.315000999995</v>
      </c>
      <c r="Q187" s="40">
        <v>78623.315000999995</v>
      </c>
      <c r="R187" s="40">
        <v>87743.165000999987</v>
      </c>
      <c r="S187" s="40">
        <v>101588.26144</v>
      </c>
      <c r="T187" s="41">
        <v>110702.62143999999</v>
      </c>
      <c r="V187" s="39" t="s">
        <v>42</v>
      </c>
      <c r="W187" s="40">
        <v>9213</v>
      </c>
      <c r="X187" s="40">
        <v>9119.8499999999913</v>
      </c>
      <c r="Y187" s="40">
        <v>13845.096439000015</v>
      </c>
      <c r="Z187" s="41">
        <v>9114.359999999986</v>
      </c>
      <c r="AB187" s="136" t="s">
        <v>17</v>
      </c>
      <c r="AC187" s="130">
        <v>74.903000000000247</v>
      </c>
      <c r="AD187" s="32">
        <v>74.903000000000247</v>
      </c>
      <c r="AE187" s="32">
        <v>74.903000000000247</v>
      </c>
      <c r="AF187" s="32">
        <v>74.903000000000247</v>
      </c>
      <c r="AG187" s="29">
        <v>74.903000000000247</v>
      </c>
      <c r="AI187" s="38" t="s">
        <v>17</v>
      </c>
      <c r="AJ187" s="32">
        <v>0</v>
      </c>
      <c r="AK187" s="32">
        <v>0</v>
      </c>
      <c r="AL187" s="32">
        <v>0</v>
      </c>
      <c r="AM187" s="29">
        <v>0</v>
      </c>
      <c r="AO187" s="38" t="s">
        <v>18</v>
      </c>
      <c r="AP187" s="32">
        <v>29.900000000000546</v>
      </c>
      <c r="AQ187" s="32">
        <v>29.900000000000546</v>
      </c>
      <c r="AR187" s="32">
        <v>29.900000000000546</v>
      </c>
      <c r="AS187" s="32">
        <v>29.900000000000546</v>
      </c>
      <c r="AT187" s="29">
        <v>29.900000000000546</v>
      </c>
      <c r="AV187" s="38" t="s">
        <v>18</v>
      </c>
      <c r="AW187" s="32">
        <v>0</v>
      </c>
      <c r="AX187" s="32">
        <v>0</v>
      </c>
      <c r="AY187" s="32">
        <v>0</v>
      </c>
      <c r="AZ187" s="29">
        <v>0</v>
      </c>
    </row>
    <row r="188" spans="1:52" ht="15.75" thickBot="1">
      <c r="A188" s="112"/>
      <c r="B188" s="39" t="s">
        <v>41</v>
      </c>
      <c r="C188" s="40">
        <v>144749.82912000001</v>
      </c>
      <c r="D188" s="40">
        <v>162728.86784300001</v>
      </c>
      <c r="E188" s="40">
        <v>183729.717837</v>
      </c>
      <c r="F188" s="40">
        <v>206039.08794200001</v>
      </c>
      <c r="G188" s="41">
        <v>232391.75520400002</v>
      </c>
      <c r="I188" s="39" t="s">
        <v>42</v>
      </c>
      <c r="J188" s="40">
        <v>17979.038723000005</v>
      </c>
      <c r="K188" s="40">
        <v>21000.849993999989</v>
      </c>
      <c r="L188" s="40">
        <v>22309.370105000009</v>
      </c>
      <c r="M188" s="41">
        <v>26352.667262000003</v>
      </c>
      <c r="O188" s="38" t="s">
        <v>16</v>
      </c>
      <c r="P188" s="133">
        <v>0</v>
      </c>
      <c r="Q188" s="30">
        <v>0</v>
      </c>
      <c r="R188" s="30">
        <v>0</v>
      </c>
      <c r="S188" s="30">
        <v>0</v>
      </c>
      <c r="T188" s="31">
        <v>0</v>
      </c>
      <c r="V188" s="38" t="s">
        <v>16</v>
      </c>
      <c r="W188" s="32">
        <v>0</v>
      </c>
      <c r="X188" s="32">
        <v>0</v>
      </c>
      <c r="Y188" s="32">
        <v>0</v>
      </c>
      <c r="Z188" s="29">
        <v>0</v>
      </c>
      <c r="AB188" s="136" t="s">
        <v>18</v>
      </c>
      <c r="AC188" s="130">
        <v>161.28800000000001</v>
      </c>
      <c r="AD188" s="32">
        <v>161.28800000000001</v>
      </c>
      <c r="AE188" s="32">
        <v>161.28800000000001</v>
      </c>
      <c r="AF188" s="32">
        <v>161.28800000000001</v>
      </c>
      <c r="AG188" s="29">
        <v>161.28800000000001</v>
      </c>
      <c r="AI188" s="38" t="s">
        <v>18</v>
      </c>
      <c r="AJ188" s="32">
        <v>0</v>
      </c>
      <c r="AK188" s="32">
        <v>0</v>
      </c>
      <c r="AL188" s="32">
        <v>0</v>
      </c>
      <c r="AM188" s="29">
        <v>0</v>
      </c>
      <c r="AO188" s="38" t="s">
        <v>19</v>
      </c>
      <c r="AP188" s="32">
        <v>676</v>
      </c>
      <c r="AQ188" s="32">
        <v>676</v>
      </c>
      <c r="AR188" s="32">
        <v>676</v>
      </c>
      <c r="AS188" s="32">
        <v>676</v>
      </c>
      <c r="AT188" s="29">
        <v>676</v>
      </c>
      <c r="AV188" s="38" t="s">
        <v>19</v>
      </c>
      <c r="AW188" s="32">
        <v>0</v>
      </c>
      <c r="AX188" s="32">
        <v>0</v>
      </c>
      <c r="AY188" s="32">
        <v>0</v>
      </c>
      <c r="AZ188" s="29">
        <v>0</v>
      </c>
    </row>
    <row r="189" spans="1:52">
      <c r="A189" s="112"/>
      <c r="B189" s="38" t="s">
        <v>16</v>
      </c>
      <c r="C189" s="133">
        <v>2214.3530000000001</v>
      </c>
      <c r="D189" s="30">
        <v>2214.3530000000001</v>
      </c>
      <c r="E189" s="30">
        <v>2214.3530000000001</v>
      </c>
      <c r="F189" s="30">
        <v>2214.3530000000001</v>
      </c>
      <c r="G189" s="31">
        <v>2214.3530000000001</v>
      </c>
      <c r="I189" s="38" t="s">
        <v>16</v>
      </c>
      <c r="J189" s="32">
        <v>0</v>
      </c>
      <c r="K189" s="32">
        <v>0</v>
      </c>
      <c r="L189" s="32">
        <v>0</v>
      </c>
      <c r="M189" s="29">
        <v>0</v>
      </c>
      <c r="O189" s="38" t="s">
        <v>17</v>
      </c>
      <c r="P189" s="130">
        <v>613.95120099999986</v>
      </c>
      <c r="Q189" s="32">
        <v>613.95120099999986</v>
      </c>
      <c r="R189" s="32">
        <v>613.95120099999986</v>
      </c>
      <c r="S189" s="32">
        <v>613.95120099999986</v>
      </c>
      <c r="T189" s="29">
        <v>613.95120099999986</v>
      </c>
      <c r="V189" s="38" t="s">
        <v>17</v>
      </c>
      <c r="W189" s="32">
        <v>0</v>
      </c>
      <c r="X189" s="32">
        <v>0</v>
      </c>
      <c r="Y189" s="32">
        <v>0</v>
      </c>
      <c r="Z189" s="29">
        <v>0</v>
      </c>
      <c r="AB189" s="136" t="s">
        <v>19</v>
      </c>
      <c r="AC189" s="130">
        <v>117</v>
      </c>
      <c r="AD189" s="32">
        <v>117</v>
      </c>
      <c r="AE189" s="32">
        <v>117</v>
      </c>
      <c r="AF189" s="32">
        <v>117</v>
      </c>
      <c r="AG189" s="29">
        <v>117</v>
      </c>
      <c r="AI189" s="38" t="s">
        <v>19</v>
      </c>
      <c r="AJ189" s="32">
        <v>0</v>
      </c>
      <c r="AK189" s="32">
        <v>0</v>
      </c>
      <c r="AL189" s="32">
        <v>0</v>
      </c>
      <c r="AM189" s="29">
        <v>0</v>
      </c>
      <c r="AO189" s="38" t="s">
        <v>15</v>
      </c>
      <c r="AP189" s="32">
        <v>0</v>
      </c>
      <c r="AQ189" s="32">
        <v>0</v>
      </c>
      <c r="AR189" s="32">
        <v>0</v>
      </c>
      <c r="AS189" s="32">
        <v>1174.0000000000005</v>
      </c>
      <c r="AT189" s="29">
        <v>1174.0000000000005</v>
      </c>
      <c r="AV189" s="38" t="s">
        <v>15</v>
      </c>
      <c r="AW189" s="32">
        <v>0</v>
      </c>
      <c r="AX189" s="32">
        <v>0</v>
      </c>
      <c r="AY189" s="32">
        <v>1174.0000000000005</v>
      </c>
      <c r="AZ189" s="29">
        <v>0</v>
      </c>
    </row>
    <row r="190" spans="1:52" ht="15.75" thickBot="1">
      <c r="A190" s="112"/>
      <c r="B190" s="38" t="s">
        <v>17</v>
      </c>
      <c r="C190" s="130">
        <v>688.85420100000192</v>
      </c>
      <c r="D190" s="32">
        <v>688.85420100000192</v>
      </c>
      <c r="E190" s="32">
        <v>688.85420100000192</v>
      </c>
      <c r="F190" s="32">
        <v>688.85420100000192</v>
      </c>
      <c r="G190" s="29">
        <v>688.85420100000192</v>
      </c>
      <c r="I190" s="38" t="s">
        <v>17</v>
      </c>
      <c r="J190" s="32">
        <v>0</v>
      </c>
      <c r="K190" s="32">
        <v>0</v>
      </c>
      <c r="L190" s="32">
        <v>0</v>
      </c>
      <c r="M190" s="29">
        <v>0</v>
      </c>
      <c r="O190" s="38" t="s">
        <v>18</v>
      </c>
      <c r="P190" s="130">
        <v>102.30000000000018</v>
      </c>
      <c r="Q190" s="32">
        <v>102.30000000000018</v>
      </c>
      <c r="R190" s="32">
        <v>1003.8000000000002</v>
      </c>
      <c r="S190" s="32">
        <v>2348.0500000000002</v>
      </c>
      <c r="T190" s="29">
        <v>2348.0500000000002</v>
      </c>
      <c r="V190" s="38" t="s">
        <v>18</v>
      </c>
      <c r="W190" s="32">
        <v>0</v>
      </c>
      <c r="X190" s="32">
        <v>901.5</v>
      </c>
      <c r="Y190" s="32">
        <v>1344.25</v>
      </c>
      <c r="Z190" s="29">
        <v>0</v>
      </c>
      <c r="AB190" s="136" t="s">
        <v>15</v>
      </c>
      <c r="AC190" s="130">
        <v>0</v>
      </c>
      <c r="AD190" s="32">
        <v>0</v>
      </c>
      <c r="AE190" s="32">
        <v>0</v>
      </c>
      <c r="AF190" s="32">
        <v>0</v>
      </c>
      <c r="AG190" s="29">
        <v>0</v>
      </c>
      <c r="AI190" s="38" t="s">
        <v>15</v>
      </c>
      <c r="AJ190" s="32">
        <v>0</v>
      </c>
      <c r="AK190" s="32">
        <v>0</v>
      </c>
      <c r="AL190" s="32">
        <v>0</v>
      </c>
      <c r="AM190" s="29">
        <v>0</v>
      </c>
      <c r="AO190" s="38" t="s">
        <v>20</v>
      </c>
      <c r="AP190" s="32">
        <v>35.956000000000017</v>
      </c>
      <c r="AQ190" s="32">
        <v>89.956000000000017</v>
      </c>
      <c r="AR190" s="32">
        <v>97.956000000000017</v>
      </c>
      <c r="AS190" s="32">
        <v>97.956000000000017</v>
      </c>
      <c r="AT190" s="29">
        <v>97.956000000000017</v>
      </c>
      <c r="AV190" s="38" t="s">
        <v>20</v>
      </c>
      <c r="AW190" s="32">
        <v>54</v>
      </c>
      <c r="AX190" s="32">
        <v>8</v>
      </c>
      <c r="AY190" s="32">
        <v>0</v>
      </c>
      <c r="AZ190" s="29">
        <v>0</v>
      </c>
    </row>
    <row r="191" spans="1:52" ht="15.75" thickBot="1">
      <c r="B191" s="38" t="s">
        <v>18</v>
      </c>
      <c r="C191" s="130">
        <v>293.48800000000119</v>
      </c>
      <c r="D191" s="32">
        <v>293.48800000000119</v>
      </c>
      <c r="E191" s="32">
        <v>1194.9880000000012</v>
      </c>
      <c r="F191" s="32">
        <v>2539.2380000000012</v>
      </c>
      <c r="G191" s="29">
        <v>2539.2380000000012</v>
      </c>
      <c r="I191" s="38" t="s">
        <v>18</v>
      </c>
      <c r="J191" s="32">
        <v>0</v>
      </c>
      <c r="K191" s="32">
        <v>901.5</v>
      </c>
      <c r="L191" s="32">
        <v>1344.25</v>
      </c>
      <c r="M191" s="29">
        <v>0</v>
      </c>
      <c r="O191" s="38" t="s">
        <v>19</v>
      </c>
      <c r="P191" s="130">
        <v>761.16257999999834</v>
      </c>
      <c r="Q191" s="32">
        <v>4658.4256999999989</v>
      </c>
      <c r="R191" s="32">
        <v>4658.4256999999989</v>
      </c>
      <c r="S191" s="32">
        <v>10419.008399999999</v>
      </c>
      <c r="T191" s="29">
        <v>10814.699999999999</v>
      </c>
      <c r="V191" s="38" t="s">
        <v>19</v>
      </c>
      <c r="W191" s="32">
        <v>3897.2631200000005</v>
      </c>
      <c r="X191" s="32">
        <v>0</v>
      </c>
      <c r="Y191" s="32">
        <v>5760.5826999999999</v>
      </c>
      <c r="Z191" s="29">
        <v>395.69160000000011</v>
      </c>
      <c r="AB191" s="136" t="s">
        <v>20</v>
      </c>
      <c r="AC191" s="131">
        <v>647.46710799999994</v>
      </c>
      <c r="AD191" s="33">
        <v>654.24499999999989</v>
      </c>
      <c r="AE191" s="33">
        <v>654.24499999999989</v>
      </c>
      <c r="AF191" s="33">
        <v>654.24499999999989</v>
      </c>
      <c r="AG191" s="34">
        <v>654.24499999999989</v>
      </c>
      <c r="AI191" s="38" t="s">
        <v>20</v>
      </c>
      <c r="AJ191" s="32">
        <v>6.7778919999999516</v>
      </c>
      <c r="AK191" s="32">
        <v>0</v>
      </c>
      <c r="AL191" s="32">
        <v>0</v>
      </c>
      <c r="AM191" s="29">
        <v>0</v>
      </c>
      <c r="AO191" s="39" t="s">
        <v>44</v>
      </c>
      <c r="AP191" s="40">
        <v>2437.353000000001</v>
      </c>
      <c r="AQ191" s="40">
        <v>2491.353000000001</v>
      </c>
      <c r="AR191" s="40">
        <v>2499.353000000001</v>
      </c>
      <c r="AS191" s="40">
        <v>3673.3530000000014</v>
      </c>
      <c r="AT191" s="41">
        <v>3673.3530000000014</v>
      </c>
      <c r="AV191" s="39" t="s">
        <v>45</v>
      </c>
      <c r="AW191" s="40">
        <v>54</v>
      </c>
      <c r="AX191" s="40">
        <v>8</v>
      </c>
      <c r="AY191" s="40">
        <v>1174.0000000000005</v>
      </c>
      <c r="AZ191" s="41">
        <v>0</v>
      </c>
    </row>
    <row r="192" spans="1:52" ht="15.75" thickBot="1">
      <c r="B192" s="38" t="s">
        <v>19</v>
      </c>
      <c r="C192" s="130">
        <v>1554.1625800000038</v>
      </c>
      <c r="D192" s="32">
        <v>5451.4257000000034</v>
      </c>
      <c r="E192" s="32">
        <v>5451.4257000000034</v>
      </c>
      <c r="F192" s="32">
        <v>11212.008400000002</v>
      </c>
      <c r="G192" s="29">
        <v>11607.700000000003</v>
      </c>
      <c r="I192" s="38" t="s">
        <v>19</v>
      </c>
      <c r="J192" s="32">
        <v>3897.2631199999996</v>
      </c>
      <c r="K192" s="32">
        <v>0</v>
      </c>
      <c r="L192" s="32">
        <v>5760.582699999999</v>
      </c>
      <c r="M192" s="29">
        <v>395.69160000000011</v>
      </c>
      <c r="O192" s="38" t="s">
        <v>15</v>
      </c>
      <c r="P192" s="130">
        <v>0</v>
      </c>
      <c r="Q192" s="32">
        <v>0</v>
      </c>
      <c r="R192" s="32">
        <v>0</v>
      </c>
      <c r="S192" s="32">
        <v>0</v>
      </c>
      <c r="T192" s="29">
        <v>0</v>
      </c>
      <c r="V192" s="38" t="s">
        <v>15</v>
      </c>
      <c r="W192" s="32">
        <v>0</v>
      </c>
      <c r="X192" s="32">
        <v>0</v>
      </c>
      <c r="Y192" s="32">
        <v>0</v>
      </c>
      <c r="Z192" s="29">
        <v>0</v>
      </c>
      <c r="AB192" s="39" t="s">
        <v>44</v>
      </c>
      <c r="AC192" s="40">
        <v>1519.5141080000003</v>
      </c>
      <c r="AD192" s="40">
        <v>1526.2920000000001</v>
      </c>
      <c r="AE192" s="40">
        <v>1526.2920000000001</v>
      </c>
      <c r="AF192" s="40">
        <v>1526.2920000000001</v>
      </c>
      <c r="AG192" s="41">
        <v>1526.2920000000001</v>
      </c>
      <c r="AI192" s="39" t="s">
        <v>45</v>
      </c>
      <c r="AJ192" s="40">
        <v>6.7778919999998379</v>
      </c>
      <c r="AK192" s="40">
        <v>0</v>
      </c>
      <c r="AL192" s="40">
        <v>0</v>
      </c>
      <c r="AM192" s="41">
        <v>0</v>
      </c>
      <c r="AO192" s="167" t="s">
        <v>46</v>
      </c>
      <c r="AP192" s="40">
        <v>32329.145801999992</v>
      </c>
      <c r="AQ192" s="40">
        <v>34435.145801999992</v>
      </c>
      <c r="AR192" s="40">
        <v>45612.145801999992</v>
      </c>
      <c r="AS192" s="40">
        <v>47822.812636999995</v>
      </c>
      <c r="AT192" s="41">
        <v>52271.607583999998</v>
      </c>
      <c r="AV192" s="39" t="s">
        <v>47</v>
      </c>
      <c r="AW192" s="40">
        <v>2106</v>
      </c>
      <c r="AX192" s="40">
        <v>11177</v>
      </c>
      <c r="AY192" s="40">
        <v>2210.6668350000036</v>
      </c>
      <c r="AZ192" s="41">
        <v>4448.7949470000021</v>
      </c>
    </row>
    <row r="193" spans="1:52" ht="15.75" thickBot="1">
      <c r="B193" s="38" t="s">
        <v>15</v>
      </c>
      <c r="C193" s="130">
        <v>0</v>
      </c>
      <c r="D193" s="32">
        <v>0</v>
      </c>
      <c r="E193" s="32">
        <v>0</v>
      </c>
      <c r="F193" s="32">
        <v>1174</v>
      </c>
      <c r="G193" s="29">
        <v>1174</v>
      </c>
      <c r="I193" s="38" t="s">
        <v>15</v>
      </c>
      <c r="J193" s="32">
        <v>0</v>
      </c>
      <c r="K193" s="32">
        <v>0</v>
      </c>
      <c r="L193" s="32">
        <v>1174</v>
      </c>
      <c r="M193" s="29">
        <v>0</v>
      </c>
      <c r="O193" s="38" t="s">
        <v>20</v>
      </c>
      <c r="P193" s="131">
        <v>0</v>
      </c>
      <c r="Q193" s="33">
        <v>0</v>
      </c>
      <c r="R193" s="33">
        <v>0</v>
      </c>
      <c r="S193" s="33">
        <v>0</v>
      </c>
      <c r="T193" s="34">
        <v>0</v>
      </c>
      <c r="V193" s="38" t="s">
        <v>20</v>
      </c>
      <c r="W193" s="32">
        <v>0</v>
      </c>
      <c r="X193" s="32">
        <v>0</v>
      </c>
      <c r="Y193" s="32">
        <v>0</v>
      </c>
      <c r="Z193" s="29">
        <v>0</v>
      </c>
      <c r="AB193" s="167" t="s">
        <v>46</v>
      </c>
      <c r="AC193" s="40">
        <v>39053.501208999995</v>
      </c>
      <c r="AD193" s="40">
        <v>45652.762039999994</v>
      </c>
      <c r="AE193" s="40">
        <v>46348.762039999994</v>
      </c>
      <c r="AF193" s="40">
        <v>51428.368866999997</v>
      </c>
      <c r="AG193" s="41">
        <v>64217.88118299999</v>
      </c>
      <c r="AI193" s="39" t="s">
        <v>47</v>
      </c>
      <c r="AJ193" s="40">
        <v>6599.2608309999996</v>
      </c>
      <c r="AK193" s="40">
        <v>696</v>
      </c>
      <c r="AL193" s="40">
        <v>5079.6068270000032</v>
      </c>
      <c r="AM193" s="41">
        <v>12789.512315999993</v>
      </c>
    </row>
    <row r="194" spans="1:52" ht="15.75" thickBot="1">
      <c r="B194" s="38" t="s">
        <v>20</v>
      </c>
      <c r="C194" s="130">
        <v>683.42310799999984</v>
      </c>
      <c r="D194" s="32">
        <v>744.20099999999991</v>
      </c>
      <c r="E194" s="32">
        <v>752.20099999999991</v>
      </c>
      <c r="F194" s="32">
        <v>752.20099999999991</v>
      </c>
      <c r="G194" s="29">
        <v>752.20099999999991</v>
      </c>
      <c r="I194" s="38" t="s">
        <v>20</v>
      </c>
      <c r="J194" s="32">
        <v>60.777892000000065</v>
      </c>
      <c r="K194" s="32">
        <v>8</v>
      </c>
      <c r="L194" s="32">
        <v>0</v>
      </c>
      <c r="M194" s="29">
        <v>0</v>
      </c>
      <c r="O194" s="39" t="s">
        <v>44</v>
      </c>
      <c r="P194" s="40">
        <v>1477.4137809999984</v>
      </c>
      <c r="Q194" s="40">
        <v>5374.6769009999989</v>
      </c>
      <c r="R194" s="40">
        <v>6276.1769009999989</v>
      </c>
      <c r="S194" s="40">
        <v>13381.009600999998</v>
      </c>
      <c r="T194" s="41">
        <v>13776.701201</v>
      </c>
      <c r="V194" s="39" t="s">
        <v>45</v>
      </c>
      <c r="W194" s="40">
        <v>3897.2631200000005</v>
      </c>
      <c r="X194" s="40">
        <v>901.5</v>
      </c>
      <c r="Y194" s="40">
        <v>7104.832699999999</v>
      </c>
      <c r="Z194" s="41">
        <v>395.69160000000193</v>
      </c>
      <c r="AC194" s="47"/>
      <c r="AD194" s="47"/>
      <c r="AE194" s="47"/>
      <c r="AF194" s="47"/>
      <c r="AG194" s="47"/>
      <c r="AH194" s="47"/>
      <c r="AP194" s="47"/>
      <c r="AQ194" s="47"/>
      <c r="AR194" s="47"/>
      <c r="AS194" s="47"/>
      <c r="AT194" s="47"/>
    </row>
    <row r="195" spans="1:52" ht="15.75" thickBot="1">
      <c r="B195" s="39" t="s">
        <v>44</v>
      </c>
      <c r="C195" s="40">
        <v>5434.2808890000069</v>
      </c>
      <c r="D195" s="40">
        <v>9392.3219010000048</v>
      </c>
      <c r="E195" s="40">
        <v>10301.821901000005</v>
      </c>
      <c r="F195" s="40">
        <v>18580.654601000006</v>
      </c>
      <c r="G195" s="41">
        <v>18976.346201000008</v>
      </c>
      <c r="I195" s="39" t="s">
        <v>45</v>
      </c>
      <c r="J195" s="40">
        <v>3958.0410119999979</v>
      </c>
      <c r="K195" s="40">
        <v>909.5</v>
      </c>
      <c r="L195" s="40">
        <v>8278.8327000000008</v>
      </c>
      <c r="M195" s="41">
        <v>395.69160000000193</v>
      </c>
      <c r="O195" s="167" t="s">
        <v>46</v>
      </c>
      <c r="P195" s="40">
        <v>67932.90122</v>
      </c>
      <c r="Q195" s="40">
        <v>73248.638099999996</v>
      </c>
      <c r="R195" s="40">
        <v>81466.988099999988</v>
      </c>
      <c r="S195" s="40">
        <v>88207.251839000004</v>
      </c>
      <c r="T195" s="41">
        <v>96925.920238999985</v>
      </c>
      <c r="V195" s="39" t="s">
        <v>47</v>
      </c>
      <c r="W195" s="40">
        <v>5315.7368799999967</v>
      </c>
      <c r="X195" s="40">
        <v>8218.3499999999913</v>
      </c>
      <c r="Y195" s="40">
        <v>6740.2637390000164</v>
      </c>
      <c r="Z195" s="41">
        <v>8718.6683999999805</v>
      </c>
      <c r="AH195" s="47"/>
    </row>
    <row r="196" spans="1:52" ht="15.75" thickBot="1">
      <c r="B196" s="167" t="s">
        <v>46</v>
      </c>
      <c r="C196" s="40">
        <v>139315.54823099999</v>
      </c>
      <c r="D196" s="40">
        <v>153336.545942</v>
      </c>
      <c r="E196" s="40">
        <v>173427.89593599999</v>
      </c>
      <c r="F196" s="40">
        <v>187458.433341</v>
      </c>
      <c r="G196" s="41">
        <v>213415.40900300001</v>
      </c>
      <c r="I196" s="39" t="s">
        <v>47</v>
      </c>
      <c r="J196" s="40">
        <v>14020.997711000004</v>
      </c>
      <c r="K196" s="40">
        <v>20091.349993999989</v>
      </c>
      <c r="L196" s="40">
        <v>14030.53740500001</v>
      </c>
      <c r="M196" s="41">
        <v>25956.975662000012</v>
      </c>
      <c r="O196" s="158"/>
      <c r="P196" s="32"/>
      <c r="Q196" s="32"/>
      <c r="R196" s="32"/>
      <c r="S196" s="32"/>
      <c r="T196" s="32"/>
      <c r="V196" s="158"/>
      <c r="W196" s="49"/>
      <c r="X196" s="49"/>
      <c r="Y196" s="49"/>
      <c r="Z196" s="49"/>
      <c r="AC196" s="47"/>
      <c r="AD196" s="47"/>
      <c r="AE196" s="47"/>
      <c r="AF196" s="47"/>
      <c r="AG196" s="47"/>
      <c r="AH196" s="47"/>
    </row>
    <row r="197" spans="1:52" s="51" customFormat="1" ht="15.75" thickBot="1">
      <c r="C197" s="60"/>
      <c r="D197" s="60"/>
      <c r="E197" s="60"/>
      <c r="F197" s="60"/>
    </row>
    <row r="199" spans="1:52" ht="21">
      <c r="B199" s="50" t="s">
        <v>51</v>
      </c>
      <c r="Q199" s="47"/>
    </row>
    <row r="200" spans="1:52">
      <c r="B200" s="124"/>
      <c r="I200" s="125"/>
    </row>
    <row r="201" spans="1:52" ht="20.25" thickBot="1">
      <c r="B201" s="48" t="s">
        <v>4</v>
      </c>
      <c r="C201" s="46"/>
      <c r="D201" s="46"/>
      <c r="E201" s="46"/>
      <c r="F201" s="46"/>
      <c r="I201" s="48" t="s">
        <v>5</v>
      </c>
      <c r="J201" s="46"/>
      <c r="K201" s="46"/>
      <c r="L201" s="46"/>
      <c r="O201" s="48" t="s">
        <v>6</v>
      </c>
      <c r="P201" s="49"/>
      <c r="Q201" s="49"/>
      <c r="R201" s="49"/>
      <c r="S201" s="49"/>
      <c r="T201" s="49"/>
      <c r="V201" s="48" t="s">
        <v>7</v>
      </c>
      <c r="W201" s="49"/>
      <c r="X201" s="49"/>
      <c r="Y201" s="49"/>
      <c r="Z201" s="49"/>
      <c r="AB201" s="48" t="s">
        <v>8</v>
      </c>
      <c r="AI201" s="48" t="s">
        <v>9</v>
      </c>
      <c r="AO201" s="48" t="s">
        <v>10</v>
      </c>
      <c r="AV201" s="48" t="s">
        <v>11</v>
      </c>
    </row>
    <row r="202" spans="1:52" ht="15.75" thickBot="1">
      <c r="B202" s="4"/>
      <c r="C202" s="126">
        <v>2028</v>
      </c>
      <c r="D202" s="5">
        <v>2030</v>
      </c>
      <c r="E202" s="5">
        <v>2032</v>
      </c>
      <c r="F202" s="5">
        <v>2035</v>
      </c>
      <c r="G202" s="6">
        <v>2037</v>
      </c>
      <c r="I202" s="7"/>
      <c r="J202" s="8">
        <v>2030</v>
      </c>
      <c r="K202" s="8">
        <v>2032</v>
      </c>
      <c r="L202" s="8">
        <v>2035</v>
      </c>
      <c r="M202" s="9">
        <v>2037</v>
      </c>
      <c r="O202" s="10" t="s">
        <v>12</v>
      </c>
      <c r="P202" s="127">
        <v>2028</v>
      </c>
      <c r="Q202" s="11">
        <v>2030</v>
      </c>
      <c r="R202" s="11">
        <v>2032</v>
      </c>
      <c r="S202" s="11">
        <v>2035</v>
      </c>
      <c r="T202" s="12">
        <v>2037</v>
      </c>
      <c r="V202" s="13"/>
      <c r="W202" s="14">
        <v>2030</v>
      </c>
      <c r="X202" s="14">
        <v>2032</v>
      </c>
      <c r="Y202" s="14">
        <v>2035</v>
      </c>
      <c r="Z202" s="15">
        <v>2037</v>
      </c>
      <c r="AB202" s="16" t="s">
        <v>13</v>
      </c>
      <c r="AC202" s="128">
        <v>2028</v>
      </c>
      <c r="AD202" s="17">
        <v>2030</v>
      </c>
      <c r="AE202" s="17">
        <v>2032</v>
      </c>
      <c r="AF202" s="17">
        <v>2035</v>
      </c>
      <c r="AG202" s="18">
        <v>2037</v>
      </c>
      <c r="AI202" s="19"/>
      <c r="AJ202" s="20">
        <v>2030</v>
      </c>
      <c r="AK202" s="20">
        <v>2032</v>
      </c>
      <c r="AL202" s="20">
        <v>2035</v>
      </c>
      <c r="AM202" s="21">
        <v>2037</v>
      </c>
      <c r="AO202" s="22" t="s">
        <v>14</v>
      </c>
      <c r="AP202" s="129">
        <v>2028</v>
      </c>
      <c r="AQ202" s="23">
        <v>2030</v>
      </c>
      <c r="AR202" s="23">
        <v>2032</v>
      </c>
      <c r="AS202" s="23">
        <v>2035</v>
      </c>
      <c r="AT202" s="24">
        <v>2037</v>
      </c>
      <c r="AV202" s="25"/>
      <c r="AW202" s="26">
        <v>2030</v>
      </c>
      <c r="AX202" s="26">
        <v>2032</v>
      </c>
      <c r="AY202" s="26">
        <v>2035</v>
      </c>
      <c r="AZ202" s="27">
        <v>2037</v>
      </c>
    </row>
    <row r="203" spans="1:52">
      <c r="B203" s="73" t="s">
        <v>15</v>
      </c>
      <c r="C203" s="30">
        <v>0</v>
      </c>
      <c r="D203" s="30">
        <v>0</v>
      </c>
      <c r="E203" s="30">
        <v>0</v>
      </c>
      <c r="F203" s="30">
        <v>0</v>
      </c>
      <c r="G203" s="31">
        <v>0</v>
      </c>
      <c r="I203" s="28" t="s">
        <v>15</v>
      </c>
      <c r="J203" s="30">
        <v>0</v>
      </c>
      <c r="K203" s="30">
        <v>0</v>
      </c>
      <c r="L203" s="30">
        <v>0</v>
      </c>
      <c r="M203" s="31">
        <v>0</v>
      </c>
      <c r="O203" s="28" t="s">
        <v>15</v>
      </c>
      <c r="P203" s="32">
        <v>0</v>
      </c>
      <c r="Q203" s="32">
        <v>0</v>
      </c>
      <c r="R203" s="32">
        <v>0</v>
      </c>
      <c r="S203" s="32">
        <v>0</v>
      </c>
      <c r="T203" s="29">
        <v>0</v>
      </c>
      <c r="V203" s="28" t="s">
        <v>15</v>
      </c>
      <c r="W203" s="30">
        <v>0</v>
      </c>
      <c r="X203" s="30">
        <v>0</v>
      </c>
      <c r="Y203" s="30">
        <v>0</v>
      </c>
      <c r="Z203" s="31">
        <v>0</v>
      </c>
      <c r="AB203" s="28" t="s">
        <v>15</v>
      </c>
      <c r="AC203" s="30">
        <v>0</v>
      </c>
      <c r="AD203" s="30">
        <v>0</v>
      </c>
      <c r="AE203" s="30">
        <v>0</v>
      </c>
      <c r="AF203" s="30">
        <v>0</v>
      </c>
      <c r="AG203" s="31">
        <v>0</v>
      </c>
      <c r="AI203" s="28" t="s">
        <v>15</v>
      </c>
      <c r="AJ203" s="30">
        <v>0</v>
      </c>
      <c r="AK203" s="30">
        <v>0</v>
      </c>
      <c r="AL203" s="30">
        <v>0</v>
      </c>
      <c r="AM203" s="31">
        <v>0</v>
      </c>
      <c r="AO203" s="28" t="s">
        <v>15</v>
      </c>
      <c r="AP203" s="30">
        <v>0</v>
      </c>
      <c r="AQ203" s="32">
        <v>0</v>
      </c>
      <c r="AR203" s="32">
        <v>0</v>
      </c>
      <c r="AS203" s="32">
        <v>0</v>
      </c>
      <c r="AT203" s="29">
        <v>0</v>
      </c>
      <c r="AV203" s="28" t="s">
        <v>15</v>
      </c>
      <c r="AW203" s="30">
        <v>0</v>
      </c>
      <c r="AX203" s="30">
        <v>0</v>
      </c>
      <c r="AY203" s="30">
        <v>0</v>
      </c>
      <c r="AZ203" s="31">
        <v>0</v>
      </c>
    </row>
    <row r="204" spans="1:52">
      <c r="A204" s="112"/>
      <c r="B204" s="28" t="s">
        <v>16</v>
      </c>
      <c r="C204" s="32">
        <v>0</v>
      </c>
      <c r="D204" s="32">
        <v>0</v>
      </c>
      <c r="E204" s="32">
        <v>0</v>
      </c>
      <c r="F204" s="32">
        <v>0</v>
      </c>
      <c r="G204" s="29">
        <v>0</v>
      </c>
      <c r="I204" s="28" t="s">
        <v>16</v>
      </c>
      <c r="J204" s="32">
        <v>0</v>
      </c>
      <c r="K204" s="32">
        <v>0</v>
      </c>
      <c r="L204" s="32">
        <v>0</v>
      </c>
      <c r="M204" s="29">
        <v>0</v>
      </c>
      <c r="O204" s="28" t="s">
        <v>16</v>
      </c>
      <c r="P204" s="32">
        <v>0</v>
      </c>
      <c r="Q204" s="32">
        <v>0</v>
      </c>
      <c r="R204" s="32">
        <v>0</v>
      </c>
      <c r="S204" s="32">
        <v>0</v>
      </c>
      <c r="T204" s="29">
        <v>0</v>
      </c>
      <c r="V204" s="28" t="s">
        <v>16</v>
      </c>
      <c r="W204" s="32">
        <v>0</v>
      </c>
      <c r="X204" s="32">
        <v>0</v>
      </c>
      <c r="Y204" s="32">
        <v>0</v>
      </c>
      <c r="Z204" s="29">
        <v>0</v>
      </c>
      <c r="AB204" s="28" t="s">
        <v>16</v>
      </c>
      <c r="AC204" s="130">
        <v>0</v>
      </c>
      <c r="AD204" s="32">
        <v>0</v>
      </c>
      <c r="AE204" s="32">
        <v>0</v>
      </c>
      <c r="AF204" s="32">
        <v>0</v>
      </c>
      <c r="AG204" s="29">
        <v>0</v>
      </c>
      <c r="AI204" s="28" t="s">
        <v>16</v>
      </c>
      <c r="AJ204" s="32">
        <v>0</v>
      </c>
      <c r="AK204" s="32">
        <v>0</v>
      </c>
      <c r="AL204" s="32">
        <v>0</v>
      </c>
      <c r="AM204" s="29">
        <v>0</v>
      </c>
      <c r="AO204" s="28" t="s">
        <v>16</v>
      </c>
      <c r="AP204" s="32">
        <v>0</v>
      </c>
      <c r="AQ204" s="32">
        <v>0</v>
      </c>
      <c r="AR204" s="32">
        <v>0</v>
      </c>
      <c r="AS204" s="32">
        <v>0</v>
      </c>
      <c r="AT204" s="29">
        <v>0</v>
      </c>
      <c r="AV204" s="28" t="s">
        <v>16</v>
      </c>
      <c r="AW204" s="32">
        <v>0</v>
      </c>
      <c r="AX204" s="32">
        <v>0</v>
      </c>
      <c r="AY204" s="32">
        <v>0</v>
      </c>
      <c r="AZ204" s="29">
        <v>0</v>
      </c>
    </row>
    <row r="205" spans="1:52">
      <c r="A205" s="112"/>
      <c r="B205" s="28" t="s">
        <v>17</v>
      </c>
      <c r="C205" s="32">
        <v>0</v>
      </c>
      <c r="D205" s="32">
        <v>0</v>
      </c>
      <c r="E205" s="32">
        <v>75</v>
      </c>
      <c r="F205" s="32">
        <v>843</v>
      </c>
      <c r="G205" s="29">
        <v>1071</v>
      </c>
      <c r="I205" s="28" t="s">
        <v>17</v>
      </c>
      <c r="J205" s="32">
        <v>0</v>
      </c>
      <c r="K205" s="32">
        <v>75</v>
      </c>
      <c r="L205" s="32">
        <v>768</v>
      </c>
      <c r="M205" s="29">
        <v>228</v>
      </c>
      <c r="O205" s="28" t="s">
        <v>17</v>
      </c>
      <c r="P205" s="32">
        <v>0</v>
      </c>
      <c r="Q205" s="32">
        <v>0</v>
      </c>
      <c r="R205" s="32">
        <v>75.045419999999993</v>
      </c>
      <c r="S205" s="32">
        <v>389.762047</v>
      </c>
      <c r="T205" s="29">
        <v>617.69860100000005</v>
      </c>
      <c r="V205" s="28" t="s">
        <v>17</v>
      </c>
      <c r="W205" s="32">
        <v>0</v>
      </c>
      <c r="X205" s="32">
        <v>75.045419999999993</v>
      </c>
      <c r="Y205" s="32">
        <v>314.71662700000002</v>
      </c>
      <c r="Z205" s="29">
        <v>227.93655400000006</v>
      </c>
      <c r="AB205" s="28" t="s">
        <v>17</v>
      </c>
      <c r="AC205" s="130">
        <v>0</v>
      </c>
      <c r="AD205" s="32">
        <v>0</v>
      </c>
      <c r="AE205" s="32">
        <v>0</v>
      </c>
      <c r="AF205" s="32">
        <v>453</v>
      </c>
      <c r="AG205" s="29">
        <v>453</v>
      </c>
      <c r="AI205" s="28" t="s">
        <v>17</v>
      </c>
      <c r="AJ205" s="32">
        <v>0</v>
      </c>
      <c r="AK205" s="32">
        <v>0</v>
      </c>
      <c r="AL205" s="32">
        <v>453</v>
      </c>
      <c r="AM205" s="29">
        <v>0</v>
      </c>
      <c r="AO205" s="28" t="s">
        <v>17</v>
      </c>
      <c r="AP205" s="32">
        <v>0</v>
      </c>
      <c r="AQ205" s="32">
        <v>0</v>
      </c>
      <c r="AR205" s="32">
        <v>0</v>
      </c>
      <c r="AS205" s="32">
        <v>0</v>
      </c>
      <c r="AT205" s="29">
        <v>0</v>
      </c>
      <c r="AV205" s="28" t="s">
        <v>17</v>
      </c>
      <c r="AW205" s="32">
        <v>0</v>
      </c>
      <c r="AX205" s="32">
        <v>0</v>
      </c>
      <c r="AY205" s="32">
        <v>0</v>
      </c>
      <c r="AZ205" s="29">
        <v>0</v>
      </c>
    </row>
    <row r="206" spans="1:52">
      <c r="A206" s="112"/>
      <c r="B206" s="28" t="s">
        <v>18</v>
      </c>
      <c r="C206" s="32">
        <v>0</v>
      </c>
      <c r="D206" s="32">
        <v>156</v>
      </c>
      <c r="E206" s="32">
        <v>156</v>
      </c>
      <c r="F206" s="32">
        <v>156</v>
      </c>
      <c r="G206" s="29">
        <v>156</v>
      </c>
      <c r="I206" s="28" t="s">
        <v>18</v>
      </c>
      <c r="J206" s="32">
        <v>156</v>
      </c>
      <c r="K206" s="32">
        <v>0</v>
      </c>
      <c r="L206" s="32">
        <v>0</v>
      </c>
      <c r="M206" s="29">
        <v>0</v>
      </c>
      <c r="O206" s="28" t="s">
        <v>18</v>
      </c>
      <c r="P206" s="32">
        <v>0</v>
      </c>
      <c r="Q206" s="32">
        <v>0</v>
      </c>
      <c r="R206" s="32">
        <v>0</v>
      </c>
      <c r="S206" s="32">
        <v>0</v>
      </c>
      <c r="T206" s="29">
        <v>0</v>
      </c>
      <c r="V206" s="28" t="s">
        <v>18</v>
      </c>
      <c r="W206" s="32">
        <v>0</v>
      </c>
      <c r="X206" s="32">
        <v>0</v>
      </c>
      <c r="Y206" s="32">
        <v>0</v>
      </c>
      <c r="Z206" s="29">
        <v>0</v>
      </c>
      <c r="AB206" s="28" t="s">
        <v>18</v>
      </c>
      <c r="AC206" s="130">
        <v>0</v>
      </c>
      <c r="AD206" s="32">
        <v>0</v>
      </c>
      <c r="AE206" s="32">
        <v>0</v>
      </c>
      <c r="AF206" s="32">
        <v>0</v>
      </c>
      <c r="AG206" s="29">
        <v>0</v>
      </c>
      <c r="AI206" s="28" t="s">
        <v>18</v>
      </c>
      <c r="AJ206" s="32">
        <v>0</v>
      </c>
      <c r="AK206" s="32">
        <v>0</v>
      </c>
      <c r="AL206" s="32">
        <v>0</v>
      </c>
      <c r="AM206" s="29">
        <v>0</v>
      </c>
      <c r="AO206" s="28" t="s">
        <v>18</v>
      </c>
      <c r="AP206" s="32">
        <v>0</v>
      </c>
      <c r="AQ206" s="32">
        <v>155.97497000000001</v>
      </c>
      <c r="AR206" s="32">
        <v>155.97496799999999</v>
      </c>
      <c r="AS206" s="32">
        <v>155.97496799999999</v>
      </c>
      <c r="AT206" s="29">
        <v>155.97496799999999</v>
      </c>
      <c r="AV206" s="28" t="s">
        <v>18</v>
      </c>
      <c r="AW206" s="32">
        <v>155.97497000000001</v>
      </c>
      <c r="AX206" s="32">
        <v>-2.0000000233721948E-6</v>
      </c>
      <c r="AY206" s="32">
        <v>0</v>
      </c>
      <c r="AZ206" s="29">
        <v>0</v>
      </c>
    </row>
    <row r="207" spans="1:52">
      <c r="A207" s="112"/>
      <c r="B207" s="28" t="s">
        <v>19</v>
      </c>
      <c r="C207" s="32">
        <v>0</v>
      </c>
      <c r="D207" s="32">
        <v>0</v>
      </c>
      <c r="E207" s="32">
        <v>0</v>
      </c>
      <c r="F207" s="32">
        <v>0</v>
      </c>
      <c r="G207" s="29">
        <v>0</v>
      </c>
      <c r="I207" s="28" t="s">
        <v>19</v>
      </c>
      <c r="J207" s="32">
        <v>0</v>
      </c>
      <c r="K207" s="32">
        <v>0</v>
      </c>
      <c r="L207" s="32">
        <v>0</v>
      </c>
      <c r="M207" s="29">
        <v>0</v>
      </c>
      <c r="O207" s="28" t="s">
        <v>19</v>
      </c>
      <c r="P207" s="32">
        <v>0</v>
      </c>
      <c r="Q207" s="32">
        <v>0</v>
      </c>
      <c r="R207" s="32">
        <v>0</v>
      </c>
      <c r="S207" s="32">
        <v>0</v>
      </c>
      <c r="T207" s="29">
        <v>0</v>
      </c>
      <c r="V207" s="28" t="s">
        <v>19</v>
      </c>
      <c r="W207" s="32">
        <v>0</v>
      </c>
      <c r="X207" s="32">
        <v>0</v>
      </c>
      <c r="Y207" s="32">
        <v>0</v>
      </c>
      <c r="Z207" s="29">
        <v>0</v>
      </c>
      <c r="AB207" s="28" t="s">
        <v>19</v>
      </c>
      <c r="AC207" s="130">
        <v>0</v>
      </c>
      <c r="AD207" s="32">
        <v>0</v>
      </c>
      <c r="AE207" s="32">
        <v>0</v>
      </c>
      <c r="AF207" s="32">
        <v>0</v>
      </c>
      <c r="AG207" s="29">
        <v>0</v>
      </c>
      <c r="AI207" s="28" t="s">
        <v>19</v>
      </c>
      <c r="AJ207" s="32">
        <v>0</v>
      </c>
      <c r="AK207" s="32">
        <v>0</v>
      </c>
      <c r="AL207" s="32">
        <v>0</v>
      </c>
      <c r="AM207" s="29">
        <v>0</v>
      </c>
      <c r="AO207" s="28" t="s">
        <v>19</v>
      </c>
      <c r="AP207" s="32">
        <v>0</v>
      </c>
      <c r="AQ207" s="32">
        <v>0</v>
      </c>
      <c r="AR207" s="32">
        <v>0</v>
      </c>
      <c r="AS207" s="32">
        <v>0</v>
      </c>
      <c r="AT207" s="29">
        <v>0</v>
      </c>
      <c r="AV207" s="28" t="s">
        <v>19</v>
      </c>
      <c r="AW207" s="32">
        <v>0</v>
      </c>
      <c r="AX207" s="32">
        <v>0</v>
      </c>
      <c r="AY207" s="32">
        <v>0</v>
      </c>
      <c r="AZ207" s="29">
        <v>0</v>
      </c>
    </row>
    <row r="208" spans="1:52" ht="15.75" thickBot="1">
      <c r="A208" s="112"/>
      <c r="B208" s="45" t="s">
        <v>20</v>
      </c>
      <c r="C208" s="33">
        <v>0</v>
      </c>
      <c r="D208" s="33">
        <v>0</v>
      </c>
      <c r="E208" s="33">
        <v>0</v>
      </c>
      <c r="F208" s="33">
        <v>0</v>
      </c>
      <c r="G208" s="34">
        <v>0</v>
      </c>
      <c r="I208" s="28" t="s">
        <v>20</v>
      </c>
      <c r="J208" s="33">
        <v>0</v>
      </c>
      <c r="K208" s="33">
        <v>0</v>
      </c>
      <c r="L208" s="33">
        <v>0</v>
      </c>
      <c r="M208" s="34">
        <v>0</v>
      </c>
      <c r="O208" s="28" t="s">
        <v>20</v>
      </c>
      <c r="P208" s="32">
        <v>0</v>
      </c>
      <c r="Q208" s="32">
        <v>0</v>
      </c>
      <c r="R208" s="32">
        <v>0</v>
      </c>
      <c r="S208" s="32">
        <v>0</v>
      </c>
      <c r="T208" s="29">
        <v>0</v>
      </c>
      <c r="V208" s="28" t="s">
        <v>20</v>
      </c>
      <c r="W208" s="33">
        <v>0</v>
      </c>
      <c r="X208" s="33">
        <v>0</v>
      </c>
      <c r="Y208" s="33">
        <v>0</v>
      </c>
      <c r="Z208" s="34">
        <v>0</v>
      </c>
      <c r="AB208" s="28" t="s">
        <v>20</v>
      </c>
      <c r="AC208" s="131">
        <v>0</v>
      </c>
      <c r="AD208" s="33">
        <v>0</v>
      </c>
      <c r="AE208" s="33">
        <v>0</v>
      </c>
      <c r="AF208" s="33">
        <v>0</v>
      </c>
      <c r="AG208" s="34">
        <v>0</v>
      </c>
      <c r="AI208" s="28" t="s">
        <v>20</v>
      </c>
      <c r="AJ208" s="33">
        <v>0</v>
      </c>
      <c r="AK208" s="33">
        <v>0</v>
      </c>
      <c r="AL208" s="33">
        <v>0</v>
      </c>
      <c r="AM208" s="34">
        <v>0</v>
      </c>
      <c r="AO208" s="28" t="s">
        <v>20</v>
      </c>
      <c r="AP208" s="32">
        <v>0</v>
      </c>
      <c r="AQ208" s="32">
        <v>0</v>
      </c>
      <c r="AR208" s="32">
        <v>0</v>
      </c>
      <c r="AS208" s="32">
        <v>0</v>
      </c>
      <c r="AT208" s="29">
        <v>0</v>
      </c>
      <c r="AV208" s="28" t="s">
        <v>20</v>
      </c>
      <c r="AW208" s="33">
        <v>0</v>
      </c>
      <c r="AX208" s="33">
        <v>0</v>
      </c>
      <c r="AY208" s="33">
        <v>0</v>
      </c>
      <c r="AZ208" s="34">
        <v>0</v>
      </c>
    </row>
    <row r="209" spans="1:52" ht="15.75" thickBot="1">
      <c r="A209" s="112"/>
      <c r="B209" s="35" t="s">
        <v>21</v>
      </c>
      <c r="C209" s="36">
        <v>0</v>
      </c>
      <c r="D209" s="36">
        <v>156</v>
      </c>
      <c r="E209" s="36">
        <v>231</v>
      </c>
      <c r="F209" s="36">
        <v>999</v>
      </c>
      <c r="G209" s="37">
        <v>1227</v>
      </c>
      <c r="I209" s="35" t="s">
        <v>22</v>
      </c>
      <c r="J209" s="36">
        <v>156</v>
      </c>
      <c r="K209" s="36">
        <v>75</v>
      </c>
      <c r="L209" s="36">
        <v>768</v>
      </c>
      <c r="M209" s="37">
        <v>228</v>
      </c>
      <c r="O209" s="35" t="s">
        <v>21</v>
      </c>
      <c r="P209" s="36">
        <v>0</v>
      </c>
      <c r="Q209" s="36">
        <v>0</v>
      </c>
      <c r="R209" s="36">
        <v>75.045419999999993</v>
      </c>
      <c r="S209" s="36">
        <v>389.762047</v>
      </c>
      <c r="T209" s="37">
        <v>617.69860100000005</v>
      </c>
      <c r="V209" s="35" t="s">
        <v>22</v>
      </c>
      <c r="W209" s="36">
        <v>0</v>
      </c>
      <c r="X209" s="36">
        <v>75.045419999999993</v>
      </c>
      <c r="Y209" s="36">
        <v>314.71662700000002</v>
      </c>
      <c r="Z209" s="37">
        <v>227.93655400000006</v>
      </c>
      <c r="AB209" s="35" t="s">
        <v>21</v>
      </c>
      <c r="AC209" s="36">
        <v>0</v>
      </c>
      <c r="AD209" s="36">
        <v>0</v>
      </c>
      <c r="AE209" s="36">
        <v>0</v>
      </c>
      <c r="AF209" s="36">
        <v>453</v>
      </c>
      <c r="AG209" s="37">
        <v>453</v>
      </c>
      <c r="AI209" s="35" t="s">
        <v>22</v>
      </c>
      <c r="AJ209" s="36">
        <v>0</v>
      </c>
      <c r="AK209" s="36">
        <v>0</v>
      </c>
      <c r="AL209" s="36">
        <v>453</v>
      </c>
      <c r="AM209" s="37">
        <v>0</v>
      </c>
      <c r="AO209" s="35" t="s">
        <v>21</v>
      </c>
      <c r="AP209" s="132">
        <v>0</v>
      </c>
      <c r="AQ209" s="36">
        <v>155.97497000000001</v>
      </c>
      <c r="AR209" s="36">
        <v>155.97496799999999</v>
      </c>
      <c r="AS209" s="36">
        <v>155.97496799999999</v>
      </c>
      <c r="AT209" s="37">
        <v>155.97496799999999</v>
      </c>
      <c r="AV209" s="35" t="s">
        <v>22</v>
      </c>
      <c r="AW209" s="36">
        <v>155.97497000000001</v>
      </c>
      <c r="AX209" s="36">
        <v>-2.0000000233721948E-6</v>
      </c>
      <c r="AY209" s="36">
        <v>0</v>
      </c>
      <c r="AZ209" s="37">
        <v>0</v>
      </c>
    </row>
    <row r="210" spans="1:52">
      <c r="A210" s="112"/>
      <c r="B210" s="113" t="s">
        <v>23</v>
      </c>
      <c r="C210" s="133">
        <v>845</v>
      </c>
      <c r="D210" s="30">
        <v>9818</v>
      </c>
      <c r="E210" s="30">
        <v>10685</v>
      </c>
      <c r="F210" s="30">
        <v>12540</v>
      </c>
      <c r="G210" s="31">
        <v>12901</v>
      </c>
      <c r="I210" s="38" t="s">
        <v>23</v>
      </c>
      <c r="J210" s="32">
        <v>8973</v>
      </c>
      <c r="K210" s="32">
        <v>867</v>
      </c>
      <c r="L210" s="32">
        <v>1855</v>
      </c>
      <c r="M210" s="29">
        <v>361</v>
      </c>
      <c r="O210" s="38" t="s">
        <v>23</v>
      </c>
      <c r="P210" s="133">
        <v>0</v>
      </c>
      <c r="Q210" s="30">
        <v>3726</v>
      </c>
      <c r="R210" s="30">
        <v>3726</v>
      </c>
      <c r="S210" s="30">
        <v>3726</v>
      </c>
      <c r="T210" s="31">
        <v>3726</v>
      </c>
      <c r="V210" s="38" t="s">
        <v>23</v>
      </c>
      <c r="W210" s="32">
        <v>3726</v>
      </c>
      <c r="X210" s="32">
        <v>0</v>
      </c>
      <c r="Y210" s="32">
        <v>0</v>
      </c>
      <c r="Z210" s="29">
        <v>0</v>
      </c>
      <c r="AB210" s="38" t="s">
        <v>23</v>
      </c>
      <c r="AC210" s="133">
        <v>845</v>
      </c>
      <c r="AD210" s="30">
        <v>5414</v>
      </c>
      <c r="AE210" s="30">
        <v>6281</v>
      </c>
      <c r="AF210" s="30">
        <v>8136</v>
      </c>
      <c r="AG210" s="31">
        <v>8497</v>
      </c>
      <c r="AI210" s="38" t="s">
        <v>23</v>
      </c>
      <c r="AJ210" s="32">
        <v>4569</v>
      </c>
      <c r="AK210" s="32">
        <v>867</v>
      </c>
      <c r="AL210" s="32">
        <v>1855</v>
      </c>
      <c r="AM210" s="29">
        <v>361</v>
      </c>
      <c r="AO210" s="38" t="s">
        <v>23</v>
      </c>
      <c r="AP210" s="133">
        <v>0</v>
      </c>
      <c r="AQ210" s="32">
        <v>678</v>
      </c>
      <c r="AR210" s="32">
        <v>678</v>
      </c>
      <c r="AS210" s="32">
        <v>678</v>
      </c>
      <c r="AT210" s="29">
        <v>678</v>
      </c>
      <c r="AV210" s="38" t="s">
        <v>23</v>
      </c>
      <c r="AW210" s="32">
        <v>678</v>
      </c>
      <c r="AX210" s="32">
        <v>0</v>
      </c>
      <c r="AY210" s="32">
        <v>0</v>
      </c>
      <c r="AZ210" s="29">
        <v>0</v>
      </c>
    </row>
    <row r="211" spans="1:52">
      <c r="A211" s="112"/>
      <c r="B211" s="38" t="s">
        <v>24</v>
      </c>
      <c r="C211" s="130">
        <v>2602</v>
      </c>
      <c r="D211" s="32">
        <v>3750</v>
      </c>
      <c r="E211" s="32">
        <v>7492</v>
      </c>
      <c r="F211" s="32">
        <v>7492</v>
      </c>
      <c r="G211" s="29">
        <v>7492</v>
      </c>
      <c r="I211" s="38" t="s">
        <v>24</v>
      </c>
      <c r="J211" s="32">
        <v>1148</v>
      </c>
      <c r="K211" s="32">
        <v>3742</v>
      </c>
      <c r="L211" s="32">
        <v>0</v>
      </c>
      <c r="M211" s="29">
        <v>0</v>
      </c>
      <c r="O211" s="38" t="s">
        <v>24</v>
      </c>
      <c r="P211" s="130">
        <v>0</v>
      </c>
      <c r="Q211" s="32">
        <v>0</v>
      </c>
      <c r="R211" s="32">
        <v>0</v>
      </c>
      <c r="S211" s="32">
        <v>0</v>
      </c>
      <c r="T211" s="29">
        <v>0</v>
      </c>
      <c r="V211" s="38" t="s">
        <v>24</v>
      </c>
      <c r="W211" s="32">
        <v>0</v>
      </c>
      <c r="X211" s="32">
        <v>0</v>
      </c>
      <c r="Y211" s="32">
        <v>0</v>
      </c>
      <c r="Z211" s="29">
        <v>0</v>
      </c>
      <c r="AB211" s="38" t="s">
        <v>24</v>
      </c>
      <c r="AC211" s="130">
        <v>1545</v>
      </c>
      <c r="AD211" s="32">
        <v>1545</v>
      </c>
      <c r="AE211" s="32">
        <v>1545</v>
      </c>
      <c r="AF211" s="32">
        <v>1545</v>
      </c>
      <c r="AG211" s="29">
        <v>1545</v>
      </c>
      <c r="AI211" s="38" t="s">
        <v>24</v>
      </c>
      <c r="AJ211" s="32"/>
      <c r="AK211" s="32"/>
      <c r="AL211" s="32"/>
      <c r="AM211" s="29"/>
      <c r="AO211" s="38" t="s">
        <v>24</v>
      </c>
      <c r="AP211" s="32">
        <v>1056.8</v>
      </c>
      <c r="AQ211" s="32">
        <v>2204.8000000000002</v>
      </c>
      <c r="AR211" s="32">
        <v>5946.8</v>
      </c>
      <c r="AS211" s="32">
        <v>5946.8</v>
      </c>
      <c r="AT211" s="29">
        <v>5946.8</v>
      </c>
      <c r="AV211" s="38" t="s">
        <v>24</v>
      </c>
      <c r="AW211" s="32">
        <v>1148.0000000000002</v>
      </c>
      <c r="AX211" s="32">
        <v>3742</v>
      </c>
      <c r="AY211" s="32">
        <v>0</v>
      </c>
      <c r="AZ211" s="29">
        <v>0</v>
      </c>
    </row>
    <row r="212" spans="1:52">
      <c r="A212" s="112"/>
      <c r="B212" s="38" t="s">
        <v>25</v>
      </c>
      <c r="C212" s="130">
        <v>0</v>
      </c>
      <c r="D212" s="32">
        <v>0</v>
      </c>
      <c r="E212" s="32">
        <v>0</v>
      </c>
      <c r="F212" s="32">
        <v>5255</v>
      </c>
      <c r="G212" s="29">
        <v>18296</v>
      </c>
      <c r="I212" s="38" t="s">
        <v>25</v>
      </c>
      <c r="J212" s="32">
        <v>0</v>
      </c>
      <c r="K212" s="32">
        <v>0</v>
      </c>
      <c r="L212" s="32">
        <v>5255</v>
      </c>
      <c r="M212" s="29">
        <v>13041</v>
      </c>
      <c r="O212" s="38" t="s">
        <v>25</v>
      </c>
      <c r="P212" s="130">
        <v>0</v>
      </c>
      <c r="Q212" s="32">
        <v>0</v>
      </c>
      <c r="R212" s="32">
        <v>0</v>
      </c>
      <c r="S212" s="32">
        <v>0</v>
      </c>
      <c r="T212" s="29">
        <v>826.48963300000003</v>
      </c>
      <c r="V212" s="38" t="s">
        <v>25</v>
      </c>
      <c r="W212" s="32">
        <v>0</v>
      </c>
      <c r="X212" s="32">
        <v>0</v>
      </c>
      <c r="Y212" s="32">
        <v>0</v>
      </c>
      <c r="Z212" s="29">
        <v>826.48963300000003</v>
      </c>
      <c r="AB212" s="38" t="s">
        <v>25</v>
      </c>
      <c r="AC212" s="130">
        <v>0</v>
      </c>
      <c r="AD212" s="32">
        <v>0</v>
      </c>
      <c r="AE212" s="32">
        <v>0</v>
      </c>
      <c r="AF212" s="32">
        <v>2616</v>
      </c>
      <c r="AG212" s="29">
        <v>10831</v>
      </c>
      <c r="AI212" s="38" t="s">
        <v>25</v>
      </c>
      <c r="AJ212" s="32">
        <v>0</v>
      </c>
      <c r="AK212" s="32">
        <v>0</v>
      </c>
      <c r="AL212" s="32">
        <v>2616</v>
      </c>
      <c r="AM212" s="29">
        <v>8215</v>
      </c>
      <c r="AO212" s="38" t="s">
        <v>25</v>
      </c>
      <c r="AP212" s="32">
        <v>0</v>
      </c>
      <c r="AQ212" s="32">
        <v>0</v>
      </c>
      <c r="AR212" s="32">
        <v>0</v>
      </c>
      <c r="AS212" s="32">
        <v>2638.7608399999999</v>
      </c>
      <c r="AT212" s="29">
        <v>6638.7608410000003</v>
      </c>
      <c r="AV212" s="38" t="s">
        <v>25</v>
      </c>
      <c r="AW212" s="32">
        <v>0</v>
      </c>
      <c r="AX212" s="32">
        <v>0</v>
      </c>
      <c r="AY212" s="32">
        <v>2638.7608399999999</v>
      </c>
      <c r="AZ212" s="29">
        <v>4000.0000010000003</v>
      </c>
    </row>
    <row r="213" spans="1:52">
      <c r="A213" s="112"/>
      <c r="B213" s="38" t="s">
        <v>26</v>
      </c>
      <c r="C213" s="130">
        <v>9032</v>
      </c>
      <c r="D213" s="32">
        <v>9801</v>
      </c>
      <c r="E213" s="32">
        <v>11747</v>
      </c>
      <c r="F213" s="32">
        <v>15644</v>
      </c>
      <c r="G213" s="29">
        <v>17172</v>
      </c>
      <c r="I213" s="38" t="s">
        <v>26</v>
      </c>
      <c r="J213" s="32">
        <v>769</v>
      </c>
      <c r="K213" s="32">
        <v>1946</v>
      </c>
      <c r="L213" s="32">
        <v>3897</v>
      </c>
      <c r="M213" s="29">
        <v>1528</v>
      </c>
      <c r="O213" s="38" t="s">
        <v>26</v>
      </c>
      <c r="P213" s="130">
        <v>5879.3976780000003</v>
      </c>
      <c r="Q213" s="32">
        <v>6648.0001000000002</v>
      </c>
      <c r="R213" s="32">
        <v>8594.4167679999991</v>
      </c>
      <c r="S213" s="32">
        <v>9338.4311379999999</v>
      </c>
      <c r="T213" s="29">
        <v>9834.3249180000003</v>
      </c>
      <c r="V213" s="38" t="s">
        <v>26</v>
      </c>
      <c r="W213" s="32">
        <v>768.60242199999993</v>
      </c>
      <c r="X213" s="32">
        <v>1946.4166679999989</v>
      </c>
      <c r="Y213" s="32">
        <v>744.01437000000078</v>
      </c>
      <c r="Z213" s="29">
        <v>495.89378000000033</v>
      </c>
      <c r="AB213" s="38" t="s">
        <v>26</v>
      </c>
      <c r="AC213" s="130">
        <v>594</v>
      </c>
      <c r="AD213" s="32">
        <v>594</v>
      </c>
      <c r="AE213" s="32">
        <v>594</v>
      </c>
      <c r="AF213" s="32">
        <v>2164</v>
      </c>
      <c r="AG213" s="29">
        <v>3063</v>
      </c>
      <c r="AI213" s="38" t="s">
        <v>26</v>
      </c>
      <c r="AJ213" s="32">
        <v>0</v>
      </c>
      <c r="AK213" s="32">
        <v>0</v>
      </c>
      <c r="AL213" s="32">
        <v>1570</v>
      </c>
      <c r="AM213" s="29">
        <v>899</v>
      </c>
      <c r="AO213" s="38" t="s">
        <v>26</v>
      </c>
      <c r="AP213" s="32">
        <v>2558.5387799999999</v>
      </c>
      <c r="AQ213" s="32">
        <v>2558.5387999999998</v>
      </c>
      <c r="AR213" s="32">
        <v>2558.5387799999999</v>
      </c>
      <c r="AS213" s="32">
        <v>4141.7952839999998</v>
      </c>
      <c r="AT213" s="29">
        <v>4274.3670409999995</v>
      </c>
      <c r="AV213" s="38" t="s">
        <v>26</v>
      </c>
      <c r="AW213" s="32">
        <v>1.9999999949504854E-5</v>
      </c>
      <c r="AX213" s="32">
        <v>-1.9999999949504854E-5</v>
      </c>
      <c r="AY213" s="32">
        <v>1583.2565039999999</v>
      </c>
      <c r="AZ213" s="29">
        <v>132.57175699999971</v>
      </c>
    </row>
    <row r="214" spans="1:52">
      <c r="A214" s="112"/>
      <c r="B214" s="38" t="s">
        <v>27</v>
      </c>
      <c r="C214" s="130">
        <v>0</v>
      </c>
      <c r="D214" s="32">
        <v>0</v>
      </c>
      <c r="E214" s="32">
        <v>0</v>
      </c>
      <c r="F214" s="32">
        <v>0</v>
      </c>
      <c r="G214" s="29">
        <v>0</v>
      </c>
      <c r="I214" s="38" t="s">
        <v>27</v>
      </c>
      <c r="J214" s="32">
        <v>0</v>
      </c>
      <c r="K214" s="32">
        <v>0</v>
      </c>
      <c r="L214" s="32">
        <v>0</v>
      </c>
      <c r="M214" s="29">
        <v>0</v>
      </c>
      <c r="O214" s="38" t="s">
        <v>27</v>
      </c>
      <c r="P214" s="130">
        <v>0</v>
      </c>
      <c r="Q214" s="32">
        <v>0</v>
      </c>
      <c r="R214" s="32">
        <v>0</v>
      </c>
      <c r="S214" s="32">
        <v>0</v>
      </c>
      <c r="T214" s="29">
        <v>0</v>
      </c>
      <c r="V214" s="38" t="s">
        <v>27</v>
      </c>
      <c r="W214" s="32">
        <v>0</v>
      </c>
      <c r="X214" s="32">
        <v>0</v>
      </c>
      <c r="Y214" s="32">
        <v>0</v>
      </c>
      <c r="Z214" s="29">
        <v>0</v>
      </c>
      <c r="AB214" s="38" t="s">
        <v>27</v>
      </c>
      <c r="AC214" s="130">
        <v>0</v>
      </c>
      <c r="AD214" s="32">
        <v>0</v>
      </c>
      <c r="AE214" s="32">
        <v>0</v>
      </c>
      <c r="AF214" s="32">
        <v>0</v>
      </c>
      <c r="AG214" s="29">
        <v>0</v>
      </c>
      <c r="AI214" s="38" t="s">
        <v>27</v>
      </c>
      <c r="AJ214" s="32">
        <v>0</v>
      </c>
      <c r="AK214" s="32">
        <v>0</v>
      </c>
      <c r="AL214" s="32">
        <v>0</v>
      </c>
      <c r="AM214" s="29">
        <v>0</v>
      </c>
      <c r="AO214" s="38" t="s">
        <v>27</v>
      </c>
      <c r="AP214" s="32">
        <v>0</v>
      </c>
      <c r="AQ214" s="32">
        <v>0</v>
      </c>
      <c r="AR214" s="32">
        <v>0</v>
      </c>
      <c r="AS214" s="32">
        <v>0</v>
      </c>
      <c r="AT214" s="29">
        <v>0</v>
      </c>
      <c r="AV214" s="38" t="s">
        <v>27</v>
      </c>
      <c r="AW214" s="32">
        <v>0</v>
      </c>
      <c r="AX214" s="32">
        <v>0</v>
      </c>
      <c r="AY214" s="32">
        <v>0</v>
      </c>
      <c r="AZ214" s="29">
        <v>0</v>
      </c>
    </row>
    <row r="215" spans="1:52" ht="15.75" thickBot="1">
      <c r="B215" s="114" t="s">
        <v>28</v>
      </c>
      <c r="C215" s="33">
        <v>0</v>
      </c>
      <c r="D215" s="33">
        <v>0</v>
      </c>
      <c r="E215" s="33">
        <v>59</v>
      </c>
      <c r="F215" s="33">
        <v>59</v>
      </c>
      <c r="G215" s="34">
        <v>59</v>
      </c>
      <c r="I215" s="38" t="s">
        <v>28</v>
      </c>
      <c r="J215" s="32">
        <v>0</v>
      </c>
      <c r="K215" s="32">
        <v>59</v>
      </c>
      <c r="L215" s="32">
        <v>0</v>
      </c>
      <c r="M215" s="29">
        <v>0</v>
      </c>
      <c r="O215" s="38" t="s">
        <v>28</v>
      </c>
      <c r="P215" s="131">
        <v>0</v>
      </c>
      <c r="Q215" s="33">
        <v>0</v>
      </c>
      <c r="R215" s="33">
        <v>0</v>
      </c>
      <c r="S215" s="33">
        <v>0</v>
      </c>
      <c r="T215" s="34">
        <v>0</v>
      </c>
      <c r="V215" s="38" t="s">
        <v>28</v>
      </c>
      <c r="W215" s="32">
        <v>0</v>
      </c>
      <c r="X215" s="32">
        <v>0</v>
      </c>
      <c r="Y215" s="32">
        <v>0</v>
      </c>
      <c r="Z215" s="29">
        <v>0</v>
      </c>
      <c r="AB215" s="38" t="s">
        <v>28</v>
      </c>
      <c r="AC215" s="131">
        <v>0</v>
      </c>
      <c r="AD215" s="33">
        <v>0</v>
      </c>
      <c r="AE215" s="33">
        <v>59</v>
      </c>
      <c r="AF215" s="33">
        <v>59</v>
      </c>
      <c r="AG215" s="34">
        <v>59</v>
      </c>
      <c r="AI215" s="38" t="s">
        <v>28</v>
      </c>
      <c r="AJ215" s="32">
        <v>0</v>
      </c>
      <c r="AK215" s="32">
        <v>59</v>
      </c>
      <c r="AL215" s="32">
        <v>0</v>
      </c>
      <c r="AM215" s="29">
        <v>0</v>
      </c>
      <c r="AO215" s="38" t="s">
        <v>28</v>
      </c>
      <c r="AP215" s="32">
        <v>0</v>
      </c>
      <c r="AQ215" s="32">
        <v>0</v>
      </c>
      <c r="AR215" s="32">
        <v>0</v>
      </c>
      <c r="AS215" s="32">
        <v>0</v>
      </c>
      <c r="AT215" s="29">
        <v>0</v>
      </c>
      <c r="AV215" s="38" t="s">
        <v>28</v>
      </c>
      <c r="AW215" s="32">
        <v>0</v>
      </c>
      <c r="AX215" s="32">
        <v>0</v>
      </c>
      <c r="AY215" s="32">
        <v>0</v>
      </c>
      <c r="AZ215" s="29">
        <v>0</v>
      </c>
    </row>
    <row r="216" spans="1:52" ht="15.75" thickBot="1">
      <c r="A216" s="112"/>
      <c r="B216" s="35" t="s">
        <v>29</v>
      </c>
      <c r="C216" s="36">
        <v>12479</v>
      </c>
      <c r="D216" s="36">
        <v>23369</v>
      </c>
      <c r="E216" s="36">
        <v>29983</v>
      </c>
      <c r="F216" s="36">
        <v>40990</v>
      </c>
      <c r="G216" s="37">
        <v>55920</v>
      </c>
      <c r="I216" s="35" t="s">
        <v>30</v>
      </c>
      <c r="J216" s="36">
        <v>10890</v>
      </c>
      <c r="K216" s="36">
        <v>6614</v>
      </c>
      <c r="L216" s="36">
        <v>11007</v>
      </c>
      <c r="M216" s="37">
        <v>14930</v>
      </c>
      <c r="O216" s="35" t="s">
        <v>29</v>
      </c>
      <c r="P216" s="36">
        <v>5879.3976780000003</v>
      </c>
      <c r="Q216" s="36">
        <v>10374.000100000001</v>
      </c>
      <c r="R216" s="36">
        <v>12320.416767999999</v>
      </c>
      <c r="S216" s="36">
        <v>13064.431138</v>
      </c>
      <c r="T216" s="37">
        <v>14386.814550999999</v>
      </c>
      <c r="V216" s="35" t="s">
        <v>30</v>
      </c>
      <c r="W216" s="36">
        <v>4494.6024220000008</v>
      </c>
      <c r="X216" s="36">
        <v>1946.416667999998</v>
      </c>
      <c r="Y216" s="36">
        <v>744.01437000000078</v>
      </c>
      <c r="Z216" s="37">
        <v>1322.3834129999996</v>
      </c>
      <c r="AB216" s="35" t="s">
        <v>29</v>
      </c>
      <c r="AC216" s="36">
        <v>2984</v>
      </c>
      <c r="AD216" s="36">
        <v>7553</v>
      </c>
      <c r="AE216" s="36">
        <v>8479</v>
      </c>
      <c r="AF216" s="36">
        <v>14520</v>
      </c>
      <c r="AG216" s="37">
        <v>23995</v>
      </c>
      <c r="AI216" s="35" t="s">
        <v>30</v>
      </c>
      <c r="AJ216" s="36">
        <v>4569</v>
      </c>
      <c r="AK216" s="36">
        <v>926</v>
      </c>
      <c r="AL216" s="36">
        <v>6041</v>
      </c>
      <c r="AM216" s="37">
        <v>9475</v>
      </c>
      <c r="AO216" s="35" t="s">
        <v>29</v>
      </c>
      <c r="AP216" s="36">
        <v>3615.33878</v>
      </c>
      <c r="AQ216" s="36">
        <v>5441.3387999999995</v>
      </c>
      <c r="AR216" s="36">
        <v>9183.33878</v>
      </c>
      <c r="AS216" s="36">
        <v>13405.356124</v>
      </c>
      <c r="AT216" s="37">
        <v>17537.927882</v>
      </c>
      <c r="AV216" s="35" t="s">
        <v>30</v>
      </c>
      <c r="AW216" s="36">
        <v>1826.0000199999995</v>
      </c>
      <c r="AX216" s="36">
        <v>3741.9999800000005</v>
      </c>
      <c r="AY216" s="36">
        <v>4222.0173439999999</v>
      </c>
      <c r="AZ216" s="37">
        <v>4132.571758</v>
      </c>
    </row>
    <row r="217" spans="1:52" ht="15.75" thickBot="1">
      <c r="A217" s="112"/>
      <c r="B217" s="39" t="s">
        <v>31</v>
      </c>
      <c r="C217" s="40">
        <v>12479</v>
      </c>
      <c r="D217" s="40">
        <v>23525</v>
      </c>
      <c r="E217" s="40">
        <v>30214</v>
      </c>
      <c r="F217" s="40">
        <v>41989</v>
      </c>
      <c r="G217" s="41">
        <v>57147</v>
      </c>
      <c r="I217" s="39" t="s">
        <v>32</v>
      </c>
      <c r="J217" s="40">
        <v>11046</v>
      </c>
      <c r="K217" s="40">
        <v>6689</v>
      </c>
      <c r="L217" s="40">
        <v>11775</v>
      </c>
      <c r="M217" s="41">
        <v>15158</v>
      </c>
      <c r="O217" s="39" t="s">
        <v>31</v>
      </c>
      <c r="P217" s="40">
        <v>5879.3976780000003</v>
      </c>
      <c r="Q217" s="40">
        <v>10374.000100000001</v>
      </c>
      <c r="R217" s="40">
        <v>12395.462188</v>
      </c>
      <c r="S217" s="40">
        <v>13454.193185</v>
      </c>
      <c r="T217" s="41">
        <v>15004.513152</v>
      </c>
      <c r="V217" s="39" t="s">
        <v>32</v>
      </c>
      <c r="W217" s="40">
        <v>4494.6024220000008</v>
      </c>
      <c r="X217" s="40">
        <v>2021.4620879999984</v>
      </c>
      <c r="Y217" s="40">
        <v>1058.7309970000006</v>
      </c>
      <c r="Z217" s="41">
        <v>1550.3199669999995</v>
      </c>
      <c r="AB217" s="39" t="s">
        <v>31</v>
      </c>
      <c r="AC217" s="40">
        <v>2984</v>
      </c>
      <c r="AD217" s="40">
        <v>7553</v>
      </c>
      <c r="AE217" s="40">
        <v>8479</v>
      </c>
      <c r="AF217" s="40">
        <v>14973</v>
      </c>
      <c r="AG217" s="41">
        <v>24448</v>
      </c>
      <c r="AI217" s="39" t="s">
        <v>32</v>
      </c>
      <c r="AJ217" s="40">
        <v>4569</v>
      </c>
      <c r="AK217" s="40">
        <v>926</v>
      </c>
      <c r="AL217" s="40">
        <v>6494</v>
      </c>
      <c r="AM217" s="41">
        <v>9475</v>
      </c>
      <c r="AO217" s="39" t="s">
        <v>31</v>
      </c>
      <c r="AP217" s="40">
        <v>3615.33878</v>
      </c>
      <c r="AQ217" s="40">
        <v>5597.3137699999997</v>
      </c>
      <c r="AR217" s="40">
        <v>9339.3137480000005</v>
      </c>
      <c r="AS217" s="40">
        <v>13561.331092</v>
      </c>
      <c r="AT217" s="41">
        <v>17693.902849999999</v>
      </c>
      <c r="AV217" s="39" t="s">
        <v>32</v>
      </c>
      <c r="AW217" s="40">
        <v>1981.9749899999997</v>
      </c>
      <c r="AX217" s="40">
        <v>3741.9999780000007</v>
      </c>
      <c r="AY217" s="40">
        <v>4222.0173439999999</v>
      </c>
      <c r="AZ217" s="41">
        <v>4132.5717579999982</v>
      </c>
    </row>
    <row r="218" spans="1:52">
      <c r="A218" s="112"/>
      <c r="B218" s="28" t="s">
        <v>15</v>
      </c>
      <c r="C218" s="133">
        <v>11926</v>
      </c>
      <c r="D218" s="30">
        <v>11926</v>
      </c>
      <c r="E218" s="30">
        <v>11926</v>
      </c>
      <c r="F218" s="30">
        <v>11926</v>
      </c>
      <c r="G218" s="31">
        <v>11926</v>
      </c>
      <c r="I218" s="28" t="s">
        <v>15</v>
      </c>
      <c r="J218" s="32">
        <v>0</v>
      </c>
      <c r="K218" s="32">
        <v>0</v>
      </c>
      <c r="L218" s="32">
        <v>0</v>
      </c>
      <c r="M218" s="29">
        <v>0</v>
      </c>
      <c r="O218" s="28" t="s">
        <v>15</v>
      </c>
      <c r="P218" s="133">
        <v>3333.6</v>
      </c>
      <c r="Q218" s="30">
        <v>3333.6</v>
      </c>
      <c r="R218" s="30">
        <v>3333.6</v>
      </c>
      <c r="S218" s="30">
        <v>3333.6</v>
      </c>
      <c r="T218" s="31">
        <v>3333.6</v>
      </c>
      <c r="V218" s="28" t="s">
        <v>15</v>
      </c>
      <c r="W218" s="32">
        <v>0</v>
      </c>
      <c r="X218" s="32">
        <v>0</v>
      </c>
      <c r="Y218" s="32">
        <v>0</v>
      </c>
      <c r="Z218" s="29">
        <v>0</v>
      </c>
      <c r="AB218" s="28" t="s">
        <v>15</v>
      </c>
      <c r="AC218" s="133">
        <v>3348</v>
      </c>
      <c r="AD218" s="32">
        <v>3348</v>
      </c>
      <c r="AE218" s="32">
        <v>3348</v>
      </c>
      <c r="AF218" s="32">
        <v>3348</v>
      </c>
      <c r="AG218" s="29">
        <v>3348</v>
      </c>
      <c r="AI218" s="28" t="s">
        <v>15</v>
      </c>
      <c r="AJ218" s="32">
        <v>0</v>
      </c>
      <c r="AK218" s="32">
        <v>0</v>
      </c>
      <c r="AL218" s="32">
        <v>0</v>
      </c>
      <c r="AM218" s="29">
        <v>0</v>
      </c>
      <c r="AO218" s="28" t="s">
        <v>15</v>
      </c>
      <c r="AP218" s="133">
        <v>5244.1</v>
      </c>
      <c r="AQ218" s="30">
        <v>5244.1</v>
      </c>
      <c r="AR218" s="30">
        <v>5244.1</v>
      </c>
      <c r="AS218" s="30">
        <v>5244.1</v>
      </c>
      <c r="AT218" s="31">
        <v>5244.1</v>
      </c>
      <c r="AV218" s="28" t="s">
        <v>15</v>
      </c>
      <c r="AW218" s="32">
        <v>0</v>
      </c>
      <c r="AX218" s="32">
        <v>0</v>
      </c>
      <c r="AY218" s="32">
        <v>0</v>
      </c>
      <c r="AZ218" s="29">
        <v>0</v>
      </c>
    </row>
    <row r="219" spans="1:52">
      <c r="A219" s="112"/>
      <c r="B219" s="28" t="s">
        <v>16</v>
      </c>
      <c r="C219" s="130">
        <v>2214</v>
      </c>
      <c r="D219" s="32">
        <v>2214</v>
      </c>
      <c r="E219" s="32">
        <v>2214</v>
      </c>
      <c r="F219" s="32">
        <v>2214</v>
      </c>
      <c r="G219" s="29">
        <v>2214</v>
      </c>
      <c r="I219" s="28" t="s">
        <v>16</v>
      </c>
      <c r="J219" s="32">
        <v>0</v>
      </c>
      <c r="K219" s="32">
        <v>0</v>
      </c>
      <c r="L219" s="32">
        <v>0</v>
      </c>
      <c r="M219" s="29">
        <v>0</v>
      </c>
      <c r="O219" s="28" t="s">
        <v>16</v>
      </c>
      <c r="P219" s="130">
        <v>0</v>
      </c>
      <c r="Q219" s="32">
        <v>0</v>
      </c>
      <c r="R219" s="32">
        <v>0</v>
      </c>
      <c r="S219" s="32">
        <v>0</v>
      </c>
      <c r="T219" s="29">
        <v>0</v>
      </c>
      <c r="V219" s="28" t="s">
        <v>16</v>
      </c>
      <c r="W219" s="32">
        <v>0</v>
      </c>
      <c r="X219" s="32">
        <v>0</v>
      </c>
      <c r="Y219" s="32">
        <v>0</v>
      </c>
      <c r="Z219" s="29">
        <v>0</v>
      </c>
      <c r="AB219" s="28" t="s">
        <v>16</v>
      </c>
      <c r="AC219" s="32">
        <v>519</v>
      </c>
      <c r="AD219" s="32">
        <v>519</v>
      </c>
      <c r="AE219" s="32">
        <v>519</v>
      </c>
      <c r="AF219" s="32">
        <v>519</v>
      </c>
      <c r="AG219" s="29">
        <v>519</v>
      </c>
      <c r="AI219" s="28" t="s">
        <v>16</v>
      </c>
      <c r="AJ219" s="32">
        <v>0</v>
      </c>
      <c r="AK219" s="32">
        <v>0</v>
      </c>
      <c r="AL219" s="32">
        <v>0</v>
      </c>
      <c r="AM219" s="29">
        <v>0</v>
      </c>
      <c r="AO219" s="28" t="s">
        <v>16</v>
      </c>
      <c r="AP219" s="32">
        <v>1695.4970000000001</v>
      </c>
      <c r="AQ219" s="32">
        <v>1695.4970000000001</v>
      </c>
      <c r="AR219" s="32">
        <v>1695.4970000000001</v>
      </c>
      <c r="AS219" s="32">
        <v>1695.4970000000001</v>
      </c>
      <c r="AT219" s="29">
        <v>1695.4970000000001</v>
      </c>
      <c r="AV219" s="28" t="s">
        <v>16</v>
      </c>
      <c r="AW219" s="32">
        <v>0</v>
      </c>
      <c r="AX219" s="32">
        <v>0</v>
      </c>
      <c r="AY219" s="32">
        <v>0</v>
      </c>
      <c r="AZ219" s="29">
        <v>0</v>
      </c>
    </row>
    <row r="220" spans="1:52">
      <c r="A220" s="47"/>
      <c r="B220" s="28" t="s">
        <v>17</v>
      </c>
      <c r="C220" s="130">
        <v>35911</v>
      </c>
      <c r="D220" s="32">
        <v>35911</v>
      </c>
      <c r="E220" s="32">
        <v>35911</v>
      </c>
      <c r="F220" s="32">
        <v>35911</v>
      </c>
      <c r="G220" s="29">
        <v>35911</v>
      </c>
      <c r="I220" s="28" t="s">
        <v>17</v>
      </c>
      <c r="J220" s="32">
        <v>0</v>
      </c>
      <c r="K220" s="32">
        <v>0</v>
      </c>
      <c r="L220" s="32">
        <v>0</v>
      </c>
      <c r="M220" s="29">
        <v>0</v>
      </c>
      <c r="N220" s="47"/>
      <c r="O220" s="28" t="s">
        <v>17</v>
      </c>
      <c r="P220" s="130">
        <v>11182.063</v>
      </c>
      <c r="Q220" s="32">
        <v>11182.063</v>
      </c>
      <c r="R220" s="32">
        <v>11182.063</v>
      </c>
      <c r="S220" s="32">
        <v>11182.063</v>
      </c>
      <c r="T220" s="29">
        <v>11182.063</v>
      </c>
      <c r="V220" s="28" t="s">
        <v>17</v>
      </c>
      <c r="W220" s="32">
        <v>0</v>
      </c>
      <c r="X220" s="32">
        <v>0</v>
      </c>
      <c r="Y220" s="32">
        <v>0</v>
      </c>
      <c r="Z220" s="29">
        <v>0</v>
      </c>
      <c r="AB220" s="28" t="s">
        <v>17</v>
      </c>
      <c r="AC220" s="32">
        <v>13800</v>
      </c>
      <c r="AD220" s="32">
        <v>13800</v>
      </c>
      <c r="AE220" s="32">
        <v>13800</v>
      </c>
      <c r="AF220" s="32">
        <v>13800</v>
      </c>
      <c r="AG220" s="29">
        <v>13800</v>
      </c>
      <c r="AI220" s="28" t="s">
        <v>17</v>
      </c>
      <c r="AJ220" s="32">
        <v>0</v>
      </c>
      <c r="AK220" s="32">
        <v>0</v>
      </c>
      <c r="AL220" s="32">
        <v>0</v>
      </c>
      <c r="AM220" s="29">
        <v>0</v>
      </c>
      <c r="AO220" s="28" t="s">
        <v>17</v>
      </c>
      <c r="AP220" s="32">
        <v>10928.398999999999</v>
      </c>
      <c r="AQ220" s="32">
        <v>10928.398999999999</v>
      </c>
      <c r="AR220" s="32">
        <v>10928.398999999999</v>
      </c>
      <c r="AS220" s="32">
        <v>10928.398999999999</v>
      </c>
      <c r="AT220" s="29">
        <v>10928.398999999999</v>
      </c>
      <c r="AV220" s="28" t="s">
        <v>17</v>
      </c>
      <c r="AW220" s="32">
        <v>0</v>
      </c>
      <c r="AX220" s="32">
        <v>0</v>
      </c>
      <c r="AY220" s="32">
        <v>0</v>
      </c>
      <c r="AZ220" s="29">
        <v>0</v>
      </c>
    </row>
    <row r="221" spans="1:52">
      <c r="A221" s="47"/>
      <c r="B221" s="28" t="s">
        <v>18</v>
      </c>
      <c r="C221" s="130">
        <v>11900</v>
      </c>
      <c r="D221" s="32">
        <v>11900</v>
      </c>
      <c r="E221" s="32">
        <v>11900</v>
      </c>
      <c r="F221" s="32">
        <v>11900</v>
      </c>
      <c r="G221" s="29">
        <v>11900</v>
      </c>
      <c r="I221" s="28" t="s">
        <v>18</v>
      </c>
      <c r="J221" s="32">
        <v>0</v>
      </c>
      <c r="K221" s="32">
        <v>0</v>
      </c>
      <c r="L221" s="32">
        <v>0</v>
      </c>
      <c r="M221" s="29">
        <v>0</v>
      </c>
      <c r="N221" s="47"/>
      <c r="O221" s="28" t="s">
        <v>18</v>
      </c>
      <c r="P221" s="130">
        <v>4073.3420000000001</v>
      </c>
      <c r="Q221" s="32">
        <v>4073.3420000000001</v>
      </c>
      <c r="R221" s="32">
        <v>4073.3420000000001</v>
      </c>
      <c r="S221" s="32">
        <v>4073.3420000000001</v>
      </c>
      <c r="T221" s="29">
        <v>4073.3420000000001</v>
      </c>
      <c r="V221" s="28" t="s">
        <v>18</v>
      </c>
      <c r="W221" s="32">
        <v>0</v>
      </c>
      <c r="X221" s="32">
        <v>0</v>
      </c>
      <c r="Y221" s="32">
        <v>0</v>
      </c>
      <c r="Z221" s="29">
        <v>0</v>
      </c>
      <c r="AB221" s="28" t="s">
        <v>18</v>
      </c>
      <c r="AC221" s="32">
        <v>3396</v>
      </c>
      <c r="AD221" s="32">
        <v>3396</v>
      </c>
      <c r="AE221" s="32">
        <v>3396</v>
      </c>
      <c r="AF221" s="32">
        <v>3396</v>
      </c>
      <c r="AG221" s="29">
        <v>3396</v>
      </c>
      <c r="AI221" s="28" t="s">
        <v>18</v>
      </c>
      <c r="AJ221" s="32">
        <v>0</v>
      </c>
      <c r="AK221" s="32">
        <v>0</v>
      </c>
      <c r="AL221" s="32">
        <v>0</v>
      </c>
      <c r="AM221" s="29">
        <v>0</v>
      </c>
      <c r="AO221" s="28" t="s">
        <v>18</v>
      </c>
      <c r="AP221" s="32">
        <v>4430.88</v>
      </c>
      <c r="AQ221" s="32">
        <v>4430.88</v>
      </c>
      <c r="AR221" s="32">
        <v>4430.88</v>
      </c>
      <c r="AS221" s="32">
        <v>4430.88</v>
      </c>
      <c r="AT221" s="29">
        <v>4430.88</v>
      </c>
      <c r="AV221" s="28" t="s">
        <v>18</v>
      </c>
      <c r="AW221" s="32">
        <v>0</v>
      </c>
      <c r="AX221" s="32">
        <v>0</v>
      </c>
      <c r="AY221" s="32">
        <v>0</v>
      </c>
      <c r="AZ221" s="29">
        <v>0</v>
      </c>
    </row>
    <row r="222" spans="1:52">
      <c r="A222" s="47"/>
      <c r="B222" s="28" t="s">
        <v>19</v>
      </c>
      <c r="C222" s="130">
        <v>17974</v>
      </c>
      <c r="D222" s="32">
        <v>17974</v>
      </c>
      <c r="E222" s="32">
        <v>17974</v>
      </c>
      <c r="F222" s="32">
        <v>17974</v>
      </c>
      <c r="G222" s="29">
        <v>17974</v>
      </c>
      <c r="I222" s="28" t="s">
        <v>19</v>
      </c>
      <c r="J222" s="32">
        <v>0</v>
      </c>
      <c r="K222" s="32">
        <v>0</v>
      </c>
      <c r="L222" s="32">
        <v>0</v>
      </c>
      <c r="M222" s="29">
        <v>0</v>
      </c>
      <c r="N222" s="47"/>
      <c r="O222" s="28" t="s">
        <v>19</v>
      </c>
      <c r="P222" s="130">
        <v>10861.2</v>
      </c>
      <c r="Q222" s="32">
        <v>10861.2</v>
      </c>
      <c r="R222" s="32">
        <v>10861.2</v>
      </c>
      <c r="S222" s="32">
        <v>10861.2</v>
      </c>
      <c r="T222" s="29">
        <v>10861.2</v>
      </c>
      <c r="V222" s="28" t="s">
        <v>19</v>
      </c>
      <c r="W222" s="32">
        <v>0</v>
      </c>
      <c r="X222" s="32">
        <v>0</v>
      </c>
      <c r="Y222" s="32">
        <v>0</v>
      </c>
      <c r="Z222" s="29">
        <v>0</v>
      </c>
      <c r="AB222" s="28" t="s">
        <v>19</v>
      </c>
      <c r="AC222" s="32">
        <v>4048</v>
      </c>
      <c r="AD222" s="32">
        <v>4048</v>
      </c>
      <c r="AE222" s="32">
        <v>4048</v>
      </c>
      <c r="AF222" s="32">
        <v>4048</v>
      </c>
      <c r="AG222" s="29">
        <v>4048</v>
      </c>
      <c r="AI222" s="28" t="s">
        <v>19</v>
      </c>
      <c r="AJ222" s="32">
        <v>0</v>
      </c>
      <c r="AK222" s="32">
        <v>0</v>
      </c>
      <c r="AL222" s="32">
        <v>0</v>
      </c>
      <c r="AM222" s="29">
        <v>0</v>
      </c>
      <c r="AO222" s="28" t="s">
        <v>19</v>
      </c>
      <c r="AP222" s="32">
        <v>3064.6</v>
      </c>
      <c r="AQ222" s="32">
        <v>3064.6</v>
      </c>
      <c r="AR222" s="32">
        <v>3064.6</v>
      </c>
      <c r="AS222" s="32">
        <v>3064.6</v>
      </c>
      <c r="AT222" s="29">
        <v>3064.6</v>
      </c>
      <c r="AV222" s="28" t="s">
        <v>19</v>
      </c>
      <c r="AW222" s="32">
        <v>0</v>
      </c>
      <c r="AX222" s="32">
        <v>0</v>
      </c>
      <c r="AY222" s="32">
        <v>0</v>
      </c>
      <c r="AZ222" s="29">
        <v>0</v>
      </c>
    </row>
    <row r="223" spans="1:52" ht="15.75" thickBot="1">
      <c r="B223" s="28" t="s">
        <v>20</v>
      </c>
      <c r="C223" s="130">
        <v>6</v>
      </c>
      <c r="D223" s="32">
        <v>6</v>
      </c>
      <c r="E223" s="32">
        <v>6</v>
      </c>
      <c r="F223" s="32">
        <v>6</v>
      </c>
      <c r="G223" s="29">
        <v>6</v>
      </c>
      <c r="I223" s="28" t="s">
        <v>20</v>
      </c>
      <c r="J223" s="32">
        <v>0</v>
      </c>
      <c r="K223" s="32">
        <v>0</v>
      </c>
      <c r="L223" s="32">
        <v>0</v>
      </c>
      <c r="M223" s="29">
        <v>0</v>
      </c>
      <c r="O223" s="28" t="s">
        <v>20</v>
      </c>
      <c r="P223" s="131">
        <v>0</v>
      </c>
      <c r="Q223" s="33">
        <v>0</v>
      </c>
      <c r="R223" s="33">
        <v>0</v>
      </c>
      <c r="S223" s="33">
        <v>0</v>
      </c>
      <c r="T223" s="34">
        <v>0</v>
      </c>
      <c r="V223" s="28" t="s">
        <v>20</v>
      </c>
      <c r="W223" s="32">
        <v>0</v>
      </c>
      <c r="X223" s="32">
        <v>0</v>
      </c>
      <c r="Y223" s="32">
        <v>0</v>
      </c>
      <c r="Z223" s="29">
        <v>0</v>
      </c>
      <c r="AB223" s="28" t="s">
        <v>20</v>
      </c>
      <c r="AC223" s="32">
        <v>6</v>
      </c>
      <c r="AD223" s="32">
        <v>6</v>
      </c>
      <c r="AE223" s="32">
        <v>6</v>
      </c>
      <c r="AF223" s="32">
        <v>6</v>
      </c>
      <c r="AG223" s="29">
        <v>6</v>
      </c>
      <c r="AI223" s="28" t="s">
        <v>20</v>
      </c>
      <c r="AJ223" s="32">
        <v>0</v>
      </c>
      <c r="AK223" s="32">
        <v>0</v>
      </c>
      <c r="AL223" s="32">
        <v>0</v>
      </c>
      <c r="AM223" s="29">
        <v>0</v>
      </c>
      <c r="AO223" s="28" t="s">
        <v>20</v>
      </c>
      <c r="AP223" s="130">
        <v>0</v>
      </c>
      <c r="AQ223" s="32">
        <v>0</v>
      </c>
      <c r="AR223" s="32">
        <v>0</v>
      </c>
      <c r="AS223" s="32">
        <v>0</v>
      </c>
      <c r="AT223" s="29">
        <v>0</v>
      </c>
      <c r="AV223" s="28" t="s">
        <v>20</v>
      </c>
      <c r="AW223" s="32">
        <v>0</v>
      </c>
      <c r="AX223" s="32">
        <v>0</v>
      </c>
      <c r="AY223" s="32">
        <v>0</v>
      </c>
      <c r="AZ223" s="29">
        <v>0</v>
      </c>
    </row>
    <row r="224" spans="1:52" ht="15.75" thickBot="1">
      <c r="B224" s="42" t="s">
        <v>33</v>
      </c>
      <c r="C224" s="135">
        <v>79931</v>
      </c>
      <c r="D224" s="115">
        <v>79931</v>
      </c>
      <c r="E224" s="115">
        <v>79931</v>
      </c>
      <c r="F224" s="115">
        <v>79931</v>
      </c>
      <c r="G224" s="116">
        <v>79931</v>
      </c>
      <c r="I224" s="35" t="s">
        <v>34</v>
      </c>
      <c r="J224" s="36">
        <v>0</v>
      </c>
      <c r="K224" s="36">
        <v>0</v>
      </c>
      <c r="L224" s="36">
        <v>0</v>
      </c>
      <c r="M224" s="37">
        <v>0</v>
      </c>
      <c r="O224" s="121" t="s">
        <v>33</v>
      </c>
      <c r="P224" s="36">
        <v>29450.205000000002</v>
      </c>
      <c r="Q224" s="36">
        <v>29450.205000000002</v>
      </c>
      <c r="R224" s="36">
        <v>29450.205000000002</v>
      </c>
      <c r="S224" s="36">
        <v>29450.205000000002</v>
      </c>
      <c r="T224" s="37">
        <v>29450.205000000002</v>
      </c>
      <c r="V224" s="35" t="s">
        <v>34</v>
      </c>
      <c r="W224" s="36">
        <v>0</v>
      </c>
      <c r="X224" s="36">
        <v>0</v>
      </c>
      <c r="Y224" s="36">
        <v>0</v>
      </c>
      <c r="Z224" s="37">
        <v>0</v>
      </c>
      <c r="AB224" s="42" t="s">
        <v>33</v>
      </c>
      <c r="AC224" s="36">
        <v>25117</v>
      </c>
      <c r="AD224" s="36">
        <v>25117</v>
      </c>
      <c r="AE224" s="36">
        <v>25117</v>
      </c>
      <c r="AF224" s="36">
        <v>25117</v>
      </c>
      <c r="AG224" s="37">
        <v>25117</v>
      </c>
      <c r="AI224" s="35" t="s">
        <v>34</v>
      </c>
      <c r="AJ224" s="36">
        <v>0</v>
      </c>
      <c r="AK224" s="36">
        <v>0</v>
      </c>
      <c r="AL224" s="36">
        <v>0</v>
      </c>
      <c r="AM224" s="37">
        <v>0</v>
      </c>
      <c r="AO224" s="42" t="s">
        <v>33</v>
      </c>
      <c r="AP224" s="36">
        <v>25363.475999999999</v>
      </c>
      <c r="AQ224" s="36">
        <v>25363.475999999999</v>
      </c>
      <c r="AR224" s="36">
        <v>25363.475999999999</v>
      </c>
      <c r="AS224" s="36">
        <v>25363.475999999999</v>
      </c>
      <c r="AT224" s="37">
        <v>25363.475999999999</v>
      </c>
      <c r="AV224" s="35" t="s">
        <v>34</v>
      </c>
      <c r="AW224" s="36">
        <v>0</v>
      </c>
      <c r="AX224" s="36">
        <v>0</v>
      </c>
      <c r="AY224" s="36">
        <v>0</v>
      </c>
      <c r="AZ224" s="37">
        <v>0</v>
      </c>
    </row>
    <row r="225" spans="1:52">
      <c r="B225" s="136" t="s">
        <v>23</v>
      </c>
      <c r="C225" s="133">
        <v>5857</v>
      </c>
      <c r="D225" s="30">
        <v>5857</v>
      </c>
      <c r="E225" s="30">
        <v>5857</v>
      </c>
      <c r="F225" s="30">
        <v>5857</v>
      </c>
      <c r="G225" s="31">
        <v>5857</v>
      </c>
      <c r="I225" s="38" t="s">
        <v>23</v>
      </c>
      <c r="J225" s="32">
        <v>0</v>
      </c>
      <c r="K225" s="32">
        <v>0</v>
      </c>
      <c r="L225" s="32">
        <v>0</v>
      </c>
      <c r="M225" s="29">
        <v>0</v>
      </c>
      <c r="O225" s="122" t="s">
        <v>23</v>
      </c>
      <c r="P225" s="30">
        <v>3804.4720000000002</v>
      </c>
      <c r="Q225" s="30">
        <v>3804.4720000000002</v>
      </c>
      <c r="R225" s="30">
        <v>3804.4720000000002</v>
      </c>
      <c r="S225" s="30">
        <v>3804.4720000000002</v>
      </c>
      <c r="T225" s="31">
        <v>3804.4720000000002</v>
      </c>
      <c r="V225" s="122" t="s">
        <v>23</v>
      </c>
      <c r="W225" s="133">
        <v>0</v>
      </c>
      <c r="X225" s="30">
        <v>0</v>
      </c>
      <c r="Y225" s="30">
        <v>0</v>
      </c>
      <c r="Z225" s="31">
        <v>0</v>
      </c>
      <c r="AB225" s="38" t="s">
        <v>23</v>
      </c>
      <c r="AC225" s="133">
        <v>1782</v>
      </c>
      <c r="AD225" s="30">
        <v>1782</v>
      </c>
      <c r="AE225" s="30">
        <v>1782</v>
      </c>
      <c r="AF225" s="30">
        <v>1782</v>
      </c>
      <c r="AG225" s="31">
        <v>1782</v>
      </c>
      <c r="AI225" s="38" t="s">
        <v>23</v>
      </c>
      <c r="AJ225" s="32">
        <v>0</v>
      </c>
      <c r="AK225" s="32">
        <v>0</v>
      </c>
      <c r="AL225" s="32">
        <v>0</v>
      </c>
      <c r="AM225" s="29">
        <v>0</v>
      </c>
      <c r="AO225" s="38" t="s">
        <v>23</v>
      </c>
      <c r="AP225" s="133">
        <v>271</v>
      </c>
      <c r="AQ225" s="32">
        <v>271</v>
      </c>
      <c r="AR225" s="32">
        <v>271</v>
      </c>
      <c r="AS225" s="32">
        <v>271</v>
      </c>
      <c r="AT225" s="29">
        <v>271</v>
      </c>
      <c r="AV225" s="38" t="s">
        <v>23</v>
      </c>
      <c r="AW225" s="32">
        <v>0</v>
      </c>
      <c r="AX225" s="32">
        <v>0</v>
      </c>
      <c r="AY225" s="32">
        <v>0</v>
      </c>
      <c r="AZ225" s="29">
        <v>0</v>
      </c>
    </row>
    <row r="226" spans="1:52">
      <c r="B226" s="136" t="s">
        <v>24</v>
      </c>
      <c r="C226" s="130">
        <v>1876</v>
      </c>
      <c r="D226" s="32">
        <v>1876</v>
      </c>
      <c r="E226" s="32">
        <v>1876</v>
      </c>
      <c r="F226" s="32">
        <v>1876</v>
      </c>
      <c r="G226" s="29">
        <v>1876</v>
      </c>
      <c r="I226" s="38" t="s">
        <v>24</v>
      </c>
      <c r="J226" s="32">
        <v>0</v>
      </c>
      <c r="K226" s="32">
        <v>0</v>
      </c>
      <c r="L226" s="32">
        <v>0</v>
      </c>
      <c r="M226" s="29">
        <v>0</v>
      </c>
      <c r="O226" s="58" t="s">
        <v>24</v>
      </c>
      <c r="P226" s="130">
        <v>1876</v>
      </c>
      <c r="Q226" s="32">
        <v>1876</v>
      </c>
      <c r="R226" s="32">
        <v>1876</v>
      </c>
      <c r="S226" s="32">
        <v>1876</v>
      </c>
      <c r="T226" s="29">
        <v>1876</v>
      </c>
      <c r="V226" s="58" t="s">
        <v>24</v>
      </c>
      <c r="W226" s="130">
        <v>0</v>
      </c>
      <c r="X226" s="32">
        <v>0</v>
      </c>
      <c r="Y226" s="32">
        <v>0</v>
      </c>
      <c r="Z226" s="29">
        <v>0</v>
      </c>
      <c r="AB226" s="38" t="s">
        <v>25</v>
      </c>
      <c r="AC226" s="130">
        <v>2933</v>
      </c>
      <c r="AD226" s="32">
        <v>2933</v>
      </c>
      <c r="AE226" s="32">
        <v>2933</v>
      </c>
      <c r="AF226" s="32">
        <v>2933</v>
      </c>
      <c r="AG226" s="29">
        <v>2933</v>
      </c>
      <c r="AI226" s="38" t="s">
        <v>25</v>
      </c>
      <c r="AJ226" s="32">
        <v>0</v>
      </c>
      <c r="AK226" s="32">
        <v>0</v>
      </c>
      <c r="AL226" s="32">
        <v>0</v>
      </c>
      <c r="AM226" s="29">
        <v>0</v>
      </c>
      <c r="AO226" s="38" t="s">
        <v>25</v>
      </c>
      <c r="AP226" s="32">
        <v>3557.93</v>
      </c>
      <c r="AQ226" s="32">
        <v>3557.93</v>
      </c>
      <c r="AR226" s="32">
        <v>3557.93</v>
      </c>
      <c r="AS226" s="32">
        <v>3557.93</v>
      </c>
      <c r="AT226" s="29">
        <v>3557.93</v>
      </c>
      <c r="AV226" s="38" t="s">
        <v>25</v>
      </c>
      <c r="AW226" s="32">
        <v>0</v>
      </c>
      <c r="AX226" s="32">
        <v>0</v>
      </c>
      <c r="AY226" s="32">
        <v>0</v>
      </c>
      <c r="AZ226" s="29">
        <v>0</v>
      </c>
    </row>
    <row r="227" spans="1:52">
      <c r="B227" s="136" t="s">
        <v>25</v>
      </c>
      <c r="C227" s="130">
        <v>16329</v>
      </c>
      <c r="D227" s="32">
        <v>16329</v>
      </c>
      <c r="E227" s="32">
        <v>16329</v>
      </c>
      <c r="F227" s="32">
        <v>16329</v>
      </c>
      <c r="G227" s="29">
        <v>16329</v>
      </c>
      <c r="I227" s="38" t="s">
        <v>25</v>
      </c>
      <c r="J227" s="32">
        <v>0</v>
      </c>
      <c r="K227" s="32">
        <v>0</v>
      </c>
      <c r="L227" s="32">
        <v>0</v>
      </c>
      <c r="M227" s="29">
        <v>0</v>
      </c>
      <c r="O227" s="43" t="s">
        <v>25</v>
      </c>
      <c r="P227" s="32">
        <v>9838.1560000000009</v>
      </c>
      <c r="Q227" s="32">
        <v>9838.1560000000009</v>
      </c>
      <c r="R227" s="32">
        <v>9838.1560000000009</v>
      </c>
      <c r="S227" s="32">
        <v>9838.1560000000009</v>
      </c>
      <c r="T227" s="29">
        <v>9838.1560000000009</v>
      </c>
      <c r="V227" s="43" t="s">
        <v>25</v>
      </c>
      <c r="W227" s="130">
        <v>0</v>
      </c>
      <c r="X227" s="32">
        <v>0</v>
      </c>
      <c r="Y227" s="32">
        <v>0</v>
      </c>
      <c r="Z227" s="29">
        <v>0</v>
      </c>
      <c r="AB227" s="38" t="s">
        <v>26</v>
      </c>
      <c r="AC227" s="130">
        <v>1461</v>
      </c>
      <c r="AD227" s="32">
        <v>1461</v>
      </c>
      <c r="AE227" s="32">
        <v>1461</v>
      </c>
      <c r="AF227" s="32">
        <v>1461</v>
      </c>
      <c r="AG227" s="29">
        <v>1461</v>
      </c>
      <c r="AI227" s="38" t="s">
        <v>26</v>
      </c>
      <c r="AJ227" s="32">
        <v>0</v>
      </c>
      <c r="AK227" s="32">
        <v>0</v>
      </c>
      <c r="AL227" s="32">
        <v>0</v>
      </c>
      <c r="AM227" s="29">
        <v>0</v>
      </c>
      <c r="AO227" s="38" t="s">
        <v>26</v>
      </c>
      <c r="AP227" s="32">
        <v>201.8</v>
      </c>
      <c r="AQ227" s="32">
        <v>201.8</v>
      </c>
      <c r="AR227" s="32">
        <v>201.8</v>
      </c>
      <c r="AS227" s="32">
        <v>201.8</v>
      </c>
      <c r="AT227" s="29">
        <v>201.8</v>
      </c>
      <c r="AV227" s="38" t="s">
        <v>26</v>
      </c>
      <c r="AW227" s="32">
        <v>0</v>
      </c>
      <c r="AX227" s="32">
        <v>0</v>
      </c>
      <c r="AY227" s="32">
        <v>0</v>
      </c>
      <c r="AZ227" s="29">
        <v>0</v>
      </c>
    </row>
    <row r="228" spans="1:52">
      <c r="B228" s="136" t="s">
        <v>26</v>
      </c>
      <c r="C228" s="130">
        <v>3304</v>
      </c>
      <c r="D228" s="32">
        <v>3304</v>
      </c>
      <c r="E228" s="32">
        <v>3304</v>
      </c>
      <c r="F228" s="32">
        <v>3304</v>
      </c>
      <c r="G228" s="29">
        <v>3304</v>
      </c>
      <c r="I228" s="38" t="s">
        <v>26</v>
      </c>
      <c r="J228" s="32">
        <v>0</v>
      </c>
      <c r="K228" s="32">
        <v>0</v>
      </c>
      <c r="L228" s="32">
        <v>0</v>
      </c>
      <c r="M228" s="29">
        <v>0</v>
      </c>
      <c r="O228" s="43" t="s">
        <v>26</v>
      </c>
      <c r="P228" s="32">
        <v>1642</v>
      </c>
      <c r="Q228" s="32">
        <v>1642</v>
      </c>
      <c r="R228" s="32">
        <v>1642</v>
      </c>
      <c r="S228" s="32">
        <v>1642</v>
      </c>
      <c r="T228" s="29">
        <v>1642</v>
      </c>
      <c r="V228" s="43" t="s">
        <v>26</v>
      </c>
      <c r="W228" s="130">
        <v>0</v>
      </c>
      <c r="X228" s="32">
        <v>0</v>
      </c>
      <c r="Y228" s="32">
        <v>0</v>
      </c>
      <c r="Z228" s="29">
        <v>0</v>
      </c>
      <c r="AB228" s="38" t="s">
        <v>27</v>
      </c>
      <c r="AC228" s="130">
        <v>3611</v>
      </c>
      <c r="AD228" s="32">
        <v>3611</v>
      </c>
      <c r="AE228" s="32">
        <v>3611</v>
      </c>
      <c r="AF228" s="32">
        <v>3611</v>
      </c>
      <c r="AG228" s="29">
        <v>3611</v>
      </c>
      <c r="AI228" s="38" t="s">
        <v>27</v>
      </c>
      <c r="AJ228" s="32">
        <v>0</v>
      </c>
      <c r="AK228" s="32">
        <v>0</v>
      </c>
      <c r="AL228" s="32">
        <v>0</v>
      </c>
      <c r="AM228" s="29">
        <v>0</v>
      </c>
      <c r="AO228" s="38" t="s">
        <v>27</v>
      </c>
      <c r="AP228" s="32">
        <v>971.28</v>
      </c>
      <c r="AQ228" s="32">
        <v>971.28</v>
      </c>
      <c r="AR228" s="32">
        <v>971.28</v>
      </c>
      <c r="AS228" s="32">
        <v>971.28</v>
      </c>
      <c r="AT228" s="29">
        <v>971.28</v>
      </c>
      <c r="AV228" s="38" t="s">
        <v>27</v>
      </c>
      <c r="AW228" s="32">
        <v>0</v>
      </c>
      <c r="AX228" s="32">
        <v>0</v>
      </c>
      <c r="AY228" s="32">
        <v>0</v>
      </c>
      <c r="AZ228" s="29">
        <v>0</v>
      </c>
    </row>
    <row r="229" spans="1:52" ht="15.75" thickBot="1">
      <c r="B229" s="136" t="s">
        <v>27</v>
      </c>
      <c r="C229" s="130">
        <v>10287</v>
      </c>
      <c r="D229" s="32">
        <v>10287</v>
      </c>
      <c r="E229" s="32">
        <v>10287</v>
      </c>
      <c r="F229" s="32">
        <v>10287</v>
      </c>
      <c r="G229" s="29">
        <v>10287</v>
      </c>
      <c r="I229" s="38" t="s">
        <v>27</v>
      </c>
      <c r="J229" s="32">
        <v>0</v>
      </c>
      <c r="K229" s="32">
        <v>0</v>
      </c>
      <c r="L229" s="32">
        <v>0</v>
      </c>
      <c r="M229" s="29">
        <v>0</v>
      </c>
      <c r="O229" s="43" t="s">
        <v>27</v>
      </c>
      <c r="P229" s="32">
        <v>5704.7449999999999</v>
      </c>
      <c r="Q229" s="32">
        <v>5704.7449999999999</v>
      </c>
      <c r="R229" s="32">
        <v>5704.7449999999999</v>
      </c>
      <c r="S229" s="32">
        <v>5704.7449999999999</v>
      </c>
      <c r="T229" s="29">
        <v>5704.7449999999999</v>
      </c>
      <c r="V229" s="43" t="s">
        <v>27</v>
      </c>
      <c r="W229" s="130">
        <v>0</v>
      </c>
      <c r="X229" s="32">
        <v>0</v>
      </c>
      <c r="Y229" s="32">
        <v>0</v>
      </c>
      <c r="Z229" s="29">
        <v>0</v>
      </c>
      <c r="AB229" s="38" t="s">
        <v>28</v>
      </c>
      <c r="AC229" s="131">
        <v>1286</v>
      </c>
      <c r="AD229" s="33">
        <v>1286</v>
      </c>
      <c r="AE229" s="33">
        <v>1286</v>
      </c>
      <c r="AF229" s="33">
        <v>1286</v>
      </c>
      <c r="AG229" s="34">
        <v>1286</v>
      </c>
      <c r="AI229" s="38" t="s">
        <v>28</v>
      </c>
      <c r="AJ229" s="32">
        <v>0</v>
      </c>
      <c r="AK229" s="32">
        <v>0</v>
      </c>
      <c r="AL229" s="32">
        <v>0</v>
      </c>
      <c r="AM229" s="29">
        <v>0</v>
      </c>
      <c r="AO229" s="38" t="s">
        <v>28</v>
      </c>
      <c r="AP229" s="32">
        <v>417.23099999999999</v>
      </c>
      <c r="AQ229" s="32">
        <v>417.23099999999999</v>
      </c>
      <c r="AR229" s="32">
        <v>417.23099999999999</v>
      </c>
      <c r="AS229" s="32">
        <v>417.23099999999999</v>
      </c>
      <c r="AT229" s="29">
        <v>417.23099999999999</v>
      </c>
      <c r="AV229" s="38" t="s">
        <v>28</v>
      </c>
      <c r="AW229" s="32">
        <v>0</v>
      </c>
      <c r="AX229" s="32">
        <v>0</v>
      </c>
      <c r="AY229" s="32">
        <v>0</v>
      </c>
      <c r="AZ229" s="29">
        <v>0</v>
      </c>
    </row>
    <row r="230" spans="1:52" ht="15.75" thickBot="1">
      <c r="B230" s="136" t="s">
        <v>28</v>
      </c>
      <c r="C230" s="131">
        <v>2220</v>
      </c>
      <c r="D230" s="33">
        <v>2220</v>
      </c>
      <c r="E230" s="33">
        <v>2220</v>
      </c>
      <c r="F230" s="33">
        <v>2220</v>
      </c>
      <c r="G230" s="34">
        <v>2220</v>
      </c>
      <c r="I230" s="38" t="s">
        <v>28</v>
      </c>
      <c r="J230" s="32">
        <v>0</v>
      </c>
      <c r="K230" s="32">
        <v>0</v>
      </c>
      <c r="L230" s="32">
        <v>0</v>
      </c>
      <c r="M230" s="29">
        <v>0</v>
      </c>
      <c r="O230" s="123" t="s">
        <v>28</v>
      </c>
      <c r="P230" s="33">
        <v>292.63900000000001</v>
      </c>
      <c r="Q230" s="33">
        <v>292.63900000000001</v>
      </c>
      <c r="R230" s="33">
        <v>292.63900000000001</v>
      </c>
      <c r="S230" s="33">
        <v>292.63900000000001</v>
      </c>
      <c r="T230" s="34">
        <v>292.63900000000001</v>
      </c>
      <c r="V230" s="123" t="s">
        <v>28</v>
      </c>
      <c r="W230" s="131">
        <v>0</v>
      </c>
      <c r="X230" s="33">
        <v>0</v>
      </c>
      <c r="Y230" s="33">
        <v>0</v>
      </c>
      <c r="Z230" s="34">
        <v>0</v>
      </c>
      <c r="AB230" s="35" t="s">
        <v>35</v>
      </c>
      <c r="AC230" s="36">
        <v>11073</v>
      </c>
      <c r="AD230" s="36">
        <v>11073</v>
      </c>
      <c r="AE230" s="36">
        <v>11073</v>
      </c>
      <c r="AF230" s="36">
        <v>11073</v>
      </c>
      <c r="AG230" s="37">
        <v>11073</v>
      </c>
      <c r="AI230" s="35" t="s">
        <v>36</v>
      </c>
      <c r="AJ230" s="36">
        <v>0</v>
      </c>
      <c r="AK230" s="36">
        <v>0</v>
      </c>
      <c r="AL230" s="36">
        <v>0</v>
      </c>
      <c r="AM230" s="37">
        <v>0</v>
      </c>
      <c r="AO230" s="35" t="s">
        <v>35</v>
      </c>
      <c r="AP230" s="36">
        <v>5419.241</v>
      </c>
      <c r="AQ230" s="36">
        <v>5419.241</v>
      </c>
      <c r="AR230" s="36">
        <v>5419.241</v>
      </c>
      <c r="AS230" s="36">
        <v>5419.241</v>
      </c>
      <c r="AT230" s="37">
        <v>5419.241</v>
      </c>
      <c r="AV230" s="35" t="s">
        <v>36</v>
      </c>
      <c r="AW230" s="36">
        <v>0</v>
      </c>
      <c r="AX230" s="36">
        <v>0</v>
      </c>
      <c r="AY230" s="36">
        <v>0</v>
      </c>
      <c r="AZ230" s="37">
        <v>0</v>
      </c>
    </row>
    <row r="231" spans="1:52" ht="15.75" thickBot="1">
      <c r="B231" s="137" t="s">
        <v>35</v>
      </c>
      <c r="C231" s="117">
        <v>39873</v>
      </c>
      <c r="D231" s="117">
        <v>39873</v>
      </c>
      <c r="E231" s="117">
        <v>39873</v>
      </c>
      <c r="F231" s="117">
        <v>39873</v>
      </c>
      <c r="G231" s="118">
        <v>39873</v>
      </c>
      <c r="I231" s="35" t="s">
        <v>36</v>
      </c>
      <c r="J231" s="36">
        <v>0</v>
      </c>
      <c r="K231" s="36">
        <v>0</v>
      </c>
      <c r="L231" s="36">
        <v>0</v>
      </c>
      <c r="M231" s="37">
        <v>0</v>
      </c>
      <c r="O231" s="138" t="s">
        <v>35</v>
      </c>
      <c r="P231" s="36">
        <v>23158.011999999999</v>
      </c>
      <c r="Q231" s="36">
        <v>23158.011999999999</v>
      </c>
      <c r="R231" s="36">
        <v>23158.011999999999</v>
      </c>
      <c r="S231" s="36">
        <v>23158.011999999999</v>
      </c>
      <c r="T231" s="37">
        <v>23158.011999999999</v>
      </c>
      <c r="V231" s="35" t="s">
        <v>36</v>
      </c>
      <c r="W231" s="36">
        <v>0</v>
      </c>
      <c r="X231" s="36">
        <v>0</v>
      </c>
      <c r="Y231" s="36">
        <v>0</v>
      </c>
      <c r="Z231" s="37">
        <v>0</v>
      </c>
      <c r="AB231" s="44" t="s">
        <v>37</v>
      </c>
      <c r="AC231" s="132">
        <v>1200</v>
      </c>
      <c r="AD231" s="36">
        <v>1200</v>
      </c>
      <c r="AE231" s="36">
        <v>1200</v>
      </c>
      <c r="AF231" s="36">
        <v>1200</v>
      </c>
      <c r="AG231" s="37">
        <v>1200</v>
      </c>
      <c r="AI231" s="44" t="s">
        <v>37</v>
      </c>
      <c r="AJ231" s="36">
        <v>0</v>
      </c>
      <c r="AK231" s="36">
        <v>0</v>
      </c>
      <c r="AL231" s="36">
        <v>0</v>
      </c>
      <c r="AM231" s="37">
        <v>0</v>
      </c>
      <c r="AO231" s="39" t="s">
        <v>38</v>
      </c>
      <c r="AP231" s="36">
        <v>30782.716999999997</v>
      </c>
      <c r="AQ231" s="36">
        <v>30782.716999999997</v>
      </c>
      <c r="AR231" s="36">
        <v>30782.716999999997</v>
      </c>
      <c r="AS231" s="36">
        <v>30782.716999999997</v>
      </c>
      <c r="AT231" s="37">
        <v>30782.716999999997</v>
      </c>
      <c r="AV231" s="39" t="s">
        <v>39</v>
      </c>
      <c r="AW231" s="36">
        <v>0</v>
      </c>
      <c r="AX231" s="36">
        <v>0</v>
      </c>
      <c r="AY231" s="36">
        <v>0</v>
      </c>
      <c r="AZ231" s="37">
        <v>0</v>
      </c>
    </row>
    <row r="232" spans="1:52" ht="15.75" thickBot="1">
      <c r="B232" s="73" t="s">
        <v>40</v>
      </c>
      <c r="C232" s="47">
        <v>1485</v>
      </c>
      <c r="D232" s="47">
        <v>1485</v>
      </c>
      <c r="E232" s="47">
        <v>1485</v>
      </c>
      <c r="F232" s="47">
        <v>1485</v>
      </c>
      <c r="G232" s="59">
        <v>1485</v>
      </c>
      <c r="I232" s="119" t="s">
        <v>40</v>
      </c>
      <c r="J232" s="67">
        <v>0</v>
      </c>
      <c r="K232" s="67">
        <v>0</v>
      </c>
      <c r="L232" s="67">
        <v>0</v>
      </c>
      <c r="M232" s="68">
        <v>0</v>
      </c>
      <c r="O232" s="44" t="s">
        <v>40</v>
      </c>
      <c r="P232" s="36">
        <v>1485</v>
      </c>
      <c r="Q232" s="36">
        <v>1485</v>
      </c>
      <c r="R232" s="36">
        <v>1485</v>
      </c>
      <c r="S232" s="36">
        <v>1485</v>
      </c>
      <c r="T232" s="37">
        <v>1485</v>
      </c>
      <c r="V232" s="44" t="s">
        <v>40</v>
      </c>
      <c r="W232" s="36">
        <v>0</v>
      </c>
      <c r="X232" s="36">
        <v>0</v>
      </c>
      <c r="Y232" s="36">
        <v>0</v>
      </c>
      <c r="Z232" s="37">
        <v>0</v>
      </c>
      <c r="AB232" s="39" t="s">
        <v>38</v>
      </c>
      <c r="AC232" s="36">
        <v>37390</v>
      </c>
      <c r="AD232" s="36">
        <v>37390</v>
      </c>
      <c r="AE232" s="36">
        <v>37390</v>
      </c>
      <c r="AF232" s="36">
        <v>37390</v>
      </c>
      <c r="AG232" s="37">
        <v>37390</v>
      </c>
      <c r="AI232" s="39" t="s">
        <v>39</v>
      </c>
      <c r="AJ232" s="36">
        <v>0</v>
      </c>
      <c r="AK232" s="36">
        <v>0</v>
      </c>
      <c r="AL232" s="36">
        <v>0</v>
      </c>
      <c r="AM232" s="37">
        <v>0</v>
      </c>
      <c r="AO232" s="39" t="s">
        <v>41</v>
      </c>
      <c r="AP232" s="40">
        <v>34398.055779999995</v>
      </c>
      <c r="AQ232" s="40">
        <v>36380.030769999998</v>
      </c>
      <c r="AR232" s="40">
        <v>40122.030747999997</v>
      </c>
      <c r="AS232" s="40">
        <v>44344.048091999997</v>
      </c>
      <c r="AT232" s="41">
        <v>48476.619849999995</v>
      </c>
      <c r="AV232" s="39" t="s">
        <v>42</v>
      </c>
      <c r="AW232" s="40">
        <v>1981.9749900000024</v>
      </c>
      <c r="AX232" s="40">
        <v>3741.9999779999998</v>
      </c>
      <c r="AY232" s="40">
        <v>4222.0173439999999</v>
      </c>
      <c r="AZ232" s="41">
        <v>4132.5717579999982</v>
      </c>
    </row>
    <row r="233" spans="1:52" ht="15.75" thickBot="1">
      <c r="A233" s="112"/>
      <c r="B233" s="28" t="s">
        <v>43</v>
      </c>
      <c r="C233" s="47">
        <v>1250</v>
      </c>
      <c r="D233" s="47">
        <v>1250</v>
      </c>
      <c r="E233" s="47">
        <v>1250</v>
      </c>
      <c r="F233" s="47">
        <v>1250</v>
      </c>
      <c r="G233" s="59">
        <v>1250</v>
      </c>
      <c r="I233" s="79" t="s">
        <v>43</v>
      </c>
      <c r="J233" s="104">
        <v>0</v>
      </c>
      <c r="K233" s="104">
        <v>0</v>
      </c>
      <c r="L233" s="104">
        <v>0</v>
      </c>
      <c r="M233" s="103">
        <v>0</v>
      </c>
      <c r="O233" s="45" t="s">
        <v>43</v>
      </c>
      <c r="P233" s="36">
        <v>1250</v>
      </c>
      <c r="Q233" s="36">
        <v>1250</v>
      </c>
      <c r="R233" s="36">
        <v>1250</v>
      </c>
      <c r="S233" s="36">
        <v>1250</v>
      </c>
      <c r="T233" s="37">
        <v>1250</v>
      </c>
      <c r="V233" s="45" t="s">
        <v>43</v>
      </c>
      <c r="W233" s="36">
        <v>0</v>
      </c>
      <c r="X233" s="36">
        <v>0</v>
      </c>
      <c r="Y233" s="36">
        <v>0</v>
      </c>
      <c r="Z233" s="37">
        <v>0</v>
      </c>
      <c r="AB233" s="39" t="s">
        <v>41</v>
      </c>
      <c r="AC233" s="40">
        <v>40374</v>
      </c>
      <c r="AD233" s="40">
        <v>44943</v>
      </c>
      <c r="AE233" s="40">
        <v>45869</v>
      </c>
      <c r="AF233" s="40">
        <v>52363</v>
      </c>
      <c r="AG233" s="41">
        <v>61838</v>
      </c>
      <c r="AI233" s="39" t="s">
        <v>42</v>
      </c>
      <c r="AJ233" s="40">
        <v>4569</v>
      </c>
      <c r="AK233" s="40">
        <v>926</v>
      </c>
      <c r="AL233" s="40">
        <v>6494</v>
      </c>
      <c r="AM233" s="41">
        <v>9475</v>
      </c>
      <c r="AO233" s="38" t="s">
        <v>16</v>
      </c>
      <c r="AP233" s="133">
        <v>1695.4970000000003</v>
      </c>
      <c r="AQ233" s="32">
        <v>1695.4970000000003</v>
      </c>
      <c r="AR233" s="32">
        <v>1695.4970000000003</v>
      </c>
      <c r="AS233" s="32">
        <v>1695.4970000000003</v>
      </c>
      <c r="AT233" s="29">
        <v>1695.4970000000003</v>
      </c>
      <c r="AV233" s="38" t="s">
        <v>16</v>
      </c>
      <c r="AW233" s="32">
        <v>0</v>
      </c>
      <c r="AX233" s="32">
        <v>0</v>
      </c>
      <c r="AY233" s="32">
        <v>0</v>
      </c>
      <c r="AZ233" s="29">
        <v>0</v>
      </c>
    </row>
    <row r="234" spans="1:52" ht="15.75" thickBot="1">
      <c r="A234" s="112"/>
      <c r="B234" s="45" t="s">
        <v>37</v>
      </c>
      <c r="C234" s="47">
        <v>1200</v>
      </c>
      <c r="D234" s="47">
        <v>1200</v>
      </c>
      <c r="E234" s="47">
        <v>1200</v>
      </c>
      <c r="F234" s="47">
        <v>1200</v>
      </c>
      <c r="G234" s="59">
        <v>1200</v>
      </c>
      <c r="I234" s="80" t="s">
        <v>37</v>
      </c>
      <c r="J234" s="105">
        <v>0</v>
      </c>
      <c r="K234" s="105">
        <v>0</v>
      </c>
      <c r="L234" s="105">
        <v>0</v>
      </c>
      <c r="M234" s="106">
        <v>0</v>
      </c>
      <c r="O234" s="39" t="s">
        <v>38</v>
      </c>
      <c r="P234" s="36">
        <v>55343.217000000004</v>
      </c>
      <c r="Q234" s="36">
        <v>55343.217000000004</v>
      </c>
      <c r="R234" s="36">
        <v>55343.217000000004</v>
      </c>
      <c r="S234" s="36">
        <v>55343.217000000004</v>
      </c>
      <c r="T234" s="37">
        <v>55343.217000000004</v>
      </c>
      <c r="V234" s="39" t="s">
        <v>39</v>
      </c>
      <c r="W234" s="36">
        <v>0</v>
      </c>
      <c r="X234" s="36">
        <v>0</v>
      </c>
      <c r="Y234" s="36">
        <v>0</v>
      </c>
      <c r="Z234" s="37">
        <v>0</v>
      </c>
      <c r="AB234" s="136" t="s">
        <v>16</v>
      </c>
      <c r="AC234" s="133">
        <v>519</v>
      </c>
      <c r="AD234" s="30">
        <v>519</v>
      </c>
      <c r="AE234" s="30">
        <v>519</v>
      </c>
      <c r="AF234" s="30">
        <v>519</v>
      </c>
      <c r="AG234" s="31">
        <v>519</v>
      </c>
      <c r="AI234" s="38" t="s">
        <v>16</v>
      </c>
      <c r="AJ234" s="32">
        <v>0</v>
      </c>
      <c r="AK234" s="32">
        <v>0</v>
      </c>
      <c r="AL234" s="32">
        <v>0</v>
      </c>
      <c r="AM234" s="29">
        <v>0</v>
      </c>
      <c r="AO234" s="38" t="s">
        <v>17</v>
      </c>
      <c r="AP234" s="32">
        <v>0</v>
      </c>
      <c r="AQ234" s="32">
        <v>0</v>
      </c>
      <c r="AR234" s="32">
        <v>1.4893999999985681</v>
      </c>
      <c r="AS234" s="32">
        <v>1.4893999999985681</v>
      </c>
      <c r="AT234" s="29">
        <v>1.4893999999985681</v>
      </c>
      <c r="AV234" s="38" t="s">
        <v>17</v>
      </c>
      <c r="AW234" s="32">
        <v>0</v>
      </c>
      <c r="AX234" s="32">
        <v>1.4893999999985681</v>
      </c>
      <c r="AY234" s="32">
        <v>0</v>
      </c>
      <c r="AZ234" s="29">
        <v>0</v>
      </c>
    </row>
    <row r="235" spans="1:52" ht="15.75" thickBot="1">
      <c r="A235" s="112"/>
      <c r="B235" s="120" t="s">
        <v>38</v>
      </c>
      <c r="C235" s="40">
        <v>123739</v>
      </c>
      <c r="D235" s="40">
        <v>123739</v>
      </c>
      <c r="E235" s="40">
        <v>123739</v>
      </c>
      <c r="F235" s="40">
        <v>123739</v>
      </c>
      <c r="G235" s="41">
        <v>123739</v>
      </c>
      <c r="I235" s="39" t="s">
        <v>39</v>
      </c>
      <c r="J235" s="36">
        <v>0</v>
      </c>
      <c r="K235" s="36">
        <v>0</v>
      </c>
      <c r="L235" s="36">
        <v>0</v>
      </c>
      <c r="M235" s="37">
        <v>0</v>
      </c>
      <c r="O235" s="39" t="s">
        <v>41</v>
      </c>
      <c r="P235" s="40">
        <v>61222.614678000005</v>
      </c>
      <c r="Q235" s="40">
        <v>65717.217100000009</v>
      </c>
      <c r="R235" s="40">
        <v>67738.679188000009</v>
      </c>
      <c r="S235" s="40">
        <v>68797.410185000001</v>
      </c>
      <c r="T235" s="41">
        <v>70347.730152000004</v>
      </c>
      <c r="V235" s="39" t="s">
        <v>42</v>
      </c>
      <c r="W235" s="40">
        <v>4494.6024220000036</v>
      </c>
      <c r="X235" s="40">
        <v>2021.4620880000002</v>
      </c>
      <c r="Y235" s="40">
        <v>1058.7309969999915</v>
      </c>
      <c r="Z235" s="41">
        <v>1550.3199670000031</v>
      </c>
      <c r="AB235" s="136" t="s">
        <v>17</v>
      </c>
      <c r="AC235" s="130">
        <v>75</v>
      </c>
      <c r="AD235" s="32">
        <v>75</v>
      </c>
      <c r="AE235" s="32">
        <v>75</v>
      </c>
      <c r="AF235" s="32">
        <v>75</v>
      </c>
      <c r="AG235" s="29">
        <v>75</v>
      </c>
      <c r="AI235" s="38" t="s">
        <v>17</v>
      </c>
      <c r="AJ235" s="32">
        <v>0</v>
      </c>
      <c r="AK235" s="32">
        <v>0</v>
      </c>
      <c r="AL235" s="32">
        <v>0</v>
      </c>
      <c r="AM235" s="29">
        <v>0</v>
      </c>
      <c r="AO235" s="38" t="s">
        <v>18</v>
      </c>
      <c r="AP235" s="32">
        <v>29.900000000000546</v>
      </c>
      <c r="AQ235" s="32">
        <v>29.900000000000546</v>
      </c>
      <c r="AR235" s="32">
        <v>29.900000000000546</v>
      </c>
      <c r="AS235" s="32">
        <v>29.900000000000546</v>
      </c>
      <c r="AT235" s="29">
        <v>29.900000000000546</v>
      </c>
      <c r="AV235" s="38" t="s">
        <v>18</v>
      </c>
      <c r="AW235" s="32">
        <v>0</v>
      </c>
      <c r="AX235" s="32">
        <v>0</v>
      </c>
      <c r="AY235" s="32">
        <v>0</v>
      </c>
      <c r="AZ235" s="29">
        <v>0</v>
      </c>
    </row>
    <row r="236" spans="1:52" ht="15.75" thickBot="1">
      <c r="A236" s="112"/>
      <c r="B236" s="39" t="s">
        <v>41</v>
      </c>
      <c r="C236" s="40">
        <v>136218</v>
      </c>
      <c r="D236" s="40">
        <v>147264</v>
      </c>
      <c r="E236" s="40">
        <v>153953</v>
      </c>
      <c r="F236" s="40">
        <v>165728</v>
      </c>
      <c r="G236" s="41">
        <v>180886</v>
      </c>
      <c r="I236" s="39" t="s">
        <v>42</v>
      </c>
      <c r="J236" s="40">
        <v>11046</v>
      </c>
      <c r="K236" s="40">
        <v>6689</v>
      </c>
      <c r="L236" s="40">
        <v>11775</v>
      </c>
      <c r="M236" s="41">
        <v>15158</v>
      </c>
      <c r="O236" s="38" t="s">
        <v>16</v>
      </c>
      <c r="P236" s="133">
        <v>0</v>
      </c>
      <c r="Q236" s="30">
        <v>0</v>
      </c>
      <c r="R236" s="30">
        <v>0</v>
      </c>
      <c r="S236" s="30">
        <v>0</v>
      </c>
      <c r="T236" s="31">
        <v>0</v>
      </c>
      <c r="V236" s="38" t="s">
        <v>16</v>
      </c>
      <c r="W236" s="32">
        <v>0</v>
      </c>
      <c r="X236" s="32">
        <v>0</v>
      </c>
      <c r="Y236" s="32">
        <v>0</v>
      </c>
      <c r="Z236" s="29">
        <v>0</v>
      </c>
      <c r="AB236" s="136" t="s">
        <v>18</v>
      </c>
      <c r="AC236" s="130">
        <v>156</v>
      </c>
      <c r="AD236" s="32">
        <v>156</v>
      </c>
      <c r="AE236" s="32">
        <v>156</v>
      </c>
      <c r="AF236" s="32">
        <v>156</v>
      </c>
      <c r="AG236" s="29">
        <v>156</v>
      </c>
      <c r="AI236" s="38" t="s">
        <v>18</v>
      </c>
      <c r="AJ236" s="32">
        <v>0</v>
      </c>
      <c r="AK236" s="32">
        <v>0</v>
      </c>
      <c r="AL236" s="32">
        <v>0</v>
      </c>
      <c r="AM236" s="29">
        <v>0</v>
      </c>
      <c r="AO236" s="38" t="s">
        <v>19</v>
      </c>
      <c r="AP236" s="32">
        <v>676</v>
      </c>
      <c r="AQ236" s="32">
        <v>676</v>
      </c>
      <c r="AR236" s="32">
        <v>676</v>
      </c>
      <c r="AS236" s="32">
        <v>676</v>
      </c>
      <c r="AT236" s="29">
        <v>676</v>
      </c>
      <c r="AV236" s="38" t="s">
        <v>19</v>
      </c>
      <c r="AW236" s="32">
        <v>0</v>
      </c>
      <c r="AX236" s="32">
        <v>0</v>
      </c>
      <c r="AY236" s="32">
        <v>0</v>
      </c>
      <c r="AZ236" s="29">
        <v>0</v>
      </c>
    </row>
    <row r="237" spans="1:52">
      <c r="A237" s="112"/>
      <c r="B237" s="38" t="s">
        <v>16</v>
      </c>
      <c r="C237" s="133">
        <v>2214</v>
      </c>
      <c r="D237" s="30">
        <v>2214</v>
      </c>
      <c r="E237" s="30">
        <v>2214</v>
      </c>
      <c r="F237" s="30">
        <v>2214</v>
      </c>
      <c r="G237" s="31">
        <v>2214</v>
      </c>
      <c r="I237" s="38" t="s">
        <v>16</v>
      </c>
      <c r="J237" s="32">
        <v>0</v>
      </c>
      <c r="K237" s="32">
        <v>0</v>
      </c>
      <c r="L237" s="32">
        <v>0</v>
      </c>
      <c r="M237" s="29">
        <v>0</v>
      </c>
      <c r="O237" s="38" t="s">
        <v>17</v>
      </c>
      <c r="P237" s="130">
        <v>35.525439999999435</v>
      </c>
      <c r="Q237" s="32">
        <v>35.525439999999435</v>
      </c>
      <c r="R237" s="32">
        <v>36.0991099999992</v>
      </c>
      <c r="S237" s="32">
        <v>38.804029999999329</v>
      </c>
      <c r="T237" s="29">
        <v>38.804029999999329</v>
      </c>
      <c r="V237" s="38" t="s">
        <v>17</v>
      </c>
      <c r="W237" s="32">
        <v>0</v>
      </c>
      <c r="X237" s="32">
        <v>0.57366999999976542</v>
      </c>
      <c r="Y237" s="32">
        <v>2.7049200000001292</v>
      </c>
      <c r="Z237" s="29">
        <v>0</v>
      </c>
      <c r="AB237" s="136" t="s">
        <v>19</v>
      </c>
      <c r="AC237" s="130">
        <v>2909</v>
      </c>
      <c r="AD237" s="32">
        <v>2909</v>
      </c>
      <c r="AE237" s="32">
        <v>2909</v>
      </c>
      <c r="AF237" s="32">
        <v>2909</v>
      </c>
      <c r="AG237" s="29">
        <v>2909</v>
      </c>
      <c r="AI237" s="38" t="s">
        <v>19</v>
      </c>
      <c r="AJ237" s="32">
        <v>0</v>
      </c>
      <c r="AK237" s="32">
        <v>0</v>
      </c>
      <c r="AL237" s="32">
        <v>0</v>
      </c>
      <c r="AM237" s="29">
        <v>0</v>
      </c>
      <c r="AO237" s="38" t="s">
        <v>15</v>
      </c>
      <c r="AP237" s="32">
        <v>0</v>
      </c>
      <c r="AQ237" s="32">
        <v>0</v>
      </c>
      <c r="AR237" s="32">
        <v>0</v>
      </c>
      <c r="AS237" s="32">
        <v>1174.0000000000005</v>
      </c>
      <c r="AT237" s="29">
        <v>1174.0000000000005</v>
      </c>
      <c r="AV237" s="38" t="s">
        <v>15</v>
      </c>
      <c r="AW237" s="32">
        <v>0</v>
      </c>
      <c r="AX237" s="32">
        <v>0</v>
      </c>
      <c r="AY237" s="32">
        <v>1174.0000000000005</v>
      </c>
      <c r="AZ237" s="29">
        <v>0</v>
      </c>
    </row>
    <row r="238" spans="1:52" ht="15.75" thickBot="1">
      <c r="A238" s="112"/>
      <c r="B238" s="38" t="s">
        <v>17</v>
      </c>
      <c r="C238" s="130">
        <v>111</v>
      </c>
      <c r="D238" s="32">
        <v>111</v>
      </c>
      <c r="E238" s="32">
        <v>113</v>
      </c>
      <c r="F238" s="32">
        <v>116</v>
      </c>
      <c r="G238" s="29">
        <v>116</v>
      </c>
      <c r="I238" s="38" t="s">
        <v>17</v>
      </c>
      <c r="J238" s="32">
        <v>0</v>
      </c>
      <c r="K238" s="32">
        <v>2</v>
      </c>
      <c r="L238" s="32">
        <v>3</v>
      </c>
      <c r="M238" s="29">
        <v>0</v>
      </c>
      <c r="O238" s="38" t="s">
        <v>18</v>
      </c>
      <c r="P238" s="130">
        <v>608.70000000000027</v>
      </c>
      <c r="Q238" s="32">
        <v>608.70000000000027</v>
      </c>
      <c r="R238" s="32">
        <v>608.70000000000027</v>
      </c>
      <c r="S238" s="32">
        <v>608.70000000000027</v>
      </c>
      <c r="T238" s="29">
        <v>608.70000000000027</v>
      </c>
      <c r="V238" s="38" t="s">
        <v>18</v>
      </c>
      <c r="W238" s="32">
        <v>0</v>
      </c>
      <c r="X238" s="32">
        <v>0</v>
      </c>
      <c r="Y238" s="32">
        <v>0</v>
      </c>
      <c r="Z238" s="29">
        <v>0</v>
      </c>
      <c r="AB238" s="136" t="s">
        <v>15</v>
      </c>
      <c r="AC238" s="130">
        <v>0</v>
      </c>
      <c r="AD238" s="32">
        <v>0</v>
      </c>
      <c r="AE238" s="32">
        <v>0</v>
      </c>
      <c r="AF238" s="32">
        <v>0</v>
      </c>
      <c r="AG238" s="29">
        <v>0</v>
      </c>
      <c r="AI238" s="38" t="s">
        <v>15</v>
      </c>
      <c r="AJ238" s="32">
        <v>0</v>
      </c>
      <c r="AK238" s="32">
        <v>0</v>
      </c>
      <c r="AL238" s="32">
        <v>0</v>
      </c>
      <c r="AM238" s="29">
        <v>0</v>
      </c>
      <c r="AO238" s="38" t="s">
        <v>20</v>
      </c>
      <c r="AP238" s="32">
        <v>89.956000000000017</v>
      </c>
      <c r="AQ238" s="32">
        <v>89.956000000000017</v>
      </c>
      <c r="AR238" s="32">
        <v>97.956000000000017</v>
      </c>
      <c r="AS238" s="32">
        <v>97.956000000000017</v>
      </c>
      <c r="AT238" s="29">
        <v>97.956000000000017</v>
      </c>
      <c r="AV238" s="38" t="s">
        <v>20</v>
      </c>
      <c r="AW238" s="32">
        <v>0</v>
      </c>
      <c r="AX238" s="32">
        <v>8</v>
      </c>
      <c r="AY238" s="32">
        <v>0</v>
      </c>
      <c r="AZ238" s="29">
        <v>0</v>
      </c>
    </row>
    <row r="239" spans="1:52" ht="15.75" thickBot="1">
      <c r="B239" s="38" t="s">
        <v>18</v>
      </c>
      <c r="C239" s="130">
        <v>794</v>
      </c>
      <c r="D239" s="32">
        <v>794</v>
      </c>
      <c r="E239" s="32">
        <v>794</v>
      </c>
      <c r="F239" s="32">
        <v>794</v>
      </c>
      <c r="G239" s="29">
        <v>794</v>
      </c>
      <c r="I239" s="38" t="s">
        <v>18</v>
      </c>
      <c r="J239" s="32">
        <v>0</v>
      </c>
      <c r="K239" s="32">
        <v>0</v>
      </c>
      <c r="L239" s="32">
        <v>0</v>
      </c>
      <c r="M239" s="29">
        <v>0</v>
      </c>
      <c r="O239" s="38" t="s">
        <v>19</v>
      </c>
      <c r="P239" s="130">
        <v>3219.9900190000008</v>
      </c>
      <c r="Q239" s="32">
        <v>3304.0047000000004</v>
      </c>
      <c r="R239" s="32">
        <v>3304.0047000000004</v>
      </c>
      <c r="S239" s="32">
        <v>3304.0047000000013</v>
      </c>
      <c r="T239" s="29">
        <v>3433.6588600000014</v>
      </c>
      <c r="V239" s="38" t="s">
        <v>19</v>
      </c>
      <c r="W239" s="32">
        <v>84.014680999999655</v>
      </c>
      <c r="X239" s="32">
        <v>0</v>
      </c>
      <c r="Y239" s="32">
        <v>0</v>
      </c>
      <c r="Z239" s="29">
        <v>129.65416000000005</v>
      </c>
      <c r="AB239" s="136" t="s">
        <v>20</v>
      </c>
      <c r="AC239" s="131">
        <v>690</v>
      </c>
      <c r="AD239" s="33">
        <v>697</v>
      </c>
      <c r="AE239" s="33">
        <v>697</v>
      </c>
      <c r="AF239" s="33">
        <v>697</v>
      </c>
      <c r="AG239" s="34">
        <v>697</v>
      </c>
      <c r="AI239" s="38" t="s">
        <v>20</v>
      </c>
      <c r="AJ239" s="32">
        <v>7</v>
      </c>
      <c r="AK239" s="32">
        <v>0</v>
      </c>
      <c r="AL239" s="32">
        <v>0</v>
      </c>
      <c r="AM239" s="29">
        <v>0</v>
      </c>
      <c r="AO239" s="39" t="s">
        <v>44</v>
      </c>
      <c r="AP239" s="40">
        <v>2491.353000000001</v>
      </c>
      <c r="AQ239" s="40">
        <v>2491.353000000001</v>
      </c>
      <c r="AR239" s="40">
        <v>2500.8423999999995</v>
      </c>
      <c r="AS239" s="40">
        <v>3674.8424</v>
      </c>
      <c r="AT239" s="41">
        <v>3674.8424</v>
      </c>
      <c r="AV239" s="39" t="s">
        <v>45</v>
      </c>
      <c r="AW239" s="40">
        <v>0</v>
      </c>
      <c r="AX239" s="40">
        <v>9.4893999999985681</v>
      </c>
      <c r="AY239" s="40">
        <v>1174.0000000000005</v>
      </c>
      <c r="AZ239" s="41">
        <v>0</v>
      </c>
    </row>
    <row r="240" spans="1:52" ht="15.75" thickBot="1">
      <c r="B240" s="38" t="s">
        <v>19</v>
      </c>
      <c r="C240" s="130">
        <v>6805</v>
      </c>
      <c r="D240" s="32">
        <v>6889</v>
      </c>
      <c r="E240" s="32">
        <v>6889</v>
      </c>
      <c r="F240" s="32">
        <v>6889</v>
      </c>
      <c r="G240" s="29">
        <v>7019</v>
      </c>
      <c r="I240" s="38" t="s">
        <v>19</v>
      </c>
      <c r="J240" s="32">
        <v>84</v>
      </c>
      <c r="K240" s="32">
        <v>0</v>
      </c>
      <c r="L240" s="32">
        <v>0</v>
      </c>
      <c r="M240" s="29">
        <v>130</v>
      </c>
      <c r="O240" s="38" t="s">
        <v>15</v>
      </c>
      <c r="P240" s="130">
        <v>0</v>
      </c>
      <c r="Q240" s="32">
        <v>0</v>
      </c>
      <c r="R240" s="32">
        <v>0</v>
      </c>
      <c r="S240" s="32">
        <v>0</v>
      </c>
      <c r="T240" s="29">
        <v>0</v>
      </c>
      <c r="V240" s="38" t="s">
        <v>15</v>
      </c>
      <c r="W240" s="32">
        <v>0</v>
      </c>
      <c r="X240" s="32">
        <v>0</v>
      </c>
      <c r="Y240" s="32">
        <v>0</v>
      </c>
      <c r="Z240" s="29">
        <v>0</v>
      </c>
      <c r="AB240" s="39" t="s">
        <v>44</v>
      </c>
      <c r="AC240" s="40">
        <v>4349</v>
      </c>
      <c r="AD240" s="40">
        <v>4356</v>
      </c>
      <c r="AE240" s="40">
        <v>4356</v>
      </c>
      <c r="AF240" s="40">
        <v>4356</v>
      </c>
      <c r="AG240" s="41">
        <v>4356</v>
      </c>
      <c r="AI240" s="39" t="s">
        <v>45</v>
      </c>
      <c r="AJ240" s="40">
        <v>7</v>
      </c>
      <c r="AK240" s="40">
        <v>0</v>
      </c>
      <c r="AL240" s="40">
        <v>0</v>
      </c>
      <c r="AM240" s="41">
        <v>0</v>
      </c>
      <c r="AO240" s="167" t="s">
        <v>46</v>
      </c>
      <c r="AP240" s="40">
        <v>31906.702779999992</v>
      </c>
      <c r="AQ240" s="40">
        <v>33888.677769999995</v>
      </c>
      <c r="AR240" s="40">
        <v>37621.188347999996</v>
      </c>
      <c r="AS240" s="40">
        <v>40669.205691999996</v>
      </c>
      <c r="AT240" s="41">
        <v>44801.777449999994</v>
      </c>
      <c r="AV240" s="39" t="s">
        <v>47</v>
      </c>
      <c r="AW240" s="40">
        <v>1981.9749900000024</v>
      </c>
      <c r="AX240" s="40">
        <v>3732.5105780000013</v>
      </c>
      <c r="AY240" s="40">
        <v>3048.0173439999999</v>
      </c>
      <c r="AZ240" s="41">
        <v>4132.5717579999982</v>
      </c>
    </row>
    <row r="241" spans="1:52" ht="15.75" thickBot="1">
      <c r="B241" s="38" t="s">
        <v>15</v>
      </c>
      <c r="C241" s="130">
        <v>0</v>
      </c>
      <c r="D241" s="32">
        <v>0</v>
      </c>
      <c r="E241" s="32">
        <v>0</v>
      </c>
      <c r="F241" s="32">
        <v>1174</v>
      </c>
      <c r="G241" s="29">
        <v>1174</v>
      </c>
      <c r="I241" s="38" t="s">
        <v>15</v>
      </c>
      <c r="J241" s="32">
        <v>0</v>
      </c>
      <c r="K241" s="32">
        <v>0</v>
      </c>
      <c r="L241" s="32">
        <v>1174</v>
      </c>
      <c r="M241" s="29">
        <v>0</v>
      </c>
      <c r="O241" s="38" t="s">
        <v>20</v>
      </c>
      <c r="P241" s="131">
        <v>0</v>
      </c>
      <c r="Q241" s="33">
        <v>0</v>
      </c>
      <c r="R241" s="33">
        <v>0</v>
      </c>
      <c r="S241" s="33">
        <v>0</v>
      </c>
      <c r="T241" s="34">
        <v>0</v>
      </c>
      <c r="V241" s="38" t="s">
        <v>20</v>
      </c>
      <c r="W241" s="32">
        <v>0</v>
      </c>
      <c r="X241" s="32">
        <v>0</v>
      </c>
      <c r="Y241" s="32">
        <v>0</v>
      </c>
      <c r="Z241" s="29">
        <v>0</v>
      </c>
      <c r="AB241" s="167" t="s">
        <v>46</v>
      </c>
      <c r="AC241" s="40">
        <v>36025</v>
      </c>
      <c r="AD241" s="40">
        <v>40587</v>
      </c>
      <c r="AE241" s="40">
        <v>41513</v>
      </c>
      <c r="AF241" s="40">
        <v>48007</v>
      </c>
      <c r="AG241" s="41">
        <v>57482</v>
      </c>
      <c r="AI241" s="39" t="s">
        <v>47</v>
      </c>
      <c r="AJ241" s="40">
        <v>4562</v>
      </c>
      <c r="AK241" s="40">
        <v>926</v>
      </c>
      <c r="AL241" s="40">
        <v>6494</v>
      </c>
      <c r="AM241" s="41">
        <v>9475</v>
      </c>
    </row>
    <row r="242" spans="1:52" ht="15.75" thickBot="1">
      <c r="B242" s="38" t="s">
        <v>20</v>
      </c>
      <c r="C242" s="130">
        <v>1004</v>
      </c>
      <c r="D242" s="32">
        <v>1011</v>
      </c>
      <c r="E242" s="32">
        <v>1019</v>
      </c>
      <c r="F242" s="32">
        <v>1019</v>
      </c>
      <c r="G242" s="29">
        <v>1019</v>
      </c>
      <c r="I242" s="38" t="s">
        <v>20</v>
      </c>
      <c r="J242" s="32">
        <v>7</v>
      </c>
      <c r="K242" s="32">
        <v>8</v>
      </c>
      <c r="L242" s="32">
        <v>0</v>
      </c>
      <c r="M242" s="29">
        <v>0</v>
      </c>
      <c r="O242" s="39" t="s">
        <v>44</v>
      </c>
      <c r="P242" s="40">
        <v>3864.2154590000005</v>
      </c>
      <c r="Q242" s="40">
        <v>3948.2301400000001</v>
      </c>
      <c r="R242" s="40">
        <v>3948.8038099999999</v>
      </c>
      <c r="S242" s="40">
        <v>3951.5087300000009</v>
      </c>
      <c r="T242" s="41">
        <v>4081.162890000001</v>
      </c>
      <c r="V242" s="39" t="s">
        <v>45</v>
      </c>
      <c r="W242" s="40">
        <v>84.014680999999655</v>
      </c>
      <c r="X242" s="40">
        <v>0.57366999999976542</v>
      </c>
      <c r="Y242" s="40">
        <v>2.7049200000010387</v>
      </c>
      <c r="Z242" s="41">
        <v>129.65416000000005</v>
      </c>
      <c r="AC242" s="47"/>
      <c r="AD242" s="47"/>
      <c r="AE242" s="47"/>
      <c r="AF242" s="47"/>
      <c r="AG242" s="47"/>
      <c r="AH242" s="47"/>
      <c r="AP242" s="47"/>
      <c r="AQ242" s="47"/>
      <c r="AR242" s="47"/>
      <c r="AS242" s="47"/>
      <c r="AT242" s="47"/>
    </row>
    <row r="243" spans="1:52" ht="15.75" thickBot="1">
      <c r="B243" s="39" t="s">
        <v>44</v>
      </c>
      <c r="C243" s="40">
        <v>10928</v>
      </c>
      <c r="D243" s="40">
        <v>11019</v>
      </c>
      <c r="E243" s="40">
        <v>11029</v>
      </c>
      <c r="F243" s="40">
        <v>12206</v>
      </c>
      <c r="G243" s="41">
        <v>12336</v>
      </c>
      <c r="I243" s="39" t="s">
        <v>45</v>
      </c>
      <c r="J243" s="40">
        <v>91</v>
      </c>
      <c r="K243" s="40">
        <v>10</v>
      </c>
      <c r="L243" s="40">
        <v>1177</v>
      </c>
      <c r="M243" s="41">
        <v>130</v>
      </c>
      <c r="O243" s="167" t="s">
        <v>46</v>
      </c>
      <c r="P243" s="40">
        <v>57358.399219000006</v>
      </c>
      <c r="Q243" s="40">
        <v>61768.986960000009</v>
      </c>
      <c r="R243" s="40">
        <v>63789.875378000012</v>
      </c>
      <c r="S243" s="40">
        <v>64845.901454999999</v>
      </c>
      <c r="T243" s="41">
        <v>66266.567261999997</v>
      </c>
      <c r="V243" s="39" t="s">
        <v>47</v>
      </c>
      <c r="W243" s="40">
        <v>4410.587741000003</v>
      </c>
      <c r="X243" s="40">
        <v>2020.8884180000023</v>
      </c>
      <c r="Y243" s="40">
        <v>1056.0260769999877</v>
      </c>
      <c r="Z243" s="41">
        <v>1420.6658069999976</v>
      </c>
      <c r="AH243" s="47"/>
    </row>
    <row r="244" spans="1:52" ht="15.75" thickBot="1">
      <c r="B244" s="167" t="s">
        <v>46</v>
      </c>
      <c r="C244" s="40">
        <v>125290</v>
      </c>
      <c r="D244" s="40">
        <v>136245</v>
      </c>
      <c r="E244" s="40">
        <v>142924</v>
      </c>
      <c r="F244" s="40">
        <v>153522</v>
      </c>
      <c r="G244" s="41">
        <v>168550</v>
      </c>
      <c r="I244" s="39" t="s">
        <v>47</v>
      </c>
      <c r="J244" s="40">
        <v>10955</v>
      </c>
      <c r="K244" s="40">
        <v>6679</v>
      </c>
      <c r="L244" s="40">
        <v>10598</v>
      </c>
      <c r="M244" s="41">
        <v>15028</v>
      </c>
      <c r="O244" s="158"/>
      <c r="P244" s="32"/>
      <c r="Q244" s="32"/>
      <c r="R244" s="32"/>
      <c r="S244" s="32"/>
      <c r="T244" s="32"/>
      <c r="V244" s="158"/>
      <c r="W244" s="49"/>
      <c r="X244" s="49"/>
      <c r="Y244" s="49"/>
      <c r="Z244" s="49"/>
      <c r="AC244" s="47"/>
      <c r="AD244" s="47"/>
      <c r="AE244" s="47"/>
      <c r="AF244" s="47"/>
      <c r="AG244" s="47"/>
      <c r="AH244" s="47"/>
    </row>
    <row r="245" spans="1:52" s="51" customFormat="1" ht="15.75" thickBot="1">
      <c r="C245" s="60"/>
      <c r="D245" s="60"/>
      <c r="E245" s="60"/>
      <c r="F245" s="60"/>
    </row>
    <row r="247" spans="1:52" ht="21">
      <c r="B247" s="50" t="s">
        <v>52</v>
      </c>
      <c r="Q247" s="47"/>
    </row>
    <row r="248" spans="1:52">
      <c r="B248" s="124"/>
      <c r="I248" s="125"/>
    </row>
    <row r="249" spans="1:52" ht="20.25" thickBot="1">
      <c r="B249" s="48" t="s">
        <v>4</v>
      </c>
      <c r="C249" s="46"/>
      <c r="D249" s="46"/>
      <c r="E249" s="46"/>
      <c r="F249" s="46"/>
      <c r="I249" s="48" t="s">
        <v>5</v>
      </c>
      <c r="J249" s="46"/>
      <c r="K249" s="46"/>
      <c r="L249" s="46"/>
      <c r="O249" s="48" t="s">
        <v>6</v>
      </c>
      <c r="P249" s="49"/>
      <c r="Q249" s="49"/>
      <c r="R249" s="49"/>
      <c r="S249" s="49"/>
      <c r="T249" s="49"/>
      <c r="V249" s="48" t="s">
        <v>7</v>
      </c>
      <c r="W249" s="49"/>
      <c r="X249" s="49"/>
      <c r="Y249" s="49"/>
      <c r="Z249" s="49"/>
      <c r="AB249" s="48" t="s">
        <v>8</v>
      </c>
      <c r="AI249" s="48" t="s">
        <v>9</v>
      </c>
      <c r="AO249" s="48" t="s">
        <v>10</v>
      </c>
      <c r="AV249" s="48" t="s">
        <v>11</v>
      </c>
    </row>
    <row r="250" spans="1:52" ht="15.75" thickBot="1">
      <c r="B250" s="4"/>
      <c r="C250" s="126">
        <v>2028</v>
      </c>
      <c r="D250" s="5">
        <v>2030</v>
      </c>
      <c r="E250" s="5">
        <v>2032</v>
      </c>
      <c r="F250" s="5">
        <v>2035</v>
      </c>
      <c r="G250" s="6">
        <v>2037</v>
      </c>
      <c r="I250" s="7"/>
      <c r="J250" s="8">
        <v>2030</v>
      </c>
      <c r="K250" s="8">
        <v>2032</v>
      </c>
      <c r="L250" s="8">
        <v>2035</v>
      </c>
      <c r="M250" s="9">
        <v>2037</v>
      </c>
      <c r="O250" s="10" t="s">
        <v>12</v>
      </c>
      <c r="P250" s="127">
        <v>2028</v>
      </c>
      <c r="Q250" s="11">
        <v>2030</v>
      </c>
      <c r="R250" s="11">
        <v>2032</v>
      </c>
      <c r="S250" s="11">
        <v>2035</v>
      </c>
      <c r="T250" s="12">
        <v>2037</v>
      </c>
      <c r="V250" s="13"/>
      <c r="W250" s="14">
        <v>2030</v>
      </c>
      <c r="X250" s="14">
        <v>2032</v>
      </c>
      <c r="Y250" s="14">
        <v>2035</v>
      </c>
      <c r="Z250" s="15">
        <v>2037</v>
      </c>
      <c r="AB250" s="16" t="s">
        <v>13</v>
      </c>
      <c r="AC250" s="128">
        <v>2028</v>
      </c>
      <c r="AD250" s="17">
        <v>2030</v>
      </c>
      <c r="AE250" s="17">
        <v>2032</v>
      </c>
      <c r="AF250" s="17">
        <v>2035</v>
      </c>
      <c r="AG250" s="18">
        <v>2037</v>
      </c>
      <c r="AI250" s="19"/>
      <c r="AJ250" s="20">
        <v>2030</v>
      </c>
      <c r="AK250" s="20">
        <v>2032</v>
      </c>
      <c r="AL250" s="20">
        <v>2035</v>
      </c>
      <c r="AM250" s="21">
        <v>2037</v>
      </c>
      <c r="AO250" s="22" t="s">
        <v>14</v>
      </c>
      <c r="AP250" s="129">
        <v>2028</v>
      </c>
      <c r="AQ250" s="23">
        <v>2030</v>
      </c>
      <c r="AR250" s="23">
        <v>2032</v>
      </c>
      <c r="AS250" s="23">
        <v>2035</v>
      </c>
      <c r="AT250" s="24">
        <v>2037</v>
      </c>
      <c r="AV250" s="25"/>
      <c r="AW250" s="26">
        <v>2030</v>
      </c>
      <c r="AX250" s="26">
        <v>2032</v>
      </c>
      <c r="AY250" s="26">
        <v>2035</v>
      </c>
      <c r="AZ250" s="27">
        <v>2037</v>
      </c>
    </row>
    <row r="251" spans="1:52">
      <c r="B251" s="73" t="s">
        <v>15</v>
      </c>
      <c r="C251" s="30">
        <v>0</v>
      </c>
      <c r="D251" s="30">
        <v>0</v>
      </c>
      <c r="E251" s="30">
        <v>0</v>
      </c>
      <c r="F251" s="30">
        <v>0</v>
      </c>
      <c r="G251" s="31">
        <v>0</v>
      </c>
      <c r="I251" s="28" t="s">
        <v>15</v>
      </c>
      <c r="J251" s="30">
        <v>0</v>
      </c>
      <c r="K251" s="30">
        <v>0</v>
      </c>
      <c r="L251" s="30">
        <v>0</v>
      </c>
      <c r="M251" s="31">
        <v>0</v>
      </c>
      <c r="O251" s="28" t="s">
        <v>15</v>
      </c>
      <c r="P251" s="32">
        <v>0</v>
      </c>
      <c r="Q251" s="32">
        <v>0</v>
      </c>
      <c r="R251" s="32">
        <v>0</v>
      </c>
      <c r="S251" s="32">
        <v>0</v>
      </c>
      <c r="T251" s="29">
        <v>0</v>
      </c>
      <c r="V251" s="28" t="s">
        <v>15</v>
      </c>
      <c r="W251" s="30">
        <v>0</v>
      </c>
      <c r="X251" s="30">
        <v>0</v>
      </c>
      <c r="Y251" s="30">
        <v>0</v>
      </c>
      <c r="Z251" s="31">
        <v>0</v>
      </c>
      <c r="AB251" s="28" t="s">
        <v>15</v>
      </c>
      <c r="AC251" s="30">
        <v>0</v>
      </c>
      <c r="AD251" s="30">
        <v>0</v>
      </c>
      <c r="AE251" s="30">
        <v>0</v>
      </c>
      <c r="AF251" s="30">
        <v>0</v>
      </c>
      <c r="AG251" s="31">
        <v>0</v>
      </c>
      <c r="AI251" s="28" t="s">
        <v>15</v>
      </c>
      <c r="AJ251" s="30">
        <v>0</v>
      </c>
      <c r="AK251" s="30">
        <v>0</v>
      </c>
      <c r="AL251" s="30">
        <v>0</v>
      </c>
      <c r="AM251" s="31">
        <v>0</v>
      </c>
      <c r="AO251" s="28" t="s">
        <v>15</v>
      </c>
      <c r="AP251" s="30">
        <v>0</v>
      </c>
      <c r="AQ251" s="32">
        <v>0</v>
      </c>
      <c r="AR251" s="32">
        <v>0</v>
      </c>
      <c r="AS251" s="32">
        <v>0</v>
      </c>
      <c r="AT251" s="29">
        <v>0</v>
      </c>
      <c r="AV251" s="28" t="s">
        <v>15</v>
      </c>
      <c r="AW251" s="30">
        <v>0</v>
      </c>
      <c r="AX251" s="30">
        <v>0</v>
      </c>
      <c r="AY251" s="30">
        <v>0</v>
      </c>
      <c r="AZ251" s="31">
        <v>0</v>
      </c>
    </row>
    <row r="252" spans="1:52">
      <c r="A252" s="112"/>
      <c r="B252" s="28" t="s">
        <v>16</v>
      </c>
      <c r="C252" s="32">
        <v>0</v>
      </c>
      <c r="D252" s="32">
        <v>0</v>
      </c>
      <c r="E252" s="32">
        <v>0</v>
      </c>
      <c r="F252" s="32">
        <v>0</v>
      </c>
      <c r="G252" s="29">
        <v>0</v>
      </c>
      <c r="I252" s="28" t="s">
        <v>16</v>
      </c>
      <c r="J252" s="32">
        <v>0</v>
      </c>
      <c r="K252" s="32">
        <v>0</v>
      </c>
      <c r="L252" s="32">
        <v>0</v>
      </c>
      <c r="M252" s="29">
        <v>0</v>
      </c>
      <c r="O252" s="28" t="s">
        <v>16</v>
      </c>
      <c r="P252" s="32">
        <v>0</v>
      </c>
      <c r="Q252" s="32">
        <v>0</v>
      </c>
      <c r="R252" s="32">
        <v>0</v>
      </c>
      <c r="S252" s="32">
        <v>0</v>
      </c>
      <c r="T252" s="29">
        <v>0</v>
      </c>
      <c r="V252" s="28" t="s">
        <v>16</v>
      </c>
      <c r="W252" s="32">
        <v>0</v>
      </c>
      <c r="X252" s="32">
        <v>0</v>
      </c>
      <c r="Y252" s="32">
        <v>0</v>
      </c>
      <c r="Z252" s="29">
        <v>0</v>
      </c>
      <c r="AB252" s="28" t="s">
        <v>16</v>
      </c>
      <c r="AC252" s="130">
        <v>0</v>
      </c>
      <c r="AD252" s="32">
        <v>0</v>
      </c>
      <c r="AE252" s="32">
        <v>0</v>
      </c>
      <c r="AF252" s="32">
        <v>0</v>
      </c>
      <c r="AG252" s="29">
        <v>0</v>
      </c>
      <c r="AI252" s="28" t="s">
        <v>16</v>
      </c>
      <c r="AJ252" s="32">
        <v>0</v>
      </c>
      <c r="AK252" s="32">
        <v>0</v>
      </c>
      <c r="AL252" s="32">
        <v>0</v>
      </c>
      <c r="AM252" s="29">
        <v>0</v>
      </c>
      <c r="AO252" s="28" t="s">
        <v>16</v>
      </c>
      <c r="AP252" s="32">
        <v>0</v>
      </c>
      <c r="AQ252" s="32">
        <v>0</v>
      </c>
      <c r="AR252" s="32">
        <v>0</v>
      </c>
      <c r="AS252" s="32">
        <v>0</v>
      </c>
      <c r="AT252" s="29">
        <v>0</v>
      </c>
      <c r="AV252" s="28" t="s">
        <v>16</v>
      </c>
      <c r="AW252" s="32">
        <v>0</v>
      </c>
      <c r="AX252" s="32">
        <v>0</v>
      </c>
      <c r="AY252" s="32">
        <v>0</v>
      </c>
      <c r="AZ252" s="29">
        <v>0</v>
      </c>
    </row>
    <row r="253" spans="1:52">
      <c r="A253" s="112"/>
      <c r="B253" s="28" t="s">
        <v>17</v>
      </c>
      <c r="C253" s="32">
        <v>0</v>
      </c>
      <c r="D253" s="32">
        <v>0</v>
      </c>
      <c r="E253" s="32">
        <v>0</v>
      </c>
      <c r="F253" s="32">
        <v>0</v>
      </c>
      <c r="G253" s="29">
        <v>0</v>
      </c>
      <c r="I253" s="28" t="s">
        <v>17</v>
      </c>
      <c r="J253" s="32">
        <v>0</v>
      </c>
      <c r="K253" s="32">
        <v>0</v>
      </c>
      <c r="L253" s="32">
        <v>0</v>
      </c>
      <c r="M253" s="29">
        <v>0</v>
      </c>
      <c r="O253" s="28" t="s">
        <v>17</v>
      </c>
      <c r="P253" s="32">
        <v>0</v>
      </c>
      <c r="Q253" s="32">
        <v>0</v>
      </c>
      <c r="R253" s="32">
        <v>0</v>
      </c>
      <c r="S253" s="32">
        <v>0</v>
      </c>
      <c r="T253" s="29">
        <v>0</v>
      </c>
      <c r="V253" s="28" t="s">
        <v>17</v>
      </c>
      <c r="W253" s="32">
        <v>0</v>
      </c>
      <c r="X253" s="32">
        <v>0</v>
      </c>
      <c r="Y253" s="32">
        <v>0</v>
      </c>
      <c r="Z253" s="29">
        <v>0</v>
      </c>
      <c r="AB253" s="28" t="s">
        <v>17</v>
      </c>
      <c r="AC253" s="130">
        <v>0</v>
      </c>
      <c r="AD253" s="32">
        <v>0</v>
      </c>
      <c r="AE253" s="32">
        <v>0</v>
      </c>
      <c r="AF253" s="32">
        <v>0</v>
      </c>
      <c r="AG253" s="29">
        <v>0</v>
      </c>
      <c r="AI253" s="28" t="s">
        <v>17</v>
      </c>
      <c r="AJ253" s="32">
        <v>0</v>
      </c>
      <c r="AK253" s="32">
        <v>0</v>
      </c>
      <c r="AL253" s="32">
        <v>0</v>
      </c>
      <c r="AM253" s="29">
        <v>0</v>
      </c>
      <c r="AO253" s="28" t="s">
        <v>17</v>
      </c>
      <c r="AP253" s="32">
        <v>0</v>
      </c>
      <c r="AQ253" s="32">
        <v>0</v>
      </c>
      <c r="AR253" s="32">
        <v>0</v>
      </c>
      <c r="AS253" s="32">
        <v>0</v>
      </c>
      <c r="AT253" s="29">
        <v>0</v>
      </c>
      <c r="AV253" s="28" t="s">
        <v>17</v>
      </c>
      <c r="AW253" s="32">
        <v>0</v>
      </c>
      <c r="AX253" s="32">
        <v>0</v>
      </c>
      <c r="AY253" s="32">
        <v>0</v>
      </c>
      <c r="AZ253" s="29">
        <v>0</v>
      </c>
    </row>
    <row r="254" spans="1:52">
      <c r="A254" s="112"/>
      <c r="B254" s="28" t="s">
        <v>18</v>
      </c>
      <c r="C254" s="32">
        <v>0</v>
      </c>
      <c r="D254" s="32">
        <v>543</v>
      </c>
      <c r="E254" s="32">
        <v>543</v>
      </c>
      <c r="F254" s="32">
        <v>606</v>
      </c>
      <c r="G254" s="29">
        <v>606</v>
      </c>
      <c r="I254" s="28" t="s">
        <v>18</v>
      </c>
      <c r="J254" s="32">
        <v>543</v>
      </c>
      <c r="K254" s="32">
        <v>0</v>
      </c>
      <c r="L254" s="32">
        <v>63</v>
      </c>
      <c r="M254" s="29">
        <v>0</v>
      </c>
      <c r="O254" s="28" t="s">
        <v>18</v>
      </c>
      <c r="P254" s="32">
        <v>0</v>
      </c>
      <c r="Q254" s="32">
        <v>0</v>
      </c>
      <c r="R254" s="32">
        <v>0</v>
      </c>
      <c r="S254" s="32">
        <v>0</v>
      </c>
      <c r="T254" s="29">
        <v>0</v>
      </c>
      <c r="V254" s="28" t="s">
        <v>18</v>
      </c>
      <c r="W254" s="32">
        <v>0</v>
      </c>
      <c r="X254" s="32">
        <v>0</v>
      </c>
      <c r="Y254" s="32">
        <v>0</v>
      </c>
      <c r="Z254" s="29">
        <v>0</v>
      </c>
      <c r="AB254" s="28" t="s">
        <v>18</v>
      </c>
      <c r="AC254" s="130">
        <v>0</v>
      </c>
      <c r="AD254" s="32">
        <v>0</v>
      </c>
      <c r="AE254" s="32">
        <v>0</v>
      </c>
      <c r="AF254" s="32">
        <v>63</v>
      </c>
      <c r="AG254" s="29">
        <v>63</v>
      </c>
      <c r="AI254" s="28" t="s">
        <v>18</v>
      </c>
      <c r="AJ254" s="32">
        <v>0</v>
      </c>
      <c r="AK254" s="32">
        <v>0</v>
      </c>
      <c r="AL254" s="32">
        <v>63</v>
      </c>
      <c r="AM254" s="29">
        <v>0</v>
      </c>
      <c r="AO254" s="28" t="s">
        <v>18</v>
      </c>
      <c r="AP254" s="32">
        <v>0</v>
      </c>
      <c r="AQ254" s="32">
        <v>543</v>
      </c>
      <c r="AR254" s="32">
        <v>543</v>
      </c>
      <c r="AS254" s="32">
        <v>543</v>
      </c>
      <c r="AT254" s="29">
        <v>543</v>
      </c>
      <c r="AV254" s="28" t="s">
        <v>18</v>
      </c>
      <c r="AW254" s="32">
        <v>543</v>
      </c>
      <c r="AX254" s="32">
        <v>0</v>
      </c>
      <c r="AY254" s="32">
        <v>0</v>
      </c>
      <c r="AZ254" s="29">
        <v>0</v>
      </c>
    </row>
    <row r="255" spans="1:52">
      <c r="A255" s="112"/>
      <c r="B255" s="28" t="s">
        <v>19</v>
      </c>
      <c r="C255" s="32">
        <v>0</v>
      </c>
      <c r="D255" s="32">
        <v>0</v>
      </c>
      <c r="E255" s="32">
        <v>0</v>
      </c>
      <c r="F255" s="32">
        <v>0</v>
      </c>
      <c r="G255" s="29">
        <v>0</v>
      </c>
      <c r="I255" s="28" t="s">
        <v>19</v>
      </c>
      <c r="J255" s="32">
        <v>0</v>
      </c>
      <c r="K255" s="32">
        <v>0</v>
      </c>
      <c r="L255" s="32">
        <v>0</v>
      </c>
      <c r="M255" s="29">
        <v>0</v>
      </c>
      <c r="O255" s="28" t="s">
        <v>19</v>
      </c>
      <c r="P255" s="32">
        <v>0</v>
      </c>
      <c r="Q255" s="32">
        <v>0</v>
      </c>
      <c r="R255" s="32">
        <v>0</v>
      </c>
      <c r="S255" s="32">
        <v>0</v>
      </c>
      <c r="T255" s="29">
        <v>0</v>
      </c>
      <c r="V255" s="28" t="s">
        <v>19</v>
      </c>
      <c r="W255" s="32">
        <v>0</v>
      </c>
      <c r="X255" s="32">
        <v>0</v>
      </c>
      <c r="Y255" s="32">
        <v>0</v>
      </c>
      <c r="Z255" s="29">
        <v>0</v>
      </c>
      <c r="AB255" s="28" t="s">
        <v>19</v>
      </c>
      <c r="AC255" s="130">
        <v>0</v>
      </c>
      <c r="AD255" s="32">
        <v>0</v>
      </c>
      <c r="AE255" s="32">
        <v>0</v>
      </c>
      <c r="AF255" s="32">
        <v>0</v>
      </c>
      <c r="AG255" s="29">
        <v>0</v>
      </c>
      <c r="AI255" s="28" t="s">
        <v>19</v>
      </c>
      <c r="AJ255" s="32">
        <v>0</v>
      </c>
      <c r="AK255" s="32">
        <v>0</v>
      </c>
      <c r="AL255" s="32">
        <v>0</v>
      </c>
      <c r="AM255" s="29">
        <v>0</v>
      </c>
      <c r="AO255" s="28" t="s">
        <v>19</v>
      </c>
      <c r="AP255" s="32">
        <v>0</v>
      </c>
      <c r="AQ255" s="32">
        <v>0</v>
      </c>
      <c r="AR255" s="32">
        <v>0</v>
      </c>
      <c r="AS255" s="32">
        <v>0</v>
      </c>
      <c r="AT255" s="29">
        <v>0</v>
      </c>
      <c r="AV255" s="28" t="s">
        <v>19</v>
      </c>
      <c r="AW255" s="32">
        <v>0</v>
      </c>
      <c r="AX255" s="32">
        <v>0</v>
      </c>
      <c r="AY255" s="32">
        <v>0</v>
      </c>
      <c r="AZ255" s="29">
        <v>0</v>
      </c>
    </row>
    <row r="256" spans="1:52" ht="15.75" thickBot="1">
      <c r="A256" s="112"/>
      <c r="B256" s="45" t="s">
        <v>20</v>
      </c>
      <c r="C256" s="33">
        <v>0</v>
      </c>
      <c r="D256" s="33">
        <v>0</v>
      </c>
      <c r="E256" s="33">
        <v>0</v>
      </c>
      <c r="F256" s="33">
        <v>0</v>
      </c>
      <c r="G256" s="34">
        <v>0</v>
      </c>
      <c r="I256" s="28" t="s">
        <v>20</v>
      </c>
      <c r="J256" s="33">
        <v>0</v>
      </c>
      <c r="K256" s="33">
        <v>0</v>
      </c>
      <c r="L256" s="33">
        <v>0</v>
      </c>
      <c r="M256" s="34">
        <v>0</v>
      </c>
      <c r="O256" s="28" t="s">
        <v>20</v>
      </c>
      <c r="P256" s="32">
        <v>0</v>
      </c>
      <c r="Q256" s="32">
        <v>0</v>
      </c>
      <c r="R256" s="32">
        <v>0</v>
      </c>
      <c r="S256" s="32">
        <v>0</v>
      </c>
      <c r="T256" s="29">
        <v>0</v>
      </c>
      <c r="V256" s="28" t="s">
        <v>20</v>
      </c>
      <c r="W256" s="33">
        <v>0</v>
      </c>
      <c r="X256" s="33">
        <v>0</v>
      </c>
      <c r="Y256" s="33">
        <v>0</v>
      </c>
      <c r="Z256" s="34">
        <v>0</v>
      </c>
      <c r="AB256" s="28" t="s">
        <v>20</v>
      </c>
      <c r="AC256" s="131">
        <v>0</v>
      </c>
      <c r="AD256" s="33">
        <v>0</v>
      </c>
      <c r="AE256" s="33">
        <v>0</v>
      </c>
      <c r="AF256" s="33">
        <v>0</v>
      </c>
      <c r="AG256" s="34">
        <v>0</v>
      </c>
      <c r="AI256" s="28" t="s">
        <v>20</v>
      </c>
      <c r="AJ256" s="33">
        <v>0</v>
      </c>
      <c r="AK256" s="33">
        <v>0</v>
      </c>
      <c r="AL256" s="33">
        <v>0</v>
      </c>
      <c r="AM256" s="34">
        <v>0</v>
      </c>
      <c r="AO256" s="28" t="s">
        <v>20</v>
      </c>
      <c r="AP256" s="32">
        <v>0</v>
      </c>
      <c r="AQ256" s="32">
        <v>0</v>
      </c>
      <c r="AR256" s="32">
        <v>0</v>
      </c>
      <c r="AS256" s="32">
        <v>0</v>
      </c>
      <c r="AT256" s="29">
        <v>0</v>
      </c>
      <c r="AV256" s="28" t="s">
        <v>20</v>
      </c>
      <c r="AW256" s="33">
        <v>0</v>
      </c>
      <c r="AX256" s="33">
        <v>0</v>
      </c>
      <c r="AY256" s="33">
        <v>0</v>
      </c>
      <c r="AZ256" s="34">
        <v>0</v>
      </c>
    </row>
    <row r="257" spans="1:52" ht="15.75" thickBot="1">
      <c r="A257" s="112"/>
      <c r="B257" s="35" t="s">
        <v>21</v>
      </c>
      <c r="C257" s="36">
        <v>0</v>
      </c>
      <c r="D257" s="36">
        <v>543</v>
      </c>
      <c r="E257" s="36">
        <v>543</v>
      </c>
      <c r="F257" s="36">
        <v>606</v>
      </c>
      <c r="G257" s="37">
        <v>606</v>
      </c>
      <c r="I257" s="35" t="s">
        <v>22</v>
      </c>
      <c r="J257" s="36">
        <v>543</v>
      </c>
      <c r="K257" s="36">
        <v>0</v>
      </c>
      <c r="L257" s="36">
        <v>63</v>
      </c>
      <c r="M257" s="37">
        <v>0</v>
      </c>
      <c r="O257" s="35" t="s">
        <v>21</v>
      </c>
      <c r="P257" s="36">
        <v>0</v>
      </c>
      <c r="Q257" s="36">
        <v>0</v>
      </c>
      <c r="R257" s="36">
        <v>0</v>
      </c>
      <c r="S257" s="36">
        <v>0</v>
      </c>
      <c r="T257" s="37">
        <v>0</v>
      </c>
      <c r="V257" s="35" t="s">
        <v>22</v>
      </c>
      <c r="W257" s="36">
        <v>0</v>
      </c>
      <c r="X257" s="36">
        <v>0</v>
      </c>
      <c r="Y257" s="36">
        <v>0</v>
      </c>
      <c r="Z257" s="37">
        <v>0</v>
      </c>
      <c r="AB257" s="35" t="s">
        <v>21</v>
      </c>
      <c r="AC257" s="36">
        <v>0</v>
      </c>
      <c r="AD257" s="36">
        <v>0</v>
      </c>
      <c r="AE257" s="36">
        <v>0</v>
      </c>
      <c r="AF257" s="36">
        <v>63</v>
      </c>
      <c r="AG257" s="37">
        <v>63</v>
      </c>
      <c r="AI257" s="35" t="s">
        <v>22</v>
      </c>
      <c r="AJ257" s="36">
        <v>0</v>
      </c>
      <c r="AK257" s="36">
        <v>0</v>
      </c>
      <c r="AL257" s="36">
        <v>63</v>
      </c>
      <c r="AM257" s="37">
        <v>0</v>
      </c>
      <c r="AO257" s="35" t="s">
        <v>21</v>
      </c>
      <c r="AP257" s="132">
        <v>0</v>
      </c>
      <c r="AQ257" s="36">
        <v>543</v>
      </c>
      <c r="AR257" s="36">
        <v>543</v>
      </c>
      <c r="AS257" s="36">
        <v>543</v>
      </c>
      <c r="AT257" s="37">
        <v>543</v>
      </c>
      <c r="AV257" s="35" t="s">
        <v>22</v>
      </c>
      <c r="AW257" s="36">
        <v>543</v>
      </c>
      <c r="AX257" s="36">
        <v>0</v>
      </c>
      <c r="AY257" s="36">
        <v>0</v>
      </c>
      <c r="AZ257" s="37">
        <v>0</v>
      </c>
    </row>
    <row r="258" spans="1:52">
      <c r="A258" s="112"/>
      <c r="B258" s="113" t="s">
        <v>23</v>
      </c>
      <c r="C258" s="133">
        <v>814.66580199999999</v>
      </c>
      <c r="D258" s="30">
        <v>8793.4840619999995</v>
      </c>
      <c r="E258" s="30">
        <v>10826.484062</v>
      </c>
      <c r="F258" s="30">
        <v>16836</v>
      </c>
      <c r="G258" s="31">
        <v>18292.064909999997</v>
      </c>
      <c r="I258" s="38" t="s">
        <v>23</v>
      </c>
      <c r="J258" s="32">
        <v>7978.81826</v>
      </c>
      <c r="K258" s="32">
        <v>2033</v>
      </c>
      <c r="L258" s="32">
        <v>6009.5159380000005</v>
      </c>
      <c r="M258" s="29">
        <v>1456.0649099999973</v>
      </c>
      <c r="O258" s="38" t="s">
        <v>23</v>
      </c>
      <c r="P258" s="133">
        <v>135</v>
      </c>
      <c r="Q258" s="30">
        <v>4179</v>
      </c>
      <c r="R258" s="30">
        <v>5516</v>
      </c>
      <c r="S258" s="30">
        <v>7524</v>
      </c>
      <c r="T258" s="31">
        <v>8746</v>
      </c>
      <c r="V258" s="38" t="s">
        <v>23</v>
      </c>
      <c r="W258" s="32">
        <v>4044</v>
      </c>
      <c r="X258" s="32">
        <v>1337</v>
      </c>
      <c r="Y258" s="32">
        <v>2008</v>
      </c>
      <c r="Z258" s="29">
        <v>1222</v>
      </c>
      <c r="AB258" s="38" t="s">
        <v>23</v>
      </c>
      <c r="AC258" s="133">
        <v>470.66580199999999</v>
      </c>
      <c r="AD258" s="30">
        <v>3936.484062</v>
      </c>
      <c r="AE258" s="30">
        <v>4632.4840620000004</v>
      </c>
      <c r="AF258" s="30">
        <v>8009.0000000000009</v>
      </c>
      <c r="AG258" s="31">
        <v>8243.0649099999991</v>
      </c>
      <c r="AI258" s="38" t="s">
        <v>23</v>
      </c>
      <c r="AJ258" s="32">
        <v>3465.81826</v>
      </c>
      <c r="AK258" s="32">
        <v>696.00000000000045</v>
      </c>
      <c r="AL258" s="32">
        <v>3376.5159380000005</v>
      </c>
      <c r="AM258" s="29">
        <v>234.06490999999824</v>
      </c>
      <c r="AO258" s="38" t="s">
        <v>23</v>
      </c>
      <c r="AP258" s="133">
        <v>209</v>
      </c>
      <c r="AQ258" s="32">
        <v>678</v>
      </c>
      <c r="AR258" s="32">
        <v>678</v>
      </c>
      <c r="AS258" s="32">
        <v>1303</v>
      </c>
      <c r="AT258" s="29">
        <v>1303</v>
      </c>
      <c r="AV258" s="38" t="s">
        <v>23</v>
      </c>
      <c r="AW258" s="32">
        <v>469</v>
      </c>
      <c r="AX258" s="32">
        <v>0</v>
      </c>
      <c r="AY258" s="32">
        <v>625</v>
      </c>
      <c r="AZ258" s="29">
        <v>0</v>
      </c>
    </row>
    <row r="259" spans="1:52">
      <c r="A259" s="112"/>
      <c r="B259" s="38" t="s">
        <v>24</v>
      </c>
      <c r="C259" s="130">
        <v>4933.8</v>
      </c>
      <c r="D259" s="32">
        <v>10331.799999999999</v>
      </c>
      <c r="E259" s="32">
        <v>23442.799999999999</v>
      </c>
      <c r="F259" s="32">
        <v>28441.8</v>
      </c>
      <c r="G259" s="29">
        <v>34777.799999999996</v>
      </c>
      <c r="I259" s="38" t="s">
        <v>24</v>
      </c>
      <c r="J259" s="32">
        <v>5397.9999999999991</v>
      </c>
      <c r="K259" s="32">
        <v>13111</v>
      </c>
      <c r="L259" s="32">
        <v>4999</v>
      </c>
      <c r="M259" s="29">
        <v>6335.9999999999964</v>
      </c>
      <c r="O259" s="38" t="s">
        <v>24</v>
      </c>
      <c r="P259" s="130">
        <v>2332</v>
      </c>
      <c r="Q259" s="32">
        <v>3886</v>
      </c>
      <c r="R259" s="32">
        <v>5812</v>
      </c>
      <c r="S259" s="32">
        <v>8701</v>
      </c>
      <c r="T259" s="29">
        <v>10237</v>
      </c>
      <c r="V259" s="38" t="s">
        <v>24</v>
      </c>
      <c r="W259" s="32">
        <v>1554</v>
      </c>
      <c r="X259" s="32">
        <v>1926</v>
      </c>
      <c r="Y259" s="32">
        <v>2889</v>
      </c>
      <c r="Z259" s="29">
        <v>1536</v>
      </c>
      <c r="AB259" s="38" t="s">
        <v>24</v>
      </c>
      <c r="AC259" s="130">
        <v>1545</v>
      </c>
      <c r="AD259" s="32">
        <v>4241</v>
      </c>
      <c r="AE259" s="32">
        <v>4241</v>
      </c>
      <c r="AF259" s="32">
        <v>4241</v>
      </c>
      <c r="AG259" s="29">
        <v>9041.0000000000018</v>
      </c>
      <c r="AI259" s="38" t="s">
        <v>24</v>
      </c>
      <c r="AJ259" s="32"/>
      <c r="AK259" s="32"/>
      <c r="AL259" s="32"/>
      <c r="AM259" s="29"/>
      <c r="AO259" s="38" t="s">
        <v>24</v>
      </c>
      <c r="AP259" s="32">
        <v>1056.8</v>
      </c>
      <c r="AQ259" s="32">
        <v>2204.8000000000002</v>
      </c>
      <c r="AR259" s="32">
        <v>13389.8</v>
      </c>
      <c r="AS259" s="32">
        <v>15499.800000000001</v>
      </c>
      <c r="AT259" s="29">
        <v>15499.800000000001</v>
      </c>
      <c r="AV259" s="38" t="s">
        <v>24</v>
      </c>
      <c r="AW259" s="32">
        <v>1148.0000000000002</v>
      </c>
      <c r="AX259" s="32">
        <v>11185</v>
      </c>
      <c r="AY259" s="32">
        <v>2110.0000000000018</v>
      </c>
      <c r="AZ259" s="29">
        <v>0</v>
      </c>
    </row>
    <row r="260" spans="1:52">
      <c r="A260" s="112"/>
      <c r="B260" s="38" t="s">
        <v>25</v>
      </c>
      <c r="C260" s="130">
        <v>11440</v>
      </c>
      <c r="D260" s="32">
        <v>13951</v>
      </c>
      <c r="E260" s="32">
        <v>16700</v>
      </c>
      <c r="F260" s="32">
        <v>22171.034864000001</v>
      </c>
      <c r="G260" s="29">
        <v>36031.046946000002</v>
      </c>
      <c r="I260" s="38" t="s">
        <v>25</v>
      </c>
      <c r="J260" s="32">
        <v>2511</v>
      </c>
      <c r="K260" s="32">
        <v>2749</v>
      </c>
      <c r="L260" s="32">
        <v>5471.0348640000011</v>
      </c>
      <c r="M260" s="29">
        <v>13860.012082000001</v>
      </c>
      <c r="O260" s="38" t="s">
        <v>25</v>
      </c>
      <c r="P260" s="130">
        <v>11440</v>
      </c>
      <c r="Q260" s="32">
        <v>13951</v>
      </c>
      <c r="R260" s="32">
        <v>16700</v>
      </c>
      <c r="S260" s="32">
        <v>20825</v>
      </c>
      <c r="T260" s="29">
        <v>25871</v>
      </c>
      <c r="V260" s="38" t="s">
        <v>25</v>
      </c>
      <c r="W260" s="32">
        <v>2511</v>
      </c>
      <c r="X260" s="32">
        <v>2749</v>
      </c>
      <c r="Y260" s="32">
        <v>4125</v>
      </c>
      <c r="Z260" s="29">
        <v>5046</v>
      </c>
      <c r="AB260" s="38" t="s">
        <v>25</v>
      </c>
      <c r="AC260" s="130">
        <v>0</v>
      </c>
      <c r="AD260" s="32">
        <v>0</v>
      </c>
      <c r="AE260" s="32">
        <v>0</v>
      </c>
      <c r="AF260" s="32">
        <v>1031.4059569999999</v>
      </c>
      <c r="AG260" s="29">
        <v>5845.4180390000001</v>
      </c>
      <c r="AI260" s="38" t="s">
        <v>25</v>
      </c>
      <c r="AJ260" s="32">
        <v>0</v>
      </c>
      <c r="AK260" s="32">
        <v>0</v>
      </c>
      <c r="AL260" s="32">
        <v>1031.4059569999999</v>
      </c>
      <c r="AM260" s="29">
        <v>4814.0120820000002</v>
      </c>
      <c r="AO260" s="38" t="s">
        <v>25</v>
      </c>
      <c r="AP260" s="32">
        <v>0</v>
      </c>
      <c r="AQ260" s="32">
        <v>0</v>
      </c>
      <c r="AR260" s="32">
        <v>0</v>
      </c>
      <c r="AS260" s="32">
        <v>314.62890700000003</v>
      </c>
      <c r="AT260" s="29">
        <v>4314.6289070000003</v>
      </c>
      <c r="AV260" s="38" t="s">
        <v>25</v>
      </c>
      <c r="AW260" s="32">
        <v>0</v>
      </c>
      <c r="AX260" s="32">
        <v>0</v>
      </c>
      <c r="AY260" s="32">
        <v>314.62890700000003</v>
      </c>
      <c r="AZ260" s="29">
        <v>4000</v>
      </c>
    </row>
    <row r="261" spans="1:52">
      <c r="A261" s="112"/>
      <c r="B261" s="38" t="s">
        <v>26</v>
      </c>
      <c r="C261" s="130">
        <v>6554.4695199999996</v>
      </c>
      <c r="D261" s="32">
        <v>7604.4695199999996</v>
      </c>
      <c r="E261" s="32">
        <v>10712.319520000003</v>
      </c>
      <c r="F261" s="32">
        <v>16181.740438000003</v>
      </c>
      <c r="G261" s="29">
        <v>20662.568458000002</v>
      </c>
      <c r="I261" s="38" t="s">
        <v>26</v>
      </c>
      <c r="J261" s="32">
        <v>1050</v>
      </c>
      <c r="K261" s="32">
        <v>3107.8500000000031</v>
      </c>
      <c r="L261" s="32">
        <v>5469.4209179999998</v>
      </c>
      <c r="M261" s="29">
        <v>4480.828019999999</v>
      </c>
      <c r="O261" s="38" t="s">
        <v>26</v>
      </c>
      <c r="P261" s="130">
        <v>2699</v>
      </c>
      <c r="Q261" s="32">
        <v>3299</v>
      </c>
      <c r="R261" s="32">
        <v>6406.8500000000013</v>
      </c>
      <c r="S261" s="32">
        <v>11068.65</v>
      </c>
      <c r="T261" s="29">
        <v>12379.009999999998</v>
      </c>
      <c r="V261" s="38" t="s">
        <v>26</v>
      </c>
      <c r="W261" s="32">
        <v>600</v>
      </c>
      <c r="X261" s="32">
        <v>3107.8500000000013</v>
      </c>
      <c r="Y261" s="32">
        <v>4661.7999999999984</v>
      </c>
      <c r="Z261" s="29">
        <v>1310.3599999999988</v>
      </c>
      <c r="AB261" s="38" t="s">
        <v>26</v>
      </c>
      <c r="AC261" s="130">
        <v>1146</v>
      </c>
      <c r="AD261" s="32">
        <v>1595.9999999999998</v>
      </c>
      <c r="AE261" s="32">
        <v>1595.9999999999998</v>
      </c>
      <c r="AF261" s="32">
        <v>2214.8435739999995</v>
      </c>
      <c r="AG261" s="29">
        <v>5103.2508230000003</v>
      </c>
      <c r="AI261" s="38" t="s">
        <v>26</v>
      </c>
      <c r="AJ261" s="32">
        <v>449.99999999999977</v>
      </c>
      <c r="AK261" s="32">
        <v>0</v>
      </c>
      <c r="AL261" s="32">
        <v>618.84357399999976</v>
      </c>
      <c r="AM261" s="29">
        <v>2888.4072490000008</v>
      </c>
      <c r="AO261" s="38" t="s">
        <v>26</v>
      </c>
      <c r="AP261" s="32">
        <v>2709.4695199999996</v>
      </c>
      <c r="AQ261" s="32">
        <v>2709.4695199999996</v>
      </c>
      <c r="AR261" s="32">
        <v>2709.4695199999996</v>
      </c>
      <c r="AS261" s="32">
        <v>2898.2468639999997</v>
      </c>
      <c r="AT261" s="29">
        <v>3180.3076349999997</v>
      </c>
      <c r="AV261" s="38" t="s">
        <v>26</v>
      </c>
      <c r="AW261" s="32">
        <v>0</v>
      </c>
      <c r="AX261" s="32">
        <v>0</v>
      </c>
      <c r="AY261" s="32">
        <v>188.77734400000008</v>
      </c>
      <c r="AZ261" s="29">
        <v>282.06077099999993</v>
      </c>
    </row>
    <row r="262" spans="1:52">
      <c r="A262" s="112"/>
      <c r="B262" s="38" t="s">
        <v>27</v>
      </c>
      <c r="C262" s="130">
        <v>0</v>
      </c>
      <c r="D262" s="32">
        <v>0</v>
      </c>
      <c r="E262" s="32">
        <v>0</v>
      </c>
      <c r="F262" s="32">
        <v>0</v>
      </c>
      <c r="G262" s="29">
        <v>0</v>
      </c>
      <c r="I262" s="38" t="s">
        <v>27</v>
      </c>
      <c r="J262" s="32">
        <v>0</v>
      </c>
      <c r="K262" s="32">
        <v>0</v>
      </c>
      <c r="L262" s="32">
        <v>0</v>
      </c>
      <c r="M262" s="29">
        <v>0</v>
      </c>
      <c r="O262" s="38" t="s">
        <v>27</v>
      </c>
      <c r="P262" s="130">
        <v>0</v>
      </c>
      <c r="Q262" s="32">
        <v>0</v>
      </c>
      <c r="R262" s="32">
        <v>0</v>
      </c>
      <c r="S262" s="32">
        <v>0</v>
      </c>
      <c r="T262" s="29">
        <v>0</v>
      </c>
      <c r="V262" s="38" t="s">
        <v>27</v>
      </c>
      <c r="W262" s="32">
        <v>0</v>
      </c>
      <c r="X262" s="32">
        <v>0</v>
      </c>
      <c r="Y262" s="32">
        <v>0</v>
      </c>
      <c r="Z262" s="29">
        <v>0</v>
      </c>
      <c r="AB262" s="38" t="s">
        <v>27</v>
      </c>
      <c r="AC262" s="130">
        <v>0</v>
      </c>
      <c r="AD262" s="32">
        <v>0</v>
      </c>
      <c r="AE262" s="32">
        <v>0</v>
      </c>
      <c r="AF262" s="32">
        <v>0</v>
      </c>
      <c r="AG262" s="29">
        <v>0</v>
      </c>
      <c r="AI262" s="38" t="s">
        <v>27</v>
      </c>
      <c r="AJ262" s="32">
        <v>0</v>
      </c>
      <c r="AK262" s="32">
        <v>0</v>
      </c>
      <c r="AL262" s="32">
        <v>0</v>
      </c>
      <c r="AM262" s="29">
        <v>0</v>
      </c>
      <c r="AO262" s="38" t="s">
        <v>27</v>
      </c>
      <c r="AP262" s="32">
        <v>0</v>
      </c>
      <c r="AQ262" s="32">
        <v>0</v>
      </c>
      <c r="AR262" s="32">
        <v>0</v>
      </c>
      <c r="AS262" s="32">
        <v>0</v>
      </c>
      <c r="AT262" s="29">
        <v>0</v>
      </c>
      <c r="AV262" s="38" t="s">
        <v>27</v>
      </c>
      <c r="AW262" s="32">
        <v>0</v>
      </c>
      <c r="AX262" s="32">
        <v>0</v>
      </c>
      <c r="AY262" s="32">
        <v>0</v>
      </c>
      <c r="AZ262" s="29">
        <v>0</v>
      </c>
    </row>
    <row r="263" spans="1:52" ht="15.75" thickBot="1">
      <c r="B263" s="114" t="s">
        <v>28</v>
      </c>
      <c r="C263" s="33">
        <v>0</v>
      </c>
      <c r="D263" s="33">
        <v>0</v>
      </c>
      <c r="E263" s="33">
        <v>0</v>
      </c>
      <c r="F263" s="33">
        <v>216.724075</v>
      </c>
      <c r="G263" s="34">
        <v>216.724075</v>
      </c>
      <c r="I263" s="38" t="s">
        <v>28</v>
      </c>
      <c r="J263" s="32">
        <v>0</v>
      </c>
      <c r="K263" s="32">
        <v>0</v>
      </c>
      <c r="L263" s="32">
        <v>216.724075</v>
      </c>
      <c r="M263" s="29">
        <v>0</v>
      </c>
      <c r="O263" s="38" t="s">
        <v>28</v>
      </c>
      <c r="P263" s="131">
        <v>0</v>
      </c>
      <c r="Q263" s="33">
        <v>0</v>
      </c>
      <c r="R263" s="33">
        <v>0</v>
      </c>
      <c r="S263" s="33">
        <v>157.724075</v>
      </c>
      <c r="T263" s="34">
        <v>157.724075</v>
      </c>
      <c r="V263" s="38" t="s">
        <v>28</v>
      </c>
      <c r="W263" s="32">
        <v>0</v>
      </c>
      <c r="X263" s="32">
        <v>0</v>
      </c>
      <c r="Y263" s="32">
        <v>157.724075</v>
      </c>
      <c r="Z263" s="29">
        <v>0</v>
      </c>
      <c r="AB263" s="38" t="s">
        <v>28</v>
      </c>
      <c r="AC263" s="131">
        <v>0</v>
      </c>
      <c r="AD263" s="33">
        <v>0</v>
      </c>
      <c r="AE263" s="33">
        <v>0</v>
      </c>
      <c r="AF263" s="33">
        <v>59</v>
      </c>
      <c r="AG263" s="34">
        <v>59</v>
      </c>
      <c r="AI263" s="38" t="s">
        <v>28</v>
      </c>
      <c r="AJ263" s="32">
        <v>0</v>
      </c>
      <c r="AK263" s="32">
        <v>0</v>
      </c>
      <c r="AL263" s="32">
        <v>59</v>
      </c>
      <c r="AM263" s="29">
        <v>0</v>
      </c>
      <c r="AO263" s="38" t="s">
        <v>28</v>
      </c>
      <c r="AP263" s="32">
        <v>0</v>
      </c>
      <c r="AQ263" s="32">
        <v>0</v>
      </c>
      <c r="AR263" s="32">
        <v>0</v>
      </c>
      <c r="AS263" s="32">
        <v>0</v>
      </c>
      <c r="AT263" s="29">
        <v>0</v>
      </c>
      <c r="AV263" s="38" t="s">
        <v>28</v>
      </c>
      <c r="AW263" s="32">
        <v>0</v>
      </c>
      <c r="AX263" s="32">
        <v>0</v>
      </c>
      <c r="AY263" s="32">
        <v>0</v>
      </c>
      <c r="AZ263" s="29">
        <v>0</v>
      </c>
    </row>
    <row r="264" spans="1:52" ht="15.75" thickBot="1">
      <c r="A264" s="112"/>
      <c r="B264" s="35" t="s">
        <v>29</v>
      </c>
      <c r="C264" s="36">
        <v>23742.935321999998</v>
      </c>
      <c r="D264" s="36">
        <v>40680.753581999998</v>
      </c>
      <c r="E264" s="36">
        <v>61681.603582000003</v>
      </c>
      <c r="F264" s="36">
        <v>83847.299377000018</v>
      </c>
      <c r="G264" s="37">
        <v>109980.20438899999</v>
      </c>
      <c r="I264" s="35" t="s">
        <v>30</v>
      </c>
      <c r="J264" s="36">
        <v>16937.81826</v>
      </c>
      <c r="K264" s="36">
        <v>21000.850000000006</v>
      </c>
      <c r="L264" s="36">
        <v>22165.695795000014</v>
      </c>
      <c r="M264" s="37">
        <v>26132.905011999974</v>
      </c>
      <c r="O264" s="35" t="s">
        <v>29</v>
      </c>
      <c r="P264" s="36">
        <v>16606</v>
      </c>
      <c r="Q264" s="36">
        <v>25315</v>
      </c>
      <c r="R264" s="36">
        <v>34434.85</v>
      </c>
      <c r="S264" s="36">
        <v>48276.374075</v>
      </c>
      <c r="T264" s="37">
        <v>57390.734074999993</v>
      </c>
      <c r="V264" s="35" t="s">
        <v>30</v>
      </c>
      <c r="W264" s="36">
        <v>8709</v>
      </c>
      <c r="X264" s="36">
        <v>9119.8499999999985</v>
      </c>
      <c r="Y264" s="36">
        <v>13841.524075000001</v>
      </c>
      <c r="Z264" s="37">
        <v>9114.3599999999933</v>
      </c>
      <c r="AB264" s="35" t="s">
        <v>29</v>
      </c>
      <c r="AC264" s="36">
        <v>3161.665802</v>
      </c>
      <c r="AD264" s="36">
        <v>9773.4840619999995</v>
      </c>
      <c r="AE264" s="36">
        <v>10469.484062</v>
      </c>
      <c r="AF264" s="36">
        <v>15555.249530999998</v>
      </c>
      <c r="AG264" s="37">
        <v>28291.733772</v>
      </c>
      <c r="AI264" s="35" t="s">
        <v>30</v>
      </c>
      <c r="AJ264" s="36">
        <v>6611.81826</v>
      </c>
      <c r="AK264" s="36">
        <v>696</v>
      </c>
      <c r="AL264" s="36">
        <v>5085.7654689999981</v>
      </c>
      <c r="AM264" s="37">
        <v>12736.484241000002</v>
      </c>
      <c r="AO264" s="35" t="s">
        <v>29</v>
      </c>
      <c r="AP264" s="36">
        <v>3975.2695199999998</v>
      </c>
      <c r="AQ264" s="36">
        <v>5592.2695199999998</v>
      </c>
      <c r="AR264" s="36">
        <v>16777.269519999998</v>
      </c>
      <c r="AS264" s="36">
        <v>20015.675771000002</v>
      </c>
      <c r="AT264" s="37">
        <v>24297.736542000002</v>
      </c>
      <c r="AV264" s="35" t="s">
        <v>30</v>
      </c>
      <c r="AW264" s="36">
        <v>1617</v>
      </c>
      <c r="AX264" s="36">
        <v>11184.999999999998</v>
      </c>
      <c r="AY264" s="36">
        <v>3238.406251000004</v>
      </c>
      <c r="AZ264" s="37">
        <v>4282.0607710000004</v>
      </c>
    </row>
    <row r="265" spans="1:52" ht="15.75" thickBot="1">
      <c r="A265" s="112"/>
      <c r="B265" s="39" t="s">
        <v>31</v>
      </c>
      <c r="C265" s="40">
        <v>23742.935321999998</v>
      </c>
      <c r="D265" s="40">
        <v>41223.753581999998</v>
      </c>
      <c r="E265" s="40">
        <v>62224.603582000003</v>
      </c>
      <c r="F265" s="40">
        <v>84453.299377000018</v>
      </c>
      <c r="G265" s="41">
        <v>110586.20438899999</v>
      </c>
      <c r="I265" s="39" t="s">
        <v>32</v>
      </c>
      <c r="J265" s="40">
        <v>17480.81826</v>
      </c>
      <c r="K265" s="40">
        <v>21000.850000000006</v>
      </c>
      <c r="L265" s="40">
        <v>22228.695795000014</v>
      </c>
      <c r="M265" s="41">
        <v>26132.905011999974</v>
      </c>
      <c r="O265" s="39" t="s">
        <v>31</v>
      </c>
      <c r="P265" s="40">
        <v>16606</v>
      </c>
      <c r="Q265" s="40">
        <v>25315</v>
      </c>
      <c r="R265" s="40">
        <v>34434.85</v>
      </c>
      <c r="S265" s="40">
        <v>48276.374075</v>
      </c>
      <c r="T265" s="41">
        <v>57390.734074999993</v>
      </c>
      <c r="V265" s="39" t="s">
        <v>32</v>
      </c>
      <c r="W265" s="40">
        <v>8709</v>
      </c>
      <c r="X265" s="40">
        <v>9119.8499999999985</v>
      </c>
      <c r="Y265" s="40">
        <v>13841.524075000001</v>
      </c>
      <c r="Z265" s="41">
        <v>9114.3599999999933</v>
      </c>
      <c r="AB265" s="39" t="s">
        <v>31</v>
      </c>
      <c r="AC265" s="40">
        <v>3161.665802</v>
      </c>
      <c r="AD265" s="40">
        <v>9773.4840619999995</v>
      </c>
      <c r="AE265" s="40">
        <v>10469.484062</v>
      </c>
      <c r="AF265" s="40">
        <v>15618.249530999998</v>
      </c>
      <c r="AG265" s="41">
        <v>28354.733772</v>
      </c>
      <c r="AI265" s="39" t="s">
        <v>32</v>
      </c>
      <c r="AJ265" s="40">
        <v>6611.81826</v>
      </c>
      <c r="AK265" s="40">
        <v>696</v>
      </c>
      <c r="AL265" s="40">
        <v>5148.7654689999981</v>
      </c>
      <c r="AM265" s="41">
        <v>12736.484241000002</v>
      </c>
      <c r="AO265" s="39" t="s">
        <v>31</v>
      </c>
      <c r="AP265" s="40">
        <v>3975.2695199999998</v>
      </c>
      <c r="AQ265" s="40">
        <v>6135.2695199999998</v>
      </c>
      <c r="AR265" s="40">
        <v>17320.269519999998</v>
      </c>
      <c r="AS265" s="40">
        <v>20558.675771000002</v>
      </c>
      <c r="AT265" s="41">
        <v>24840.736542000002</v>
      </c>
      <c r="AV265" s="39" t="s">
        <v>32</v>
      </c>
      <c r="AW265" s="40">
        <v>2160</v>
      </c>
      <c r="AX265" s="40">
        <v>11184.999999999998</v>
      </c>
      <c r="AY265" s="40">
        <v>3238.406251000004</v>
      </c>
      <c r="AZ265" s="41">
        <v>4282.0607710000004</v>
      </c>
    </row>
    <row r="266" spans="1:52">
      <c r="A266" s="112"/>
      <c r="B266" s="28" t="s">
        <v>15</v>
      </c>
      <c r="C266" s="133">
        <v>11925.699999999999</v>
      </c>
      <c r="D266" s="30">
        <v>11925.699999999999</v>
      </c>
      <c r="E266" s="30">
        <v>11925.699999999999</v>
      </c>
      <c r="F266" s="30">
        <v>11925.699999999999</v>
      </c>
      <c r="G266" s="31">
        <v>11925.699999999999</v>
      </c>
      <c r="I266" s="28" t="s">
        <v>15</v>
      </c>
      <c r="J266" s="32">
        <v>0</v>
      </c>
      <c r="K266" s="32">
        <v>0</v>
      </c>
      <c r="L266" s="32">
        <v>0</v>
      </c>
      <c r="M266" s="29">
        <v>0</v>
      </c>
      <c r="O266" s="28" t="s">
        <v>15</v>
      </c>
      <c r="P266" s="133">
        <v>3333.6</v>
      </c>
      <c r="Q266" s="30">
        <v>3333.6</v>
      </c>
      <c r="R266" s="30">
        <v>3333.6</v>
      </c>
      <c r="S266" s="30">
        <v>3333.6</v>
      </c>
      <c r="T266" s="31">
        <v>3333.6</v>
      </c>
      <c r="V266" s="28" t="s">
        <v>15</v>
      </c>
      <c r="W266" s="32">
        <v>0</v>
      </c>
      <c r="X266" s="32">
        <v>0</v>
      </c>
      <c r="Y266" s="32">
        <v>0</v>
      </c>
      <c r="Z266" s="29">
        <v>0</v>
      </c>
      <c r="AB266" s="28" t="s">
        <v>15</v>
      </c>
      <c r="AC266" s="133">
        <v>3348</v>
      </c>
      <c r="AD266" s="32">
        <v>3348</v>
      </c>
      <c r="AE266" s="32">
        <v>3348</v>
      </c>
      <c r="AF266" s="32">
        <v>3348</v>
      </c>
      <c r="AG266" s="29">
        <v>3348</v>
      </c>
      <c r="AI266" s="28" t="s">
        <v>15</v>
      </c>
      <c r="AJ266" s="32">
        <v>0</v>
      </c>
      <c r="AK266" s="32">
        <v>0</v>
      </c>
      <c r="AL266" s="32">
        <v>0</v>
      </c>
      <c r="AM266" s="29">
        <v>0</v>
      </c>
      <c r="AO266" s="28" t="s">
        <v>15</v>
      </c>
      <c r="AP266" s="133">
        <v>5244.1</v>
      </c>
      <c r="AQ266" s="30">
        <v>5244.1</v>
      </c>
      <c r="AR266" s="30">
        <v>5244.1</v>
      </c>
      <c r="AS266" s="30">
        <v>5244.1</v>
      </c>
      <c r="AT266" s="31">
        <v>5244.1</v>
      </c>
      <c r="AV266" s="28" t="s">
        <v>15</v>
      </c>
      <c r="AW266" s="32">
        <v>0</v>
      </c>
      <c r="AX266" s="32">
        <v>0</v>
      </c>
      <c r="AY266" s="32">
        <v>0</v>
      </c>
      <c r="AZ266" s="29">
        <v>0</v>
      </c>
    </row>
    <row r="267" spans="1:52">
      <c r="A267" s="112"/>
      <c r="B267" s="28" t="s">
        <v>16</v>
      </c>
      <c r="C267" s="130">
        <v>2214.3530000000001</v>
      </c>
      <c r="D267" s="32">
        <v>2214.3530000000001</v>
      </c>
      <c r="E267" s="32">
        <v>2214.3530000000001</v>
      </c>
      <c r="F267" s="32">
        <v>2214.3530000000001</v>
      </c>
      <c r="G267" s="29">
        <v>2214.3530000000001</v>
      </c>
      <c r="I267" s="28" t="s">
        <v>16</v>
      </c>
      <c r="J267" s="32">
        <v>0</v>
      </c>
      <c r="K267" s="32">
        <v>0</v>
      </c>
      <c r="L267" s="32">
        <v>0</v>
      </c>
      <c r="M267" s="29">
        <v>0</v>
      </c>
      <c r="O267" s="28" t="s">
        <v>16</v>
      </c>
      <c r="P267" s="130">
        <v>0</v>
      </c>
      <c r="Q267" s="32">
        <v>0</v>
      </c>
      <c r="R267" s="32">
        <v>0</v>
      </c>
      <c r="S267" s="32">
        <v>0</v>
      </c>
      <c r="T267" s="29">
        <v>0</v>
      </c>
      <c r="V267" s="28" t="s">
        <v>16</v>
      </c>
      <c r="W267" s="32">
        <v>0</v>
      </c>
      <c r="X267" s="32">
        <v>0</v>
      </c>
      <c r="Y267" s="32">
        <v>0</v>
      </c>
      <c r="Z267" s="29">
        <v>0</v>
      </c>
      <c r="AB267" s="28" t="s">
        <v>16</v>
      </c>
      <c r="AC267" s="32">
        <v>518.85599999999999</v>
      </c>
      <c r="AD267" s="32">
        <v>518.85599999999999</v>
      </c>
      <c r="AE267" s="32">
        <v>518.85599999999999</v>
      </c>
      <c r="AF267" s="32">
        <v>518.85599999999999</v>
      </c>
      <c r="AG267" s="29">
        <v>518.85599999999999</v>
      </c>
      <c r="AI267" s="28" t="s">
        <v>16</v>
      </c>
      <c r="AJ267" s="32">
        <v>0</v>
      </c>
      <c r="AK267" s="32">
        <v>0</v>
      </c>
      <c r="AL267" s="32">
        <v>0</v>
      </c>
      <c r="AM267" s="29">
        <v>0</v>
      </c>
      <c r="AO267" s="28" t="s">
        <v>16</v>
      </c>
      <c r="AP267" s="32">
        <v>1695.4970000000001</v>
      </c>
      <c r="AQ267" s="32">
        <v>1695.4970000000001</v>
      </c>
      <c r="AR267" s="32">
        <v>1695.4970000000001</v>
      </c>
      <c r="AS267" s="32">
        <v>1695.4970000000001</v>
      </c>
      <c r="AT267" s="29">
        <v>1695.4970000000001</v>
      </c>
      <c r="AV267" s="28" t="s">
        <v>16</v>
      </c>
      <c r="AW267" s="32">
        <v>0</v>
      </c>
      <c r="AX267" s="32">
        <v>0</v>
      </c>
      <c r="AY267" s="32">
        <v>0</v>
      </c>
      <c r="AZ267" s="29">
        <v>0</v>
      </c>
    </row>
    <row r="268" spans="1:52">
      <c r="A268" s="47"/>
      <c r="B268" s="28" t="s">
        <v>17</v>
      </c>
      <c r="C268" s="130">
        <v>35910.515758661371</v>
      </c>
      <c r="D268" s="32">
        <v>35910.515758661371</v>
      </c>
      <c r="E268" s="32">
        <v>35910.515758661371</v>
      </c>
      <c r="F268" s="32">
        <v>35910.515758661371</v>
      </c>
      <c r="G268" s="29">
        <v>35910.515758661371</v>
      </c>
      <c r="I268" s="28" t="s">
        <v>17</v>
      </c>
      <c r="J268" s="32">
        <v>0</v>
      </c>
      <c r="K268" s="32">
        <v>0</v>
      </c>
      <c r="L268" s="32">
        <v>0</v>
      </c>
      <c r="M268" s="29">
        <v>0</v>
      </c>
      <c r="N268" s="47"/>
      <c r="O268" s="28" t="s">
        <v>17</v>
      </c>
      <c r="P268" s="130">
        <v>11182.063000021006</v>
      </c>
      <c r="Q268" s="32">
        <v>11182.063000021006</v>
      </c>
      <c r="R268" s="32">
        <v>11182.063000021006</v>
      </c>
      <c r="S268" s="32">
        <v>11182.063000021006</v>
      </c>
      <c r="T268" s="29">
        <v>11182.063000021006</v>
      </c>
      <c r="V268" s="28" t="s">
        <v>17</v>
      </c>
      <c r="W268" s="32">
        <v>0</v>
      </c>
      <c r="X268" s="32">
        <v>0</v>
      </c>
      <c r="Y268" s="32">
        <v>0</v>
      </c>
      <c r="Z268" s="29">
        <v>0</v>
      </c>
      <c r="AB268" s="28" t="s">
        <v>17</v>
      </c>
      <c r="AC268" s="32">
        <v>13800.053758580374</v>
      </c>
      <c r="AD268" s="32">
        <v>13800.053758580374</v>
      </c>
      <c r="AE268" s="32">
        <v>13800.053758580374</v>
      </c>
      <c r="AF268" s="32">
        <v>13800.053758580374</v>
      </c>
      <c r="AG268" s="29">
        <v>13800.053758580374</v>
      </c>
      <c r="AI268" s="28" t="s">
        <v>17</v>
      </c>
      <c r="AJ268" s="32">
        <v>0</v>
      </c>
      <c r="AK268" s="32">
        <v>0</v>
      </c>
      <c r="AL268" s="32">
        <v>0</v>
      </c>
      <c r="AM268" s="29">
        <v>0</v>
      </c>
      <c r="AO268" s="28" t="s">
        <v>17</v>
      </c>
      <c r="AP268" s="32">
        <v>10928.399000060001</v>
      </c>
      <c r="AQ268" s="32">
        <v>10928.399000060001</v>
      </c>
      <c r="AR268" s="32">
        <v>10928.399000060001</v>
      </c>
      <c r="AS268" s="32">
        <v>10928.399000060001</v>
      </c>
      <c r="AT268" s="29">
        <v>10928.399000060001</v>
      </c>
      <c r="AV268" s="28" t="s">
        <v>17</v>
      </c>
      <c r="AW268" s="32">
        <v>0</v>
      </c>
      <c r="AX268" s="32">
        <v>0</v>
      </c>
      <c r="AY268" s="32">
        <v>0</v>
      </c>
      <c r="AZ268" s="29">
        <v>0</v>
      </c>
    </row>
    <row r="269" spans="1:52">
      <c r="A269" s="47"/>
      <c r="B269" s="28" t="s">
        <v>18</v>
      </c>
      <c r="C269" s="130">
        <v>12042.538999999999</v>
      </c>
      <c r="D269" s="32">
        <v>12042.538999999999</v>
      </c>
      <c r="E269" s="32">
        <v>12042.538999999999</v>
      </c>
      <c r="F269" s="32">
        <v>12042.538999999999</v>
      </c>
      <c r="G269" s="29">
        <v>12042.538999999999</v>
      </c>
      <c r="I269" s="28" t="s">
        <v>18</v>
      </c>
      <c r="J269" s="32">
        <v>0</v>
      </c>
      <c r="K269" s="32">
        <v>0</v>
      </c>
      <c r="L269" s="32">
        <v>0</v>
      </c>
      <c r="M269" s="29">
        <v>0</v>
      </c>
      <c r="N269" s="47"/>
      <c r="O269" s="28" t="s">
        <v>18</v>
      </c>
      <c r="P269" s="130">
        <v>4215.5420000000004</v>
      </c>
      <c r="Q269" s="32">
        <v>4215.5420000000004</v>
      </c>
      <c r="R269" s="32">
        <v>4215.5420000000004</v>
      </c>
      <c r="S269" s="32">
        <v>4215.5420000000004</v>
      </c>
      <c r="T269" s="29">
        <v>4215.5420000000004</v>
      </c>
      <c r="V269" s="28" t="s">
        <v>18</v>
      </c>
      <c r="W269" s="32">
        <v>0</v>
      </c>
      <c r="X269" s="32">
        <v>0</v>
      </c>
      <c r="Y269" s="32">
        <v>0</v>
      </c>
      <c r="Z269" s="29">
        <v>0</v>
      </c>
      <c r="AB269" s="28" t="s">
        <v>18</v>
      </c>
      <c r="AC269" s="32">
        <v>3396.1170000000011</v>
      </c>
      <c r="AD269" s="32">
        <v>3396.1170000000011</v>
      </c>
      <c r="AE269" s="32">
        <v>3396.1170000000011</v>
      </c>
      <c r="AF269" s="32">
        <v>3396.1170000000011</v>
      </c>
      <c r="AG269" s="29">
        <v>3396.1170000000011</v>
      </c>
      <c r="AI269" s="28" t="s">
        <v>18</v>
      </c>
      <c r="AJ269" s="32">
        <v>0</v>
      </c>
      <c r="AK269" s="32">
        <v>0</v>
      </c>
      <c r="AL269" s="32">
        <v>0</v>
      </c>
      <c r="AM269" s="29">
        <v>0</v>
      </c>
      <c r="AO269" s="28" t="s">
        <v>18</v>
      </c>
      <c r="AP269" s="32">
        <v>4430.88</v>
      </c>
      <c r="AQ269" s="32">
        <v>4430.88</v>
      </c>
      <c r="AR269" s="32">
        <v>4430.88</v>
      </c>
      <c r="AS269" s="32">
        <v>4430.88</v>
      </c>
      <c r="AT269" s="29">
        <v>4430.88</v>
      </c>
      <c r="AV269" s="28" t="s">
        <v>18</v>
      </c>
      <c r="AW269" s="32">
        <v>0</v>
      </c>
      <c r="AX269" s="32">
        <v>0</v>
      </c>
      <c r="AY269" s="32">
        <v>0</v>
      </c>
      <c r="AZ269" s="29">
        <v>0</v>
      </c>
    </row>
    <row r="270" spans="1:52">
      <c r="A270" s="47"/>
      <c r="B270" s="28" t="s">
        <v>19</v>
      </c>
      <c r="C270" s="130">
        <v>17973.692000000003</v>
      </c>
      <c r="D270" s="32">
        <v>17973.692000000003</v>
      </c>
      <c r="E270" s="32">
        <v>17973.692000000003</v>
      </c>
      <c r="F270" s="32">
        <v>17973.692000000003</v>
      </c>
      <c r="G270" s="29">
        <v>17973.692000000003</v>
      </c>
      <c r="I270" s="28" t="s">
        <v>19</v>
      </c>
      <c r="J270" s="32">
        <v>0</v>
      </c>
      <c r="K270" s="32">
        <v>0</v>
      </c>
      <c r="L270" s="32">
        <v>0</v>
      </c>
      <c r="M270" s="29">
        <v>0</v>
      </c>
      <c r="N270" s="47"/>
      <c r="O270" s="28" t="s">
        <v>19</v>
      </c>
      <c r="P270" s="130">
        <v>10861.2</v>
      </c>
      <c r="Q270" s="32">
        <v>10861.2</v>
      </c>
      <c r="R270" s="32">
        <v>10861.2</v>
      </c>
      <c r="S270" s="32">
        <v>10861.2</v>
      </c>
      <c r="T270" s="29">
        <v>10861.2</v>
      </c>
      <c r="V270" s="28" t="s">
        <v>19</v>
      </c>
      <c r="W270" s="32">
        <v>0</v>
      </c>
      <c r="X270" s="32">
        <v>0</v>
      </c>
      <c r="Y270" s="32">
        <v>0</v>
      </c>
      <c r="Z270" s="29">
        <v>0</v>
      </c>
      <c r="AB270" s="28" t="s">
        <v>19</v>
      </c>
      <c r="AC270" s="32">
        <v>4047.8920000000007</v>
      </c>
      <c r="AD270" s="32">
        <v>4047.8920000000007</v>
      </c>
      <c r="AE270" s="32">
        <v>4047.8920000000007</v>
      </c>
      <c r="AF270" s="32">
        <v>4047.8920000000007</v>
      </c>
      <c r="AG270" s="29">
        <v>4047.8920000000007</v>
      </c>
      <c r="AI270" s="28" t="s">
        <v>19</v>
      </c>
      <c r="AJ270" s="32">
        <v>0</v>
      </c>
      <c r="AK270" s="32">
        <v>0</v>
      </c>
      <c r="AL270" s="32">
        <v>0</v>
      </c>
      <c r="AM270" s="29">
        <v>0</v>
      </c>
      <c r="AO270" s="28" t="s">
        <v>19</v>
      </c>
      <c r="AP270" s="32">
        <v>3064.6</v>
      </c>
      <c r="AQ270" s="32">
        <v>3064.6</v>
      </c>
      <c r="AR270" s="32">
        <v>3064.6</v>
      </c>
      <c r="AS270" s="32">
        <v>3064.6</v>
      </c>
      <c r="AT270" s="29">
        <v>3064.6</v>
      </c>
      <c r="AV270" s="28" t="s">
        <v>19</v>
      </c>
      <c r="AW270" s="32">
        <v>0</v>
      </c>
      <c r="AX270" s="32">
        <v>0</v>
      </c>
      <c r="AY270" s="32">
        <v>0</v>
      </c>
      <c r="AZ270" s="29">
        <v>0</v>
      </c>
    </row>
    <row r="271" spans="1:52" ht="15.75" thickBot="1">
      <c r="B271" s="28" t="s">
        <v>20</v>
      </c>
      <c r="C271" s="130">
        <v>5.6</v>
      </c>
      <c r="D271" s="32">
        <v>5.6</v>
      </c>
      <c r="E271" s="32">
        <v>5.6</v>
      </c>
      <c r="F271" s="32">
        <v>5.6</v>
      </c>
      <c r="G271" s="29">
        <v>5.6</v>
      </c>
      <c r="I271" s="28" t="s">
        <v>20</v>
      </c>
      <c r="J271" s="32">
        <v>0</v>
      </c>
      <c r="K271" s="32">
        <v>0</v>
      </c>
      <c r="L271" s="32">
        <v>0</v>
      </c>
      <c r="M271" s="29">
        <v>0</v>
      </c>
      <c r="O271" s="28" t="s">
        <v>20</v>
      </c>
      <c r="P271" s="131">
        <v>0</v>
      </c>
      <c r="Q271" s="33">
        <v>0</v>
      </c>
      <c r="R271" s="33">
        <v>0</v>
      </c>
      <c r="S271" s="33">
        <v>0</v>
      </c>
      <c r="T271" s="34">
        <v>0</v>
      </c>
      <c r="V271" s="28" t="s">
        <v>20</v>
      </c>
      <c r="W271" s="32">
        <v>0</v>
      </c>
      <c r="X271" s="32">
        <v>0</v>
      </c>
      <c r="Y271" s="32">
        <v>0</v>
      </c>
      <c r="Z271" s="29">
        <v>0</v>
      </c>
      <c r="AB271" s="28" t="s">
        <v>20</v>
      </c>
      <c r="AC271" s="32">
        <v>5.6</v>
      </c>
      <c r="AD271" s="32">
        <v>5.6</v>
      </c>
      <c r="AE271" s="32">
        <v>5.6</v>
      </c>
      <c r="AF271" s="32">
        <v>5.6</v>
      </c>
      <c r="AG271" s="29">
        <v>5.6</v>
      </c>
      <c r="AI271" s="28" t="s">
        <v>20</v>
      </c>
      <c r="AJ271" s="32">
        <v>0</v>
      </c>
      <c r="AK271" s="32">
        <v>0</v>
      </c>
      <c r="AL271" s="32">
        <v>0</v>
      </c>
      <c r="AM271" s="29">
        <v>0</v>
      </c>
      <c r="AO271" s="28" t="s">
        <v>20</v>
      </c>
      <c r="AP271" s="130">
        <v>0</v>
      </c>
      <c r="AQ271" s="32">
        <v>0</v>
      </c>
      <c r="AR271" s="32">
        <v>0</v>
      </c>
      <c r="AS271" s="32">
        <v>0</v>
      </c>
      <c r="AT271" s="29">
        <v>0</v>
      </c>
      <c r="AV271" s="28" t="s">
        <v>20</v>
      </c>
      <c r="AW271" s="32">
        <v>0</v>
      </c>
      <c r="AX271" s="32">
        <v>0</v>
      </c>
      <c r="AY271" s="32">
        <v>0</v>
      </c>
      <c r="AZ271" s="29">
        <v>0</v>
      </c>
    </row>
    <row r="272" spans="1:52" ht="15.75" thickBot="1">
      <c r="B272" s="42" t="s">
        <v>33</v>
      </c>
      <c r="C272" s="135">
        <v>80072.39975866137</v>
      </c>
      <c r="D272" s="115">
        <v>80072.39975866137</v>
      </c>
      <c r="E272" s="115">
        <v>80072.39975866137</v>
      </c>
      <c r="F272" s="115">
        <v>80072.39975866137</v>
      </c>
      <c r="G272" s="116">
        <v>80072.39975866137</v>
      </c>
      <c r="I272" s="35" t="s">
        <v>34</v>
      </c>
      <c r="J272" s="36">
        <v>0</v>
      </c>
      <c r="K272" s="36">
        <v>0</v>
      </c>
      <c r="L272" s="36">
        <v>0</v>
      </c>
      <c r="M272" s="37">
        <v>0</v>
      </c>
      <c r="O272" s="121" t="s">
        <v>33</v>
      </c>
      <c r="P272" s="36">
        <v>29592.405000021008</v>
      </c>
      <c r="Q272" s="36">
        <v>29592.405000021008</v>
      </c>
      <c r="R272" s="36">
        <v>29592.405000021008</v>
      </c>
      <c r="S272" s="36">
        <v>29592.405000021008</v>
      </c>
      <c r="T272" s="37">
        <v>29592.405000021008</v>
      </c>
      <c r="V272" s="35" t="s">
        <v>34</v>
      </c>
      <c r="W272" s="36">
        <v>0</v>
      </c>
      <c r="X272" s="36">
        <v>0</v>
      </c>
      <c r="Y272" s="36">
        <v>0</v>
      </c>
      <c r="Z272" s="37">
        <v>0</v>
      </c>
      <c r="AB272" s="42" t="s">
        <v>33</v>
      </c>
      <c r="AC272" s="36">
        <v>25116.518758580376</v>
      </c>
      <c r="AD272" s="36">
        <v>25116.518758580376</v>
      </c>
      <c r="AE272" s="36">
        <v>25116.518758580376</v>
      </c>
      <c r="AF272" s="36">
        <v>25116.518758580376</v>
      </c>
      <c r="AG272" s="37">
        <v>25116.518758580376</v>
      </c>
      <c r="AI272" s="35" t="s">
        <v>34</v>
      </c>
      <c r="AJ272" s="36">
        <v>0</v>
      </c>
      <c r="AK272" s="36">
        <v>0</v>
      </c>
      <c r="AL272" s="36">
        <v>0</v>
      </c>
      <c r="AM272" s="37">
        <v>0</v>
      </c>
      <c r="AO272" s="42" t="s">
        <v>33</v>
      </c>
      <c r="AP272" s="36">
        <v>25363.47600006</v>
      </c>
      <c r="AQ272" s="36">
        <v>25363.47600006</v>
      </c>
      <c r="AR272" s="36">
        <v>25363.47600006</v>
      </c>
      <c r="AS272" s="36">
        <v>25363.47600006</v>
      </c>
      <c r="AT272" s="37">
        <v>25363.47600006</v>
      </c>
      <c r="AV272" s="35" t="s">
        <v>34</v>
      </c>
      <c r="AW272" s="36">
        <v>0</v>
      </c>
      <c r="AX272" s="36">
        <v>0</v>
      </c>
      <c r="AY272" s="36">
        <v>0</v>
      </c>
      <c r="AZ272" s="37">
        <v>0</v>
      </c>
    </row>
    <row r="273" spans="1:52">
      <c r="B273" s="136" t="s">
        <v>23</v>
      </c>
      <c r="C273" s="133">
        <v>6107.5489992399998</v>
      </c>
      <c r="D273" s="30">
        <v>6107.5489992399998</v>
      </c>
      <c r="E273" s="30">
        <v>6107.5489992399998</v>
      </c>
      <c r="F273" s="30">
        <v>6107.5489992399998</v>
      </c>
      <c r="G273" s="31">
        <v>6107.5489992399998</v>
      </c>
      <c r="I273" s="38" t="s">
        <v>23</v>
      </c>
      <c r="J273" s="32">
        <v>0</v>
      </c>
      <c r="K273" s="32">
        <v>0</v>
      </c>
      <c r="L273" s="32">
        <v>0</v>
      </c>
      <c r="M273" s="29">
        <v>0</v>
      </c>
      <c r="O273" s="122" t="s">
        <v>23</v>
      </c>
      <c r="P273" s="30">
        <v>4055</v>
      </c>
      <c r="Q273" s="30">
        <v>4055</v>
      </c>
      <c r="R273" s="30">
        <v>4055</v>
      </c>
      <c r="S273" s="30">
        <v>4055</v>
      </c>
      <c r="T273" s="31">
        <v>4055</v>
      </c>
      <c r="V273" s="122" t="s">
        <v>23</v>
      </c>
      <c r="W273" s="133">
        <v>0</v>
      </c>
      <c r="X273" s="30">
        <v>0</v>
      </c>
      <c r="Y273" s="30">
        <v>0</v>
      </c>
      <c r="Z273" s="31">
        <v>0</v>
      </c>
      <c r="AB273" s="38" t="s">
        <v>23</v>
      </c>
      <c r="AC273" s="133">
        <v>1781.5489992399998</v>
      </c>
      <c r="AD273" s="30">
        <v>1781.5489992399998</v>
      </c>
      <c r="AE273" s="30">
        <v>1781.5489992399998</v>
      </c>
      <c r="AF273" s="30">
        <v>1781.5489992399998</v>
      </c>
      <c r="AG273" s="31">
        <v>1781.5489992399998</v>
      </c>
      <c r="AI273" s="38" t="s">
        <v>23</v>
      </c>
      <c r="AJ273" s="32">
        <v>0</v>
      </c>
      <c r="AK273" s="32">
        <v>0</v>
      </c>
      <c r="AL273" s="32">
        <v>0</v>
      </c>
      <c r="AM273" s="29">
        <v>0</v>
      </c>
      <c r="AO273" s="38" t="s">
        <v>23</v>
      </c>
      <c r="AP273" s="133">
        <v>271</v>
      </c>
      <c r="AQ273" s="32">
        <v>271</v>
      </c>
      <c r="AR273" s="32">
        <v>271</v>
      </c>
      <c r="AS273" s="32">
        <v>271</v>
      </c>
      <c r="AT273" s="29">
        <v>271</v>
      </c>
      <c r="AV273" s="38" t="s">
        <v>23</v>
      </c>
      <c r="AW273" s="32">
        <v>0</v>
      </c>
      <c r="AX273" s="32">
        <v>0</v>
      </c>
      <c r="AY273" s="32">
        <v>0</v>
      </c>
      <c r="AZ273" s="29">
        <v>0</v>
      </c>
    </row>
    <row r="274" spans="1:52">
      <c r="B274" s="136" t="s">
        <v>24</v>
      </c>
      <c r="C274" s="130">
        <v>1810</v>
      </c>
      <c r="D274" s="32">
        <v>2314</v>
      </c>
      <c r="E274" s="32">
        <v>2314</v>
      </c>
      <c r="F274" s="32">
        <v>2314</v>
      </c>
      <c r="G274" s="29">
        <v>2314</v>
      </c>
      <c r="I274" s="38" t="s">
        <v>24</v>
      </c>
      <c r="J274" s="32">
        <v>504</v>
      </c>
      <c r="K274" s="32">
        <v>0</v>
      </c>
      <c r="L274" s="32">
        <v>0</v>
      </c>
      <c r="M274" s="29">
        <v>0</v>
      </c>
      <c r="O274" s="58" t="s">
        <v>24</v>
      </c>
      <c r="P274" s="130">
        <v>1810</v>
      </c>
      <c r="Q274" s="32">
        <v>2314</v>
      </c>
      <c r="R274" s="32">
        <v>2314</v>
      </c>
      <c r="S274" s="32">
        <v>2314</v>
      </c>
      <c r="T274" s="29">
        <v>2314</v>
      </c>
      <c r="V274" s="58" t="s">
        <v>24</v>
      </c>
      <c r="W274" s="130">
        <v>504</v>
      </c>
      <c r="X274" s="32">
        <v>0</v>
      </c>
      <c r="Y274" s="32">
        <v>0</v>
      </c>
      <c r="Z274" s="29">
        <v>0</v>
      </c>
      <c r="AB274" s="38" t="s">
        <v>25</v>
      </c>
      <c r="AC274" s="130">
        <v>2933.0674999999987</v>
      </c>
      <c r="AD274" s="32">
        <v>2933.0674999999987</v>
      </c>
      <c r="AE274" s="32">
        <v>2933.0674999999987</v>
      </c>
      <c r="AF274" s="32">
        <v>2933.0674999999987</v>
      </c>
      <c r="AG274" s="29">
        <v>2933.0674999999987</v>
      </c>
      <c r="AI274" s="38" t="s">
        <v>25</v>
      </c>
      <c r="AJ274" s="32">
        <v>0</v>
      </c>
      <c r="AK274" s="32">
        <v>0</v>
      </c>
      <c r="AL274" s="32">
        <v>0</v>
      </c>
      <c r="AM274" s="29">
        <v>0</v>
      </c>
      <c r="AO274" s="38" t="s">
        <v>25</v>
      </c>
      <c r="AP274" s="32">
        <v>3557.93</v>
      </c>
      <c r="AQ274" s="32">
        <v>3557.93</v>
      </c>
      <c r="AR274" s="32">
        <v>3557.93</v>
      </c>
      <c r="AS274" s="32">
        <v>3557.93</v>
      </c>
      <c r="AT274" s="29">
        <v>3557.93</v>
      </c>
      <c r="AV274" s="38" t="s">
        <v>25</v>
      </c>
      <c r="AW274" s="32">
        <v>0</v>
      </c>
      <c r="AX274" s="32">
        <v>0</v>
      </c>
      <c r="AY274" s="32">
        <v>0</v>
      </c>
      <c r="AZ274" s="29">
        <v>0</v>
      </c>
    </row>
    <row r="275" spans="1:52">
      <c r="B275" s="136" t="s">
        <v>25</v>
      </c>
      <c r="C275" s="130">
        <v>14878.997499999999</v>
      </c>
      <c r="D275" s="32">
        <v>14878.997499999999</v>
      </c>
      <c r="E275" s="32">
        <v>14878.997499999999</v>
      </c>
      <c r="F275" s="32">
        <v>14878.997499999999</v>
      </c>
      <c r="G275" s="29">
        <v>14878.997499999999</v>
      </c>
      <c r="I275" s="38" t="s">
        <v>25</v>
      </c>
      <c r="J275" s="32">
        <v>0</v>
      </c>
      <c r="K275" s="32">
        <v>0</v>
      </c>
      <c r="L275" s="32">
        <v>0</v>
      </c>
      <c r="M275" s="29">
        <v>0</v>
      </c>
      <c r="O275" s="43" t="s">
        <v>25</v>
      </c>
      <c r="P275" s="32">
        <v>8388</v>
      </c>
      <c r="Q275" s="32">
        <v>8388</v>
      </c>
      <c r="R275" s="32">
        <v>8388</v>
      </c>
      <c r="S275" s="32">
        <v>8388</v>
      </c>
      <c r="T275" s="29">
        <v>8388</v>
      </c>
      <c r="V275" s="43" t="s">
        <v>25</v>
      </c>
      <c r="W275" s="130">
        <v>0</v>
      </c>
      <c r="X275" s="32">
        <v>0</v>
      </c>
      <c r="Y275" s="32">
        <v>0</v>
      </c>
      <c r="Z275" s="29">
        <v>0</v>
      </c>
      <c r="AB275" s="38" t="s">
        <v>26</v>
      </c>
      <c r="AC275" s="130">
        <v>1460.5200073000001</v>
      </c>
      <c r="AD275" s="32">
        <v>1460.5200073000001</v>
      </c>
      <c r="AE275" s="32">
        <v>1460.5200073000001</v>
      </c>
      <c r="AF275" s="32">
        <v>1460.5200073000001</v>
      </c>
      <c r="AG275" s="29">
        <v>1460.5200073000001</v>
      </c>
      <c r="AI275" s="38" t="s">
        <v>26</v>
      </c>
      <c r="AJ275" s="32">
        <v>0</v>
      </c>
      <c r="AK275" s="32">
        <v>0</v>
      </c>
      <c r="AL275" s="32">
        <v>0</v>
      </c>
      <c r="AM275" s="29">
        <v>0</v>
      </c>
      <c r="AO275" s="38" t="s">
        <v>26</v>
      </c>
      <c r="AP275" s="32">
        <v>201.8</v>
      </c>
      <c r="AQ275" s="32">
        <v>201.8</v>
      </c>
      <c r="AR275" s="32">
        <v>201.8</v>
      </c>
      <c r="AS275" s="32">
        <v>201.8</v>
      </c>
      <c r="AT275" s="29">
        <v>201.8</v>
      </c>
      <c r="AV275" s="38" t="s">
        <v>26</v>
      </c>
      <c r="AW275" s="32">
        <v>0</v>
      </c>
      <c r="AX275" s="32">
        <v>0</v>
      </c>
      <c r="AY275" s="32">
        <v>0</v>
      </c>
      <c r="AZ275" s="29">
        <v>0</v>
      </c>
    </row>
    <row r="276" spans="1:52">
      <c r="B276" s="136" t="s">
        <v>26</v>
      </c>
      <c r="C276" s="130">
        <v>1665.3200073</v>
      </c>
      <c r="D276" s="32">
        <v>1665.3200073</v>
      </c>
      <c r="E276" s="32">
        <v>1665.3200073</v>
      </c>
      <c r="F276" s="32">
        <v>1665.3200073</v>
      </c>
      <c r="G276" s="29">
        <v>1665.3200073</v>
      </c>
      <c r="I276" s="38" t="s">
        <v>26</v>
      </c>
      <c r="J276" s="32">
        <v>0</v>
      </c>
      <c r="K276" s="32">
        <v>0</v>
      </c>
      <c r="L276" s="32">
        <v>0</v>
      </c>
      <c r="M276" s="29">
        <v>0</v>
      </c>
      <c r="O276" s="43" t="s">
        <v>26</v>
      </c>
      <c r="P276" s="32">
        <v>3</v>
      </c>
      <c r="Q276" s="32">
        <v>3</v>
      </c>
      <c r="R276" s="32">
        <v>3</v>
      </c>
      <c r="S276" s="32">
        <v>3</v>
      </c>
      <c r="T276" s="29">
        <v>3</v>
      </c>
      <c r="V276" s="43" t="s">
        <v>26</v>
      </c>
      <c r="W276" s="130">
        <v>0</v>
      </c>
      <c r="X276" s="32">
        <v>0</v>
      </c>
      <c r="Y276" s="32">
        <v>0</v>
      </c>
      <c r="Z276" s="29">
        <v>0</v>
      </c>
      <c r="AB276" s="38" t="s">
        <v>27</v>
      </c>
      <c r="AC276" s="130">
        <v>3611.3579999999993</v>
      </c>
      <c r="AD276" s="32">
        <v>3611.3579999999993</v>
      </c>
      <c r="AE276" s="32">
        <v>3611.3579999999993</v>
      </c>
      <c r="AF276" s="32">
        <v>3611.3579999999993</v>
      </c>
      <c r="AG276" s="29">
        <v>3611.3579999999993</v>
      </c>
      <c r="AI276" s="38" t="s">
        <v>27</v>
      </c>
      <c r="AJ276" s="32">
        <v>0</v>
      </c>
      <c r="AK276" s="32">
        <v>0</v>
      </c>
      <c r="AL276" s="32">
        <v>0</v>
      </c>
      <c r="AM276" s="29">
        <v>0</v>
      </c>
      <c r="AO276" s="38" t="s">
        <v>27</v>
      </c>
      <c r="AP276" s="32">
        <v>971.28</v>
      </c>
      <c r="AQ276" s="32">
        <v>971.28</v>
      </c>
      <c r="AR276" s="32">
        <v>971.28</v>
      </c>
      <c r="AS276" s="32">
        <v>971.28</v>
      </c>
      <c r="AT276" s="29">
        <v>971.28</v>
      </c>
      <c r="AV276" s="38" t="s">
        <v>27</v>
      </c>
      <c r="AW276" s="32">
        <v>0</v>
      </c>
      <c r="AX276" s="32">
        <v>0</v>
      </c>
      <c r="AY276" s="32">
        <v>0</v>
      </c>
      <c r="AZ276" s="29">
        <v>0</v>
      </c>
    </row>
    <row r="277" spans="1:52" ht="15.75" thickBot="1">
      <c r="B277" s="136" t="s">
        <v>27</v>
      </c>
      <c r="C277" s="130">
        <v>10287.383</v>
      </c>
      <c r="D277" s="32">
        <v>10287.383</v>
      </c>
      <c r="E277" s="32">
        <v>10287.383</v>
      </c>
      <c r="F277" s="32">
        <v>10287.383</v>
      </c>
      <c r="G277" s="29">
        <v>10287.383</v>
      </c>
      <c r="I277" s="38" t="s">
        <v>27</v>
      </c>
      <c r="J277" s="32">
        <v>0</v>
      </c>
      <c r="K277" s="32">
        <v>0</v>
      </c>
      <c r="L277" s="32">
        <v>0</v>
      </c>
      <c r="M277" s="29">
        <v>0</v>
      </c>
      <c r="O277" s="43" t="s">
        <v>27</v>
      </c>
      <c r="P277" s="32">
        <v>5704.7449999999999</v>
      </c>
      <c r="Q277" s="32">
        <v>5704.7449999999999</v>
      </c>
      <c r="R277" s="32">
        <v>5704.7449999999999</v>
      </c>
      <c r="S277" s="32">
        <v>5704.7449999999999</v>
      </c>
      <c r="T277" s="29">
        <v>5704.7449999999999</v>
      </c>
      <c r="V277" s="43" t="s">
        <v>27</v>
      </c>
      <c r="W277" s="130">
        <v>0</v>
      </c>
      <c r="X277" s="32">
        <v>0</v>
      </c>
      <c r="Y277" s="32">
        <v>0</v>
      </c>
      <c r="Z277" s="29">
        <v>0</v>
      </c>
      <c r="AB277" s="38" t="s">
        <v>28</v>
      </c>
      <c r="AC277" s="131">
        <v>1286.3450000000003</v>
      </c>
      <c r="AD277" s="33">
        <v>1286.3450000000003</v>
      </c>
      <c r="AE277" s="33">
        <v>1286.3450000000003</v>
      </c>
      <c r="AF277" s="33">
        <v>1286.3450000000003</v>
      </c>
      <c r="AG277" s="34">
        <v>1286.3450000000003</v>
      </c>
      <c r="AI277" s="38" t="s">
        <v>28</v>
      </c>
      <c r="AJ277" s="32">
        <v>0</v>
      </c>
      <c r="AK277" s="32">
        <v>0</v>
      </c>
      <c r="AL277" s="32">
        <v>0</v>
      </c>
      <c r="AM277" s="29">
        <v>0</v>
      </c>
      <c r="AO277" s="38" t="s">
        <v>28</v>
      </c>
      <c r="AP277" s="32">
        <v>417.23100000000005</v>
      </c>
      <c r="AQ277" s="32">
        <v>417.23100000000005</v>
      </c>
      <c r="AR277" s="32">
        <v>417.23100000000005</v>
      </c>
      <c r="AS277" s="32">
        <v>417.23100000000005</v>
      </c>
      <c r="AT277" s="29">
        <v>417.23100000000005</v>
      </c>
      <c r="AV277" s="38" t="s">
        <v>28</v>
      </c>
      <c r="AW277" s="32">
        <v>0</v>
      </c>
      <c r="AX277" s="32">
        <v>0</v>
      </c>
      <c r="AY277" s="32">
        <v>0</v>
      </c>
      <c r="AZ277" s="29">
        <v>0</v>
      </c>
    </row>
    <row r="278" spans="1:52" ht="15.75" thickBot="1">
      <c r="B278" s="136" t="s">
        <v>28</v>
      </c>
      <c r="C278" s="131">
        <v>2219.741</v>
      </c>
      <c r="D278" s="33">
        <v>2219.741</v>
      </c>
      <c r="E278" s="33">
        <v>2219.741</v>
      </c>
      <c r="F278" s="33">
        <v>2219.741</v>
      </c>
      <c r="G278" s="34">
        <v>2219.741</v>
      </c>
      <c r="I278" s="38" t="s">
        <v>28</v>
      </c>
      <c r="J278" s="32">
        <v>0</v>
      </c>
      <c r="K278" s="32">
        <v>0</v>
      </c>
      <c r="L278" s="32">
        <v>0</v>
      </c>
      <c r="M278" s="29">
        <v>0</v>
      </c>
      <c r="O278" s="123" t="s">
        <v>28</v>
      </c>
      <c r="P278" s="33">
        <v>516.16499999999996</v>
      </c>
      <c r="Q278" s="33">
        <v>516.16499999999996</v>
      </c>
      <c r="R278" s="33">
        <v>516.16499999999996</v>
      </c>
      <c r="S278" s="33">
        <v>516.16499999999996</v>
      </c>
      <c r="T278" s="34">
        <v>516.16499999999996</v>
      </c>
      <c r="V278" s="123" t="s">
        <v>28</v>
      </c>
      <c r="W278" s="131">
        <v>0</v>
      </c>
      <c r="X278" s="33">
        <v>0</v>
      </c>
      <c r="Y278" s="33">
        <v>0</v>
      </c>
      <c r="Z278" s="34">
        <v>0</v>
      </c>
      <c r="AB278" s="35" t="s">
        <v>35</v>
      </c>
      <c r="AC278" s="36">
        <v>11072.83950654</v>
      </c>
      <c r="AD278" s="36">
        <v>11072.83950654</v>
      </c>
      <c r="AE278" s="36">
        <v>11072.83950654</v>
      </c>
      <c r="AF278" s="36">
        <v>11072.83950654</v>
      </c>
      <c r="AG278" s="37">
        <v>11072.83950654</v>
      </c>
      <c r="AI278" s="35" t="s">
        <v>36</v>
      </c>
      <c r="AJ278" s="36">
        <v>0</v>
      </c>
      <c r="AK278" s="36">
        <v>0</v>
      </c>
      <c r="AL278" s="36">
        <v>0</v>
      </c>
      <c r="AM278" s="37">
        <v>0</v>
      </c>
      <c r="AO278" s="35" t="s">
        <v>35</v>
      </c>
      <c r="AP278" s="36">
        <v>5419.241</v>
      </c>
      <c r="AQ278" s="36">
        <v>5419.241</v>
      </c>
      <c r="AR278" s="36">
        <v>5419.241</v>
      </c>
      <c r="AS278" s="36">
        <v>5419.241</v>
      </c>
      <c r="AT278" s="37">
        <v>5419.241</v>
      </c>
      <c r="AV278" s="35" t="s">
        <v>36</v>
      </c>
      <c r="AW278" s="36">
        <v>0</v>
      </c>
      <c r="AX278" s="36">
        <v>0</v>
      </c>
      <c r="AY278" s="36">
        <v>0</v>
      </c>
      <c r="AZ278" s="37">
        <v>0</v>
      </c>
    </row>
    <row r="279" spans="1:52" ht="15.75" thickBot="1">
      <c r="B279" s="137" t="s">
        <v>35</v>
      </c>
      <c r="C279" s="117">
        <v>36968.990506540002</v>
      </c>
      <c r="D279" s="117">
        <v>37472.990506540002</v>
      </c>
      <c r="E279" s="117">
        <v>37472.990506540002</v>
      </c>
      <c r="F279" s="117">
        <v>37472.990506540002</v>
      </c>
      <c r="G279" s="118">
        <v>37472.990506540002</v>
      </c>
      <c r="I279" s="35" t="s">
        <v>36</v>
      </c>
      <c r="J279" s="36">
        <v>504</v>
      </c>
      <c r="K279" s="36">
        <v>0</v>
      </c>
      <c r="L279" s="36">
        <v>0</v>
      </c>
      <c r="M279" s="37">
        <v>0</v>
      </c>
      <c r="O279" s="138" t="s">
        <v>35</v>
      </c>
      <c r="P279" s="36">
        <v>20476.91</v>
      </c>
      <c r="Q279" s="36">
        <v>20980.91</v>
      </c>
      <c r="R279" s="36">
        <v>20980.91</v>
      </c>
      <c r="S279" s="36">
        <v>20980.91</v>
      </c>
      <c r="T279" s="37">
        <v>20980.91</v>
      </c>
      <c r="V279" s="35" t="s">
        <v>36</v>
      </c>
      <c r="W279" s="36">
        <v>504</v>
      </c>
      <c r="X279" s="36">
        <v>0</v>
      </c>
      <c r="Y279" s="36">
        <v>0</v>
      </c>
      <c r="Z279" s="37">
        <v>0</v>
      </c>
      <c r="AB279" s="44" t="s">
        <v>37</v>
      </c>
      <c r="AC279" s="132">
        <v>1200</v>
      </c>
      <c r="AD279" s="36">
        <v>1200</v>
      </c>
      <c r="AE279" s="36">
        <v>1200</v>
      </c>
      <c r="AF279" s="36">
        <v>1200</v>
      </c>
      <c r="AG279" s="37">
        <v>1200</v>
      </c>
      <c r="AI279" s="44" t="s">
        <v>37</v>
      </c>
      <c r="AJ279" s="36">
        <v>0</v>
      </c>
      <c r="AK279" s="36">
        <v>0</v>
      </c>
      <c r="AL279" s="36">
        <v>0</v>
      </c>
      <c r="AM279" s="37">
        <v>0</v>
      </c>
      <c r="AO279" s="39" t="s">
        <v>38</v>
      </c>
      <c r="AP279" s="36">
        <v>30782.717000060002</v>
      </c>
      <c r="AQ279" s="36">
        <v>30782.717000060002</v>
      </c>
      <c r="AR279" s="36">
        <v>30782.717000060002</v>
      </c>
      <c r="AS279" s="36">
        <v>30782.717000060002</v>
      </c>
      <c r="AT279" s="37">
        <v>30782.717000060002</v>
      </c>
      <c r="AV279" s="39" t="s">
        <v>39</v>
      </c>
      <c r="AW279" s="36">
        <v>0</v>
      </c>
      <c r="AX279" s="36">
        <v>0</v>
      </c>
      <c r="AY279" s="36">
        <v>0</v>
      </c>
      <c r="AZ279" s="37">
        <v>0</v>
      </c>
    </row>
    <row r="280" spans="1:52" ht="15.75" thickBot="1">
      <c r="B280" s="73" t="s">
        <v>40</v>
      </c>
      <c r="C280" s="47">
        <v>1485</v>
      </c>
      <c r="D280" s="47">
        <v>1485</v>
      </c>
      <c r="E280" s="47">
        <v>1485</v>
      </c>
      <c r="F280" s="47">
        <v>1485</v>
      </c>
      <c r="G280" s="59">
        <v>1485</v>
      </c>
      <c r="I280" s="119" t="s">
        <v>40</v>
      </c>
      <c r="J280" s="67">
        <v>0</v>
      </c>
      <c r="K280" s="67">
        <v>0</v>
      </c>
      <c r="L280" s="67">
        <v>0</v>
      </c>
      <c r="M280" s="68">
        <v>0</v>
      </c>
      <c r="O280" s="44" t="s">
        <v>40</v>
      </c>
      <c r="P280" s="36">
        <v>1485</v>
      </c>
      <c r="Q280" s="36">
        <v>1485</v>
      </c>
      <c r="R280" s="36">
        <v>1485</v>
      </c>
      <c r="S280" s="36">
        <v>1485</v>
      </c>
      <c r="T280" s="37">
        <v>1485</v>
      </c>
      <c r="V280" s="44" t="s">
        <v>40</v>
      </c>
      <c r="W280" s="36">
        <v>0</v>
      </c>
      <c r="X280" s="36">
        <v>0</v>
      </c>
      <c r="Y280" s="36">
        <v>0</v>
      </c>
      <c r="Z280" s="37">
        <v>0</v>
      </c>
      <c r="AB280" s="39" t="s">
        <v>38</v>
      </c>
      <c r="AC280" s="36">
        <v>37389.358265120376</v>
      </c>
      <c r="AD280" s="36">
        <v>37389.358265120376</v>
      </c>
      <c r="AE280" s="36">
        <v>37389.358265120376</v>
      </c>
      <c r="AF280" s="36">
        <v>37389.358265120376</v>
      </c>
      <c r="AG280" s="37">
        <v>37389.358265120376</v>
      </c>
      <c r="AI280" s="39" t="s">
        <v>39</v>
      </c>
      <c r="AJ280" s="36">
        <v>0</v>
      </c>
      <c r="AK280" s="36">
        <v>0</v>
      </c>
      <c r="AL280" s="36">
        <v>0</v>
      </c>
      <c r="AM280" s="37">
        <v>0</v>
      </c>
      <c r="AO280" s="39" t="s">
        <v>41</v>
      </c>
      <c r="AP280" s="40">
        <v>34757.986520060003</v>
      </c>
      <c r="AQ280" s="40">
        <v>36917.986520060003</v>
      </c>
      <c r="AR280" s="40">
        <v>48102.986520060003</v>
      </c>
      <c r="AS280" s="40">
        <v>51341.392771060004</v>
      </c>
      <c r="AT280" s="41">
        <v>55623.45354206</v>
      </c>
      <c r="AV280" s="39" t="s">
        <v>42</v>
      </c>
      <c r="AW280" s="40">
        <v>2160</v>
      </c>
      <c r="AX280" s="40">
        <v>11185</v>
      </c>
      <c r="AY280" s="40">
        <v>3238.4062510000003</v>
      </c>
      <c r="AZ280" s="41">
        <v>4282.0607709999967</v>
      </c>
    </row>
    <row r="281" spans="1:52" ht="15.75" thickBot="1">
      <c r="A281" s="112"/>
      <c r="B281" s="28" t="s">
        <v>43</v>
      </c>
      <c r="C281" s="47">
        <v>1250</v>
      </c>
      <c r="D281" s="47">
        <v>1250</v>
      </c>
      <c r="E281" s="47">
        <v>1250</v>
      </c>
      <c r="F281" s="47">
        <v>1250</v>
      </c>
      <c r="G281" s="59">
        <v>1250</v>
      </c>
      <c r="I281" s="79" t="s">
        <v>43</v>
      </c>
      <c r="J281" s="104">
        <v>0</v>
      </c>
      <c r="K281" s="104">
        <v>0</v>
      </c>
      <c r="L281" s="104">
        <v>0</v>
      </c>
      <c r="M281" s="103">
        <v>0</v>
      </c>
      <c r="O281" s="45" t="s">
        <v>43</v>
      </c>
      <c r="P281" s="36">
        <v>1250</v>
      </c>
      <c r="Q281" s="36">
        <v>1250</v>
      </c>
      <c r="R281" s="36">
        <v>1250</v>
      </c>
      <c r="S281" s="36">
        <v>1250</v>
      </c>
      <c r="T281" s="37">
        <v>1250</v>
      </c>
      <c r="V281" s="45" t="s">
        <v>43</v>
      </c>
      <c r="W281" s="36">
        <v>0</v>
      </c>
      <c r="X281" s="36">
        <v>0</v>
      </c>
      <c r="Y281" s="36">
        <v>0</v>
      </c>
      <c r="Z281" s="37">
        <v>0</v>
      </c>
      <c r="AB281" s="39" t="s">
        <v>41</v>
      </c>
      <c r="AC281" s="40">
        <v>40551.024067120379</v>
      </c>
      <c r="AD281" s="40">
        <v>47162.842327120379</v>
      </c>
      <c r="AE281" s="40">
        <v>47858.842327120379</v>
      </c>
      <c r="AF281" s="40">
        <v>53007.60779612037</v>
      </c>
      <c r="AG281" s="41">
        <v>65744.092037120368</v>
      </c>
      <c r="AI281" s="39" t="s">
        <v>42</v>
      </c>
      <c r="AJ281" s="40">
        <v>6611.81826</v>
      </c>
      <c r="AK281" s="40">
        <v>696</v>
      </c>
      <c r="AL281" s="40">
        <v>5148.7654689999908</v>
      </c>
      <c r="AM281" s="41">
        <v>12736.484240999998</v>
      </c>
      <c r="AO281" s="38" t="s">
        <v>16</v>
      </c>
      <c r="AP281" s="133">
        <v>1695.4970000000003</v>
      </c>
      <c r="AQ281" s="32">
        <v>1695.4970000000003</v>
      </c>
      <c r="AR281" s="32">
        <v>1695.4970000000003</v>
      </c>
      <c r="AS281" s="32">
        <v>1695.4970000000003</v>
      </c>
      <c r="AT281" s="29">
        <v>1695.4970000000003</v>
      </c>
      <c r="AV281" s="38" t="s">
        <v>16</v>
      </c>
      <c r="AW281" s="32">
        <v>0</v>
      </c>
      <c r="AX281" s="32">
        <v>0</v>
      </c>
      <c r="AY281" s="32">
        <v>0</v>
      </c>
      <c r="AZ281" s="29">
        <v>0</v>
      </c>
    </row>
    <row r="282" spans="1:52" ht="15.75" thickBot="1">
      <c r="A282" s="112"/>
      <c r="B282" s="45" t="s">
        <v>37</v>
      </c>
      <c r="C282" s="47">
        <v>1200</v>
      </c>
      <c r="D282" s="47">
        <v>1200</v>
      </c>
      <c r="E282" s="47">
        <v>1200</v>
      </c>
      <c r="F282" s="47">
        <v>1200</v>
      </c>
      <c r="G282" s="59">
        <v>1200</v>
      </c>
      <c r="I282" s="80" t="s">
        <v>37</v>
      </c>
      <c r="J282" s="105">
        <v>0</v>
      </c>
      <c r="K282" s="105">
        <v>0</v>
      </c>
      <c r="L282" s="105">
        <v>0</v>
      </c>
      <c r="M282" s="106">
        <v>0</v>
      </c>
      <c r="O282" s="39" t="s">
        <v>38</v>
      </c>
      <c r="P282" s="36">
        <v>52804.315000021008</v>
      </c>
      <c r="Q282" s="36">
        <v>53308.315000021008</v>
      </c>
      <c r="R282" s="36">
        <v>53308.315000021008</v>
      </c>
      <c r="S282" s="36">
        <v>53308.315000021008</v>
      </c>
      <c r="T282" s="37">
        <v>53308.315000021008</v>
      </c>
      <c r="V282" s="39" t="s">
        <v>39</v>
      </c>
      <c r="W282" s="36">
        <v>504</v>
      </c>
      <c r="X282" s="36">
        <v>0</v>
      </c>
      <c r="Y282" s="36">
        <v>0</v>
      </c>
      <c r="Z282" s="37">
        <v>0</v>
      </c>
      <c r="AB282" s="136" t="s">
        <v>16</v>
      </c>
      <c r="AC282" s="133">
        <v>518.85599999999999</v>
      </c>
      <c r="AD282" s="30">
        <v>518.85599999999999</v>
      </c>
      <c r="AE282" s="30">
        <v>518.85599999999999</v>
      </c>
      <c r="AF282" s="30">
        <v>518.85599999999999</v>
      </c>
      <c r="AG282" s="31">
        <v>518.85599999999999</v>
      </c>
      <c r="AI282" s="38" t="s">
        <v>16</v>
      </c>
      <c r="AJ282" s="32">
        <v>0</v>
      </c>
      <c r="AK282" s="32">
        <v>0</v>
      </c>
      <c r="AL282" s="32">
        <v>0</v>
      </c>
      <c r="AM282" s="29">
        <v>0</v>
      </c>
      <c r="AO282" s="38" t="s">
        <v>17</v>
      </c>
      <c r="AP282" s="32">
        <v>0</v>
      </c>
      <c r="AQ282" s="32">
        <v>0</v>
      </c>
      <c r="AR282" s="32">
        <v>0</v>
      </c>
      <c r="AS282" s="32">
        <v>0</v>
      </c>
      <c r="AT282" s="29">
        <v>0</v>
      </c>
      <c r="AV282" s="38" t="s">
        <v>17</v>
      </c>
      <c r="AW282" s="32">
        <v>0</v>
      </c>
      <c r="AX282" s="32">
        <v>0</v>
      </c>
      <c r="AY282" s="32">
        <v>0</v>
      </c>
      <c r="AZ282" s="29">
        <v>0</v>
      </c>
    </row>
    <row r="283" spans="1:52" ht="15.75" thickBot="1">
      <c r="A283" s="112"/>
      <c r="B283" s="120" t="s">
        <v>38</v>
      </c>
      <c r="C283" s="40">
        <v>120976.39026520136</v>
      </c>
      <c r="D283" s="40">
        <v>121480.39026520136</v>
      </c>
      <c r="E283" s="40">
        <v>121480.39026520136</v>
      </c>
      <c r="F283" s="40">
        <v>121480.39026520136</v>
      </c>
      <c r="G283" s="41">
        <v>121480.39026520136</v>
      </c>
      <c r="I283" s="39" t="s">
        <v>39</v>
      </c>
      <c r="J283" s="36">
        <v>504</v>
      </c>
      <c r="K283" s="36">
        <v>0</v>
      </c>
      <c r="L283" s="36">
        <v>0</v>
      </c>
      <c r="M283" s="37">
        <v>0</v>
      </c>
      <c r="O283" s="39" t="s">
        <v>41</v>
      </c>
      <c r="P283" s="40">
        <v>69410.315000021015</v>
      </c>
      <c r="Q283" s="40">
        <v>78623.315000021015</v>
      </c>
      <c r="R283" s="40">
        <v>87743.165000021007</v>
      </c>
      <c r="S283" s="40">
        <v>101584.68907502102</v>
      </c>
      <c r="T283" s="41">
        <v>110699.049075021</v>
      </c>
      <c r="V283" s="39" t="s">
        <v>42</v>
      </c>
      <c r="W283" s="40">
        <v>9213</v>
      </c>
      <c r="X283" s="40">
        <v>9119.8499999999913</v>
      </c>
      <c r="Y283" s="40">
        <v>13841.524075000008</v>
      </c>
      <c r="Z283" s="41">
        <v>9114.359999999986</v>
      </c>
      <c r="AB283" s="136" t="s">
        <v>17</v>
      </c>
      <c r="AC283" s="130">
        <v>74.903000000000247</v>
      </c>
      <c r="AD283" s="32">
        <v>74.903000000000247</v>
      </c>
      <c r="AE283" s="32">
        <v>74.903000000000247</v>
      </c>
      <c r="AF283" s="32">
        <v>74.903000000000247</v>
      </c>
      <c r="AG283" s="29">
        <v>74.903000000000247</v>
      </c>
      <c r="AI283" s="38" t="s">
        <v>17</v>
      </c>
      <c r="AJ283" s="32">
        <v>0</v>
      </c>
      <c r="AK283" s="32">
        <v>0</v>
      </c>
      <c r="AL283" s="32">
        <v>0</v>
      </c>
      <c r="AM283" s="29">
        <v>0</v>
      </c>
      <c r="AO283" s="38" t="s">
        <v>18</v>
      </c>
      <c r="AP283" s="32">
        <v>29.900000000000546</v>
      </c>
      <c r="AQ283" s="32">
        <v>29.900000000000546</v>
      </c>
      <c r="AR283" s="32">
        <v>29.900000000000546</v>
      </c>
      <c r="AS283" s="32">
        <v>29.900000000000546</v>
      </c>
      <c r="AT283" s="29">
        <v>29.900000000000546</v>
      </c>
      <c r="AV283" s="38" t="s">
        <v>18</v>
      </c>
      <c r="AW283" s="32">
        <v>0</v>
      </c>
      <c r="AX283" s="32">
        <v>0</v>
      </c>
      <c r="AY283" s="32">
        <v>0</v>
      </c>
      <c r="AZ283" s="29">
        <v>0</v>
      </c>
    </row>
    <row r="284" spans="1:52" ht="15.75" thickBot="1">
      <c r="A284" s="112"/>
      <c r="B284" s="39" t="s">
        <v>41</v>
      </c>
      <c r="C284" s="40">
        <v>144719.32558720137</v>
      </c>
      <c r="D284" s="40">
        <v>162704.14384720137</v>
      </c>
      <c r="E284" s="40">
        <v>183704.99384720137</v>
      </c>
      <c r="F284" s="40">
        <v>205933.68964220138</v>
      </c>
      <c r="G284" s="41">
        <v>232066.59465420136</v>
      </c>
      <c r="I284" s="39" t="s">
        <v>42</v>
      </c>
      <c r="J284" s="40">
        <v>17984.81826</v>
      </c>
      <c r="K284" s="40">
        <v>21000.850000000006</v>
      </c>
      <c r="L284" s="40">
        <v>22228.695795000007</v>
      </c>
      <c r="M284" s="41">
        <v>26132.905011999974</v>
      </c>
      <c r="O284" s="38" t="s">
        <v>16</v>
      </c>
      <c r="P284" s="133">
        <v>0</v>
      </c>
      <c r="Q284" s="30">
        <v>0</v>
      </c>
      <c r="R284" s="30">
        <v>0</v>
      </c>
      <c r="S284" s="30">
        <v>0</v>
      </c>
      <c r="T284" s="31">
        <v>0</v>
      </c>
      <c r="V284" s="38" t="s">
        <v>16</v>
      </c>
      <c r="W284" s="32">
        <v>0</v>
      </c>
      <c r="X284" s="32">
        <v>0</v>
      </c>
      <c r="Y284" s="32">
        <v>0</v>
      </c>
      <c r="Z284" s="29">
        <v>0</v>
      </c>
      <c r="AB284" s="136" t="s">
        <v>18</v>
      </c>
      <c r="AC284" s="130">
        <v>161.28800000000047</v>
      </c>
      <c r="AD284" s="32">
        <v>161.28800000000047</v>
      </c>
      <c r="AE284" s="32">
        <v>161.28800000000047</v>
      </c>
      <c r="AF284" s="32">
        <v>161.28800000000047</v>
      </c>
      <c r="AG284" s="29">
        <v>161.28800000000047</v>
      </c>
      <c r="AI284" s="38" t="s">
        <v>18</v>
      </c>
      <c r="AJ284" s="32">
        <v>0</v>
      </c>
      <c r="AK284" s="32">
        <v>0</v>
      </c>
      <c r="AL284" s="32">
        <v>0</v>
      </c>
      <c r="AM284" s="29">
        <v>0</v>
      </c>
      <c r="AO284" s="38" t="s">
        <v>19</v>
      </c>
      <c r="AP284" s="32">
        <v>676</v>
      </c>
      <c r="AQ284" s="32">
        <v>676</v>
      </c>
      <c r="AR284" s="32">
        <v>676</v>
      </c>
      <c r="AS284" s="32">
        <v>676</v>
      </c>
      <c r="AT284" s="29">
        <v>676</v>
      </c>
      <c r="AV284" s="38" t="s">
        <v>19</v>
      </c>
      <c r="AW284" s="32">
        <v>0</v>
      </c>
      <c r="AX284" s="32">
        <v>0</v>
      </c>
      <c r="AY284" s="32">
        <v>0</v>
      </c>
      <c r="AZ284" s="29">
        <v>0</v>
      </c>
    </row>
    <row r="285" spans="1:52">
      <c r="A285" s="112"/>
      <c r="B285" s="38" t="s">
        <v>16</v>
      </c>
      <c r="C285" s="133">
        <v>2214.3530000000001</v>
      </c>
      <c r="D285" s="30">
        <v>2214.3530000000001</v>
      </c>
      <c r="E285" s="30">
        <v>2214.3530000000001</v>
      </c>
      <c r="F285" s="30">
        <v>2214.3530000000001</v>
      </c>
      <c r="G285" s="31">
        <v>2214.3530000000001</v>
      </c>
      <c r="I285" s="38" t="s">
        <v>16</v>
      </c>
      <c r="J285" s="32">
        <v>0</v>
      </c>
      <c r="K285" s="32">
        <v>0</v>
      </c>
      <c r="L285" s="32">
        <v>0</v>
      </c>
      <c r="M285" s="29">
        <v>0</v>
      </c>
      <c r="O285" s="38" t="s">
        <v>17</v>
      </c>
      <c r="P285" s="130">
        <v>613.95120200000201</v>
      </c>
      <c r="Q285" s="32">
        <v>613.95120200000201</v>
      </c>
      <c r="R285" s="32">
        <v>613.95120200000201</v>
      </c>
      <c r="S285" s="32">
        <v>613.95120200000201</v>
      </c>
      <c r="T285" s="29">
        <v>613.95120200000201</v>
      </c>
      <c r="V285" s="38" t="s">
        <v>17</v>
      </c>
      <c r="W285" s="32">
        <v>0</v>
      </c>
      <c r="X285" s="32">
        <v>0</v>
      </c>
      <c r="Y285" s="32">
        <v>0</v>
      </c>
      <c r="Z285" s="29">
        <v>0</v>
      </c>
      <c r="AB285" s="136" t="s">
        <v>19</v>
      </c>
      <c r="AC285" s="130">
        <v>117.00000000000045</v>
      </c>
      <c r="AD285" s="32">
        <v>117.00000000000136</v>
      </c>
      <c r="AE285" s="32">
        <v>117.00000000000136</v>
      </c>
      <c r="AF285" s="32">
        <v>117.00000000000136</v>
      </c>
      <c r="AG285" s="29">
        <v>117.00000000000136</v>
      </c>
      <c r="AI285" s="38" t="s">
        <v>19</v>
      </c>
      <c r="AJ285" s="32">
        <v>9.0949470177292824E-13</v>
      </c>
      <c r="AK285" s="32">
        <v>0</v>
      </c>
      <c r="AL285" s="32">
        <v>0</v>
      </c>
      <c r="AM285" s="29">
        <v>0</v>
      </c>
      <c r="AO285" s="38" t="s">
        <v>15</v>
      </c>
      <c r="AP285" s="32">
        <v>0</v>
      </c>
      <c r="AQ285" s="32">
        <v>0</v>
      </c>
      <c r="AR285" s="32">
        <v>0</v>
      </c>
      <c r="AS285" s="32">
        <v>1174.0000000000005</v>
      </c>
      <c r="AT285" s="29">
        <v>1174.0000000000005</v>
      </c>
      <c r="AV285" s="38" t="s">
        <v>15</v>
      </c>
      <c r="AW285" s="32">
        <v>0</v>
      </c>
      <c r="AX285" s="32">
        <v>0</v>
      </c>
      <c r="AY285" s="32">
        <v>1174.0000000000005</v>
      </c>
      <c r="AZ285" s="29">
        <v>0</v>
      </c>
    </row>
    <row r="286" spans="1:52" ht="15.75" thickBot="1">
      <c r="A286" s="112"/>
      <c r="B286" s="38" t="s">
        <v>17</v>
      </c>
      <c r="C286" s="130">
        <v>688.85420199999498</v>
      </c>
      <c r="D286" s="32">
        <v>688.85420199999498</v>
      </c>
      <c r="E286" s="32">
        <v>688.85420199999498</v>
      </c>
      <c r="F286" s="32">
        <v>688.85420199999498</v>
      </c>
      <c r="G286" s="29">
        <v>688.85420199999498</v>
      </c>
      <c r="I286" s="38" t="s">
        <v>17</v>
      </c>
      <c r="J286" s="32">
        <v>0</v>
      </c>
      <c r="K286" s="32">
        <v>0</v>
      </c>
      <c r="L286" s="32">
        <v>0</v>
      </c>
      <c r="M286" s="29">
        <v>0</v>
      </c>
      <c r="O286" s="38" t="s">
        <v>18</v>
      </c>
      <c r="P286" s="130">
        <v>102.30000000000018</v>
      </c>
      <c r="Q286" s="32">
        <v>102.30000000000018</v>
      </c>
      <c r="R286" s="32">
        <v>1003.8000000000006</v>
      </c>
      <c r="S286" s="32">
        <v>2348.0500000000002</v>
      </c>
      <c r="T286" s="29">
        <v>2348.0500000000002</v>
      </c>
      <c r="V286" s="38" t="s">
        <v>18</v>
      </c>
      <c r="W286" s="32">
        <v>0</v>
      </c>
      <c r="X286" s="32">
        <v>901.50000000000045</v>
      </c>
      <c r="Y286" s="32">
        <v>1344.2499999999995</v>
      </c>
      <c r="Z286" s="29">
        <v>0</v>
      </c>
      <c r="AB286" s="136" t="s">
        <v>15</v>
      </c>
      <c r="AC286" s="130">
        <v>0</v>
      </c>
      <c r="AD286" s="32">
        <v>0</v>
      </c>
      <c r="AE286" s="32">
        <v>0</v>
      </c>
      <c r="AF286" s="32">
        <v>0</v>
      </c>
      <c r="AG286" s="29">
        <v>0</v>
      </c>
      <c r="AI286" s="38" t="s">
        <v>15</v>
      </c>
      <c r="AJ286" s="32">
        <v>0</v>
      </c>
      <c r="AK286" s="32">
        <v>0</v>
      </c>
      <c r="AL286" s="32">
        <v>0</v>
      </c>
      <c r="AM286" s="29">
        <v>0</v>
      </c>
      <c r="AO286" s="38" t="s">
        <v>20</v>
      </c>
      <c r="AP286" s="32">
        <v>35.956000000000017</v>
      </c>
      <c r="AQ286" s="32">
        <v>89.956000000000017</v>
      </c>
      <c r="AR286" s="32">
        <v>97.956000000000017</v>
      </c>
      <c r="AS286" s="32">
        <v>97.956000000000017</v>
      </c>
      <c r="AT286" s="29">
        <v>97.956000000000017</v>
      </c>
      <c r="AV286" s="38" t="s">
        <v>20</v>
      </c>
      <c r="AW286" s="32">
        <v>54</v>
      </c>
      <c r="AX286" s="32">
        <v>8</v>
      </c>
      <c r="AY286" s="32">
        <v>0</v>
      </c>
      <c r="AZ286" s="29">
        <v>0</v>
      </c>
    </row>
    <row r="287" spans="1:52" ht="15.75" thickBot="1">
      <c r="B287" s="38" t="s">
        <v>18</v>
      </c>
      <c r="C287" s="130">
        <v>293.48799999999756</v>
      </c>
      <c r="D287" s="32">
        <v>293.48799999999756</v>
      </c>
      <c r="E287" s="32">
        <v>1194.9879999999976</v>
      </c>
      <c r="F287" s="32">
        <v>2539.2379999999994</v>
      </c>
      <c r="G287" s="29">
        <v>2539.2379999999994</v>
      </c>
      <c r="I287" s="38" t="s">
        <v>18</v>
      </c>
      <c r="J287" s="32">
        <v>0</v>
      </c>
      <c r="K287" s="32">
        <v>901.5</v>
      </c>
      <c r="L287" s="32">
        <v>1344.2500000000018</v>
      </c>
      <c r="M287" s="29">
        <v>0</v>
      </c>
      <c r="O287" s="38" t="s">
        <v>19</v>
      </c>
      <c r="P287" s="130">
        <v>761.16258000000016</v>
      </c>
      <c r="Q287" s="32">
        <v>4658.4257000000007</v>
      </c>
      <c r="R287" s="32">
        <v>4658.4257000000007</v>
      </c>
      <c r="S287" s="32">
        <v>10419.008400000001</v>
      </c>
      <c r="T287" s="29">
        <v>10814.7</v>
      </c>
      <c r="V287" s="38" t="s">
        <v>19</v>
      </c>
      <c r="W287" s="32">
        <v>3897.2631200000005</v>
      </c>
      <c r="X287" s="32">
        <v>0</v>
      </c>
      <c r="Y287" s="32">
        <v>5760.5826999999999</v>
      </c>
      <c r="Z287" s="29">
        <v>395.69160000000011</v>
      </c>
      <c r="AB287" s="136" t="s">
        <v>20</v>
      </c>
      <c r="AC287" s="131">
        <v>669.22498700000006</v>
      </c>
      <c r="AD287" s="33">
        <v>676.00287900000001</v>
      </c>
      <c r="AE287" s="33">
        <v>676.00287900000001</v>
      </c>
      <c r="AF287" s="33">
        <v>676.00287900000001</v>
      </c>
      <c r="AG287" s="34">
        <v>676.00287900000001</v>
      </c>
      <c r="AI287" s="38" t="s">
        <v>20</v>
      </c>
      <c r="AJ287" s="32">
        <v>6.7778919999999516</v>
      </c>
      <c r="AK287" s="32">
        <v>0</v>
      </c>
      <c r="AL287" s="32">
        <v>0</v>
      </c>
      <c r="AM287" s="29">
        <v>0</v>
      </c>
      <c r="AO287" s="39" t="s">
        <v>44</v>
      </c>
      <c r="AP287" s="40">
        <v>2437.353000000001</v>
      </c>
      <c r="AQ287" s="40">
        <v>2491.353000000001</v>
      </c>
      <c r="AR287" s="40">
        <v>2499.353000000001</v>
      </c>
      <c r="AS287" s="40">
        <v>3673.3530000000014</v>
      </c>
      <c r="AT287" s="41">
        <v>3673.3530000000014</v>
      </c>
      <c r="AV287" s="39" t="s">
        <v>45</v>
      </c>
      <c r="AW287" s="40">
        <v>54</v>
      </c>
      <c r="AX287" s="40">
        <v>8</v>
      </c>
      <c r="AY287" s="40">
        <v>1174.0000000000005</v>
      </c>
      <c r="AZ287" s="41">
        <v>0</v>
      </c>
    </row>
    <row r="288" spans="1:52" ht="15.75" thickBot="1">
      <c r="B288" s="38" t="s">
        <v>19</v>
      </c>
      <c r="C288" s="130">
        <v>1554.1625800000038</v>
      </c>
      <c r="D288" s="32">
        <v>5451.4257000000034</v>
      </c>
      <c r="E288" s="32">
        <v>5451.4257000000034</v>
      </c>
      <c r="F288" s="32">
        <v>11212.008400000002</v>
      </c>
      <c r="G288" s="29">
        <v>11607.7</v>
      </c>
      <c r="I288" s="38" t="s">
        <v>19</v>
      </c>
      <c r="J288" s="32">
        <v>3897.2631199999996</v>
      </c>
      <c r="K288" s="32">
        <v>0</v>
      </c>
      <c r="L288" s="32">
        <v>5760.582699999999</v>
      </c>
      <c r="M288" s="29">
        <v>395.69159999999829</v>
      </c>
      <c r="O288" s="38" t="s">
        <v>15</v>
      </c>
      <c r="P288" s="130">
        <v>0</v>
      </c>
      <c r="Q288" s="32">
        <v>0</v>
      </c>
      <c r="R288" s="32">
        <v>0</v>
      </c>
      <c r="S288" s="32">
        <v>0</v>
      </c>
      <c r="T288" s="29">
        <v>0</v>
      </c>
      <c r="V288" s="38" t="s">
        <v>15</v>
      </c>
      <c r="W288" s="32">
        <v>0</v>
      </c>
      <c r="X288" s="32">
        <v>0</v>
      </c>
      <c r="Y288" s="32">
        <v>0</v>
      </c>
      <c r="Z288" s="29">
        <v>0</v>
      </c>
      <c r="AB288" s="39" t="s">
        <v>44</v>
      </c>
      <c r="AC288" s="40">
        <v>1541.2719870000012</v>
      </c>
      <c r="AD288" s="40">
        <v>1548.049879000002</v>
      </c>
      <c r="AE288" s="40">
        <v>1548.049879000002</v>
      </c>
      <c r="AF288" s="40">
        <v>1548.049879000002</v>
      </c>
      <c r="AG288" s="41">
        <v>1548.049879000002</v>
      </c>
      <c r="AI288" s="39" t="s">
        <v>45</v>
      </c>
      <c r="AJ288" s="40">
        <v>6.7778920000007474</v>
      </c>
      <c r="AK288" s="40">
        <v>0</v>
      </c>
      <c r="AL288" s="40">
        <v>0</v>
      </c>
      <c r="AM288" s="41">
        <v>0</v>
      </c>
      <c r="AO288" s="167" t="s">
        <v>46</v>
      </c>
      <c r="AP288" s="40">
        <v>32320.633520060001</v>
      </c>
      <c r="AQ288" s="40">
        <v>34426.633520060001</v>
      </c>
      <c r="AR288" s="40">
        <v>45603.633520060001</v>
      </c>
      <c r="AS288" s="40">
        <v>47668.039771060001</v>
      </c>
      <c r="AT288" s="41">
        <v>51950.100542059998</v>
      </c>
      <c r="AV288" s="39" t="s">
        <v>47</v>
      </c>
      <c r="AW288" s="40">
        <v>2106</v>
      </c>
      <c r="AX288" s="40">
        <v>11177</v>
      </c>
      <c r="AY288" s="40">
        <v>2064.4062510000003</v>
      </c>
      <c r="AZ288" s="41">
        <v>4282.0607709999967</v>
      </c>
    </row>
    <row r="289" spans="2:46" s="107" customFormat="1" ht="15.75" thickBot="1">
      <c r="B289" s="43" t="s">
        <v>15</v>
      </c>
      <c r="C289" s="130">
        <v>0</v>
      </c>
      <c r="D289" s="32">
        <v>0</v>
      </c>
      <c r="E289" s="32">
        <v>0</v>
      </c>
      <c r="F289" s="32">
        <v>1174</v>
      </c>
      <c r="G289" s="29">
        <v>1174</v>
      </c>
      <c r="I289" s="43" t="s">
        <v>15</v>
      </c>
      <c r="J289" s="32">
        <v>0</v>
      </c>
      <c r="K289" s="32">
        <v>0</v>
      </c>
      <c r="L289" s="32">
        <v>1174</v>
      </c>
      <c r="M289" s="29">
        <v>0</v>
      </c>
      <c r="O289" s="43" t="s">
        <v>20</v>
      </c>
      <c r="P289" s="131">
        <v>0</v>
      </c>
      <c r="Q289" s="33">
        <v>0</v>
      </c>
      <c r="R289" s="33">
        <v>0</v>
      </c>
      <c r="S289" s="33">
        <v>0</v>
      </c>
      <c r="T289" s="34">
        <v>0</v>
      </c>
      <c r="V289" s="43" t="s">
        <v>20</v>
      </c>
      <c r="W289" s="32">
        <v>0</v>
      </c>
      <c r="X289" s="32">
        <v>0</v>
      </c>
      <c r="Y289" s="32">
        <v>0</v>
      </c>
      <c r="Z289" s="29">
        <v>0</v>
      </c>
      <c r="AB289" s="167" t="s">
        <v>46</v>
      </c>
      <c r="AC289" s="40">
        <v>39009.752080120379</v>
      </c>
      <c r="AD289" s="40">
        <v>45614.792448120381</v>
      </c>
      <c r="AE289" s="40">
        <v>46310.792448120381</v>
      </c>
      <c r="AF289" s="40">
        <v>51459.557917120372</v>
      </c>
      <c r="AG289" s="41">
        <v>64196.04215812037</v>
      </c>
      <c r="AI289" s="167" t="s">
        <v>47</v>
      </c>
      <c r="AJ289" s="40">
        <v>6605.0403680000018</v>
      </c>
      <c r="AK289" s="40">
        <v>696</v>
      </c>
      <c r="AL289" s="40">
        <v>5148.7654689999908</v>
      </c>
      <c r="AM289" s="41">
        <v>12736.484240999998</v>
      </c>
    </row>
    <row r="290" spans="2:46" s="107" customFormat="1" ht="15.75" thickBot="1">
      <c r="B290" s="43" t="s">
        <v>20</v>
      </c>
      <c r="C290" s="130">
        <v>705.18098699999985</v>
      </c>
      <c r="D290" s="32">
        <v>765.95887899999946</v>
      </c>
      <c r="E290" s="32">
        <v>773.95887899999946</v>
      </c>
      <c r="F290" s="32">
        <v>773.95887899999946</v>
      </c>
      <c r="G290" s="29">
        <v>773.95887899999946</v>
      </c>
      <c r="I290" s="43" t="s">
        <v>20</v>
      </c>
      <c r="J290" s="32">
        <v>60.777891999999611</v>
      </c>
      <c r="K290" s="32">
        <v>8</v>
      </c>
      <c r="L290" s="32">
        <v>0</v>
      </c>
      <c r="M290" s="29">
        <v>0</v>
      </c>
      <c r="O290" s="167" t="s">
        <v>44</v>
      </c>
      <c r="P290" s="40">
        <v>1477.4137820000024</v>
      </c>
      <c r="Q290" s="40">
        <v>5374.6769020000029</v>
      </c>
      <c r="R290" s="40">
        <v>6276.1769020000029</v>
      </c>
      <c r="S290" s="40">
        <v>13381.009602000002</v>
      </c>
      <c r="T290" s="41">
        <v>13776.701202000004</v>
      </c>
      <c r="V290" s="167" t="s">
        <v>45</v>
      </c>
      <c r="W290" s="40">
        <v>3897.2631200000005</v>
      </c>
      <c r="X290" s="40">
        <v>901.5</v>
      </c>
      <c r="Y290" s="40">
        <v>7104.832699999999</v>
      </c>
      <c r="Z290" s="41">
        <v>395.69160000000193</v>
      </c>
      <c r="AC290" s="168"/>
      <c r="AD290" s="168"/>
      <c r="AE290" s="168"/>
      <c r="AF290" s="168"/>
      <c r="AG290" s="168"/>
      <c r="AH290" s="168"/>
      <c r="AP290" s="168"/>
      <c r="AQ290" s="168"/>
      <c r="AR290" s="168"/>
      <c r="AS290" s="168"/>
      <c r="AT290" s="168"/>
    </row>
    <row r="291" spans="2:46" s="107" customFormat="1" ht="15.75" thickBot="1">
      <c r="B291" s="167" t="s">
        <v>44</v>
      </c>
      <c r="C291" s="40">
        <v>5456.0387689999961</v>
      </c>
      <c r="D291" s="40">
        <v>9414.0797809999949</v>
      </c>
      <c r="E291" s="40">
        <v>10323.579780999995</v>
      </c>
      <c r="F291" s="40">
        <v>18602.412480999996</v>
      </c>
      <c r="G291" s="41">
        <v>18998.104080999994</v>
      </c>
      <c r="I291" s="167" t="s">
        <v>45</v>
      </c>
      <c r="J291" s="40">
        <v>3958.0410119999988</v>
      </c>
      <c r="K291" s="40">
        <v>909.5</v>
      </c>
      <c r="L291" s="40">
        <v>8278.8327000000008</v>
      </c>
      <c r="M291" s="41">
        <v>395.69159999999829</v>
      </c>
      <c r="O291" s="167" t="s">
        <v>46</v>
      </c>
      <c r="P291" s="40">
        <v>67932.901218021012</v>
      </c>
      <c r="Q291" s="40">
        <v>73248.638098021009</v>
      </c>
      <c r="R291" s="40">
        <v>81466.988098021</v>
      </c>
      <c r="S291" s="40">
        <v>88203.679473021009</v>
      </c>
      <c r="T291" s="41">
        <v>96922.347873021004</v>
      </c>
      <c r="V291" s="167" t="s">
        <v>47</v>
      </c>
      <c r="W291" s="40">
        <v>5315.7368799999967</v>
      </c>
      <c r="X291" s="40">
        <v>8218.3499999999913</v>
      </c>
      <c r="Y291" s="40">
        <v>6736.6913750000094</v>
      </c>
      <c r="Z291" s="41">
        <v>8718.668399999995</v>
      </c>
      <c r="AH291" s="168"/>
    </row>
    <row r="292" spans="2:46" ht="15.75" thickBot="1">
      <c r="B292" s="167" t="s">
        <v>46</v>
      </c>
      <c r="C292" s="40">
        <v>139263.28681820136</v>
      </c>
      <c r="D292" s="40">
        <v>153290.06406620136</v>
      </c>
      <c r="E292" s="40">
        <v>173381.41406620137</v>
      </c>
      <c r="F292" s="40">
        <v>187331.27716120137</v>
      </c>
      <c r="G292" s="41">
        <v>213068.49057320136</v>
      </c>
      <c r="I292" s="39" t="s">
        <v>47</v>
      </c>
      <c r="J292" s="40">
        <v>14026.777247999999</v>
      </c>
      <c r="K292" s="40">
        <v>20091.350000000006</v>
      </c>
      <c r="L292" s="40">
        <v>13949.863095000008</v>
      </c>
      <c r="M292" s="41">
        <v>25737.213411999983</v>
      </c>
      <c r="O292" s="158"/>
      <c r="P292" s="32"/>
      <c r="Q292" s="32"/>
      <c r="R292" s="32"/>
      <c r="S292" s="32"/>
      <c r="T292" s="32"/>
      <c r="V292" s="158"/>
      <c r="W292" s="49"/>
      <c r="X292" s="49"/>
      <c r="Y292" s="49"/>
      <c r="Z292" s="49"/>
      <c r="AC292" s="47"/>
      <c r="AD292" s="47"/>
      <c r="AE292" s="47"/>
      <c r="AF292" s="47"/>
      <c r="AG292" s="47"/>
      <c r="AH292" s="47"/>
    </row>
    <row r="293" spans="2:46" s="51" customFormat="1" ht="15.75" thickBot="1">
      <c r="C293" s="60"/>
      <c r="D293" s="60"/>
      <c r="E293" s="60"/>
      <c r="F293" s="60"/>
      <c r="P293" s="60"/>
      <c r="R293" s="60"/>
    </row>
  </sheetData>
  <pageMargins left="0.7" right="0.7" top="0.75" bottom="0.75" header="0.3" footer="0.3"/>
  <customProperties>
    <customPr name="GUID" r:id="rId1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0BCF52-A494-4A19-9E1D-793647F4F590}">
  <dimension ref="A2:AS161"/>
  <sheetViews>
    <sheetView zoomScale="85" zoomScaleNormal="85" workbookViewId="0">
      <selection activeCell="B3" sqref="B3"/>
    </sheetView>
  </sheetViews>
  <sheetFormatPr defaultColWidth="0" defaultRowHeight="15"/>
  <cols>
    <col min="1" max="1" width="9.140625" style="1" customWidth="1"/>
    <col min="2" max="2" width="31.85546875" style="1" customWidth="1"/>
    <col min="3" max="8" width="11.85546875" style="1" customWidth="1"/>
    <col min="9" max="9" width="30.28515625" style="1" customWidth="1"/>
    <col min="10" max="15" width="11.85546875" style="1" customWidth="1"/>
    <col min="16" max="16" width="36.85546875" style="1" bestFit="1" customWidth="1"/>
    <col min="17" max="22" width="11.85546875" style="1" customWidth="1"/>
    <col min="23" max="23" width="40.140625" style="1" bestFit="1" customWidth="1"/>
    <col min="24" max="24" width="11.85546875" style="1" customWidth="1"/>
    <col min="25" max="30" width="9.140625" style="1" customWidth="1"/>
    <col min="31" max="16384" width="9.140625" style="1" hidden="1"/>
  </cols>
  <sheetData>
    <row r="2" spans="2:45" ht="23.25">
      <c r="B2" s="2" t="s">
        <v>53</v>
      </c>
    </row>
    <row r="3" spans="2:45">
      <c r="B3" s="159" t="str">
        <f>'Capacity Additions'!$B$3</f>
        <v>Released 07/01/25</v>
      </c>
      <c r="J3" s="47"/>
    </row>
    <row r="4" spans="2:45" ht="15.75">
      <c r="B4" s="52" t="s">
        <v>2</v>
      </c>
    </row>
    <row r="5" spans="2:45" s="51" customFormat="1" ht="15.75" thickBot="1"/>
    <row r="7" spans="2:45" ht="21">
      <c r="B7" s="50" t="s">
        <v>3</v>
      </c>
      <c r="J7" s="165"/>
      <c r="K7" s="166"/>
      <c r="L7" s="166"/>
      <c r="M7" s="166"/>
      <c r="N7" s="166"/>
    </row>
    <row r="8" spans="2:45" ht="21">
      <c r="B8" s="53"/>
      <c r="J8" s="165"/>
      <c r="K8" s="166"/>
      <c r="L8" s="166"/>
      <c r="M8" s="166"/>
      <c r="N8" s="166"/>
      <c r="AI8"/>
      <c r="AJ8"/>
      <c r="AK8"/>
      <c r="AL8"/>
      <c r="AM8"/>
      <c r="AN8"/>
      <c r="AO8"/>
      <c r="AP8"/>
      <c r="AQ8"/>
      <c r="AR8"/>
      <c r="AS8"/>
    </row>
    <row r="9" spans="2:45" ht="20.25" thickBot="1">
      <c r="B9" s="157" t="s">
        <v>54</v>
      </c>
      <c r="I9" s="157" t="s">
        <v>55</v>
      </c>
      <c r="P9" s="157" t="s">
        <v>56</v>
      </c>
      <c r="W9" s="157" t="s">
        <v>57</v>
      </c>
      <c r="AH9"/>
      <c r="AI9"/>
      <c r="AJ9"/>
      <c r="AK9"/>
      <c r="AL9"/>
      <c r="AM9"/>
      <c r="AN9"/>
      <c r="AO9"/>
      <c r="AP9"/>
      <c r="AQ9"/>
      <c r="AR9"/>
    </row>
    <row r="10" spans="2:45" ht="15.75" thickBot="1">
      <c r="B10" s="4"/>
      <c r="C10" s="126">
        <v>2028</v>
      </c>
      <c r="D10" s="5">
        <v>2030</v>
      </c>
      <c r="E10" s="5">
        <v>2032</v>
      </c>
      <c r="F10" s="5">
        <v>2035</v>
      </c>
      <c r="G10" s="6">
        <v>2037</v>
      </c>
      <c r="I10" s="10" t="s">
        <v>12</v>
      </c>
      <c r="J10" s="11">
        <v>2028</v>
      </c>
      <c r="K10" s="11">
        <v>2030</v>
      </c>
      <c r="L10" s="11">
        <v>2032</v>
      </c>
      <c r="M10" s="11">
        <v>2035</v>
      </c>
      <c r="N10" s="12">
        <v>2037</v>
      </c>
      <c r="P10" s="16" t="s">
        <v>13</v>
      </c>
      <c r="Q10" s="17">
        <v>2028</v>
      </c>
      <c r="R10" s="17">
        <v>2030</v>
      </c>
      <c r="S10" s="17">
        <v>2032</v>
      </c>
      <c r="T10" s="17">
        <v>2035</v>
      </c>
      <c r="U10" s="18">
        <v>2037</v>
      </c>
      <c r="W10" s="22" t="s">
        <v>14</v>
      </c>
      <c r="X10" s="23">
        <v>2028</v>
      </c>
      <c r="Y10" s="23">
        <v>2030</v>
      </c>
      <c r="Z10" s="23">
        <v>2032</v>
      </c>
      <c r="AA10" s="23">
        <v>2035</v>
      </c>
      <c r="AB10" s="24">
        <v>2037</v>
      </c>
      <c r="AE10"/>
      <c r="AF10"/>
      <c r="AG10"/>
      <c r="AH10"/>
      <c r="AI10"/>
      <c r="AJ10"/>
      <c r="AK10"/>
      <c r="AL10"/>
      <c r="AM10"/>
      <c r="AN10"/>
      <c r="AO10"/>
    </row>
    <row r="11" spans="2:45">
      <c r="B11" s="55" t="s">
        <v>15</v>
      </c>
      <c r="C11" s="56">
        <v>94673.175357212007</v>
      </c>
      <c r="D11" s="56">
        <v>94611.727096770002</v>
      </c>
      <c r="E11" s="56">
        <v>95310.28126926301</v>
      </c>
      <c r="F11" s="56">
        <v>84826.354962892001</v>
      </c>
      <c r="G11" s="57">
        <v>79902.297040092017</v>
      </c>
      <c r="I11" s="58" t="s">
        <v>15</v>
      </c>
      <c r="J11" s="56">
        <v>25754.17694714</v>
      </c>
      <c r="K11" s="56">
        <v>25692.728686697999</v>
      </c>
      <c r="L11" s="56">
        <v>26391.282859191</v>
      </c>
      <c r="M11" s="56">
        <v>25831.34385202</v>
      </c>
      <c r="N11" s="57">
        <v>25790.828580660003</v>
      </c>
      <c r="P11" s="58" t="s">
        <v>15</v>
      </c>
      <c r="Q11" s="56">
        <v>26724.943501272002</v>
      </c>
      <c r="R11" s="56">
        <v>26724.943501272002</v>
      </c>
      <c r="S11" s="56">
        <v>26724.943501272002</v>
      </c>
      <c r="T11" s="56">
        <v>26724.943501272002</v>
      </c>
      <c r="U11" s="57">
        <v>26724.943501272002</v>
      </c>
      <c r="W11" s="58" t="s">
        <v>15</v>
      </c>
      <c r="X11" s="56">
        <v>42194.054908799997</v>
      </c>
      <c r="Y11" s="56">
        <v>42194.054908799997</v>
      </c>
      <c r="Z11" s="56">
        <v>42194.054908799997</v>
      </c>
      <c r="AA11" s="56">
        <v>32270.067609599999</v>
      </c>
      <c r="AB11" s="57">
        <v>27386.524958160004</v>
      </c>
      <c r="AE11"/>
      <c r="AF11"/>
      <c r="AG11"/>
      <c r="AH11"/>
      <c r="AI11"/>
      <c r="AJ11"/>
      <c r="AK11"/>
      <c r="AL11"/>
      <c r="AM11"/>
      <c r="AN11"/>
      <c r="AO11"/>
    </row>
    <row r="12" spans="2:45">
      <c r="B12" s="58" t="s">
        <v>16</v>
      </c>
      <c r="C12" s="47">
        <v>0</v>
      </c>
      <c r="D12" s="47">
        <v>0</v>
      </c>
      <c r="E12" s="47">
        <v>0</v>
      </c>
      <c r="F12" s="47">
        <v>0</v>
      </c>
      <c r="G12" s="59">
        <v>0</v>
      </c>
      <c r="I12" s="58" t="s">
        <v>16</v>
      </c>
      <c r="J12" s="47">
        <v>0</v>
      </c>
      <c r="K12" s="47">
        <v>0</v>
      </c>
      <c r="L12" s="47">
        <v>0</v>
      </c>
      <c r="M12" s="47">
        <v>0</v>
      </c>
      <c r="N12" s="59">
        <v>0</v>
      </c>
      <c r="P12" s="58" t="s">
        <v>16</v>
      </c>
      <c r="Q12" s="47">
        <v>0</v>
      </c>
      <c r="R12" s="47">
        <v>0</v>
      </c>
      <c r="S12" s="47">
        <v>0</v>
      </c>
      <c r="T12" s="47">
        <v>0</v>
      </c>
      <c r="U12" s="59">
        <v>0</v>
      </c>
      <c r="W12" s="58" t="s">
        <v>16</v>
      </c>
      <c r="X12" s="47">
        <v>0</v>
      </c>
      <c r="Y12" s="47">
        <v>0</v>
      </c>
      <c r="Z12" s="47">
        <v>0</v>
      </c>
      <c r="AA12" s="47">
        <v>0</v>
      </c>
      <c r="AB12" s="59">
        <v>0</v>
      </c>
      <c r="AE12"/>
      <c r="AF12"/>
      <c r="AG12"/>
      <c r="AH12"/>
      <c r="AI12"/>
      <c r="AJ12"/>
      <c r="AK12"/>
      <c r="AL12"/>
      <c r="AM12"/>
      <c r="AN12"/>
      <c r="AO12"/>
    </row>
    <row r="13" spans="2:45">
      <c r="B13" s="58" t="s">
        <v>17</v>
      </c>
      <c r="C13" s="47">
        <v>127573.23708029705</v>
      </c>
      <c r="D13" s="47">
        <v>122184.96808400597</v>
      </c>
      <c r="E13" s="47">
        <v>118116.17538778491</v>
      </c>
      <c r="F13" s="47">
        <v>134092.37688591995</v>
      </c>
      <c r="G13" s="59">
        <v>130095.11776088497</v>
      </c>
      <c r="I13" s="58" t="s">
        <v>17</v>
      </c>
      <c r="J13" s="47">
        <v>39333.504264056006</v>
      </c>
      <c r="K13" s="47">
        <v>40881.583881872022</v>
      </c>
      <c r="L13" s="47">
        <v>41198.165256860004</v>
      </c>
      <c r="M13" s="47">
        <v>49758.156595657987</v>
      </c>
      <c r="N13" s="59">
        <v>51486.967685295029</v>
      </c>
      <c r="P13" s="58" t="s">
        <v>17</v>
      </c>
      <c r="Q13" s="47">
        <v>43771.846365993995</v>
      </c>
      <c r="R13" s="47">
        <v>39172.291537507001</v>
      </c>
      <c r="S13" s="47">
        <v>36917.119845180998</v>
      </c>
      <c r="T13" s="47">
        <v>35928.91589607799</v>
      </c>
      <c r="U13" s="59">
        <v>31879.58106662699</v>
      </c>
      <c r="W13" s="58" t="s">
        <v>17</v>
      </c>
      <c r="X13" s="47">
        <v>44467.886450246995</v>
      </c>
      <c r="Y13" s="47">
        <v>42131.092664627002</v>
      </c>
      <c r="Z13" s="47">
        <v>40000.890285743997</v>
      </c>
      <c r="AA13" s="47">
        <v>48405.304394184015</v>
      </c>
      <c r="AB13" s="59">
        <v>46728.569008963001</v>
      </c>
      <c r="AD13" s="47"/>
      <c r="AE13"/>
      <c r="AF13"/>
      <c r="AG13"/>
      <c r="AH13"/>
      <c r="AI13"/>
      <c r="AJ13"/>
      <c r="AK13"/>
      <c r="AL13"/>
      <c r="AM13"/>
      <c r="AN13"/>
      <c r="AO13"/>
    </row>
    <row r="14" spans="2:45">
      <c r="B14" s="58" t="s">
        <v>18</v>
      </c>
      <c r="C14" s="47">
        <v>590.000188084</v>
      </c>
      <c r="D14" s="47">
        <v>673.66631618999997</v>
      </c>
      <c r="E14" s="47">
        <v>638.98807249600009</v>
      </c>
      <c r="F14" s="47">
        <v>940.8125566010001</v>
      </c>
      <c r="G14" s="59">
        <v>846.17733375599994</v>
      </c>
      <c r="I14" s="58" t="s">
        <v>18</v>
      </c>
      <c r="J14" s="47">
        <v>388.27367513299998</v>
      </c>
      <c r="K14" s="47">
        <v>433.7004555800001</v>
      </c>
      <c r="L14" s="47">
        <v>409.91784857600004</v>
      </c>
      <c r="M14" s="47">
        <v>632.58915600500018</v>
      </c>
      <c r="N14" s="59">
        <v>677.29816379600004</v>
      </c>
      <c r="P14" s="58" t="s">
        <v>18</v>
      </c>
      <c r="Q14" s="47">
        <v>2.2164912000000001</v>
      </c>
      <c r="R14" s="47">
        <v>3.5804912</v>
      </c>
      <c r="S14" s="47">
        <v>3.7019312000000002</v>
      </c>
      <c r="T14" s="47">
        <v>31.582485200000001</v>
      </c>
      <c r="U14" s="59">
        <v>3.1763912000000003</v>
      </c>
      <c r="W14" s="58" t="s">
        <v>18</v>
      </c>
      <c r="X14" s="47">
        <v>199.51002175100001</v>
      </c>
      <c r="Y14" s="47">
        <v>236.38536941000001</v>
      </c>
      <c r="Z14" s="47">
        <v>225.36829272</v>
      </c>
      <c r="AA14" s="47">
        <v>276.64091539600008</v>
      </c>
      <c r="AB14" s="59">
        <v>165.70277875999997</v>
      </c>
      <c r="AE14"/>
      <c r="AF14"/>
      <c r="AG14"/>
      <c r="AH14"/>
      <c r="AI14"/>
      <c r="AJ14"/>
      <c r="AK14"/>
      <c r="AL14"/>
      <c r="AM14"/>
      <c r="AN14"/>
      <c r="AO14"/>
    </row>
    <row r="15" spans="2:45">
      <c r="B15" s="58" t="s">
        <v>19</v>
      </c>
      <c r="C15" s="47">
        <v>2483.7686714860001</v>
      </c>
      <c r="D15" s="47">
        <v>3606.9952658389998</v>
      </c>
      <c r="E15" s="47">
        <v>5277.35355342</v>
      </c>
      <c r="F15" s="47">
        <v>4949.7944297840004</v>
      </c>
      <c r="G15" s="59">
        <v>6324.0330405110008</v>
      </c>
      <c r="I15" s="58" t="s">
        <v>19</v>
      </c>
      <c r="J15" s="47">
        <v>2441.8784414860002</v>
      </c>
      <c r="K15" s="47">
        <v>3565.1050358389998</v>
      </c>
      <c r="L15" s="47">
        <v>5232.8641234199995</v>
      </c>
      <c r="M15" s="47">
        <v>4908.7434497840004</v>
      </c>
      <c r="N15" s="59">
        <v>6282.9820605110008</v>
      </c>
      <c r="P15" s="58" t="s">
        <v>19</v>
      </c>
      <c r="Q15" s="47">
        <v>1.3606499999999999</v>
      </c>
      <c r="R15" s="47">
        <v>1.3606499999999999</v>
      </c>
      <c r="S15" s="47">
        <v>1.0627500000000001</v>
      </c>
      <c r="T15" s="47">
        <v>0.52139999999999997</v>
      </c>
      <c r="U15" s="59">
        <v>0.52139999999999997</v>
      </c>
      <c r="W15" s="58" t="s">
        <v>19</v>
      </c>
      <c r="X15" s="47">
        <v>40.529580000000003</v>
      </c>
      <c r="Y15" s="47">
        <v>40.529580000000003</v>
      </c>
      <c r="Z15" s="47">
        <v>43.426679999999998</v>
      </c>
      <c r="AA15" s="47">
        <v>40.529580000000003</v>
      </c>
      <c r="AB15" s="59">
        <v>40.529580000000003</v>
      </c>
      <c r="AE15"/>
      <c r="AF15"/>
      <c r="AG15"/>
      <c r="AH15"/>
      <c r="AI15"/>
      <c r="AJ15"/>
      <c r="AK15"/>
      <c r="AL15"/>
      <c r="AM15"/>
      <c r="AN15"/>
      <c r="AO15"/>
    </row>
    <row r="16" spans="2:45">
      <c r="B16" s="58" t="s">
        <v>58</v>
      </c>
      <c r="C16" s="47">
        <v>0</v>
      </c>
      <c r="D16" s="47">
        <v>3656.067765276</v>
      </c>
      <c r="E16" s="47">
        <v>1580.3039999529999</v>
      </c>
      <c r="F16" s="47">
        <v>4604.3584710770001</v>
      </c>
      <c r="G16" s="59">
        <v>8124.2101181479993</v>
      </c>
      <c r="I16" s="58" t="s">
        <v>58</v>
      </c>
      <c r="J16" s="47">
        <v>0</v>
      </c>
      <c r="K16" s="47">
        <v>0</v>
      </c>
      <c r="L16" s="47">
        <v>0</v>
      </c>
      <c r="M16" s="47">
        <v>0</v>
      </c>
      <c r="N16" s="59">
        <v>1833.004851657</v>
      </c>
      <c r="P16" s="58" t="s">
        <v>58</v>
      </c>
      <c r="Q16" s="47">
        <v>0</v>
      </c>
      <c r="R16" s="47">
        <v>0</v>
      </c>
      <c r="S16" s="47">
        <v>0</v>
      </c>
      <c r="T16" s="47">
        <v>330.25580887500001</v>
      </c>
      <c r="U16" s="59">
        <v>2017.1026040270001</v>
      </c>
      <c r="W16" s="58" t="s">
        <v>58</v>
      </c>
      <c r="X16" s="47">
        <v>0</v>
      </c>
      <c r="Y16" s="47">
        <v>3656.067765276</v>
      </c>
      <c r="Z16" s="47">
        <v>1580.3039999529999</v>
      </c>
      <c r="AA16" s="47">
        <v>4274.1026622019999</v>
      </c>
      <c r="AB16" s="59">
        <v>4274.1026624639999</v>
      </c>
      <c r="AE16"/>
      <c r="AF16"/>
      <c r="AG16"/>
      <c r="AH16"/>
      <c r="AI16"/>
      <c r="AJ16"/>
      <c r="AK16"/>
      <c r="AL16"/>
      <c r="AM16"/>
      <c r="AN16"/>
      <c r="AO16"/>
    </row>
    <row r="17" spans="1:41">
      <c r="B17" s="58" t="s">
        <v>59</v>
      </c>
      <c r="C17" s="47">
        <v>0</v>
      </c>
      <c r="D17" s="47">
        <v>0</v>
      </c>
      <c r="E17" s="47">
        <v>0</v>
      </c>
      <c r="F17" s="47">
        <v>0</v>
      </c>
      <c r="G17" s="59">
        <v>0</v>
      </c>
      <c r="I17" s="58" t="s">
        <v>59</v>
      </c>
      <c r="J17" s="47">
        <v>0</v>
      </c>
      <c r="K17" s="47">
        <v>0</v>
      </c>
      <c r="L17" s="47">
        <v>0</v>
      </c>
      <c r="M17" s="47">
        <v>0</v>
      </c>
      <c r="N17" s="59">
        <v>0</v>
      </c>
      <c r="P17" s="58" t="s">
        <v>59</v>
      </c>
      <c r="Q17" s="47">
        <v>0</v>
      </c>
      <c r="R17" s="47">
        <v>0</v>
      </c>
      <c r="S17" s="47">
        <v>0</v>
      </c>
      <c r="T17" s="47">
        <v>0</v>
      </c>
      <c r="U17" s="59">
        <v>0</v>
      </c>
      <c r="W17" s="58" t="s">
        <v>59</v>
      </c>
      <c r="X17" s="47">
        <v>0</v>
      </c>
      <c r="Y17" s="47">
        <v>0</v>
      </c>
      <c r="Z17" s="47">
        <v>0</v>
      </c>
      <c r="AA17" s="47">
        <v>0</v>
      </c>
      <c r="AB17" s="59">
        <v>0</v>
      </c>
      <c r="AE17"/>
      <c r="AF17"/>
      <c r="AG17"/>
      <c r="AH17"/>
      <c r="AI17"/>
      <c r="AJ17"/>
      <c r="AK17"/>
      <c r="AL17"/>
      <c r="AM17"/>
      <c r="AN17"/>
      <c r="AO17"/>
    </row>
    <row r="18" spans="1:41" ht="15.75" thickBot="1">
      <c r="A18" s="112"/>
      <c r="B18" s="58" t="s">
        <v>20</v>
      </c>
      <c r="C18" s="60">
        <v>49.055999999999997</v>
      </c>
      <c r="D18" s="60">
        <v>49.055999999999997</v>
      </c>
      <c r="E18" s="60">
        <v>49.055999999999997</v>
      </c>
      <c r="F18" s="60">
        <v>49.055999999999997</v>
      </c>
      <c r="G18" s="61">
        <v>49.055999999999997</v>
      </c>
      <c r="I18" s="58" t="s">
        <v>20</v>
      </c>
      <c r="J18" s="60">
        <v>0</v>
      </c>
      <c r="K18" s="60">
        <v>0</v>
      </c>
      <c r="L18" s="60">
        <v>0</v>
      </c>
      <c r="M18" s="60">
        <v>0</v>
      </c>
      <c r="N18" s="61">
        <v>0</v>
      </c>
      <c r="P18" s="58" t="s">
        <v>20</v>
      </c>
      <c r="Q18" s="47">
        <v>49.055999999999997</v>
      </c>
      <c r="R18" s="47">
        <v>49.055999999999997</v>
      </c>
      <c r="S18" s="47">
        <v>49.055999999999997</v>
      </c>
      <c r="T18" s="47">
        <v>49.055999999999997</v>
      </c>
      <c r="U18" s="59">
        <v>49.055999999999997</v>
      </c>
      <c r="W18" s="58" t="s">
        <v>20</v>
      </c>
      <c r="X18" s="47">
        <v>0</v>
      </c>
      <c r="Y18" s="47">
        <v>0</v>
      </c>
      <c r="Z18" s="47">
        <v>0</v>
      </c>
      <c r="AA18" s="47">
        <v>0</v>
      </c>
      <c r="AB18" s="59">
        <v>0</v>
      </c>
      <c r="AE18"/>
      <c r="AF18"/>
      <c r="AG18"/>
      <c r="AH18"/>
      <c r="AI18"/>
      <c r="AJ18"/>
      <c r="AK18"/>
      <c r="AL18"/>
      <c r="AM18"/>
      <c r="AN18"/>
      <c r="AO18"/>
    </row>
    <row r="19" spans="1:41" ht="15.75" thickBot="1">
      <c r="B19" s="62" t="s">
        <v>60</v>
      </c>
      <c r="C19" s="63">
        <v>225369.23729707906</v>
      </c>
      <c r="D19" s="63">
        <v>224782.48052808101</v>
      </c>
      <c r="E19" s="63">
        <v>220972.15828291691</v>
      </c>
      <c r="F19" s="63">
        <v>229462.75330627398</v>
      </c>
      <c r="G19" s="64">
        <v>225340.89129339202</v>
      </c>
      <c r="I19" s="62" t="s">
        <v>60</v>
      </c>
      <c r="J19" s="63">
        <v>67917.833327815009</v>
      </c>
      <c r="K19" s="63">
        <v>70573.118059989021</v>
      </c>
      <c r="L19" s="63">
        <v>73232.230088047014</v>
      </c>
      <c r="M19" s="63">
        <v>81130.83305346698</v>
      </c>
      <c r="N19" s="64">
        <v>86071.081341919024</v>
      </c>
      <c r="P19" s="62" t="s">
        <v>60</v>
      </c>
      <c r="Q19" s="65">
        <v>70549.423008465994</v>
      </c>
      <c r="R19" s="65">
        <v>65951.232179979008</v>
      </c>
      <c r="S19" s="65">
        <v>63695.884027652988</v>
      </c>
      <c r="T19" s="65">
        <v>63065.275091424992</v>
      </c>
      <c r="U19" s="66">
        <v>60674.380963125986</v>
      </c>
      <c r="W19" s="62" t="s">
        <v>60</v>
      </c>
      <c r="X19" s="65">
        <v>86901.980960797999</v>
      </c>
      <c r="Y19" s="65">
        <v>88258.13028811301</v>
      </c>
      <c r="Z19" s="65">
        <v>84044.044167216998</v>
      </c>
      <c r="AA19" s="65">
        <v>85266.64516138201</v>
      </c>
      <c r="AB19" s="66">
        <v>78595.428988347005</v>
      </c>
      <c r="AE19"/>
      <c r="AF19"/>
      <c r="AG19"/>
      <c r="AH19"/>
      <c r="AI19"/>
      <c r="AJ19"/>
      <c r="AK19"/>
      <c r="AL19"/>
      <c r="AM19"/>
      <c r="AN19"/>
      <c r="AO19"/>
    </row>
    <row r="20" spans="1:41">
      <c r="B20" s="55" t="s">
        <v>27</v>
      </c>
      <c r="C20" s="67">
        <v>36976.750683850623</v>
      </c>
      <c r="D20" s="67">
        <v>37202.581418085414</v>
      </c>
      <c r="E20" s="67">
        <v>36888.094586253275</v>
      </c>
      <c r="F20" s="67">
        <v>36659.985629638635</v>
      </c>
      <c r="G20" s="68">
        <v>36714.390010730138</v>
      </c>
      <c r="I20" s="55" t="s">
        <v>27</v>
      </c>
      <c r="J20" s="67">
        <v>27957.182974697807</v>
      </c>
      <c r="K20" s="67">
        <v>28124.894383409213</v>
      </c>
      <c r="L20" s="67">
        <v>27896.176536891602</v>
      </c>
      <c r="M20" s="67">
        <v>27674.098933248417</v>
      </c>
      <c r="N20" s="68">
        <v>27741.069653596795</v>
      </c>
      <c r="P20" s="55" t="s">
        <v>27</v>
      </c>
      <c r="Q20" s="67">
        <v>7041.3378093458286</v>
      </c>
      <c r="R20" s="67">
        <v>7100.8487451332185</v>
      </c>
      <c r="S20" s="67">
        <v>7062.3976397216702</v>
      </c>
      <c r="T20" s="67">
        <v>7097.9518641882005</v>
      </c>
      <c r="U20" s="68">
        <v>7039.1674190533513</v>
      </c>
      <c r="W20" s="55" t="s">
        <v>27</v>
      </c>
      <c r="X20" s="67">
        <v>1978.229899807</v>
      </c>
      <c r="Y20" s="67">
        <v>1976.8382895430002</v>
      </c>
      <c r="Z20" s="67">
        <v>1929.52040964</v>
      </c>
      <c r="AA20" s="67">
        <v>1887.9348322019996</v>
      </c>
      <c r="AB20" s="68">
        <v>1934.1529380799998</v>
      </c>
      <c r="AE20"/>
      <c r="AF20"/>
      <c r="AG20"/>
      <c r="AH20"/>
      <c r="AI20"/>
      <c r="AJ20"/>
      <c r="AK20"/>
      <c r="AL20"/>
      <c r="AM20"/>
      <c r="AN20"/>
      <c r="AO20"/>
    </row>
    <row r="21" spans="1:41">
      <c r="B21" s="58" t="s">
        <v>25</v>
      </c>
      <c r="C21" s="47">
        <v>28952.822990285054</v>
      </c>
      <c r="D21" s="47">
        <v>28325.529831022195</v>
      </c>
      <c r="E21" s="47">
        <v>30012.308649735482</v>
      </c>
      <c r="F21" s="47">
        <v>29642.577652977157</v>
      </c>
      <c r="G21" s="59">
        <v>29010.732407001546</v>
      </c>
      <c r="I21" s="58" t="s">
        <v>25</v>
      </c>
      <c r="J21" s="47">
        <v>15330.468009564978</v>
      </c>
      <c r="K21" s="47">
        <v>14654.750532140119</v>
      </c>
      <c r="L21" s="47">
        <v>16341.529350853411</v>
      </c>
      <c r="M21" s="47">
        <v>15972.57865037686</v>
      </c>
      <c r="N21" s="59">
        <v>15340.091195519883</v>
      </c>
      <c r="P21" s="58" t="s">
        <v>25</v>
      </c>
      <c r="Q21" s="47">
        <v>6226.7939598185485</v>
      </c>
      <c r="R21" s="47">
        <v>6226.7939598185485</v>
      </c>
      <c r="S21" s="47">
        <v>6226.7939598185485</v>
      </c>
      <c r="T21" s="47">
        <v>6226.0136635367699</v>
      </c>
      <c r="U21" s="59">
        <v>6226.6558724181332</v>
      </c>
      <c r="W21" s="58" t="s">
        <v>25</v>
      </c>
      <c r="X21" s="47">
        <v>7395.561020901524</v>
      </c>
      <c r="Y21" s="47">
        <v>7443.9853390635235</v>
      </c>
      <c r="Z21" s="47">
        <v>7443.9853390635235</v>
      </c>
      <c r="AA21" s="47">
        <v>7443.9853390635235</v>
      </c>
      <c r="AB21" s="59">
        <v>7443.9853390635235</v>
      </c>
      <c r="AE21"/>
      <c r="AF21"/>
      <c r="AG21"/>
      <c r="AH21"/>
      <c r="AI21"/>
      <c r="AJ21"/>
      <c r="AK21"/>
      <c r="AL21"/>
      <c r="AM21"/>
      <c r="AN21"/>
      <c r="AO21"/>
    </row>
    <row r="22" spans="1:41">
      <c r="B22" s="58" t="s">
        <v>23</v>
      </c>
      <c r="C22" s="47">
        <v>18277.352055202522</v>
      </c>
      <c r="D22" s="47">
        <v>18287.830950392541</v>
      </c>
      <c r="E22" s="47">
        <v>18972.573154467504</v>
      </c>
      <c r="F22" s="47">
        <v>18652.780126210957</v>
      </c>
      <c r="G22" s="59">
        <v>18717.963911771956</v>
      </c>
      <c r="I22" s="58" t="s">
        <v>23</v>
      </c>
      <c r="J22" s="47">
        <v>11964.070615388509</v>
      </c>
      <c r="K22" s="47">
        <v>11974.549510578528</v>
      </c>
      <c r="L22" s="47">
        <v>12659.291714653493</v>
      </c>
      <c r="M22" s="47">
        <v>12399.43817243995</v>
      </c>
      <c r="N22" s="59">
        <v>12431.824684082947</v>
      </c>
      <c r="P22" s="58" t="s">
        <v>23</v>
      </c>
      <c r="Q22" s="134">
        <v>5527.8365699400092</v>
      </c>
      <c r="R22" s="134">
        <v>5527.8365699400092</v>
      </c>
      <c r="S22" s="134">
        <v>5527.8365699400092</v>
      </c>
      <c r="T22" s="134">
        <v>5467.8970838970072</v>
      </c>
      <c r="U22" s="139">
        <v>5500.6943578150076</v>
      </c>
      <c r="V22"/>
      <c r="W22" s="58" t="s">
        <v>23</v>
      </c>
      <c r="X22" s="47">
        <v>785.44486987400001</v>
      </c>
      <c r="Y22" s="47">
        <v>785.44486987400001</v>
      </c>
      <c r="Z22" s="47">
        <v>785.44486987400001</v>
      </c>
      <c r="AA22" s="47">
        <v>785.44486987400001</v>
      </c>
      <c r="AB22" s="59">
        <v>785.44486987400001</v>
      </c>
      <c r="AE22"/>
      <c r="AF22"/>
      <c r="AG22"/>
      <c r="AH22"/>
      <c r="AI22"/>
      <c r="AJ22"/>
      <c r="AK22"/>
      <c r="AL22"/>
      <c r="AM22"/>
      <c r="AN22"/>
      <c r="AO22"/>
    </row>
    <row r="23" spans="1:41">
      <c r="B23" s="58" t="s">
        <v>61</v>
      </c>
      <c r="C23" s="47">
        <v>0</v>
      </c>
      <c r="D23" s="47">
        <v>0</v>
      </c>
      <c r="E23" s="47">
        <v>0</v>
      </c>
      <c r="F23" s="47">
        <v>0</v>
      </c>
      <c r="G23" s="59">
        <v>18577.397396510129</v>
      </c>
      <c r="I23" s="58" t="s">
        <v>61</v>
      </c>
      <c r="J23" s="47">
        <v>0</v>
      </c>
      <c r="K23" s="47">
        <v>0</v>
      </c>
      <c r="L23" s="47">
        <v>0</v>
      </c>
      <c r="M23" s="47">
        <v>0</v>
      </c>
      <c r="N23" s="59">
        <v>0</v>
      </c>
      <c r="P23" s="58" t="s">
        <v>61</v>
      </c>
      <c r="Q23" s="47">
        <v>0</v>
      </c>
      <c r="R23" s="47">
        <v>0</v>
      </c>
      <c r="S23" s="47">
        <v>0</v>
      </c>
      <c r="T23" s="47">
        <v>0</v>
      </c>
      <c r="U23" s="59">
        <v>10102.414677992128</v>
      </c>
      <c r="W23" s="58" t="s">
        <v>61</v>
      </c>
      <c r="X23" s="47">
        <v>0</v>
      </c>
      <c r="Y23" s="47">
        <v>0</v>
      </c>
      <c r="Z23" s="47">
        <v>0</v>
      </c>
      <c r="AA23" s="47">
        <v>0</v>
      </c>
      <c r="AB23" s="59">
        <v>8474.9827185180002</v>
      </c>
      <c r="AE23"/>
      <c r="AF23"/>
      <c r="AG23"/>
      <c r="AH23"/>
      <c r="AI23"/>
      <c r="AJ23"/>
      <c r="AK23"/>
      <c r="AL23"/>
      <c r="AM23"/>
      <c r="AN23"/>
      <c r="AO23"/>
    </row>
    <row r="24" spans="1:41">
      <c r="B24" s="58" t="s">
        <v>62</v>
      </c>
      <c r="C24" s="47">
        <v>0</v>
      </c>
      <c r="D24" s="47">
        <v>16489.883289993999</v>
      </c>
      <c r="E24" s="47">
        <v>27414.605595913999</v>
      </c>
      <c r="F24" s="47">
        <v>37758.241773813003</v>
      </c>
      <c r="G24" s="59">
        <v>39169.835814795006</v>
      </c>
      <c r="H24" s="47"/>
      <c r="I24" s="58" t="s">
        <v>62</v>
      </c>
      <c r="J24" s="47">
        <v>0</v>
      </c>
      <c r="K24" s="47">
        <v>317.185876173</v>
      </c>
      <c r="L24" s="47">
        <v>317.18587639499998</v>
      </c>
      <c r="M24" s="47">
        <v>317.18587720599999</v>
      </c>
      <c r="N24" s="59">
        <v>317.18587738999997</v>
      </c>
      <c r="P24" s="58" t="s">
        <v>62</v>
      </c>
      <c r="Q24" s="47">
        <v>0</v>
      </c>
      <c r="R24" s="47">
        <v>13290.266565053998</v>
      </c>
      <c r="S24" s="47">
        <v>24214.988870751997</v>
      </c>
      <c r="T24" s="47">
        <v>34558.625047840003</v>
      </c>
      <c r="U24" s="59">
        <v>35970.219088638005</v>
      </c>
      <c r="W24" s="58" t="s">
        <v>62</v>
      </c>
      <c r="X24" s="47">
        <v>0</v>
      </c>
      <c r="Y24" s="47">
        <v>2882.430848767</v>
      </c>
      <c r="Z24" s="47">
        <v>2882.430848767</v>
      </c>
      <c r="AA24" s="47">
        <v>2882.430848767</v>
      </c>
      <c r="AB24" s="59">
        <v>2882.430848767</v>
      </c>
      <c r="AE24"/>
      <c r="AF24"/>
      <c r="AG24"/>
      <c r="AH24"/>
      <c r="AI24"/>
      <c r="AJ24"/>
      <c r="AK24"/>
      <c r="AL24"/>
      <c r="AM24"/>
      <c r="AN24"/>
      <c r="AO24"/>
    </row>
    <row r="25" spans="1:41">
      <c r="B25" s="58" t="s">
        <v>63</v>
      </c>
      <c r="C25" s="47">
        <v>18044.654004241002</v>
      </c>
      <c r="D25" s="47">
        <v>22598.052934276002</v>
      </c>
      <c r="E25" s="47">
        <v>37818.436474689006</v>
      </c>
      <c r="F25" s="47">
        <v>38252.997898558002</v>
      </c>
      <c r="G25" s="59">
        <v>38125.139672454003</v>
      </c>
      <c r="I25" s="58" t="s">
        <v>63</v>
      </c>
      <c r="J25" s="47">
        <v>7603.5662964120002</v>
      </c>
      <c r="K25" s="47">
        <v>7430.4196268710002</v>
      </c>
      <c r="L25" s="47">
        <v>7244.2407666010004</v>
      </c>
      <c r="M25" s="47">
        <v>7678.8021904699999</v>
      </c>
      <c r="N25" s="59">
        <v>7552.0431551210004</v>
      </c>
      <c r="P25" s="58" t="s">
        <v>63</v>
      </c>
      <c r="Q25" s="47">
        <v>6361.9718082120007</v>
      </c>
      <c r="R25" s="47">
        <v>6361.9718082120007</v>
      </c>
      <c r="S25" s="47">
        <v>6361.9718082120007</v>
      </c>
      <c r="T25" s="47">
        <v>6361.9718082120007</v>
      </c>
      <c r="U25" s="59">
        <v>6360.8726174570002</v>
      </c>
      <c r="W25" s="58" t="s">
        <v>63</v>
      </c>
      <c r="X25" s="47">
        <v>4079.1158996170002</v>
      </c>
      <c r="Y25" s="47">
        <v>8805.6614991930001</v>
      </c>
      <c r="Z25" s="47">
        <v>24212.223899876</v>
      </c>
      <c r="AA25" s="47">
        <v>24212.223899876</v>
      </c>
      <c r="AB25" s="59">
        <v>24212.223899876</v>
      </c>
      <c r="AE25"/>
      <c r="AF25"/>
      <c r="AG25"/>
      <c r="AH25"/>
      <c r="AI25"/>
      <c r="AJ25"/>
      <c r="AK25"/>
      <c r="AL25"/>
      <c r="AM25"/>
      <c r="AN25"/>
      <c r="AO25"/>
    </row>
    <row r="26" spans="1:41" ht="15.75" thickBot="1">
      <c r="A26" s="112"/>
      <c r="B26" s="69" t="s">
        <v>28</v>
      </c>
      <c r="C26" s="60">
        <v>9553.7044170329955</v>
      </c>
      <c r="D26" s="60">
        <v>9304.2934481979973</v>
      </c>
      <c r="E26" s="60">
        <v>9304.0465589329906</v>
      </c>
      <c r="F26" s="60">
        <v>9246.6746740879935</v>
      </c>
      <c r="G26" s="61">
        <v>9252.1544155509964</v>
      </c>
      <c r="I26" s="69" t="s">
        <v>28</v>
      </c>
      <c r="J26" s="60">
        <v>2563.577865449</v>
      </c>
      <c r="K26" s="60">
        <v>2553.7139952859998</v>
      </c>
      <c r="L26" s="60">
        <v>2544.8575302250006</v>
      </c>
      <c r="M26" s="60">
        <v>2543.3980253700006</v>
      </c>
      <c r="N26" s="61">
        <v>2512.4565039730001</v>
      </c>
      <c r="P26" s="69" t="s">
        <v>28</v>
      </c>
      <c r="Q26" s="47">
        <v>4608.2756452600006</v>
      </c>
      <c r="R26" s="47">
        <v>4432.7365464389995</v>
      </c>
      <c r="S26" s="47">
        <v>4441.3461226090012</v>
      </c>
      <c r="T26" s="47">
        <v>4385.4337434360014</v>
      </c>
      <c r="U26" s="59">
        <v>4420.5200064100018</v>
      </c>
      <c r="W26" s="69" t="s">
        <v>28</v>
      </c>
      <c r="X26" s="47">
        <v>2381.8509063239999</v>
      </c>
      <c r="Y26" s="47">
        <v>2317.8429064730003</v>
      </c>
      <c r="Z26" s="47">
        <v>2317.8429060990006</v>
      </c>
      <c r="AA26" s="47">
        <v>2317.8429052820002</v>
      </c>
      <c r="AB26" s="59">
        <v>2319.1779051680001</v>
      </c>
      <c r="AE26"/>
      <c r="AF26"/>
      <c r="AG26"/>
      <c r="AH26"/>
      <c r="AI26"/>
      <c r="AJ26"/>
      <c r="AK26"/>
      <c r="AL26"/>
      <c r="AM26"/>
      <c r="AN26"/>
      <c r="AO26"/>
    </row>
    <row r="27" spans="1:41" ht="15.75" thickBot="1">
      <c r="B27" s="62" t="s">
        <v>64</v>
      </c>
      <c r="C27" s="63">
        <v>111805.28415061219</v>
      </c>
      <c r="D27" s="63">
        <v>132208.17187196814</v>
      </c>
      <c r="E27" s="63">
        <v>160410.06501999224</v>
      </c>
      <c r="F27" s="63">
        <v>170213.25775528574</v>
      </c>
      <c r="G27" s="64">
        <v>189567.61362881376</v>
      </c>
      <c r="I27" s="62" t="s">
        <v>64</v>
      </c>
      <c r="J27" s="65">
        <v>65418.865761512294</v>
      </c>
      <c r="K27" s="65">
        <v>65055.513924457868</v>
      </c>
      <c r="L27" s="65">
        <v>67003.2817756195</v>
      </c>
      <c r="M27" s="65">
        <v>66585.501849111228</v>
      </c>
      <c r="N27" s="66">
        <v>65894.671069683624</v>
      </c>
      <c r="P27" s="62" t="s">
        <v>64</v>
      </c>
      <c r="Q27" s="65">
        <v>29766.21579257639</v>
      </c>
      <c r="R27" s="65">
        <v>42940.454194596779</v>
      </c>
      <c r="S27" s="65">
        <v>53835.334971053227</v>
      </c>
      <c r="T27" s="65">
        <v>64097.893211109978</v>
      </c>
      <c r="U27" s="66">
        <v>75620.544039783636</v>
      </c>
      <c r="W27" s="62" t="s">
        <v>64</v>
      </c>
      <c r="X27" s="65">
        <v>16620.202596523523</v>
      </c>
      <c r="Y27" s="65">
        <v>24212.203752913527</v>
      </c>
      <c r="Z27" s="65">
        <v>39571.448273319525</v>
      </c>
      <c r="AA27" s="65">
        <v>39529.862695064527</v>
      </c>
      <c r="AB27" s="66">
        <v>48052.39851934652</v>
      </c>
      <c r="AE27"/>
      <c r="AF27"/>
      <c r="AG27"/>
      <c r="AH27"/>
      <c r="AI27"/>
      <c r="AJ27"/>
      <c r="AK27"/>
      <c r="AL27"/>
      <c r="AM27"/>
      <c r="AN27"/>
      <c r="AO27"/>
    </row>
    <row r="28" spans="1:41" ht="15.75" thickBot="1">
      <c r="B28" s="70" t="s">
        <v>65</v>
      </c>
      <c r="C28" s="71">
        <v>30954.07647665</v>
      </c>
      <c r="D28" s="71">
        <v>31078.875220000002</v>
      </c>
      <c r="E28" s="71">
        <v>31269.445407004001</v>
      </c>
      <c r="F28" s="71">
        <v>31148.98653917</v>
      </c>
      <c r="G28" s="72">
        <v>31083.458918575998</v>
      </c>
      <c r="I28" s="73" t="s">
        <v>40</v>
      </c>
      <c r="J28" s="47">
        <v>10183.90186287</v>
      </c>
      <c r="K28" s="47">
        <v>10323.50022</v>
      </c>
      <c r="L28" s="47">
        <v>10354.945407003999</v>
      </c>
      <c r="M28" s="47">
        <v>10305.73653917</v>
      </c>
      <c r="N28" s="59">
        <v>10253.530724647</v>
      </c>
      <c r="P28" s="73" t="s">
        <v>37</v>
      </c>
      <c r="Q28" s="71">
        <v>10512</v>
      </c>
      <c r="R28" s="71">
        <v>10512</v>
      </c>
      <c r="S28" s="71">
        <v>10512</v>
      </c>
      <c r="T28" s="71">
        <v>10512</v>
      </c>
      <c r="U28" s="72">
        <v>10512</v>
      </c>
      <c r="W28" s="74" t="s">
        <v>66</v>
      </c>
      <c r="X28" s="75">
        <v>103522.18355732152</v>
      </c>
      <c r="Y28" s="75">
        <v>112470.33404102654</v>
      </c>
      <c r="Z28" s="75">
        <v>123615.49244053653</v>
      </c>
      <c r="AA28" s="75">
        <v>124796.50785644654</v>
      </c>
      <c r="AB28" s="140">
        <v>126647.82750769352</v>
      </c>
    </row>
    <row r="29" spans="1:41" ht="15.75" thickBot="1">
      <c r="B29" s="76" t="s">
        <v>66</v>
      </c>
      <c r="C29" s="141">
        <v>368128.59792434127</v>
      </c>
      <c r="D29" s="141">
        <v>388069.52762004914</v>
      </c>
      <c r="E29" s="141">
        <v>412651.66870991315</v>
      </c>
      <c r="F29" s="141">
        <v>430824.99760072969</v>
      </c>
      <c r="G29" s="142">
        <v>445991.96384078183</v>
      </c>
      <c r="I29" s="28" t="s">
        <v>43</v>
      </c>
      <c r="J29" s="47">
        <v>10258.17461378</v>
      </c>
      <c r="K29" s="47">
        <v>10243.375</v>
      </c>
      <c r="L29" s="47">
        <v>10402.5</v>
      </c>
      <c r="M29" s="47">
        <v>10331.25</v>
      </c>
      <c r="N29" s="59">
        <v>10317.928193928999</v>
      </c>
      <c r="P29" s="74" t="s">
        <v>66</v>
      </c>
      <c r="Q29" s="75">
        <v>110827.63880104238</v>
      </c>
      <c r="R29" s="75">
        <v>119403.68637457579</v>
      </c>
      <c r="S29" s="75">
        <v>128043.21899870622</v>
      </c>
      <c r="T29" s="75">
        <v>137675.16830253496</v>
      </c>
      <c r="U29" s="140">
        <v>146806.92500290961</v>
      </c>
      <c r="X29" s="47"/>
      <c r="Y29" s="47"/>
      <c r="Z29" s="47"/>
      <c r="AA29" s="47"/>
      <c r="AB29" s="47"/>
    </row>
    <row r="30" spans="1:41" ht="15.75" thickBot="1">
      <c r="I30" s="74" t="s">
        <v>66</v>
      </c>
      <c r="J30" s="75">
        <v>153778.7755659773</v>
      </c>
      <c r="K30" s="75">
        <v>156195.50720444688</v>
      </c>
      <c r="L30" s="75">
        <v>160992.95727067054</v>
      </c>
      <c r="M30" s="75">
        <v>168353.32144174821</v>
      </c>
      <c r="N30" s="77">
        <v>172537.21133017866</v>
      </c>
      <c r="Q30" s="78"/>
      <c r="R30" s="78"/>
      <c r="S30" s="78"/>
      <c r="T30" s="78"/>
      <c r="U30" s="78"/>
      <c r="V30" s="78"/>
      <c r="X30" s="104"/>
      <c r="Y30" s="104"/>
      <c r="Z30" s="104"/>
      <c r="AA30" s="104"/>
      <c r="AB30" s="104"/>
      <c r="AC30" s="104"/>
    </row>
    <row r="31" spans="1:41" s="51" customFormat="1" ht="15.75" thickBot="1"/>
    <row r="33" spans="1:45" ht="21">
      <c r="B33" s="50" t="s">
        <v>48</v>
      </c>
      <c r="J33" s="166"/>
      <c r="K33" s="166"/>
      <c r="L33" s="166"/>
      <c r="M33" s="166"/>
      <c r="N33" s="166"/>
    </row>
    <row r="34" spans="1:45" ht="21">
      <c r="B34" s="53"/>
      <c r="J34" s="166"/>
      <c r="K34" s="166"/>
      <c r="L34" s="166"/>
      <c r="M34" s="166"/>
      <c r="N34" s="166"/>
      <c r="AI34"/>
      <c r="AJ34"/>
      <c r="AK34"/>
      <c r="AL34"/>
      <c r="AM34"/>
      <c r="AN34"/>
      <c r="AO34"/>
      <c r="AP34"/>
      <c r="AQ34"/>
      <c r="AR34"/>
      <c r="AS34"/>
    </row>
    <row r="35" spans="1:45" ht="20.25" thickBot="1">
      <c r="B35" s="157" t="s">
        <v>54</v>
      </c>
      <c r="I35" s="157" t="s">
        <v>55</v>
      </c>
      <c r="P35" s="157" t="s">
        <v>56</v>
      </c>
      <c r="W35" s="157" t="s">
        <v>57</v>
      </c>
      <c r="AH35"/>
      <c r="AI35"/>
      <c r="AJ35"/>
      <c r="AK35"/>
      <c r="AL35"/>
      <c r="AM35"/>
      <c r="AN35"/>
      <c r="AO35"/>
      <c r="AP35"/>
      <c r="AQ35"/>
      <c r="AR35"/>
    </row>
    <row r="36" spans="1:45" ht="15.75" thickBot="1">
      <c r="B36" s="4"/>
      <c r="C36" s="126">
        <v>2028</v>
      </c>
      <c r="D36" s="5">
        <v>2030</v>
      </c>
      <c r="E36" s="5">
        <v>2032</v>
      </c>
      <c r="F36" s="5">
        <v>2035</v>
      </c>
      <c r="G36" s="6">
        <v>2037</v>
      </c>
      <c r="I36" s="10" t="s">
        <v>12</v>
      </c>
      <c r="J36" s="11">
        <v>2028</v>
      </c>
      <c r="K36" s="11">
        <v>2030</v>
      </c>
      <c r="L36" s="11">
        <v>2032</v>
      </c>
      <c r="M36" s="11">
        <v>2035</v>
      </c>
      <c r="N36" s="12">
        <v>2037</v>
      </c>
      <c r="P36" s="16" t="s">
        <v>13</v>
      </c>
      <c r="Q36" s="17">
        <v>2028</v>
      </c>
      <c r="R36" s="17">
        <v>2030</v>
      </c>
      <c r="S36" s="17">
        <v>2032</v>
      </c>
      <c r="T36" s="17">
        <v>2035</v>
      </c>
      <c r="U36" s="18">
        <v>2037</v>
      </c>
      <c r="W36" s="22" t="s">
        <v>14</v>
      </c>
      <c r="X36" s="23">
        <v>2028</v>
      </c>
      <c r="Y36" s="23">
        <v>2030</v>
      </c>
      <c r="Z36" s="23">
        <v>2032</v>
      </c>
      <c r="AA36" s="23">
        <v>2035</v>
      </c>
      <c r="AB36" s="24">
        <v>2037</v>
      </c>
      <c r="AE36"/>
      <c r="AF36"/>
      <c r="AG36"/>
      <c r="AH36"/>
      <c r="AI36"/>
      <c r="AJ36"/>
      <c r="AK36"/>
      <c r="AL36"/>
      <c r="AM36"/>
      <c r="AN36"/>
      <c r="AO36"/>
    </row>
    <row r="37" spans="1:45">
      <c r="B37" s="55" t="s">
        <v>15</v>
      </c>
      <c r="C37" s="56">
        <v>95469.033617112</v>
      </c>
      <c r="D37" s="56">
        <v>95237.611599769007</v>
      </c>
      <c r="E37" s="56">
        <v>94583.622658931999</v>
      </c>
      <c r="F37" s="56">
        <v>83995.011111009997</v>
      </c>
      <c r="G37" s="57">
        <v>77054.606993112</v>
      </c>
      <c r="I37" s="58" t="s">
        <v>15</v>
      </c>
      <c r="J37" s="56">
        <v>26550.03520704</v>
      </c>
      <c r="K37" s="56">
        <v>26318.613189697004</v>
      </c>
      <c r="L37" s="56">
        <v>25664.62424886</v>
      </c>
      <c r="M37" s="56">
        <v>25000.000000137996</v>
      </c>
      <c r="N37" s="57">
        <v>26550.03520704</v>
      </c>
      <c r="P37" s="58" t="s">
        <v>15</v>
      </c>
      <c r="Q37" s="56">
        <v>26724.943501272002</v>
      </c>
      <c r="R37" s="56">
        <v>26724.943501272002</v>
      </c>
      <c r="S37" s="56">
        <v>26724.943501272002</v>
      </c>
      <c r="T37" s="56">
        <v>26724.943501272002</v>
      </c>
      <c r="U37" s="57">
        <v>26724.943501272002</v>
      </c>
      <c r="W37" s="58" t="s">
        <v>15</v>
      </c>
      <c r="X37" s="56">
        <v>42194.054908799997</v>
      </c>
      <c r="Y37" s="56">
        <v>42194.054908799997</v>
      </c>
      <c r="Z37" s="56">
        <v>42194.054908799997</v>
      </c>
      <c r="AA37" s="56">
        <v>32270.067609599999</v>
      </c>
      <c r="AB37" s="57">
        <v>23779.628284800001</v>
      </c>
      <c r="AE37"/>
      <c r="AF37"/>
      <c r="AG37"/>
      <c r="AH37"/>
      <c r="AI37"/>
      <c r="AJ37"/>
      <c r="AK37"/>
      <c r="AL37"/>
      <c r="AM37"/>
      <c r="AN37"/>
      <c r="AO37"/>
    </row>
    <row r="38" spans="1:45">
      <c r="B38" s="58" t="s">
        <v>16</v>
      </c>
      <c r="C38" s="47">
        <v>0</v>
      </c>
      <c r="D38" s="47">
        <v>0</v>
      </c>
      <c r="E38" s="47">
        <v>0</v>
      </c>
      <c r="F38" s="47">
        <v>0</v>
      </c>
      <c r="G38" s="59">
        <v>0</v>
      </c>
      <c r="I38" s="58" t="s">
        <v>16</v>
      </c>
      <c r="J38" s="47">
        <v>0</v>
      </c>
      <c r="K38" s="47">
        <v>0</v>
      </c>
      <c r="L38" s="47">
        <v>0</v>
      </c>
      <c r="M38" s="47">
        <v>0</v>
      </c>
      <c r="N38" s="59">
        <v>0</v>
      </c>
      <c r="P38" s="58" t="s">
        <v>16</v>
      </c>
      <c r="Q38" s="47">
        <v>0</v>
      </c>
      <c r="R38" s="47">
        <v>0</v>
      </c>
      <c r="S38" s="47">
        <v>0</v>
      </c>
      <c r="T38" s="47">
        <v>0</v>
      </c>
      <c r="U38" s="59">
        <v>0</v>
      </c>
      <c r="W38" s="58" t="s">
        <v>16</v>
      </c>
      <c r="X38" s="47">
        <v>0</v>
      </c>
      <c r="Y38" s="47">
        <v>0</v>
      </c>
      <c r="Z38" s="47">
        <v>0</v>
      </c>
      <c r="AA38" s="47">
        <v>0</v>
      </c>
      <c r="AB38" s="59">
        <v>0</v>
      </c>
      <c r="AE38"/>
      <c r="AF38"/>
      <c r="AG38"/>
      <c r="AH38"/>
      <c r="AI38"/>
      <c r="AJ38"/>
      <c r="AK38"/>
      <c r="AL38"/>
      <c r="AM38"/>
      <c r="AN38"/>
      <c r="AO38"/>
    </row>
    <row r="39" spans="1:45">
      <c r="B39" s="58" t="s">
        <v>17</v>
      </c>
      <c r="C39" s="47">
        <v>113215.21036711399</v>
      </c>
      <c r="D39" s="47">
        <v>98464.693916924996</v>
      </c>
      <c r="E39" s="47">
        <v>90519.313260485971</v>
      </c>
      <c r="F39" s="47">
        <v>101046.57611301895</v>
      </c>
      <c r="G39" s="59">
        <v>91443.374086324009</v>
      </c>
      <c r="I39" s="58" t="s">
        <v>17</v>
      </c>
      <c r="J39" s="47">
        <v>25872.055772033003</v>
      </c>
      <c r="K39" s="47">
        <v>22193.079849956001</v>
      </c>
      <c r="L39" s="47">
        <v>21886.135281943993</v>
      </c>
      <c r="M39" s="47">
        <v>23091.049794638006</v>
      </c>
      <c r="N39" s="59">
        <v>19256.043493597001</v>
      </c>
      <c r="P39" s="58" t="s">
        <v>17</v>
      </c>
      <c r="Q39" s="47">
        <v>42288.056656538996</v>
      </c>
      <c r="R39" s="47">
        <v>32775.015440648989</v>
      </c>
      <c r="S39" s="47">
        <v>32312.769719842996</v>
      </c>
      <c r="T39" s="47">
        <v>33645.933274338</v>
      </c>
      <c r="U39" s="59">
        <v>22573.471182391993</v>
      </c>
      <c r="W39" s="58" t="s">
        <v>17</v>
      </c>
      <c r="X39" s="47">
        <v>45055.097938542</v>
      </c>
      <c r="Y39" s="47">
        <v>43496.598626319996</v>
      </c>
      <c r="Z39" s="47">
        <v>36320.408258698997</v>
      </c>
      <c r="AA39" s="47">
        <v>44309.593044042995</v>
      </c>
      <c r="AB39" s="59">
        <v>49613.859410335011</v>
      </c>
      <c r="AD39" s="47"/>
      <c r="AE39"/>
      <c r="AF39"/>
      <c r="AG39"/>
      <c r="AH39"/>
      <c r="AI39"/>
      <c r="AJ39"/>
      <c r="AK39"/>
      <c r="AL39"/>
      <c r="AM39"/>
      <c r="AN39"/>
      <c r="AO39"/>
    </row>
    <row r="40" spans="1:45">
      <c r="B40" s="58" t="s">
        <v>18</v>
      </c>
      <c r="C40" s="47">
        <v>411.18644823</v>
      </c>
      <c r="D40" s="47">
        <v>268.36101049799998</v>
      </c>
      <c r="E40" s="47">
        <v>126.37378102600002</v>
      </c>
      <c r="F40" s="47">
        <v>55.215452325999998</v>
      </c>
      <c r="G40" s="59">
        <v>244.42204340000001</v>
      </c>
      <c r="I40" s="58" t="s">
        <v>18</v>
      </c>
      <c r="J40" s="47">
        <v>204.28792296400005</v>
      </c>
      <c r="K40" s="47">
        <v>116.12817566700001</v>
      </c>
      <c r="L40" s="47">
        <v>112.62050386599999</v>
      </c>
      <c r="M40" s="47">
        <v>31.606241000000004</v>
      </c>
      <c r="N40" s="59">
        <v>78.997008241999993</v>
      </c>
      <c r="P40" s="58" t="s">
        <v>18</v>
      </c>
      <c r="Q40" s="47">
        <v>2.2164912000000001</v>
      </c>
      <c r="R40" s="47">
        <v>2.4626551999999999</v>
      </c>
      <c r="S40" s="47">
        <v>2.3904912</v>
      </c>
      <c r="T40" s="47">
        <v>11.168425366000001</v>
      </c>
      <c r="U40" s="59">
        <v>0</v>
      </c>
      <c r="W40" s="58" t="s">
        <v>18</v>
      </c>
      <c r="X40" s="47">
        <v>204.68203406600003</v>
      </c>
      <c r="Y40" s="47">
        <v>149.77017963100002</v>
      </c>
      <c r="Z40" s="47">
        <v>11.36278596</v>
      </c>
      <c r="AA40" s="47">
        <v>12.440785959999999</v>
      </c>
      <c r="AB40" s="59">
        <v>165.42503515799999</v>
      </c>
      <c r="AE40"/>
      <c r="AF40"/>
      <c r="AG40"/>
      <c r="AH40"/>
      <c r="AI40"/>
      <c r="AJ40"/>
      <c r="AK40"/>
      <c r="AL40"/>
      <c r="AM40"/>
      <c r="AN40"/>
      <c r="AO40"/>
    </row>
    <row r="41" spans="1:45">
      <c r="B41" s="58" t="s">
        <v>19</v>
      </c>
      <c r="C41" s="47">
        <v>4072.9385815099995</v>
      </c>
      <c r="D41" s="47">
        <v>2411.4289267300001</v>
      </c>
      <c r="E41" s="47">
        <v>2136.4502235750001</v>
      </c>
      <c r="F41" s="47">
        <v>127.846802</v>
      </c>
      <c r="G41" s="59">
        <v>132.52275600000002</v>
      </c>
      <c r="I41" s="58" t="s">
        <v>19</v>
      </c>
      <c r="J41" s="47">
        <v>4025.5902835099996</v>
      </c>
      <c r="K41" s="47">
        <v>2361.2875087299999</v>
      </c>
      <c r="L41" s="47">
        <v>2105.344277575</v>
      </c>
      <c r="M41" s="47">
        <v>97.2</v>
      </c>
      <c r="N41" s="59">
        <v>97.2</v>
      </c>
      <c r="P41" s="58" t="s">
        <v>19</v>
      </c>
      <c r="Q41" s="47">
        <v>6.8187179999999996</v>
      </c>
      <c r="R41" s="47">
        <v>6.8187179999999996</v>
      </c>
      <c r="S41" s="47">
        <v>4.5534660000000002</v>
      </c>
      <c r="T41" s="47">
        <v>4.094322</v>
      </c>
      <c r="U41" s="59">
        <v>3.4907159999999999</v>
      </c>
      <c r="W41" s="58" t="s">
        <v>19</v>
      </c>
      <c r="X41" s="47">
        <v>40.529580000000003</v>
      </c>
      <c r="Y41" s="47">
        <v>43.322699999999998</v>
      </c>
      <c r="Z41" s="47">
        <v>26.552479999999999</v>
      </c>
      <c r="AA41" s="47">
        <v>26.552479999999999</v>
      </c>
      <c r="AB41" s="59">
        <v>31.832039999999999</v>
      </c>
      <c r="AE41"/>
      <c r="AF41"/>
      <c r="AG41"/>
      <c r="AH41"/>
      <c r="AI41"/>
      <c r="AJ41"/>
      <c r="AK41"/>
      <c r="AL41"/>
      <c r="AM41"/>
      <c r="AN41"/>
      <c r="AO41"/>
    </row>
    <row r="42" spans="1:45">
      <c r="B42" s="58" t="s">
        <v>58</v>
      </c>
      <c r="C42" s="47">
        <v>0</v>
      </c>
      <c r="D42" s="47">
        <v>0</v>
      </c>
      <c r="E42" s="47">
        <v>0</v>
      </c>
      <c r="F42" s="47">
        <v>0</v>
      </c>
      <c r="G42" s="59">
        <v>0</v>
      </c>
      <c r="I42" s="58" t="s">
        <v>58</v>
      </c>
      <c r="J42" s="47">
        <v>0</v>
      </c>
      <c r="K42" s="47">
        <v>0</v>
      </c>
      <c r="L42" s="47">
        <v>0</v>
      </c>
      <c r="M42" s="47">
        <v>0</v>
      </c>
      <c r="N42" s="59">
        <v>0</v>
      </c>
      <c r="P42" s="58" t="s">
        <v>58</v>
      </c>
      <c r="Q42" s="47">
        <v>0</v>
      </c>
      <c r="R42" s="47">
        <v>0</v>
      </c>
      <c r="S42" s="47">
        <v>0</v>
      </c>
      <c r="T42" s="47">
        <v>0</v>
      </c>
      <c r="U42" s="59">
        <v>0</v>
      </c>
      <c r="W42" s="58" t="s">
        <v>58</v>
      </c>
      <c r="X42" s="47">
        <v>0</v>
      </c>
      <c r="Y42" s="47">
        <v>0</v>
      </c>
      <c r="Z42" s="47">
        <v>0</v>
      </c>
      <c r="AA42" s="47">
        <v>0</v>
      </c>
      <c r="AB42" s="59">
        <v>0</v>
      </c>
      <c r="AE42"/>
      <c r="AF42"/>
      <c r="AG42"/>
      <c r="AH42"/>
      <c r="AI42"/>
      <c r="AJ42"/>
      <c r="AK42"/>
      <c r="AL42"/>
      <c r="AM42"/>
      <c r="AN42"/>
      <c r="AO42"/>
    </row>
    <row r="43" spans="1:45">
      <c r="B43" s="58" t="s">
        <v>59</v>
      </c>
      <c r="C43" s="47">
        <v>0</v>
      </c>
      <c r="D43" s="47">
        <v>411.74099999999999</v>
      </c>
      <c r="E43" s="47">
        <v>10.968999999999999</v>
      </c>
      <c r="F43" s="47">
        <v>50.16</v>
      </c>
      <c r="G43" s="59">
        <v>245.15100000000001</v>
      </c>
      <c r="I43" s="58" t="s">
        <v>59</v>
      </c>
      <c r="J43" s="47">
        <v>0</v>
      </c>
      <c r="K43" s="47">
        <v>0</v>
      </c>
      <c r="L43" s="47">
        <v>0</v>
      </c>
      <c r="M43" s="47">
        <v>0</v>
      </c>
      <c r="N43" s="59">
        <v>0</v>
      </c>
      <c r="P43" s="58" t="s">
        <v>59</v>
      </c>
      <c r="Q43" s="47">
        <v>0</v>
      </c>
      <c r="R43" s="47">
        <v>0</v>
      </c>
      <c r="S43" s="47">
        <v>0</v>
      </c>
      <c r="T43" s="47">
        <v>0</v>
      </c>
      <c r="U43" s="59">
        <v>0</v>
      </c>
      <c r="W43" s="58" t="s">
        <v>59</v>
      </c>
      <c r="X43" s="47">
        <v>0</v>
      </c>
      <c r="Y43" s="47">
        <v>411.74099999999999</v>
      </c>
      <c r="Z43" s="47">
        <v>10.968999999999999</v>
      </c>
      <c r="AA43" s="47">
        <v>50.16</v>
      </c>
      <c r="AB43" s="59">
        <v>245.15100000000001</v>
      </c>
      <c r="AE43"/>
      <c r="AF43"/>
      <c r="AG43"/>
      <c r="AH43"/>
      <c r="AI43"/>
      <c r="AJ43"/>
      <c r="AK43"/>
      <c r="AL43"/>
      <c r="AM43"/>
      <c r="AN43"/>
      <c r="AO43"/>
    </row>
    <row r="44" spans="1:45" ht="15.75" thickBot="1">
      <c r="A44" s="112"/>
      <c r="B44" s="58" t="s">
        <v>20</v>
      </c>
      <c r="C44" s="60">
        <v>49.055999999999997</v>
      </c>
      <c r="D44" s="60">
        <v>49.055999999999997</v>
      </c>
      <c r="E44" s="60">
        <v>49.055999999999997</v>
      </c>
      <c r="F44" s="60">
        <v>49.055999999999997</v>
      </c>
      <c r="G44" s="61">
        <v>49.055999999999997</v>
      </c>
      <c r="I44" s="58" t="s">
        <v>20</v>
      </c>
      <c r="J44" s="60">
        <v>0</v>
      </c>
      <c r="K44" s="60">
        <v>0</v>
      </c>
      <c r="L44" s="60">
        <v>0</v>
      </c>
      <c r="M44" s="60">
        <v>0</v>
      </c>
      <c r="N44" s="61">
        <v>0</v>
      </c>
      <c r="P44" s="58" t="s">
        <v>20</v>
      </c>
      <c r="Q44" s="47">
        <v>49.055999999999997</v>
      </c>
      <c r="R44" s="47">
        <v>49.055999999999997</v>
      </c>
      <c r="S44" s="47">
        <v>49.055999999999997</v>
      </c>
      <c r="T44" s="47">
        <v>49.055999999999997</v>
      </c>
      <c r="U44" s="59">
        <v>49.055999999999997</v>
      </c>
      <c r="W44" s="58" t="s">
        <v>20</v>
      </c>
      <c r="X44" s="47">
        <v>0</v>
      </c>
      <c r="Y44" s="47">
        <v>0</v>
      </c>
      <c r="Z44" s="47">
        <v>0</v>
      </c>
      <c r="AA44" s="47">
        <v>0</v>
      </c>
      <c r="AB44" s="59">
        <v>0</v>
      </c>
      <c r="AE44"/>
      <c r="AF44"/>
      <c r="AG44"/>
      <c r="AH44"/>
      <c r="AI44"/>
      <c r="AJ44"/>
      <c r="AK44"/>
      <c r="AL44"/>
      <c r="AM44"/>
      <c r="AN44"/>
      <c r="AO44"/>
    </row>
    <row r="45" spans="1:45" ht="15.75" thickBot="1">
      <c r="B45" s="62" t="s">
        <v>60</v>
      </c>
      <c r="C45" s="63">
        <v>213217.42501396601</v>
      </c>
      <c r="D45" s="63">
        <v>196842.89245392202</v>
      </c>
      <c r="E45" s="63">
        <v>187425.78492401898</v>
      </c>
      <c r="F45" s="63">
        <v>185323.86547835494</v>
      </c>
      <c r="G45" s="64">
        <v>169169.13287883604</v>
      </c>
      <c r="I45" s="62" t="s">
        <v>60</v>
      </c>
      <c r="J45" s="63">
        <v>56651.969185547008</v>
      </c>
      <c r="K45" s="63">
        <v>50989.108724050006</v>
      </c>
      <c r="L45" s="63">
        <v>49768.724312244987</v>
      </c>
      <c r="M45" s="63">
        <v>48219.856035776</v>
      </c>
      <c r="N45" s="64">
        <v>45982.275708878995</v>
      </c>
      <c r="P45" s="62" t="s">
        <v>60</v>
      </c>
      <c r="Q45" s="65">
        <v>69071.091367010988</v>
      </c>
      <c r="R45" s="65">
        <v>59558.296315120991</v>
      </c>
      <c r="S45" s="65">
        <v>59093.713178314996</v>
      </c>
      <c r="T45" s="65">
        <v>60435.195522975991</v>
      </c>
      <c r="U45" s="66">
        <v>49350.961399663996</v>
      </c>
      <c r="W45" s="62" t="s">
        <v>60</v>
      </c>
      <c r="X45" s="65">
        <v>87494.364461407997</v>
      </c>
      <c r="Y45" s="65">
        <v>86295.487414750984</v>
      </c>
      <c r="Z45" s="65">
        <v>78563.347433458985</v>
      </c>
      <c r="AA45" s="65">
        <v>76668.813919602995</v>
      </c>
      <c r="AB45" s="66">
        <v>73835.895770293006</v>
      </c>
      <c r="AE45"/>
      <c r="AF45"/>
      <c r="AG45"/>
      <c r="AH45"/>
      <c r="AI45"/>
      <c r="AJ45"/>
      <c r="AK45"/>
      <c r="AL45"/>
      <c r="AM45"/>
      <c r="AN45"/>
      <c r="AO45"/>
    </row>
    <row r="46" spans="1:45">
      <c r="B46" s="55" t="s">
        <v>27</v>
      </c>
      <c r="C46" s="67">
        <v>36314.250023006723</v>
      </c>
      <c r="D46" s="67">
        <v>36235.993072238212</v>
      </c>
      <c r="E46" s="67">
        <v>36176.906765061743</v>
      </c>
      <c r="F46" s="67">
        <v>37394.669759177377</v>
      </c>
      <c r="G46" s="68">
        <v>36650.535277652838</v>
      </c>
      <c r="I46" s="55" t="s">
        <v>27</v>
      </c>
      <c r="J46" s="67">
        <v>27089.443319136481</v>
      </c>
      <c r="K46" s="67">
        <v>27155.524729974717</v>
      </c>
      <c r="L46" s="67">
        <v>27115.964445092755</v>
      </c>
      <c r="M46" s="67">
        <v>28361.470901053312</v>
      </c>
      <c r="N46" s="68">
        <v>27405.435380129325</v>
      </c>
      <c r="P46" s="55" t="s">
        <v>27</v>
      </c>
      <c r="Q46" s="67">
        <v>7293.431364675248</v>
      </c>
      <c r="R46" s="67">
        <v>7142.2108343704876</v>
      </c>
      <c r="S46" s="67">
        <v>7196.0313067080124</v>
      </c>
      <c r="T46" s="67">
        <v>7137.7249554980554</v>
      </c>
      <c r="U46" s="68">
        <v>7281.9524019325327</v>
      </c>
      <c r="W46" s="55" t="s">
        <v>27</v>
      </c>
      <c r="X46" s="67">
        <v>1931.3753391949997</v>
      </c>
      <c r="Y46" s="67">
        <v>1938.2575078930001</v>
      </c>
      <c r="Z46" s="67">
        <v>1864.9110132610001</v>
      </c>
      <c r="AA46" s="67">
        <v>1895.4739026259999</v>
      </c>
      <c r="AB46" s="68">
        <v>1963.1474955909998</v>
      </c>
      <c r="AE46"/>
      <c r="AF46"/>
      <c r="AG46"/>
      <c r="AH46"/>
      <c r="AI46"/>
      <c r="AJ46"/>
      <c r="AK46"/>
      <c r="AL46"/>
      <c r="AM46"/>
      <c r="AN46"/>
      <c r="AO46"/>
    </row>
    <row r="47" spans="1:45">
      <c r="B47" s="58" t="s">
        <v>25</v>
      </c>
      <c r="C47" s="47">
        <v>29628.578824202599</v>
      </c>
      <c r="D47" s="47">
        <v>29677.0031423646</v>
      </c>
      <c r="E47" s="47">
        <v>29677.0031423646</v>
      </c>
      <c r="F47" s="47">
        <v>29677.0031423646</v>
      </c>
      <c r="G47" s="59">
        <v>29677.0031423646</v>
      </c>
      <c r="I47" s="58" t="s">
        <v>25</v>
      </c>
      <c r="J47" s="47">
        <v>16006.223843482525</v>
      </c>
      <c r="K47" s="47">
        <v>16006.223843482525</v>
      </c>
      <c r="L47" s="47">
        <v>16006.223843482525</v>
      </c>
      <c r="M47" s="47">
        <v>16006.223843482525</v>
      </c>
      <c r="N47" s="59">
        <v>16006.223843482525</v>
      </c>
      <c r="P47" s="58" t="s">
        <v>25</v>
      </c>
      <c r="Q47" s="47">
        <v>6226.7939598185485</v>
      </c>
      <c r="R47" s="47">
        <v>6226.7939598185485</v>
      </c>
      <c r="S47" s="47">
        <v>6226.7939598185485</v>
      </c>
      <c r="T47" s="47">
        <v>6226.7939598185485</v>
      </c>
      <c r="U47" s="59">
        <v>6226.7939598185485</v>
      </c>
      <c r="W47" s="58" t="s">
        <v>25</v>
      </c>
      <c r="X47" s="47">
        <v>7395.561020901524</v>
      </c>
      <c r="Y47" s="47">
        <v>7443.9853390635235</v>
      </c>
      <c r="Z47" s="47">
        <v>7443.9853390635235</v>
      </c>
      <c r="AA47" s="47">
        <v>7443.9853390635235</v>
      </c>
      <c r="AB47" s="59">
        <v>7443.9853390635235</v>
      </c>
      <c r="AE47"/>
      <c r="AF47"/>
      <c r="AG47"/>
      <c r="AH47"/>
      <c r="AI47"/>
      <c r="AJ47"/>
      <c r="AK47"/>
      <c r="AL47"/>
      <c r="AM47"/>
      <c r="AN47"/>
      <c r="AO47"/>
    </row>
    <row r="48" spans="1:45">
      <c r="B48" s="58" t="s">
        <v>23</v>
      </c>
      <c r="C48" s="47">
        <v>18015.479433624354</v>
      </c>
      <c r="D48" s="47">
        <v>18015.479433624354</v>
      </c>
      <c r="E48" s="47">
        <v>18015.479433624354</v>
      </c>
      <c r="F48" s="47">
        <v>18015.479433624354</v>
      </c>
      <c r="G48" s="59">
        <v>18015.479433624354</v>
      </c>
      <c r="I48" s="58" t="s">
        <v>23</v>
      </c>
      <c r="J48" s="47">
        <v>11702.19799381034</v>
      </c>
      <c r="K48" s="47">
        <v>11702.19799381034</v>
      </c>
      <c r="L48" s="47">
        <v>11702.19799381034</v>
      </c>
      <c r="M48" s="47">
        <v>11702.19799381034</v>
      </c>
      <c r="N48" s="59">
        <v>11702.19799381034</v>
      </c>
      <c r="P48" s="58" t="s">
        <v>23</v>
      </c>
      <c r="Q48" s="47">
        <v>5527.8365699400092</v>
      </c>
      <c r="R48" s="47">
        <v>5527.8365699400092</v>
      </c>
      <c r="S48" s="47">
        <v>5527.8365699400092</v>
      </c>
      <c r="T48" s="47">
        <v>5527.8365699400092</v>
      </c>
      <c r="U48" s="59">
        <v>5527.8365699400092</v>
      </c>
      <c r="V48"/>
      <c r="W48" s="58" t="s">
        <v>23</v>
      </c>
      <c r="X48" s="47">
        <v>785.44486987400001</v>
      </c>
      <c r="Y48" s="47">
        <v>785.44486987400001</v>
      </c>
      <c r="Z48" s="47">
        <v>785.44486987400001</v>
      </c>
      <c r="AA48" s="47">
        <v>785.44486987400001</v>
      </c>
      <c r="AB48" s="59">
        <v>785.44486987400001</v>
      </c>
      <c r="AE48"/>
      <c r="AF48"/>
      <c r="AG48"/>
      <c r="AH48"/>
      <c r="AI48"/>
      <c r="AJ48"/>
      <c r="AK48"/>
      <c r="AL48"/>
      <c r="AM48"/>
      <c r="AN48"/>
      <c r="AO48"/>
    </row>
    <row r="49" spans="1:45">
      <c r="B49" s="58" t="s">
        <v>61</v>
      </c>
      <c r="C49" s="47">
        <v>20235.566817212548</v>
      </c>
      <c r="D49" s="47">
        <v>24679.727678504561</v>
      </c>
      <c r="E49" s="47">
        <v>30786.38514873345</v>
      </c>
      <c r="F49" s="47">
        <v>40865.903237094295</v>
      </c>
      <c r="G49" s="59">
        <v>68115.768980480469</v>
      </c>
      <c r="I49" s="58" t="s">
        <v>61</v>
      </c>
      <c r="J49" s="47">
        <v>20235.566817212548</v>
      </c>
      <c r="K49" s="47">
        <v>24679.727678504561</v>
      </c>
      <c r="L49" s="47">
        <v>30786.38514873345</v>
      </c>
      <c r="M49" s="47">
        <v>38687.687265028297</v>
      </c>
      <c r="N49" s="59">
        <v>47897.527999906073</v>
      </c>
      <c r="P49" s="58" t="s">
        <v>61</v>
      </c>
      <c r="Q49" s="47">
        <v>0</v>
      </c>
      <c r="R49" s="47">
        <v>0</v>
      </c>
      <c r="S49" s="47">
        <v>0</v>
      </c>
      <c r="T49" s="47">
        <v>2178.2159720659997</v>
      </c>
      <c r="U49" s="59">
        <v>11732.526150518001</v>
      </c>
      <c r="W49" s="58" t="s">
        <v>61</v>
      </c>
      <c r="X49" s="47">
        <v>0</v>
      </c>
      <c r="Y49" s="47">
        <v>0</v>
      </c>
      <c r="Z49" s="47">
        <v>0</v>
      </c>
      <c r="AA49" s="47">
        <v>0</v>
      </c>
      <c r="AB49" s="59">
        <v>8485.7148300564022</v>
      </c>
      <c r="AE49"/>
      <c r="AF49"/>
      <c r="AG49"/>
      <c r="AH49"/>
      <c r="AI49"/>
      <c r="AJ49"/>
      <c r="AK49"/>
      <c r="AL49"/>
      <c r="AM49"/>
      <c r="AN49"/>
      <c r="AO49"/>
    </row>
    <row r="50" spans="1:45">
      <c r="B50" s="58" t="s">
        <v>62</v>
      </c>
      <c r="C50" s="47">
        <v>2610.5302838567068</v>
      </c>
      <c r="D50" s="47">
        <v>24286.345197494222</v>
      </c>
      <c r="E50" s="47">
        <v>35455.905570408402</v>
      </c>
      <c r="F50" s="47">
        <v>61750.679866698243</v>
      </c>
      <c r="G50" s="59">
        <v>65902.213950227262</v>
      </c>
      <c r="I50" s="58" t="s">
        <v>62</v>
      </c>
      <c r="J50" s="47">
        <v>389.59228832670703</v>
      </c>
      <c r="K50" s="47">
        <v>12434.446769283217</v>
      </c>
      <c r="L50" s="47">
        <v>16457.684971792409</v>
      </c>
      <c r="M50" s="47">
        <v>22499.889281459258</v>
      </c>
      <c r="N50" s="59">
        <v>26191.47714437827</v>
      </c>
      <c r="P50" s="58" t="s">
        <v>62</v>
      </c>
      <c r="Q50" s="47">
        <v>1292.557401925</v>
      </c>
      <c r="R50" s="47">
        <v>8983.0294652960001</v>
      </c>
      <c r="S50" s="47">
        <v>16129.351635700999</v>
      </c>
      <c r="T50" s="47">
        <v>34136.908395376995</v>
      </c>
      <c r="U50" s="59">
        <v>34596.854615986995</v>
      </c>
      <c r="W50" s="58" t="s">
        <v>62</v>
      </c>
      <c r="X50" s="47">
        <v>928.38059360499994</v>
      </c>
      <c r="Y50" s="47">
        <v>2868.8689629149999</v>
      </c>
      <c r="Z50" s="47">
        <v>2868.8689629149999</v>
      </c>
      <c r="AA50" s="47">
        <v>5113.8821898619999</v>
      </c>
      <c r="AB50" s="59">
        <v>5113.8821898619999</v>
      </c>
      <c r="AE50"/>
      <c r="AF50"/>
      <c r="AG50"/>
      <c r="AH50"/>
      <c r="AI50"/>
      <c r="AJ50"/>
      <c r="AK50"/>
      <c r="AL50"/>
      <c r="AM50"/>
      <c r="AN50"/>
      <c r="AO50"/>
    </row>
    <row r="51" spans="1:45">
      <c r="B51" s="58" t="s">
        <v>63</v>
      </c>
      <c r="C51" s="47">
        <v>27592.129245697171</v>
      </c>
      <c r="D51" s="47">
        <v>49796.430905837697</v>
      </c>
      <c r="E51" s="47">
        <v>104136.90598689504</v>
      </c>
      <c r="F51" s="47">
        <v>125154.99866797114</v>
      </c>
      <c r="G51" s="59">
        <v>152402.47253680011</v>
      </c>
      <c r="I51" s="58" t="s">
        <v>63</v>
      </c>
      <c r="J51" s="47">
        <v>17151.041537868168</v>
      </c>
      <c r="K51" s="47">
        <v>25608.665319463689</v>
      </c>
      <c r="L51" s="47">
        <v>33655.94190347207</v>
      </c>
      <c r="M51" s="47">
        <v>45726.97911679816</v>
      </c>
      <c r="N51" s="59">
        <v>52207.710852305077</v>
      </c>
      <c r="P51" s="58" t="s">
        <v>63</v>
      </c>
      <c r="Q51" s="47">
        <v>6361.9718082120007</v>
      </c>
      <c r="R51" s="47">
        <v>15382.104087181002</v>
      </c>
      <c r="S51" s="47">
        <v>15382.104087181002</v>
      </c>
      <c r="T51" s="47">
        <v>15382.104087181002</v>
      </c>
      <c r="U51" s="59">
        <v>36148.846220503001</v>
      </c>
      <c r="W51" s="58" t="s">
        <v>63</v>
      </c>
      <c r="X51" s="47">
        <v>4079.1158996170002</v>
      </c>
      <c r="Y51" s="47">
        <v>8805.6614991930001</v>
      </c>
      <c r="Z51" s="47">
        <v>55098.859996242005</v>
      </c>
      <c r="AA51" s="47">
        <v>64045.915463992002</v>
      </c>
      <c r="AB51" s="59">
        <v>64045.915463992002</v>
      </c>
      <c r="AE51"/>
      <c r="AF51"/>
      <c r="AG51"/>
      <c r="AH51"/>
      <c r="AI51"/>
      <c r="AJ51"/>
      <c r="AK51"/>
      <c r="AL51"/>
      <c r="AM51"/>
      <c r="AN51"/>
      <c r="AO51"/>
    </row>
    <row r="52" spans="1:45" ht="15.75" thickBot="1">
      <c r="A52" s="112"/>
      <c r="B52" s="69" t="s">
        <v>28</v>
      </c>
      <c r="C52" s="60">
        <v>9468.202301329995</v>
      </c>
      <c r="D52" s="60">
        <v>9148.3447706909938</v>
      </c>
      <c r="E52" s="60">
        <v>9156.1206627799911</v>
      </c>
      <c r="F52" s="60">
        <v>10267.382653462992</v>
      </c>
      <c r="G52" s="61">
        <v>10132.395234835989</v>
      </c>
      <c r="I52" s="69" t="s">
        <v>28</v>
      </c>
      <c r="J52" s="60">
        <v>2344.2884612770008</v>
      </c>
      <c r="K52" s="60">
        <v>2269.2836765000002</v>
      </c>
      <c r="L52" s="60">
        <v>2288.8283181730003</v>
      </c>
      <c r="M52" s="60">
        <v>3223.6673209259998</v>
      </c>
      <c r="N52" s="61">
        <v>3114.7070068070007</v>
      </c>
      <c r="P52" s="69" t="s">
        <v>28</v>
      </c>
      <c r="Q52" s="47">
        <v>4609.2292501910015</v>
      </c>
      <c r="R52" s="47">
        <v>4537.1461908370011</v>
      </c>
      <c r="S52" s="47">
        <v>4550.0902427380015</v>
      </c>
      <c r="T52" s="47">
        <v>4726.513228355001</v>
      </c>
      <c r="U52" s="59">
        <v>4699.8453265450007</v>
      </c>
      <c r="W52" s="69" t="s">
        <v>28</v>
      </c>
      <c r="X52" s="47">
        <v>2514.6845898619999</v>
      </c>
      <c r="Y52" s="47">
        <v>2341.9149033540007</v>
      </c>
      <c r="Z52" s="47">
        <v>2317.2021018690002</v>
      </c>
      <c r="AA52" s="47">
        <v>2317.2021041820003</v>
      </c>
      <c r="AB52" s="59">
        <v>2317.8429014840003</v>
      </c>
      <c r="AE52"/>
      <c r="AF52"/>
      <c r="AG52"/>
      <c r="AH52"/>
      <c r="AI52"/>
      <c r="AJ52"/>
      <c r="AK52"/>
      <c r="AL52"/>
      <c r="AM52"/>
      <c r="AN52"/>
      <c r="AO52"/>
    </row>
    <row r="53" spans="1:45" ht="15.75" thickBot="1">
      <c r="B53" s="62" t="s">
        <v>64</v>
      </c>
      <c r="C53" s="63">
        <v>143864.7369289301</v>
      </c>
      <c r="D53" s="63">
        <v>191839.32420075464</v>
      </c>
      <c r="E53" s="63">
        <v>263404.70670986758</v>
      </c>
      <c r="F53" s="63">
        <v>323126.11676039302</v>
      </c>
      <c r="G53" s="64">
        <v>380895.86855598557</v>
      </c>
      <c r="I53" s="62" t="s">
        <v>64</v>
      </c>
      <c r="J53" s="65">
        <v>94918.354261113767</v>
      </c>
      <c r="K53" s="65">
        <v>119856.07001101904</v>
      </c>
      <c r="L53" s="65">
        <v>138013.22662455656</v>
      </c>
      <c r="M53" s="65">
        <v>166208.11572255791</v>
      </c>
      <c r="N53" s="66">
        <v>184525.28022081862</v>
      </c>
      <c r="P53" s="62" t="s">
        <v>64</v>
      </c>
      <c r="Q53" s="65">
        <v>31311.82035476181</v>
      </c>
      <c r="R53" s="65">
        <v>47799.121107443054</v>
      </c>
      <c r="S53" s="65">
        <v>55012.207802086574</v>
      </c>
      <c r="T53" s="65">
        <v>75316.097168235603</v>
      </c>
      <c r="U53" s="66">
        <v>106214.6552452441</v>
      </c>
      <c r="W53" s="62" t="s">
        <v>64</v>
      </c>
      <c r="X53" s="65">
        <v>17634.562313054525</v>
      </c>
      <c r="Y53" s="65">
        <v>24184.133082292523</v>
      </c>
      <c r="Z53" s="65">
        <v>70379.27228322452</v>
      </c>
      <c r="AA53" s="65">
        <v>81601.903869599526</v>
      </c>
      <c r="AB53" s="66">
        <v>90155.933089922939</v>
      </c>
      <c r="AE53"/>
      <c r="AF53"/>
      <c r="AG53"/>
      <c r="AH53"/>
      <c r="AI53"/>
      <c r="AJ53"/>
      <c r="AK53"/>
      <c r="AL53"/>
      <c r="AM53"/>
      <c r="AN53"/>
      <c r="AO53"/>
    </row>
    <row r="54" spans="1:45" ht="15.75" thickBot="1">
      <c r="B54" s="70" t="s">
        <v>65</v>
      </c>
      <c r="C54" s="71">
        <v>31275.849900000001</v>
      </c>
      <c r="D54" s="71">
        <v>31275.849900000001</v>
      </c>
      <c r="E54" s="71">
        <v>31275.849900000001</v>
      </c>
      <c r="F54" s="71">
        <v>31275.849900000001</v>
      </c>
      <c r="G54" s="72">
        <v>31275.849900000001</v>
      </c>
      <c r="I54" s="73" t="s">
        <v>40</v>
      </c>
      <c r="J54" s="47">
        <v>10361.349899999999</v>
      </c>
      <c r="K54" s="47">
        <v>10361.349899999999</v>
      </c>
      <c r="L54" s="47">
        <v>10361.349899999999</v>
      </c>
      <c r="M54" s="47">
        <v>10361.349899999999</v>
      </c>
      <c r="N54" s="59">
        <v>10361.349899999999</v>
      </c>
      <c r="P54" s="73" t="s">
        <v>37</v>
      </c>
      <c r="Q54" s="71">
        <v>10512</v>
      </c>
      <c r="R54" s="71">
        <v>10512</v>
      </c>
      <c r="S54" s="71">
        <v>10512</v>
      </c>
      <c r="T54" s="71">
        <v>10512</v>
      </c>
      <c r="U54" s="72">
        <v>10512</v>
      </c>
      <c r="W54" s="74" t="s">
        <v>66</v>
      </c>
      <c r="X54" s="75">
        <v>105128.92677446252</v>
      </c>
      <c r="Y54" s="75">
        <v>110479.62049704351</v>
      </c>
      <c r="Z54" s="75">
        <v>148942.61971668352</v>
      </c>
      <c r="AA54" s="75">
        <v>158270.71778920252</v>
      </c>
      <c r="AB54" s="140">
        <v>163991.82886021596</v>
      </c>
    </row>
    <row r="55" spans="1:45" ht="15.75" thickBot="1">
      <c r="B55" s="76" t="s">
        <v>66</v>
      </c>
      <c r="C55" s="141">
        <v>388358.01184289611</v>
      </c>
      <c r="D55" s="141">
        <v>419958.06655467662</v>
      </c>
      <c r="E55" s="141">
        <v>482106.34153388662</v>
      </c>
      <c r="F55" s="141">
        <v>539725.83213874802</v>
      </c>
      <c r="G55" s="142">
        <v>581340.85133482167</v>
      </c>
      <c r="I55" s="28" t="s">
        <v>43</v>
      </c>
      <c r="J55" s="47">
        <v>10402.5</v>
      </c>
      <c r="K55" s="47">
        <v>10402.5</v>
      </c>
      <c r="L55" s="47">
        <v>10402.5</v>
      </c>
      <c r="M55" s="47">
        <v>10402.5</v>
      </c>
      <c r="N55" s="59">
        <v>10402.5</v>
      </c>
      <c r="P55" s="74" t="s">
        <v>66</v>
      </c>
      <c r="Q55" s="75">
        <v>110894.91172177281</v>
      </c>
      <c r="R55" s="75">
        <v>117869.41742256405</v>
      </c>
      <c r="S55" s="75">
        <v>124617.92098040157</v>
      </c>
      <c r="T55" s="75">
        <v>146263.29269121159</v>
      </c>
      <c r="U55" s="140">
        <v>166077.61664490809</v>
      </c>
      <c r="X55" s="47"/>
      <c r="Y55" s="47"/>
      <c r="Z55" s="47"/>
      <c r="AA55" s="47"/>
      <c r="AB55" s="47"/>
    </row>
    <row r="56" spans="1:45" ht="15.75" thickBot="1">
      <c r="I56" s="74" t="s">
        <v>66</v>
      </c>
      <c r="J56" s="75">
        <v>172334.17334666077</v>
      </c>
      <c r="K56" s="75">
        <v>191609.02863506906</v>
      </c>
      <c r="L56" s="75">
        <v>208545.80083680156</v>
      </c>
      <c r="M56" s="75">
        <v>235191.82165833391</v>
      </c>
      <c r="N56" s="77">
        <v>251271.40582969761</v>
      </c>
      <c r="Q56" s="78"/>
      <c r="R56" s="78"/>
      <c r="S56" s="78"/>
      <c r="T56" s="78"/>
      <c r="U56" s="78"/>
      <c r="V56" s="78"/>
      <c r="X56" s="104"/>
      <c r="Y56" s="104"/>
      <c r="Z56" s="104"/>
      <c r="AA56" s="104"/>
      <c r="AB56" s="104"/>
      <c r="AC56" s="104"/>
    </row>
    <row r="57" spans="1:45" s="51" customFormat="1" ht="15.75" thickBot="1"/>
    <row r="59" spans="1:45" ht="21">
      <c r="B59" s="50" t="s">
        <v>49</v>
      </c>
    </row>
    <row r="60" spans="1:45" ht="21">
      <c r="B60" s="53"/>
      <c r="J60" s="54"/>
      <c r="AI60"/>
      <c r="AJ60"/>
      <c r="AK60"/>
      <c r="AL60"/>
      <c r="AM60"/>
      <c r="AN60"/>
      <c r="AO60"/>
      <c r="AP60"/>
      <c r="AQ60"/>
      <c r="AR60"/>
      <c r="AS60"/>
    </row>
    <row r="61" spans="1:45" ht="20.25" thickBot="1">
      <c r="B61" s="157" t="s">
        <v>54</v>
      </c>
      <c r="I61" s="157" t="s">
        <v>55</v>
      </c>
      <c r="P61" s="157" t="s">
        <v>56</v>
      </c>
      <c r="W61" s="157" t="s">
        <v>57</v>
      </c>
      <c r="AH61"/>
      <c r="AI61"/>
      <c r="AJ61"/>
      <c r="AK61"/>
      <c r="AL61"/>
      <c r="AM61"/>
      <c r="AN61"/>
      <c r="AO61"/>
      <c r="AP61"/>
      <c r="AQ61"/>
      <c r="AR61"/>
    </row>
    <row r="62" spans="1:45" ht="15.75" thickBot="1">
      <c r="B62" s="4"/>
      <c r="C62" s="126">
        <v>2028</v>
      </c>
      <c r="D62" s="5">
        <v>2030</v>
      </c>
      <c r="E62" s="5">
        <v>2032</v>
      </c>
      <c r="F62" s="5">
        <v>2035</v>
      </c>
      <c r="G62" s="6">
        <v>2037</v>
      </c>
      <c r="I62" s="10" t="s">
        <v>12</v>
      </c>
      <c r="J62" s="11">
        <v>2028</v>
      </c>
      <c r="K62" s="11">
        <v>2030</v>
      </c>
      <c r="L62" s="11">
        <v>2032</v>
      </c>
      <c r="M62" s="11">
        <v>2035</v>
      </c>
      <c r="N62" s="12">
        <v>2037</v>
      </c>
      <c r="P62" s="16" t="s">
        <v>13</v>
      </c>
      <c r="Q62" s="17">
        <v>2028</v>
      </c>
      <c r="R62" s="17">
        <v>2030</v>
      </c>
      <c r="S62" s="17">
        <v>2032</v>
      </c>
      <c r="T62" s="17">
        <v>2035</v>
      </c>
      <c r="U62" s="18">
        <v>2037</v>
      </c>
      <c r="W62" s="22" t="s">
        <v>14</v>
      </c>
      <c r="X62" s="23">
        <v>2028</v>
      </c>
      <c r="Y62" s="23">
        <v>2030</v>
      </c>
      <c r="Z62" s="23">
        <v>2032</v>
      </c>
      <c r="AA62" s="23">
        <v>2035</v>
      </c>
      <c r="AB62" s="24">
        <v>2037</v>
      </c>
      <c r="AE62"/>
      <c r="AF62"/>
      <c r="AG62"/>
      <c r="AH62"/>
      <c r="AI62"/>
      <c r="AJ62"/>
      <c r="AK62"/>
      <c r="AL62"/>
      <c r="AM62"/>
      <c r="AN62"/>
      <c r="AO62"/>
    </row>
    <row r="63" spans="1:45">
      <c r="B63" s="55" t="s">
        <v>15</v>
      </c>
      <c r="C63" s="56">
        <v>94713.066293992</v>
      </c>
      <c r="D63" s="56">
        <v>94609.037254724011</v>
      </c>
      <c r="E63" s="56">
        <v>95177.965098340006</v>
      </c>
      <c r="F63" s="56">
        <v>84826.354962892001</v>
      </c>
      <c r="G63" s="57">
        <v>84818.481660952006</v>
      </c>
      <c r="I63" s="58" t="s">
        <v>15</v>
      </c>
      <c r="J63" s="56">
        <v>25794.067883920001</v>
      </c>
      <c r="K63" s="56">
        <v>25690.038844652001</v>
      </c>
      <c r="L63" s="56">
        <v>26258.966688267996</v>
      </c>
      <c r="M63" s="56">
        <v>25831.34385202</v>
      </c>
      <c r="N63" s="57">
        <v>25823.470550079997</v>
      </c>
      <c r="P63" s="58" t="s">
        <v>15</v>
      </c>
      <c r="Q63" s="56">
        <v>26724.943501272002</v>
      </c>
      <c r="R63" s="56">
        <v>26724.943501272002</v>
      </c>
      <c r="S63" s="56">
        <v>26724.943501272002</v>
      </c>
      <c r="T63" s="56">
        <v>26724.943501272002</v>
      </c>
      <c r="U63" s="57">
        <v>26724.943501272002</v>
      </c>
      <c r="W63" s="58" t="s">
        <v>15</v>
      </c>
      <c r="X63" s="56">
        <v>42194.054909999999</v>
      </c>
      <c r="Y63" s="56">
        <v>42194.055</v>
      </c>
      <c r="Z63" s="56">
        <v>42194.054909999999</v>
      </c>
      <c r="AA63" s="56">
        <v>32270.067609999998</v>
      </c>
      <c r="AB63" s="57">
        <v>32270.067609999998</v>
      </c>
      <c r="AE63"/>
      <c r="AF63"/>
      <c r="AG63"/>
      <c r="AH63"/>
      <c r="AI63"/>
      <c r="AJ63"/>
      <c r="AK63"/>
      <c r="AL63"/>
      <c r="AM63"/>
      <c r="AN63"/>
      <c r="AO63"/>
    </row>
    <row r="64" spans="1:45">
      <c r="B64" s="58" t="s">
        <v>16</v>
      </c>
      <c r="C64" s="47">
        <v>0</v>
      </c>
      <c r="D64" s="47">
        <v>0</v>
      </c>
      <c r="E64" s="47">
        <v>0</v>
      </c>
      <c r="F64" s="47">
        <v>0</v>
      </c>
      <c r="G64" s="59">
        <v>0</v>
      </c>
      <c r="I64" s="58" t="s">
        <v>16</v>
      </c>
      <c r="J64" s="47">
        <v>0</v>
      </c>
      <c r="K64" s="47">
        <v>0</v>
      </c>
      <c r="L64" s="47">
        <v>0</v>
      </c>
      <c r="M64" s="47">
        <v>0</v>
      </c>
      <c r="N64" s="59">
        <v>0</v>
      </c>
      <c r="P64" s="58" t="s">
        <v>16</v>
      </c>
      <c r="Q64" s="47">
        <v>0</v>
      </c>
      <c r="R64" s="47">
        <v>0</v>
      </c>
      <c r="S64" s="47">
        <v>0</v>
      </c>
      <c r="T64" s="47">
        <v>0</v>
      </c>
      <c r="U64" s="59">
        <v>0</v>
      </c>
      <c r="W64" s="58" t="s">
        <v>16</v>
      </c>
      <c r="X64" s="47">
        <v>0</v>
      </c>
      <c r="Y64" s="47">
        <v>0</v>
      </c>
      <c r="Z64" s="47">
        <v>0</v>
      </c>
      <c r="AA64" s="47">
        <v>0</v>
      </c>
      <c r="AB64" s="59">
        <v>0</v>
      </c>
      <c r="AE64"/>
      <c r="AF64"/>
      <c r="AG64"/>
      <c r="AH64"/>
      <c r="AI64"/>
      <c r="AJ64"/>
      <c r="AK64"/>
      <c r="AL64"/>
      <c r="AM64"/>
      <c r="AN64"/>
      <c r="AO64"/>
    </row>
    <row r="65" spans="1:41">
      <c r="B65" s="58" t="s">
        <v>17</v>
      </c>
      <c r="C65" s="47">
        <v>82003.46298850399</v>
      </c>
      <c r="D65" s="47">
        <v>62772.265417236988</v>
      </c>
      <c r="E65" s="47">
        <v>68556.120553738976</v>
      </c>
      <c r="F65" s="47">
        <v>69772.99643534598</v>
      </c>
      <c r="G65" s="59">
        <v>59734.486713058992</v>
      </c>
      <c r="I65" s="58" t="s">
        <v>17</v>
      </c>
      <c r="J65" s="47">
        <v>34085.024837075005</v>
      </c>
      <c r="K65" s="47">
        <v>28631.96711550199</v>
      </c>
      <c r="L65" s="47">
        <v>28716.310625905007</v>
      </c>
      <c r="M65" s="47">
        <v>33002.218017199011</v>
      </c>
      <c r="N65" s="59">
        <v>31800.221876960997</v>
      </c>
      <c r="P65" s="58" t="s">
        <v>17</v>
      </c>
      <c r="Q65" s="47">
        <v>38322.563470462002</v>
      </c>
      <c r="R65" s="47">
        <v>26231.685024554994</v>
      </c>
      <c r="S65" s="47">
        <v>31264.497956656</v>
      </c>
      <c r="T65" s="47">
        <v>25181.648645189991</v>
      </c>
      <c r="U65" s="59">
        <v>18092.386533558001</v>
      </c>
      <c r="W65" s="58" t="s">
        <v>17</v>
      </c>
      <c r="X65" s="47">
        <v>9595.8746809999993</v>
      </c>
      <c r="Y65" s="47">
        <v>7908.6133</v>
      </c>
      <c r="Z65" s="47">
        <v>8575.3119709999992</v>
      </c>
      <c r="AA65" s="47">
        <v>11589.12977</v>
      </c>
      <c r="AB65" s="59">
        <v>9841.8783029999995</v>
      </c>
      <c r="AD65" s="47"/>
      <c r="AE65"/>
      <c r="AF65"/>
      <c r="AG65"/>
      <c r="AH65"/>
      <c r="AI65"/>
      <c r="AJ65"/>
      <c r="AK65"/>
      <c r="AL65"/>
      <c r="AM65"/>
      <c r="AN65"/>
      <c r="AO65"/>
    </row>
    <row r="66" spans="1:41">
      <c r="B66" s="58" t="s">
        <v>18</v>
      </c>
      <c r="C66" s="47">
        <v>777.66462926099973</v>
      </c>
      <c r="D66" s="47">
        <v>1069.9392300269999</v>
      </c>
      <c r="E66" s="47">
        <v>1232.0817998010002</v>
      </c>
      <c r="F66" s="47">
        <v>1109.7669717329995</v>
      </c>
      <c r="G66" s="59">
        <v>1146.887696878</v>
      </c>
      <c r="I66" s="58" t="s">
        <v>18</v>
      </c>
      <c r="J66" s="47">
        <v>356.62001792300003</v>
      </c>
      <c r="K66" s="47">
        <v>640.99875269900031</v>
      </c>
      <c r="L66" s="47">
        <v>766.26440504100026</v>
      </c>
      <c r="M66" s="47">
        <v>706.62445721299991</v>
      </c>
      <c r="N66" s="59">
        <v>731.09902257200019</v>
      </c>
      <c r="P66" s="58" t="s">
        <v>18</v>
      </c>
      <c r="Q66" s="47">
        <v>362.99074273000008</v>
      </c>
      <c r="R66" s="47">
        <v>361.21389136800002</v>
      </c>
      <c r="S66" s="47">
        <v>408.23680879999995</v>
      </c>
      <c r="T66" s="47">
        <v>359.9199285599999</v>
      </c>
      <c r="U66" s="59">
        <v>368.42648448</v>
      </c>
      <c r="W66" s="58" t="s">
        <v>18</v>
      </c>
      <c r="X66" s="47">
        <v>58.053868610000002</v>
      </c>
      <c r="Y66" s="47">
        <v>67.726585999999998</v>
      </c>
      <c r="Z66" s="47">
        <v>57.580585960000001</v>
      </c>
      <c r="AA66" s="47">
        <v>43.222585960000004</v>
      </c>
      <c r="AB66" s="59">
        <v>47.362189829999998</v>
      </c>
      <c r="AE66"/>
      <c r="AF66"/>
      <c r="AG66"/>
      <c r="AH66"/>
      <c r="AI66"/>
      <c r="AJ66"/>
      <c r="AK66"/>
      <c r="AL66"/>
      <c r="AM66"/>
      <c r="AN66"/>
      <c r="AO66"/>
    </row>
    <row r="67" spans="1:41">
      <c r="B67" s="58" t="s">
        <v>19</v>
      </c>
      <c r="C67" s="47">
        <v>1910.7416696040002</v>
      </c>
      <c r="D67" s="47">
        <v>2331.6901049810003</v>
      </c>
      <c r="E67" s="47">
        <v>2899.1610642639998</v>
      </c>
      <c r="F67" s="47">
        <v>2117.215131986</v>
      </c>
      <c r="G67" s="59">
        <v>2858.4764741620002</v>
      </c>
      <c r="I67" s="58" t="s">
        <v>19</v>
      </c>
      <c r="J67" s="47">
        <v>1677.3405996040001</v>
      </c>
      <c r="K67" s="47">
        <v>2094.0874517809998</v>
      </c>
      <c r="L67" s="47">
        <v>2663.6010292640003</v>
      </c>
      <c r="M67" s="47">
        <v>1888.811203986</v>
      </c>
      <c r="N67" s="59">
        <v>2636.9519749619999</v>
      </c>
      <c r="P67" s="58" t="s">
        <v>19</v>
      </c>
      <c r="Q67" s="47">
        <v>152.39405000000005</v>
      </c>
      <c r="R67" s="47">
        <v>161.48085</v>
      </c>
      <c r="S67" s="47">
        <v>159.06147500000003</v>
      </c>
      <c r="T67" s="47">
        <v>150.67578800000004</v>
      </c>
      <c r="U67" s="59">
        <v>152.29947599999997</v>
      </c>
      <c r="W67" s="58" t="s">
        <v>19</v>
      </c>
      <c r="X67" s="47">
        <v>81.007019999999997</v>
      </c>
      <c r="Y67" s="47">
        <v>76.121803</v>
      </c>
      <c r="Z67" s="47">
        <v>76.498559999999998</v>
      </c>
      <c r="AA67" s="47">
        <v>77.728139999999996</v>
      </c>
      <c r="AB67" s="59">
        <v>69.225023199999995</v>
      </c>
      <c r="AE67"/>
      <c r="AF67"/>
      <c r="AG67"/>
      <c r="AH67"/>
      <c r="AI67"/>
      <c r="AJ67"/>
      <c r="AK67"/>
      <c r="AL67"/>
      <c r="AM67"/>
      <c r="AN67"/>
      <c r="AO67"/>
    </row>
    <row r="68" spans="1:41">
      <c r="B68" s="58" t="s">
        <v>58</v>
      </c>
      <c r="C68" s="47">
        <v>0</v>
      </c>
      <c r="D68" s="47">
        <v>0</v>
      </c>
      <c r="E68" s="47">
        <v>84.610488931000006</v>
      </c>
      <c r="F68" s="47">
        <v>3707.2998854699999</v>
      </c>
      <c r="G68" s="59">
        <v>5067.7591304920006</v>
      </c>
      <c r="I68" s="58" t="s">
        <v>58</v>
      </c>
      <c r="J68" s="47">
        <v>0</v>
      </c>
      <c r="K68" s="47">
        <v>0</v>
      </c>
      <c r="L68" s="47">
        <v>84.610488931000006</v>
      </c>
      <c r="M68" s="47">
        <v>1388.6160469700001</v>
      </c>
      <c r="N68" s="59">
        <v>2749.0752918070002</v>
      </c>
      <c r="P68" s="58" t="s">
        <v>58</v>
      </c>
      <c r="Q68" s="47">
        <v>0</v>
      </c>
      <c r="R68" s="47">
        <v>0</v>
      </c>
      <c r="S68" s="47">
        <v>0</v>
      </c>
      <c r="T68" s="47">
        <v>2318.6838385000001</v>
      </c>
      <c r="U68" s="59">
        <v>2318.683838685</v>
      </c>
      <c r="W68" s="58" t="s">
        <v>58</v>
      </c>
      <c r="X68" s="47">
        <v>0</v>
      </c>
      <c r="Y68" s="47">
        <v>0</v>
      </c>
      <c r="Z68" s="47">
        <v>0</v>
      </c>
      <c r="AA68" s="47">
        <v>0</v>
      </c>
      <c r="AB68" s="59">
        <v>0</v>
      </c>
      <c r="AE68"/>
      <c r="AF68"/>
      <c r="AG68"/>
      <c r="AH68"/>
      <c r="AI68"/>
      <c r="AJ68"/>
      <c r="AK68"/>
      <c r="AL68"/>
      <c r="AM68"/>
      <c r="AN68"/>
      <c r="AO68"/>
    </row>
    <row r="69" spans="1:41">
      <c r="B69" s="58" t="s">
        <v>59</v>
      </c>
      <c r="C69" s="47">
        <v>0</v>
      </c>
      <c r="D69" s="47">
        <v>7.1928985919999997</v>
      </c>
      <c r="E69" s="47">
        <v>16.75224648</v>
      </c>
      <c r="F69" s="47">
        <v>3.7683992320000002</v>
      </c>
      <c r="G69" s="59">
        <v>3.7683992320000002</v>
      </c>
      <c r="I69" s="58" t="s">
        <v>59</v>
      </c>
      <c r="J69" s="47">
        <v>0</v>
      </c>
      <c r="K69" s="47">
        <v>0</v>
      </c>
      <c r="L69" s="47">
        <v>0</v>
      </c>
      <c r="M69" s="47">
        <v>0</v>
      </c>
      <c r="N69" s="59">
        <v>0</v>
      </c>
      <c r="P69" s="58" t="s">
        <v>59</v>
      </c>
      <c r="Q69" s="47">
        <v>0</v>
      </c>
      <c r="R69" s="47">
        <v>0</v>
      </c>
      <c r="S69" s="47">
        <v>0</v>
      </c>
      <c r="T69" s="47">
        <v>0</v>
      </c>
      <c r="U69" s="59">
        <v>0</v>
      </c>
      <c r="W69" s="58" t="s">
        <v>59</v>
      </c>
      <c r="X69" s="47">
        <v>0</v>
      </c>
      <c r="Y69" s="47">
        <v>7.1928986000000004</v>
      </c>
      <c r="Z69" s="47">
        <v>16.75224648</v>
      </c>
      <c r="AA69" s="47">
        <v>3.7683992320000002</v>
      </c>
      <c r="AB69" s="59">
        <v>3.7683992320000002</v>
      </c>
      <c r="AE69"/>
      <c r="AF69"/>
      <c r="AG69"/>
      <c r="AH69"/>
      <c r="AI69"/>
      <c r="AJ69"/>
      <c r="AK69"/>
      <c r="AL69"/>
      <c r="AM69"/>
      <c r="AN69"/>
      <c r="AO69"/>
    </row>
    <row r="70" spans="1:41" ht="15.75" thickBot="1">
      <c r="A70" s="112"/>
      <c r="B70" s="58" t="s">
        <v>20</v>
      </c>
      <c r="C70" s="60">
        <v>49.055999999999997</v>
      </c>
      <c r="D70" s="60">
        <v>49.055999999999997</v>
      </c>
      <c r="E70" s="60">
        <v>49.055999999999997</v>
      </c>
      <c r="F70" s="60">
        <v>49.055999999999997</v>
      </c>
      <c r="G70" s="61">
        <v>49.055999999999997</v>
      </c>
      <c r="I70" s="58" t="s">
        <v>20</v>
      </c>
      <c r="J70" s="60">
        <v>0</v>
      </c>
      <c r="K70" s="60">
        <v>0</v>
      </c>
      <c r="L70" s="60">
        <v>0</v>
      </c>
      <c r="M70" s="60">
        <v>0</v>
      </c>
      <c r="N70" s="61">
        <v>0</v>
      </c>
      <c r="P70" s="58" t="s">
        <v>20</v>
      </c>
      <c r="Q70" s="47">
        <v>49.055999999999997</v>
      </c>
      <c r="R70" s="47">
        <v>49.055999999999997</v>
      </c>
      <c r="S70" s="47">
        <v>49.055999999999997</v>
      </c>
      <c r="T70" s="47">
        <v>49.055999999999997</v>
      </c>
      <c r="U70" s="59">
        <v>49.055999999999997</v>
      </c>
      <c r="W70" s="58" t="s">
        <v>20</v>
      </c>
      <c r="X70" s="47">
        <v>0</v>
      </c>
      <c r="Y70" s="47">
        <v>0</v>
      </c>
      <c r="Z70" s="47">
        <v>0</v>
      </c>
      <c r="AA70" s="47">
        <v>0</v>
      </c>
      <c r="AB70" s="59">
        <v>0</v>
      </c>
      <c r="AE70"/>
      <c r="AF70"/>
      <c r="AG70"/>
      <c r="AH70"/>
      <c r="AI70"/>
      <c r="AJ70"/>
      <c r="AK70"/>
      <c r="AL70"/>
      <c r="AM70"/>
      <c r="AN70"/>
      <c r="AO70"/>
    </row>
    <row r="71" spans="1:41" ht="15.75" thickBot="1">
      <c r="B71" s="62" t="s">
        <v>60</v>
      </c>
      <c r="C71" s="63">
        <v>179453.99158136101</v>
      </c>
      <c r="D71" s="63">
        <v>160839.18090556102</v>
      </c>
      <c r="E71" s="63">
        <v>168015.74725155497</v>
      </c>
      <c r="F71" s="63">
        <v>161586.45778665904</v>
      </c>
      <c r="G71" s="64">
        <v>153678.91607477498</v>
      </c>
      <c r="I71" s="62" t="s">
        <v>60</v>
      </c>
      <c r="J71" s="63">
        <v>61913.053338522004</v>
      </c>
      <c r="K71" s="63">
        <v>57057.092164633992</v>
      </c>
      <c r="L71" s="63">
        <v>58489.753237409001</v>
      </c>
      <c r="M71" s="63">
        <v>62817.613577388009</v>
      </c>
      <c r="N71" s="64">
        <v>63740.818716381997</v>
      </c>
      <c r="P71" s="62" t="s">
        <v>60</v>
      </c>
      <c r="Q71" s="65">
        <v>65611.947764463999</v>
      </c>
      <c r="R71" s="65">
        <v>53528.379267194992</v>
      </c>
      <c r="S71" s="65">
        <v>58605.795741727998</v>
      </c>
      <c r="T71" s="65">
        <v>54784.927701521985</v>
      </c>
      <c r="U71" s="66">
        <v>47705.795833994998</v>
      </c>
      <c r="W71" s="62" t="s">
        <v>60</v>
      </c>
      <c r="X71" s="65">
        <v>51928.990479609995</v>
      </c>
      <c r="Y71" s="65">
        <v>50253.709587599995</v>
      </c>
      <c r="Z71" s="65">
        <v>50920.198273439993</v>
      </c>
      <c r="AA71" s="65">
        <v>43983.916505191999</v>
      </c>
      <c r="AB71" s="66">
        <v>42232.301525261995</v>
      </c>
      <c r="AE71"/>
      <c r="AF71"/>
      <c r="AG71"/>
      <c r="AH71"/>
      <c r="AI71"/>
      <c r="AJ71"/>
      <c r="AK71"/>
      <c r="AL71"/>
      <c r="AM71"/>
      <c r="AN71"/>
      <c r="AO71"/>
    </row>
    <row r="72" spans="1:41">
      <c r="B72" s="55" t="s">
        <v>27</v>
      </c>
      <c r="C72" s="67">
        <v>37059.746676166302</v>
      </c>
      <c r="D72" s="67">
        <v>37391.927563024445</v>
      </c>
      <c r="E72" s="67">
        <v>36982.400263930969</v>
      </c>
      <c r="F72" s="67">
        <v>36553.05647056274</v>
      </c>
      <c r="G72" s="68">
        <v>37284.600647555577</v>
      </c>
      <c r="I72" s="55" t="s">
        <v>27</v>
      </c>
      <c r="J72" s="67">
        <v>28028.527845531447</v>
      </c>
      <c r="K72" s="67">
        <v>28156.569742663807</v>
      </c>
      <c r="L72" s="67">
        <v>27887.234265707244</v>
      </c>
      <c r="M72" s="67">
        <v>27636.321520603102</v>
      </c>
      <c r="N72" s="68">
        <v>27935.578149045792</v>
      </c>
      <c r="P72" s="55" t="s">
        <v>27</v>
      </c>
      <c r="Q72" s="67">
        <v>7001.216437856895</v>
      </c>
      <c r="R72" s="67">
        <v>7238.1924275626161</v>
      </c>
      <c r="S72" s="67">
        <v>7149.4128244427166</v>
      </c>
      <c r="T72" s="67">
        <v>7037.76470043463</v>
      </c>
      <c r="U72" s="68">
        <v>7372.8490252808215</v>
      </c>
      <c r="W72" s="55" t="s">
        <v>27</v>
      </c>
      <c r="X72" s="67">
        <v>2030.002393</v>
      </c>
      <c r="Y72" s="67">
        <v>1997.1654000000001</v>
      </c>
      <c r="Z72" s="67">
        <v>1945.7531739999999</v>
      </c>
      <c r="AA72" s="67">
        <v>1878.9702500000001</v>
      </c>
      <c r="AB72" s="68">
        <v>1976.1734730000001</v>
      </c>
      <c r="AE72"/>
      <c r="AF72"/>
      <c r="AG72"/>
      <c r="AH72"/>
      <c r="AI72"/>
      <c r="AJ72"/>
      <c r="AK72"/>
      <c r="AL72"/>
      <c r="AM72"/>
      <c r="AN72"/>
      <c r="AO72"/>
    </row>
    <row r="73" spans="1:41">
      <c r="B73" s="58" t="s">
        <v>25</v>
      </c>
      <c r="C73" s="47">
        <v>29008.900003842053</v>
      </c>
      <c r="D73" s="47">
        <v>28192.623325210199</v>
      </c>
      <c r="E73" s="47">
        <v>29896.004814322481</v>
      </c>
      <c r="F73" s="47">
        <v>29525.112157850333</v>
      </c>
      <c r="G73" s="59">
        <v>28927.066879036545</v>
      </c>
      <c r="I73" s="58" t="s">
        <v>25</v>
      </c>
      <c r="J73" s="47">
        <v>15386.545023121977</v>
      </c>
      <c r="K73" s="47">
        <v>14521.844026328119</v>
      </c>
      <c r="L73" s="47">
        <v>16225.225515440414</v>
      </c>
      <c r="M73" s="47">
        <v>15856.693925690857</v>
      </c>
      <c r="N73" s="59">
        <v>15258.367968547884</v>
      </c>
      <c r="P73" s="58" t="s">
        <v>25</v>
      </c>
      <c r="Q73" s="47">
        <v>6226.7939598185485</v>
      </c>
      <c r="R73" s="47">
        <v>6226.7939598185485</v>
      </c>
      <c r="S73" s="47">
        <v>6226.7939598185485</v>
      </c>
      <c r="T73" s="47">
        <v>6224.4328930959482</v>
      </c>
      <c r="U73" s="59">
        <v>6224.7135714251353</v>
      </c>
      <c r="W73" s="58" t="s">
        <v>25</v>
      </c>
      <c r="X73" s="47">
        <v>7395.5610210000004</v>
      </c>
      <c r="Y73" s="47">
        <v>7443.9853000000003</v>
      </c>
      <c r="Z73" s="47">
        <v>7443.9853389999998</v>
      </c>
      <c r="AA73" s="47">
        <v>7443.9853389999998</v>
      </c>
      <c r="AB73" s="59">
        <v>7443.9853389999998</v>
      </c>
      <c r="AE73"/>
      <c r="AF73"/>
      <c r="AG73"/>
      <c r="AH73"/>
      <c r="AI73"/>
      <c r="AJ73"/>
      <c r="AK73"/>
      <c r="AL73"/>
      <c r="AM73"/>
      <c r="AN73"/>
      <c r="AO73"/>
    </row>
    <row r="74" spans="1:41">
      <c r="B74" s="58" t="s">
        <v>23</v>
      </c>
      <c r="C74" s="47">
        <v>18300.230718956522</v>
      </c>
      <c r="D74" s="47">
        <v>18186.514756727542</v>
      </c>
      <c r="E74" s="47">
        <v>18974.118413358505</v>
      </c>
      <c r="F74" s="47">
        <v>18469.594611731958</v>
      </c>
      <c r="G74" s="59">
        <v>18468.083733343959</v>
      </c>
      <c r="I74" s="58" t="s">
        <v>23</v>
      </c>
      <c r="J74" s="47">
        <v>11986.949279142507</v>
      </c>
      <c r="K74" s="47">
        <v>11873.233316913527</v>
      </c>
      <c r="L74" s="47">
        <v>12660.836973544494</v>
      </c>
      <c r="M74" s="47">
        <v>12328.985497106949</v>
      </c>
      <c r="N74" s="59">
        <v>12298.563893423947</v>
      </c>
      <c r="P74" s="58" t="s">
        <v>23</v>
      </c>
      <c r="Q74" s="134">
        <v>5527.8365699400092</v>
      </c>
      <c r="R74" s="134">
        <v>5527.8365699400092</v>
      </c>
      <c r="S74" s="134">
        <v>5527.8365699400092</v>
      </c>
      <c r="T74" s="134">
        <v>5355.1642447510085</v>
      </c>
      <c r="U74" s="139">
        <v>5384.0749700460101</v>
      </c>
      <c r="V74"/>
      <c r="W74" s="58" t="s">
        <v>23</v>
      </c>
      <c r="X74" s="47">
        <v>785.44486989999996</v>
      </c>
      <c r="Y74" s="47">
        <v>785.44487000000004</v>
      </c>
      <c r="Z74" s="47">
        <v>785.44486989999996</v>
      </c>
      <c r="AA74" s="47">
        <v>785.44486989999996</v>
      </c>
      <c r="AB74" s="59">
        <v>785.44486989999996</v>
      </c>
      <c r="AE74"/>
      <c r="AF74"/>
      <c r="AG74"/>
      <c r="AH74"/>
      <c r="AI74"/>
      <c r="AJ74"/>
      <c r="AK74"/>
      <c r="AL74"/>
      <c r="AM74"/>
      <c r="AN74"/>
      <c r="AO74"/>
    </row>
    <row r="75" spans="1:41">
      <c r="B75" s="58" t="s">
        <v>61</v>
      </c>
      <c r="C75" s="47">
        <v>0</v>
      </c>
      <c r="D75" s="47">
        <v>0</v>
      </c>
      <c r="E75" s="47">
        <v>0</v>
      </c>
      <c r="F75" s="47">
        <v>9433.9072141550005</v>
      </c>
      <c r="G75" s="59">
        <v>35007.666908955638</v>
      </c>
      <c r="I75" s="58" t="s">
        <v>61</v>
      </c>
      <c r="J75" s="47">
        <v>0</v>
      </c>
      <c r="K75" s="47">
        <v>0</v>
      </c>
      <c r="L75" s="47">
        <v>0</v>
      </c>
      <c r="M75" s="47">
        <v>0</v>
      </c>
      <c r="N75" s="59">
        <v>868.63791803499998</v>
      </c>
      <c r="P75" s="58" t="s">
        <v>61</v>
      </c>
      <c r="Q75" s="47">
        <v>0</v>
      </c>
      <c r="R75" s="47">
        <v>0</v>
      </c>
      <c r="S75" s="47">
        <v>0</v>
      </c>
      <c r="T75" s="47">
        <v>3933.9906639230003</v>
      </c>
      <c r="U75" s="59">
        <v>20157.691744667642</v>
      </c>
      <c r="W75" s="58" t="s">
        <v>61</v>
      </c>
      <c r="X75" s="47">
        <v>0</v>
      </c>
      <c r="Y75" s="47">
        <v>0</v>
      </c>
      <c r="Z75" s="47">
        <v>0</v>
      </c>
      <c r="AA75" s="47">
        <v>5499.9165499999999</v>
      </c>
      <c r="AB75" s="59">
        <v>13981.337245999999</v>
      </c>
      <c r="AE75"/>
      <c r="AF75"/>
      <c r="AG75"/>
      <c r="AH75"/>
      <c r="AI75"/>
      <c r="AJ75"/>
      <c r="AK75"/>
      <c r="AL75"/>
      <c r="AM75"/>
      <c r="AN75"/>
      <c r="AO75"/>
    </row>
    <row r="76" spans="1:41">
      <c r="B76" s="58" t="s">
        <v>62</v>
      </c>
      <c r="C76" s="47">
        <v>3032.3966723929998</v>
      </c>
      <c r="D76" s="47">
        <v>39423.919000304006</v>
      </c>
      <c r="E76" s="47">
        <v>40348.253104861993</v>
      </c>
      <c r="F76" s="47">
        <v>50129.481327029993</v>
      </c>
      <c r="G76" s="59">
        <v>51859.754757793977</v>
      </c>
      <c r="I76" s="58" t="s">
        <v>62</v>
      </c>
      <c r="J76" s="47">
        <v>0</v>
      </c>
      <c r="K76" s="47">
        <v>12301.785177026002</v>
      </c>
      <c r="L76" s="47">
        <v>12632.913618875002</v>
      </c>
      <c r="M76" s="47">
        <v>12587.070285756998</v>
      </c>
      <c r="N76" s="59">
        <v>12545.289794973001</v>
      </c>
      <c r="P76" s="58" t="s">
        <v>62</v>
      </c>
      <c r="Q76" s="47">
        <v>3032.3966723929998</v>
      </c>
      <c r="R76" s="47">
        <v>24239.702974511001</v>
      </c>
      <c r="S76" s="47">
        <v>24832.90863722</v>
      </c>
      <c r="T76" s="47">
        <v>34659.980192506002</v>
      </c>
      <c r="U76" s="59">
        <v>36432.034114053997</v>
      </c>
      <c r="W76" s="58" t="s">
        <v>62</v>
      </c>
      <c r="X76" s="47">
        <v>0</v>
      </c>
      <c r="Y76" s="47">
        <v>2882.4308000000001</v>
      </c>
      <c r="Z76" s="47">
        <v>2882.4308489999999</v>
      </c>
      <c r="AA76" s="47">
        <v>2882.4308489999999</v>
      </c>
      <c r="AB76" s="59">
        <v>2882.4308489999999</v>
      </c>
      <c r="AE76"/>
      <c r="AF76"/>
      <c r="AG76"/>
      <c r="AH76"/>
      <c r="AI76"/>
      <c r="AJ76"/>
      <c r="AK76"/>
      <c r="AL76"/>
      <c r="AM76"/>
      <c r="AN76"/>
      <c r="AO76"/>
    </row>
    <row r="77" spans="1:41">
      <c r="B77" s="58" t="s">
        <v>63</v>
      </c>
      <c r="C77" s="47">
        <v>18030.470706328</v>
      </c>
      <c r="D77" s="47">
        <v>22532.378001978999</v>
      </c>
      <c r="E77" s="47">
        <v>37813.704255067001</v>
      </c>
      <c r="F77" s="47">
        <v>38320.507866892003</v>
      </c>
      <c r="G77" s="59">
        <v>38283.673743112005</v>
      </c>
      <c r="I77" s="58" t="s">
        <v>63</v>
      </c>
      <c r="J77" s="47">
        <v>7589.3829984989998</v>
      </c>
      <c r="K77" s="47">
        <v>7364.7446945739994</v>
      </c>
      <c r="L77" s="47">
        <v>7239.5085469790001</v>
      </c>
      <c r="M77" s="47">
        <v>7750.0065312200004</v>
      </c>
      <c r="N77" s="59">
        <v>7710.5772257789995</v>
      </c>
      <c r="P77" s="58" t="s">
        <v>63</v>
      </c>
      <c r="Q77" s="47">
        <v>6361.9718082120007</v>
      </c>
      <c r="R77" s="47">
        <v>6361.9718082120007</v>
      </c>
      <c r="S77" s="47">
        <v>6361.9718082120007</v>
      </c>
      <c r="T77" s="47">
        <v>6358.2774357960006</v>
      </c>
      <c r="U77" s="59">
        <v>6360.8726174570002</v>
      </c>
      <c r="W77" s="58" t="s">
        <v>63</v>
      </c>
      <c r="X77" s="47">
        <v>4079.1158999999998</v>
      </c>
      <c r="Y77" s="47">
        <v>8805.6615000000002</v>
      </c>
      <c r="Z77" s="47">
        <v>24212.223900000001</v>
      </c>
      <c r="AA77" s="47">
        <v>24212.223900000001</v>
      </c>
      <c r="AB77" s="59">
        <v>24212.223900000001</v>
      </c>
      <c r="AE77"/>
      <c r="AF77"/>
      <c r="AG77"/>
      <c r="AH77"/>
      <c r="AI77"/>
      <c r="AJ77"/>
      <c r="AK77"/>
      <c r="AL77"/>
      <c r="AM77"/>
      <c r="AN77"/>
      <c r="AO77"/>
    </row>
    <row r="78" spans="1:41" ht="15.75" thickBot="1">
      <c r="A78" s="112"/>
      <c r="B78" s="69" t="s">
        <v>28</v>
      </c>
      <c r="C78" s="60">
        <v>9443.3513245759968</v>
      </c>
      <c r="D78" s="60">
        <v>9113.884725045993</v>
      </c>
      <c r="E78" s="60">
        <v>9501.0460684319914</v>
      </c>
      <c r="F78" s="60">
        <v>9608.2523786989987</v>
      </c>
      <c r="G78" s="61">
        <v>9456.8677301279986</v>
      </c>
      <c r="I78" s="69" t="s">
        <v>28</v>
      </c>
      <c r="J78" s="60">
        <v>2479.1747674630005</v>
      </c>
      <c r="K78" s="60">
        <v>2325.135992814</v>
      </c>
      <c r="L78" s="60">
        <v>2392.777913681</v>
      </c>
      <c r="M78" s="60">
        <v>2555.8093161680008</v>
      </c>
      <c r="N78" s="61">
        <v>2431.7494339589998</v>
      </c>
      <c r="P78" s="69" t="s">
        <v>28</v>
      </c>
      <c r="Q78" s="47">
        <v>4610.7496517940017</v>
      </c>
      <c r="R78" s="47">
        <v>4438.0498273030007</v>
      </c>
      <c r="S78" s="47">
        <v>4789.5897049959995</v>
      </c>
      <c r="T78" s="47">
        <v>4733.2651583450015</v>
      </c>
      <c r="U78" s="59">
        <v>4705.9403930560011</v>
      </c>
      <c r="W78" s="69" t="s">
        <v>28</v>
      </c>
      <c r="X78" s="47">
        <v>2353.4269049999998</v>
      </c>
      <c r="Y78" s="47">
        <v>2350.6988999999999</v>
      </c>
      <c r="Z78" s="47">
        <v>2318.6784499999999</v>
      </c>
      <c r="AA78" s="47">
        <v>2319.1779040000001</v>
      </c>
      <c r="AB78" s="59">
        <v>2319.1779029999998</v>
      </c>
      <c r="AE78"/>
      <c r="AF78"/>
      <c r="AG78"/>
      <c r="AH78"/>
      <c r="AI78"/>
      <c r="AJ78"/>
      <c r="AK78"/>
      <c r="AL78"/>
      <c r="AM78"/>
      <c r="AN78"/>
      <c r="AO78"/>
    </row>
    <row r="79" spans="1:41" ht="15.75" thickBot="1">
      <c r="B79" s="62" t="s">
        <v>64</v>
      </c>
      <c r="C79" s="63">
        <v>114875.09610226187</v>
      </c>
      <c r="D79" s="63">
        <v>154841.2473722912</v>
      </c>
      <c r="E79" s="63">
        <v>173515.52691997291</v>
      </c>
      <c r="F79" s="63">
        <v>192039.912026921</v>
      </c>
      <c r="G79" s="64">
        <v>219287.7143999257</v>
      </c>
      <c r="I79" s="62" t="s">
        <v>64</v>
      </c>
      <c r="J79" s="65">
        <v>65470.579913757938</v>
      </c>
      <c r="K79" s="65">
        <v>76543.31295031945</v>
      </c>
      <c r="L79" s="65">
        <v>79038.49683422716</v>
      </c>
      <c r="M79" s="65">
        <v>78714.887076545914</v>
      </c>
      <c r="N79" s="66">
        <v>79048.764383763613</v>
      </c>
      <c r="P79" s="62" t="s">
        <v>64</v>
      </c>
      <c r="Q79" s="65">
        <v>32760.965100014455</v>
      </c>
      <c r="R79" s="65">
        <v>54032.547567347181</v>
      </c>
      <c r="S79" s="65">
        <v>54888.513504629271</v>
      </c>
      <c r="T79" s="65">
        <v>68302.875288851588</v>
      </c>
      <c r="U79" s="66">
        <v>86638.176435986621</v>
      </c>
      <c r="W79" s="62" t="s">
        <v>64</v>
      </c>
      <c r="X79" s="65">
        <v>16643.5510889</v>
      </c>
      <c r="Y79" s="65">
        <v>24265.386770000001</v>
      </c>
      <c r="Z79" s="65">
        <v>39588.516581900003</v>
      </c>
      <c r="AA79" s="65">
        <v>45022.149661899995</v>
      </c>
      <c r="AB79" s="66">
        <v>53600.773579900007</v>
      </c>
      <c r="AE79"/>
      <c r="AF79"/>
      <c r="AG79"/>
      <c r="AH79"/>
      <c r="AI79"/>
      <c r="AJ79"/>
      <c r="AK79"/>
      <c r="AL79"/>
      <c r="AM79"/>
      <c r="AN79"/>
      <c r="AO79"/>
    </row>
    <row r="80" spans="1:41" ht="15.75" thickBot="1">
      <c r="B80" s="70" t="s">
        <v>65</v>
      </c>
      <c r="C80" s="71">
        <v>31054.238420172001</v>
      </c>
      <c r="D80" s="71">
        <v>30917.686122504001</v>
      </c>
      <c r="E80" s="71">
        <v>31272.686333835998</v>
      </c>
      <c r="F80" s="71">
        <v>31150.91223881</v>
      </c>
      <c r="G80" s="72">
        <v>31136.066526418999</v>
      </c>
      <c r="I80" s="73" t="s">
        <v>40</v>
      </c>
      <c r="J80" s="47">
        <v>10241.000382816001</v>
      </c>
      <c r="K80" s="47">
        <v>10221.112679514001</v>
      </c>
      <c r="L80" s="47">
        <v>10358.186333836</v>
      </c>
      <c r="M80" s="47">
        <v>10305.73653917</v>
      </c>
      <c r="N80" s="59">
        <v>10253.530724647</v>
      </c>
      <c r="P80" s="73" t="s">
        <v>37</v>
      </c>
      <c r="Q80" s="71">
        <v>10512</v>
      </c>
      <c r="R80" s="71">
        <v>10512</v>
      </c>
      <c r="S80" s="71">
        <v>10512</v>
      </c>
      <c r="T80" s="71">
        <v>10512</v>
      </c>
      <c r="U80" s="72">
        <v>10512</v>
      </c>
      <c r="W80" s="74" t="s">
        <v>66</v>
      </c>
      <c r="X80" s="75">
        <v>68572.541568510002</v>
      </c>
      <c r="Y80" s="75">
        <v>74519.096357599992</v>
      </c>
      <c r="Z80" s="75">
        <v>90508.714855339989</v>
      </c>
      <c r="AA80" s="75">
        <v>89006.066167091994</v>
      </c>
      <c r="AB80" s="140">
        <v>95833.075105162003</v>
      </c>
    </row>
    <row r="81" spans="1:45" ht="15.75" thickBot="1">
      <c r="B81" s="76" t="s">
        <v>66</v>
      </c>
      <c r="C81" s="141">
        <v>325383.32610379491</v>
      </c>
      <c r="D81" s="141">
        <v>346598.11440035625</v>
      </c>
      <c r="E81" s="141">
        <v>372803.96050536388</v>
      </c>
      <c r="F81" s="141">
        <v>384777.28205239004</v>
      </c>
      <c r="G81" s="142">
        <v>404102.69700111973</v>
      </c>
      <c r="I81" s="28" t="s">
        <v>43</v>
      </c>
      <c r="J81" s="47">
        <v>10301.238037356001</v>
      </c>
      <c r="K81" s="47">
        <v>10184.57344299</v>
      </c>
      <c r="L81" s="47">
        <v>10402.5</v>
      </c>
      <c r="M81" s="47">
        <v>10333.17569964</v>
      </c>
      <c r="N81" s="59">
        <v>10370.535801771999</v>
      </c>
      <c r="P81" s="74" t="s">
        <v>66</v>
      </c>
      <c r="Q81" s="75">
        <v>108884.91286447845</v>
      </c>
      <c r="R81" s="75">
        <v>118072.92683454217</v>
      </c>
      <c r="S81" s="75">
        <v>124006.30924635727</v>
      </c>
      <c r="T81" s="75">
        <v>133599.80299037357</v>
      </c>
      <c r="U81" s="140">
        <v>144855.97226998163</v>
      </c>
      <c r="X81" s="47"/>
      <c r="Y81" s="47"/>
      <c r="Z81" s="47"/>
      <c r="AA81" s="47"/>
      <c r="AB81" s="47"/>
    </row>
    <row r="82" spans="1:45" ht="15.75" thickBot="1">
      <c r="I82" s="74" t="s">
        <v>66</v>
      </c>
      <c r="J82" s="75">
        <v>147925.87167245196</v>
      </c>
      <c r="K82" s="75">
        <v>154006.09123745744</v>
      </c>
      <c r="L82" s="75">
        <v>158288.93640547217</v>
      </c>
      <c r="M82" s="75">
        <v>162171.41289274392</v>
      </c>
      <c r="N82" s="77">
        <v>163413.64962656461</v>
      </c>
      <c r="Q82" s="78"/>
      <c r="R82" s="78"/>
      <c r="S82" s="78"/>
      <c r="T82" s="78"/>
      <c r="U82" s="78"/>
      <c r="V82" s="78"/>
      <c r="X82" s="104"/>
      <c r="Y82" s="104"/>
      <c r="Z82" s="104"/>
      <c r="AA82" s="104"/>
      <c r="AB82" s="104"/>
      <c r="AC82" s="104"/>
    </row>
    <row r="83" spans="1:45" s="51" customFormat="1" ht="15.75" thickBot="1"/>
    <row r="85" spans="1:45" ht="21">
      <c r="B85" s="50" t="s">
        <v>50</v>
      </c>
    </row>
    <row r="86" spans="1:45" ht="21">
      <c r="B86" s="53"/>
      <c r="J86" s="54"/>
      <c r="AI86"/>
      <c r="AJ86"/>
      <c r="AK86"/>
      <c r="AL86"/>
      <c r="AM86"/>
      <c r="AN86"/>
      <c r="AO86"/>
      <c r="AP86"/>
      <c r="AQ86"/>
      <c r="AR86"/>
      <c r="AS86"/>
    </row>
    <row r="87" spans="1:45" ht="20.25" thickBot="1">
      <c r="B87" s="157" t="s">
        <v>54</v>
      </c>
      <c r="I87" s="157" t="s">
        <v>55</v>
      </c>
      <c r="P87" s="157" t="s">
        <v>56</v>
      </c>
      <c r="W87" s="157" t="s">
        <v>57</v>
      </c>
      <c r="AH87"/>
      <c r="AI87"/>
      <c r="AJ87"/>
      <c r="AK87"/>
      <c r="AL87"/>
      <c r="AM87"/>
      <c r="AN87"/>
      <c r="AO87"/>
      <c r="AP87"/>
      <c r="AQ87"/>
      <c r="AR87"/>
    </row>
    <row r="88" spans="1:45" ht="15.75" thickBot="1">
      <c r="B88" s="4"/>
      <c r="C88" s="126">
        <v>2028</v>
      </c>
      <c r="D88" s="5">
        <v>2030</v>
      </c>
      <c r="E88" s="5">
        <v>2032</v>
      </c>
      <c r="F88" s="5">
        <v>2035</v>
      </c>
      <c r="G88" s="6">
        <v>2037</v>
      </c>
      <c r="I88" s="10" t="s">
        <v>12</v>
      </c>
      <c r="J88" s="11">
        <v>2028</v>
      </c>
      <c r="K88" s="11">
        <v>2030</v>
      </c>
      <c r="L88" s="11">
        <v>2032</v>
      </c>
      <c r="M88" s="11">
        <v>2035</v>
      </c>
      <c r="N88" s="12">
        <v>2037</v>
      </c>
      <c r="P88" s="16" t="s">
        <v>13</v>
      </c>
      <c r="Q88" s="17">
        <v>2028</v>
      </c>
      <c r="R88" s="17">
        <v>2030</v>
      </c>
      <c r="S88" s="17">
        <v>2032</v>
      </c>
      <c r="T88" s="17">
        <v>2035</v>
      </c>
      <c r="U88" s="18">
        <v>2037</v>
      </c>
      <c r="W88" s="22" t="s">
        <v>14</v>
      </c>
      <c r="X88" s="23">
        <v>2028</v>
      </c>
      <c r="Y88" s="23">
        <v>2030</v>
      </c>
      <c r="Z88" s="23">
        <v>2032</v>
      </c>
      <c r="AA88" s="23">
        <v>2035</v>
      </c>
      <c r="AB88" s="24">
        <v>2037</v>
      </c>
      <c r="AE88"/>
      <c r="AF88"/>
      <c r="AG88"/>
      <c r="AH88"/>
      <c r="AI88"/>
      <c r="AJ88"/>
      <c r="AK88"/>
      <c r="AL88"/>
      <c r="AM88"/>
      <c r="AN88"/>
      <c r="AO88"/>
    </row>
    <row r="89" spans="1:45">
      <c r="B89" s="55" t="s">
        <v>15</v>
      </c>
      <c r="C89" s="56">
        <v>95469.033620000002</v>
      </c>
      <c r="D89" s="56">
        <v>95260.161120000004</v>
      </c>
      <c r="E89" s="56">
        <v>94585.090500000006</v>
      </c>
      <c r="F89" s="56">
        <v>83995.011110000007</v>
      </c>
      <c r="G89" s="57">
        <v>85545.046319999994</v>
      </c>
      <c r="I89" s="58" t="s">
        <v>15</v>
      </c>
      <c r="J89" s="56">
        <v>26550.035209999998</v>
      </c>
      <c r="K89" s="56">
        <v>26341.162710000001</v>
      </c>
      <c r="L89" s="56">
        <v>25666.092089999998</v>
      </c>
      <c r="M89" s="56">
        <v>25000</v>
      </c>
      <c r="N89" s="57">
        <v>26550.035209999998</v>
      </c>
      <c r="P89" s="58" t="s">
        <v>15</v>
      </c>
      <c r="Q89" s="56">
        <v>26724.943500000001</v>
      </c>
      <c r="R89" s="56">
        <v>26724.943500000001</v>
      </c>
      <c r="S89" s="56">
        <v>26724.943500000001</v>
      </c>
      <c r="T89" s="56">
        <v>26724.943500000001</v>
      </c>
      <c r="U89" s="57">
        <v>26724.943500000001</v>
      </c>
      <c r="W89" s="58" t="s">
        <v>15</v>
      </c>
      <c r="X89" s="56">
        <v>42194.054909999999</v>
      </c>
      <c r="Y89" s="56">
        <v>42194.054909999999</v>
      </c>
      <c r="Z89" s="56">
        <v>42194.054909999999</v>
      </c>
      <c r="AA89" s="56">
        <v>32270.067609999998</v>
      </c>
      <c r="AB89" s="57">
        <v>32270.067609999998</v>
      </c>
      <c r="AE89"/>
      <c r="AF89"/>
      <c r="AG89"/>
      <c r="AH89"/>
      <c r="AI89"/>
      <c r="AJ89"/>
      <c r="AK89"/>
      <c r="AL89"/>
      <c r="AM89"/>
      <c r="AN89"/>
      <c r="AO89"/>
    </row>
    <row r="90" spans="1:45">
      <c r="B90" s="58" t="s">
        <v>16</v>
      </c>
      <c r="C90" s="47">
        <v>0</v>
      </c>
      <c r="D90" s="47">
        <v>0</v>
      </c>
      <c r="E90" s="47">
        <v>0</v>
      </c>
      <c r="F90" s="47">
        <v>0</v>
      </c>
      <c r="G90" s="59">
        <v>0</v>
      </c>
      <c r="I90" s="58" t="s">
        <v>16</v>
      </c>
      <c r="J90" s="47">
        <v>0</v>
      </c>
      <c r="K90" s="47">
        <v>0</v>
      </c>
      <c r="L90" s="47">
        <v>0</v>
      </c>
      <c r="M90" s="47">
        <v>0</v>
      </c>
      <c r="N90" s="59">
        <v>0</v>
      </c>
      <c r="P90" s="58" t="s">
        <v>16</v>
      </c>
      <c r="Q90" s="47">
        <v>0</v>
      </c>
      <c r="R90" s="47">
        <v>0</v>
      </c>
      <c r="S90" s="47">
        <v>0</v>
      </c>
      <c r="T90" s="47">
        <v>0</v>
      </c>
      <c r="U90" s="59">
        <v>0</v>
      </c>
      <c r="W90" s="58" t="s">
        <v>16</v>
      </c>
      <c r="X90" s="47">
        <v>0</v>
      </c>
      <c r="Y90" s="47">
        <v>0</v>
      </c>
      <c r="Z90" s="47">
        <v>0</v>
      </c>
      <c r="AA90" s="47">
        <v>0</v>
      </c>
      <c r="AB90" s="59">
        <v>0</v>
      </c>
      <c r="AE90"/>
      <c r="AF90"/>
      <c r="AG90"/>
      <c r="AH90"/>
      <c r="AI90"/>
      <c r="AJ90"/>
      <c r="AK90"/>
      <c r="AL90"/>
      <c r="AM90"/>
      <c r="AN90"/>
      <c r="AO90"/>
    </row>
    <row r="91" spans="1:45">
      <c r="B91" s="58" t="s">
        <v>17</v>
      </c>
      <c r="C91" s="47">
        <v>94828.507809999996</v>
      </c>
      <c r="D91" s="47">
        <v>70843.255380000002</v>
      </c>
      <c r="E91" s="47">
        <v>63519.32215</v>
      </c>
      <c r="F91" s="47">
        <v>78400.929959999994</v>
      </c>
      <c r="G91" s="59">
        <v>54995.81725</v>
      </c>
      <c r="I91" s="58" t="s">
        <v>17</v>
      </c>
      <c r="J91" s="47">
        <v>24638.806850000001</v>
      </c>
      <c r="K91" s="47">
        <v>20295.605339999998</v>
      </c>
      <c r="L91" s="47">
        <v>18362.589110000001</v>
      </c>
      <c r="M91" s="47">
        <v>20672.763869999999</v>
      </c>
      <c r="N91" s="59">
        <v>16973.919450000001</v>
      </c>
      <c r="P91" s="58" t="s">
        <v>17</v>
      </c>
      <c r="Q91" s="47">
        <v>39980.283369999997</v>
      </c>
      <c r="R91" s="47">
        <v>24080.395250000001</v>
      </c>
      <c r="S91" s="47">
        <v>26722.192330000002</v>
      </c>
      <c r="T91" s="47">
        <v>32430.821980000001</v>
      </c>
      <c r="U91" s="59">
        <v>19761.243269999999</v>
      </c>
      <c r="W91" s="58" t="s">
        <v>17</v>
      </c>
      <c r="X91" s="47">
        <v>30209.417580000001</v>
      </c>
      <c r="Y91" s="47">
        <v>26467.254789999999</v>
      </c>
      <c r="Z91" s="47">
        <v>18434.540720000001</v>
      </c>
      <c r="AA91" s="47">
        <v>25297.344109999998</v>
      </c>
      <c r="AB91" s="59">
        <v>18260.65453</v>
      </c>
      <c r="AD91" s="47"/>
      <c r="AE91"/>
      <c r="AF91"/>
      <c r="AG91"/>
      <c r="AH91"/>
      <c r="AI91"/>
      <c r="AJ91"/>
      <c r="AK91"/>
      <c r="AL91"/>
      <c r="AM91"/>
      <c r="AN91"/>
      <c r="AO91"/>
    </row>
    <row r="92" spans="1:45">
      <c r="B92" s="58" t="s">
        <v>18</v>
      </c>
      <c r="C92" s="47">
        <v>359.75126410000001</v>
      </c>
      <c r="D92" s="47">
        <v>198.12306860000001</v>
      </c>
      <c r="E92" s="47">
        <v>191.8181783</v>
      </c>
      <c r="F92" s="47">
        <v>149.33364979999999</v>
      </c>
      <c r="G92" s="59">
        <v>120.1914725</v>
      </c>
      <c r="I92" s="58" t="s">
        <v>18</v>
      </c>
      <c r="J92" s="47">
        <v>245.54294490000001</v>
      </c>
      <c r="K92" s="47">
        <v>124.1124519</v>
      </c>
      <c r="L92" s="47">
        <v>160.85365239999999</v>
      </c>
      <c r="M92" s="47">
        <v>63.365357539999998</v>
      </c>
      <c r="N92" s="59">
        <v>82.689952570000003</v>
      </c>
      <c r="P92" s="58" t="s">
        <v>18</v>
      </c>
      <c r="Q92" s="47">
        <v>8.6449312000000003</v>
      </c>
      <c r="R92" s="47">
        <v>8.3860307200000008</v>
      </c>
      <c r="S92" s="47">
        <v>19.601739999999999</v>
      </c>
      <c r="T92" s="47">
        <v>74.336706320000005</v>
      </c>
      <c r="U92" s="59">
        <v>23.67693392</v>
      </c>
      <c r="W92" s="58" t="s">
        <v>18</v>
      </c>
      <c r="X92" s="47">
        <v>105.563388</v>
      </c>
      <c r="Y92" s="47">
        <v>65.624585960000005</v>
      </c>
      <c r="Z92" s="47">
        <v>11.36278596</v>
      </c>
      <c r="AA92" s="47">
        <v>11.631585960000001</v>
      </c>
      <c r="AB92" s="59">
        <v>13.82458596</v>
      </c>
      <c r="AE92"/>
      <c r="AF92"/>
      <c r="AG92"/>
      <c r="AH92"/>
      <c r="AI92"/>
      <c r="AJ92"/>
      <c r="AK92"/>
      <c r="AL92"/>
      <c r="AM92"/>
      <c r="AN92"/>
      <c r="AO92"/>
    </row>
    <row r="93" spans="1:45">
      <c r="B93" s="58" t="s">
        <v>19</v>
      </c>
      <c r="C93" s="47">
        <v>3898.3215369999998</v>
      </c>
      <c r="D93" s="47">
        <v>1997.95659</v>
      </c>
      <c r="E93" s="47">
        <v>1936.662791</v>
      </c>
      <c r="F93" s="47">
        <v>162.64283499999999</v>
      </c>
      <c r="G93" s="59">
        <v>142.25124</v>
      </c>
      <c r="I93" s="58" t="s">
        <v>19</v>
      </c>
      <c r="J93" s="47">
        <v>3818.4153369999999</v>
      </c>
      <c r="K93" s="47">
        <v>1923.6633899999999</v>
      </c>
      <c r="L93" s="47">
        <v>1891.8731310000001</v>
      </c>
      <c r="M93" s="47">
        <v>97.2</v>
      </c>
      <c r="N93" s="59">
        <v>97.2</v>
      </c>
      <c r="P93" s="58" t="s">
        <v>19</v>
      </c>
      <c r="Q93" s="47">
        <v>13.9062</v>
      </c>
      <c r="R93" s="47">
        <v>13.9062</v>
      </c>
      <c r="S93" s="47">
        <v>14.301299999999999</v>
      </c>
      <c r="T93" s="47">
        <v>34.954475000000002</v>
      </c>
      <c r="U93" s="59">
        <v>13.219200000000001</v>
      </c>
      <c r="W93" s="58" t="s">
        <v>19</v>
      </c>
      <c r="X93" s="47">
        <v>66</v>
      </c>
      <c r="Y93" s="47">
        <v>60.387</v>
      </c>
      <c r="Z93" s="47">
        <v>30.48836</v>
      </c>
      <c r="AA93" s="47">
        <v>30.48836</v>
      </c>
      <c r="AB93" s="59">
        <v>31.832039999999999</v>
      </c>
      <c r="AE93"/>
      <c r="AF93"/>
      <c r="AG93"/>
      <c r="AH93"/>
      <c r="AI93"/>
      <c r="AJ93"/>
      <c r="AK93"/>
      <c r="AL93"/>
      <c r="AM93"/>
      <c r="AN93"/>
      <c r="AO93"/>
    </row>
    <row r="94" spans="1:45">
      <c r="B94" s="58" t="s">
        <v>58</v>
      </c>
      <c r="C94" s="47">
        <v>0</v>
      </c>
      <c r="D94" s="47">
        <v>0</v>
      </c>
      <c r="E94" s="47">
        <v>0</v>
      </c>
      <c r="F94" s="47">
        <v>0</v>
      </c>
      <c r="G94" s="59">
        <v>0</v>
      </c>
      <c r="I94" s="58" t="s">
        <v>58</v>
      </c>
      <c r="J94" s="47">
        <v>0</v>
      </c>
      <c r="K94" s="47">
        <v>0</v>
      </c>
      <c r="L94" s="47">
        <v>0</v>
      </c>
      <c r="M94" s="47">
        <v>0</v>
      </c>
      <c r="N94" s="59">
        <v>0</v>
      </c>
      <c r="P94" s="58" t="s">
        <v>58</v>
      </c>
      <c r="Q94" s="47">
        <v>0</v>
      </c>
      <c r="R94" s="47">
        <v>0</v>
      </c>
      <c r="S94" s="47">
        <v>0</v>
      </c>
      <c r="T94" s="47">
        <v>0</v>
      </c>
      <c r="U94" s="59">
        <v>0</v>
      </c>
      <c r="W94" s="58" t="s">
        <v>58</v>
      </c>
      <c r="X94" s="47">
        <v>0</v>
      </c>
      <c r="Y94" s="47">
        <v>0</v>
      </c>
      <c r="Z94" s="47">
        <v>0</v>
      </c>
      <c r="AA94" s="47">
        <v>0</v>
      </c>
      <c r="AB94" s="59">
        <v>0</v>
      </c>
      <c r="AE94"/>
      <c r="AF94"/>
      <c r="AG94"/>
      <c r="AH94"/>
      <c r="AI94"/>
      <c r="AJ94"/>
      <c r="AK94"/>
      <c r="AL94"/>
      <c r="AM94"/>
      <c r="AN94"/>
      <c r="AO94"/>
    </row>
    <row r="95" spans="1:45">
      <c r="B95" s="58" t="s">
        <v>59</v>
      </c>
      <c r="C95" s="47">
        <v>0</v>
      </c>
      <c r="D95" s="47">
        <v>192.5344279</v>
      </c>
      <c r="E95" s="47">
        <v>2.2067818959999999</v>
      </c>
      <c r="F95" s="47">
        <v>10.968999999999999</v>
      </c>
      <c r="G95" s="59">
        <v>76.197000000000003</v>
      </c>
      <c r="I95" s="58" t="s">
        <v>59</v>
      </c>
      <c r="J95" s="47">
        <v>0</v>
      </c>
      <c r="K95" s="47">
        <v>0</v>
      </c>
      <c r="L95" s="47">
        <v>0</v>
      </c>
      <c r="M95" s="47">
        <v>0</v>
      </c>
      <c r="N95" s="59">
        <v>0</v>
      </c>
      <c r="P95" s="58" t="s">
        <v>59</v>
      </c>
      <c r="Q95" s="47">
        <v>0</v>
      </c>
      <c r="R95" s="47">
        <v>0</v>
      </c>
      <c r="S95" s="47">
        <v>0</v>
      </c>
      <c r="T95" s="47">
        <v>0</v>
      </c>
      <c r="U95" s="59">
        <v>0</v>
      </c>
      <c r="W95" s="58" t="s">
        <v>59</v>
      </c>
      <c r="X95" s="47">
        <v>0</v>
      </c>
      <c r="Y95" s="47">
        <v>192.5344279</v>
      </c>
      <c r="Z95" s="47">
        <v>2.2067818959999999</v>
      </c>
      <c r="AA95" s="47">
        <v>10.968999999999999</v>
      </c>
      <c r="AB95" s="59">
        <v>76.197000000000003</v>
      </c>
      <c r="AE95"/>
      <c r="AF95"/>
      <c r="AG95"/>
      <c r="AH95"/>
      <c r="AI95"/>
      <c r="AJ95"/>
      <c r="AK95"/>
      <c r="AL95"/>
      <c r="AM95"/>
      <c r="AN95"/>
      <c r="AO95"/>
    </row>
    <row r="96" spans="1:45" ht="15.75" thickBot="1">
      <c r="A96" s="112"/>
      <c r="B96" s="58" t="s">
        <v>20</v>
      </c>
      <c r="C96" s="60">
        <v>49.055999999999997</v>
      </c>
      <c r="D96" s="60">
        <v>49.055999999999997</v>
      </c>
      <c r="E96" s="60">
        <v>49.055999999999997</v>
      </c>
      <c r="F96" s="60">
        <v>49.055999999999997</v>
      </c>
      <c r="G96" s="61">
        <v>49.055999999999997</v>
      </c>
      <c r="I96" s="58" t="s">
        <v>20</v>
      </c>
      <c r="J96" s="60">
        <v>0</v>
      </c>
      <c r="K96" s="60">
        <v>0</v>
      </c>
      <c r="L96" s="60">
        <v>0</v>
      </c>
      <c r="M96" s="60">
        <v>0</v>
      </c>
      <c r="N96" s="61">
        <v>0</v>
      </c>
      <c r="P96" s="58" t="s">
        <v>20</v>
      </c>
      <c r="Q96" s="47">
        <v>49.055999999999997</v>
      </c>
      <c r="R96" s="47">
        <v>49.055999999999997</v>
      </c>
      <c r="S96" s="47">
        <v>49.055999999999997</v>
      </c>
      <c r="T96" s="47">
        <v>49.055999999999997</v>
      </c>
      <c r="U96" s="59">
        <v>49.055999999999997</v>
      </c>
      <c r="W96" s="58" t="s">
        <v>20</v>
      </c>
      <c r="X96" s="47">
        <v>0</v>
      </c>
      <c r="Y96" s="47">
        <v>0</v>
      </c>
      <c r="Z96" s="47">
        <v>0</v>
      </c>
      <c r="AA96" s="47">
        <v>0</v>
      </c>
      <c r="AB96" s="59">
        <v>0</v>
      </c>
      <c r="AE96"/>
      <c r="AF96"/>
      <c r="AG96"/>
      <c r="AH96"/>
      <c r="AI96"/>
      <c r="AJ96"/>
      <c r="AK96"/>
      <c r="AL96"/>
      <c r="AM96"/>
      <c r="AN96"/>
      <c r="AO96"/>
    </row>
    <row r="97" spans="1:45" ht="15.75" thickBot="1">
      <c r="B97" s="62" t="s">
        <v>60</v>
      </c>
      <c r="C97" s="63">
        <v>194604.6702311</v>
      </c>
      <c r="D97" s="63">
        <v>168541.08658649999</v>
      </c>
      <c r="E97" s="63">
        <v>160284.15640119603</v>
      </c>
      <c r="F97" s="63">
        <v>162767.94255480004</v>
      </c>
      <c r="G97" s="64">
        <v>140928.55928250001</v>
      </c>
      <c r="I97" s="62" t="s">
        <v>60</v>
      </c>
      <c r="J97" s="63">
        <v>55252.800341899994</v>
      </c>
      <c r="K97" s="63">
        <v>48684.543891900001</v>
      </c>
      <c r="L97" s="63">
        <v>46081.4079834</v>
      </c>
      <c r="M97" s="63">
        <v>45833.329227539994</v>
      </c>
      <c r="N97" s="64">
        <v>43703.844612569999</v>
      </c>
      <c r="P97" s="62" t="s">
        <v>60</v>
      </c>
      <c r="Q97" s="65">
        <v>66776.834001199997</v>
      </c>
      <c r="R97" s="65">
        <v>50876.686980719998</v>
      </c>
      <c r="S97" s="65">
        <v>53530.094869999994</v>
      </c>
      <c r="T97" s="65">
        <v>59314.112661319996</v>
      </c>
      <c r="U97" s="66">
        <v>46572.138903919993</v>
      </c>
      <c r="W97" s="62" t="s">
        <v>60</v>
      </c>
      <c r="X97" s="65">
        <v>72575.035877999995</v>
      </c>
      <c r="Y97" s="65">
        <v>68979.855713860001</v>
      </c>
      <c r="Z97" s="65">
        <v>60672.653557856</v>
      </c>
      <c r="AA97" s="65">
        <v>57620.500665959997</v>
      </c>
      <c r="AB97" s="66">
        <v>50652.575765959999</v>
      </c>
      <c r="AE97"/>
      <c r="AF97"/>
      <c r="AG97"/>
      <c r="AH97"/>
      <c r="AI97"/>
      <c r="AJ97"/>
      <c r="AK97"/>
      <c r="AL97"/>
      <c r="AM97"/>
      <c r="AN97"/>
      <c r="AO97"/>
    </row>
    <row r="98" spans="1:45">
      <c r="B98" s="55" t="s">
        <v>27</v>
      </c>
      <c r="C98" s="67">
        <v>36218.59564</v>
      </c>
      <c r="D98" s="67">
        <v>36102.600019999998</v>
      </c>
      <c r="E98" s="67">
        <v>36132.908020000003</v>
      </c>
      <c r="F98" s="67">
        <v>37262.149089999999</v>
      </c>
      <c r="G98" s="68">
        <v>36611.52072</v>
      </c>
      <c r="I98" s="55" t="s">
        <v>27</v>
      </c>
      <c r="J98" s="67">
        <v>27085.716049999999</v>
      </c>
      <c r="K98" s="67">
        <v>27159.732830000001</v>
      </c>
      <c r="L98" s="67">
        <v>27115.964449999999</v>
      </c>
      <c r="M98" s="67">
        <v>28361.4709</v>
      </c>
      <c r="N98" s="68">
        <v>27435.633880000001</v>
      </c>
      <c r="P98" s="55" t="s">
        <v>27</v>
      </c>
      <c r="Q98" s="67">
        <v>7200.0361949999997</v>
      </c>
      <c r="R98" s="67">
        <v>7058.3975099999998</v>
      </c>
      <c r="S98" s="67">
        <v>7164.7671440000004</v>
      </c>
      <c r="T98" s="67">
        <v>7041.629355</v>
      </c>
      <c r="U98" s="68">
        <v>7223.0235359999997</v>
      </c>
      <c r="W98" s="55" t="s">
        <v>27</v>
      </c>
      <c r="X98" s="67">
        <v>1932.843398</v>
      </c>
      <c r="Y98" s="67">
        <v>1884.469681</v>
      </c>
      <c r="Z98" s="67">
        <v>1852.1764270000001</v>
      </c>
      <c r="AA98" s="67">
        <v>1859.0488319999999</v>
      </c>
      <c r="AB98" s="68">
        <v>1952.8633050000001</v>
      </c>
      <c r="AE98"/>
      <c r="AF98"/>
      <c r="AG98"/>
      <c r="AH98"/>
      <c r="AI98"/>
      <c r="AJ98"/>
      <c r="AK98"/>
      <c r="AL98"/>
      <c r="AM98"/>
      <c r="AN98"/>
      <c r="AO98"/>
    </row>
    <row r="99" spans="1:45">
      <c r="B99" s="58" t="s">
        <v>25</v>
      </c>
      <c r="C99" s="47">
        <v>29628.578819999999</v>
      </c>
      <c r="D99" s="47">
        <v>29677.003140000001</v>
      </c>
      <c r="E99" s="47">
        <v>29677.003140000001</v>
      </c>
      <c r="F99" s="47">
        <v>29677.003140000001</v>
      </c>
      <c r="G99" s="59">
        <v>29677.003140000001</v>
      </c>
      <c r="I99" s="58" t="s">
        <v>25</v>
      </c>
      <c r="J99" s="47">
        <v>16006.223840000001</v>
      </c>
      <c r="K99" s="47">
        <v>16006.223840000001</v>
      </c>
      <c r="L99" s="47">
        <v>16006.223840000001</v>
      </c>
      <c r="M99" s="47">
        <v>16006.223840000001</v>
      </c>
      <c r="N99" s="59">
        <v>16006.223840000001</v>
      </c>
      <c r="P99" s="58" t="s">
        <v>25</v>
      </c>
      <c r="Q99" s="47">
        <v>6226.79396</v>
      </c>
      <c r="R99" s="47">
        <v>6226.79396</v>
      </c>
      <c r="S99" s="47">
        <v>6226.79396</v>
      </c>
      <c r="T99" s="47">
        <v>6226.79396</v>
      </c>
      <c r="U99" s="59">
        <v>6226.79396</v>
      </c>
      <c r="W99" s="58" t="s">
        <v>25</v>
      </c>
      <c r="X99" s="47">
        <v>7395.5610210000004</v>
      </c>
      <c r="Y99" s="47">
        <v>7443.9853389999998</v>
      </c>
      <c r="Z99" s="47">
        <v>7443.9853389999998</v>
      </c>
      <c r="AA99" s="47">
        <v>7443.9853389999998</v>
      </c>
      <c r="AB99" s="59">
        <v>7443.9853389999998</v>
      </c>
      <c r="AE99"/>
      <c r="AF99"/>
      <c r="AG99"/>
      <c r="AH99"/>
      <c r="AI99"/>
      <c r="AJ99"/>
      <c r="AK99"/>
      <c r="AL99"/>
      <c r="AM99"/>
      <c r="AN99"/>
      <c r="AO99"/>
    </row>
    <row r="100" spans="1:45">
      <c r="B100" s="58" t="s">
        <v>23</v>
      </c>
      <c r="C100" s="47">
        <v>18015.479429999999</v>
      </c>
      <c r="D100" s="47">
        <v>18015.479429999999</v>
      </c>
      <c r="E100" s="47">
        <v>18015.479429999999</v>
      </c>
      <c r="F100" s="47">
        <v>18015.479429999999</v>
      </c>
      <c r="G100" s="59">
        <v>18015.479429999999</v>
      </c>
      <c r="I100" s="58" t="s">
        <v>23</v>
      </c>
      <c r="J100" s="47">
        <v>11702.197990000001</v>
      </c>
      <c r="K100" s="47">
        <v>11702.197990000001</v>
      </c>
      <c r="L100" s="47">
        <v>11702.197990000001</v>
      </c>
      <c r="M100" s="47">
        <v>11702.197990000001</v>
      </c>
      <c r="N100" s="59">
        <v>11702.197990000001</v>
      </c>
      <c r="P100" s="58" t="s">
        <v>23</v>
      </c>
      <c r="Q100" s="134">
        <v>5527.8365700000004</v>
      </c>
      <c r="R100" s="134">
        <v>5527.8365700000004</v>
      </c>
      <c r="S100" s="134">
        <v>5527.8365700000004</v>
      </c>
      <c r="T100" s="134">
        <v>5527.8365700000004</v>
      </c>
      <c r="U100" s="139">
        <v>5527.8365700000004</v>
      </c>
      <c r="V100"/>
      <c r="W100" s="58" t="s">
        <v>23</v>
      </c>
      <c r="X100" s="47">
        <v>785.44486989999996</v>
      </c>
      <c r="Y100" s="47">
        <v>785.44486989999996</v>
      </c>
      <c r="Z100" s="47">
        <v>785.44486989999996</v>
      </c>
      <c r="AA100" s="47">
        <v>785.44486989999996</v>
      </c>
      <c r="AB100" s="59">
        <v>785.44486989999996</v>
      </c>
      <c r="AE100"/>
      <c r="AF100"/>
      <c r="AG100"/>
      <c r="AH100"/>
      <c r="AI100"/>
      <c r="AJ100"/>
      <c r="AK100"/>
      <c r="AL100"/>
      <c r="AM100"/>
      <c r="AN100"/>
      <c r="AO100"/>
    </row>
    <row r="101" spans="1:45">
      <c r="B101" s="58" t="s">
        <v>61</v>
      </c>
      <c r="C101" s="47">
        <v>20235.56682</v>
      </c>
      <c r="D101" s="47">
        <v>24679.72768</v>
      </c>
      <c r="E101" s="47">
        <v>30786.385149999998</v>
      </c>
      <c r="F101" s="47">
        <v>41603.603541000004</v>
      </c>
      <c r="G101" s="59">
        <v>69169.00288</v>
      </c>
      <c r="I101" s="58" t="s">
        <v>61</v>
      </c>
      <c r="J101" s="47">
        <v>20235.56682</v>
      </c>
      <c r="K101" s="47">
        <v>24679.72768</v>
      </c>
      <c r="L101" s="47">
        <v>30786.385149999998</v>
      </c>
      <c r="M101" s="47">
        <v>38687.687270000002</v>
      </c>
      <c r="N101" s="59">
        <v>47897.527999999998</v>
      </c>
      <c r="P101" s="58" t="s">
        <v>61</v>
      </c>
      <c r="Q101" s="47">
        <v>0</v>
      </c>
      <c r="R101" s="47">
        <v>0</v>
      </c>
      <c r="S101" s="47">
        <v>0</v>
      </c>
      <c r="T101" s="47">
        <v>2043.8440450000001</v>
      </c>
      <c r="U101" s="59">
        <v>11902.7323</v>
      </c>
      <c r="W101" s="58" t="s">
        <v>61</v>
      </c>
      <c r="X101" s="47">
        <v>0</v>
      </c>
      <c r="Y101" s="47">
        <v>0</v>
      </c>
      <c r="Z101" s="47">
        <v>0</v>
      </c>
      <c r="AA101" s="47">
        <v>872.07222569999999</v>
      </c>
      <c r="AB101" s="59">
        <v>9368.7425789999998</v>
      </c>
      <c r="AE101"/>
      <c r="AF101"/>
      <c r="AG101"/>
      <c r="AH101"/>
      <c r="AI101"/>
      <c r="AJ101"/>
      <c r="AK101"/>
      <c r="AL101"/>
      <c r="AM101"/>
      <c r="AN101"/>
      <c r="AO101"/>
    </row>
    <row r="102" spans="1:45">
      <c r="B102" s="58" t="s">
        <v>62</v>
      </c>
      <c r="C102" s="47">
        <v>3643.9596959999999</v>
      </c>
      <c r="D102" s="47">
        <v>32714.969519999999</v>
      </c>
      <c r="E102" s="47">
        <v>39894.771869999997</v>
      </c>
      <c r="F102" s="47">
        <v>61710.766210000002</v>
      </c>
      <c r="G102" s="59">
        <v>66475.092319999996</v>
      </c>
      <c r="I102" s="58" t="s">
        <v>62</v>
      </c>
      <c r="J102" s="47">
        <v>389.59228830000001</v>
      </c>
      <c r="K102" s="47">
        <v>12434.44677</v>
      </c>
      <c r="L102" s="47">
        <v>16457.684969999998</v>
      </c>
      <c r="M102" s="47">
        <v>22499.889279999999</v>
      </c>
      <c r="N102" s="59">
        <v>26191.477139999999</v>
      </c>
      <c r="P102" s="58" t="s">
        <v>62</v>
      </c>
      <c r="Q102" s="47">
        <v>2325.9868139999999</v>
      </c>
      <c r="R102" s="47">
        <v>17411.65379</v>
      </c>
      <c r="S102" s="47">
        <v>20568.217929999999</v>
      </c>
      <c r="T102" s="47">
        <v>34096.994740000002</v>
      </c>
      <c r="U102" s="59">
        <v>35169.732980000001</v>
      </c>
      <c r="W102" s="58" t="s">
        <v>62</v>
      </c>
      <c r="X102" s="47">
        <v>928.3805936</v>
      </c>
      <c r="Y102" s="47">
        <v>2868.8689629999999</v>
      </c>
      <c r="Z102" s="47">
        <v>2868.8689629999999</v>
      </c>
      <c r="AA102" s="47">
        <v>5113.8821900000003</v>
      </c>
      <c r="AB102" s="59">
        <v>5113.8821900000003</v>
      </c>
      <c r="AE102"/>
      <c r="AF102"/>
      <c r="AG102"/>
      <c r="AH102"/>
      <c r="AI102"/>
      <c r="AJ102"/>
      <c r="AK102"/>
      <c r="AL102"/>
      <c r="AM102"/>
      <c r="AN102"/>
      <c r="AO102"/>
    </row>
    <row r="103" spans="1:45">
      <c r="B103" s="58" t="s">
        <v>63</v>
      </c>
      <c r="C103" s="47">
        <v>27592.129248000001</v>
      </c>
      <c r="D103" s="47">
        <v>49796.430901999993</v>
      </c>
      <c r="E103" s="47">
        <v>104136.905982</v>
      </c>
      <c r="F103" s="47">
        <v>125154.99864199999</v>
      </c>
      <c r="G103" s="59">
        <v>153409.64874200002</v>
      </c>
      <c r="I103" s="58" t="s">
        <v>63</v>
      </c>
      <c r="J103" s="47">
        <v>17151.041536999997</v>
      </c>
      <c r="K103" s="47">
        <v>25608.665322000001</v>
      </c>
      <c r="L103" s="47">
        <v>33655.941901999999</v>
      </c>
      <c r="M103" s="47">
        <v>45726.979112000001</v>
      </c>
      <c r="N103" s="59">
        <v>52207.710852000004</v>
      </c>
      <c r="P103" s="58" t="s">
        <v>63</v>
      </c>
      <c r="Q103" s="47">
        <v>6361.9718080000002</v>
      </c>
      <c r="R103" s="47">
        <v>15382.104090000001</v>
      </c>
      <c r="S103" s="47">
        <v>15382.104090000001</v>
      </c>
      <c r="T103" s="47">
        <v>15382.104090000001</v>
      </c>
      <c r="U103" s="59">
        <v>37156.022440000001</v>
      </c>
      <c r="W103" s="58" t="s">
        <v>63</v>
      </c>
      <c r="X103" s="47">
        <v>4079.1158999999998</v>
      </c>
      <c r="Y103" s="47">
        <v>8805.6614989999998</v>
      </c>
      <c r="Z103" s="47">
        <v>55098.86</v>
      </c>
      <c r="AA103" s="47">
        <v>64045.915459999997</v>
      </c>
      <c r="AB103" s="59">
        <v>64045.915459999997</v>
      </c>
      <c r="AE103"/>
      <c r="AF103"/>
      <c r="AG103"/>
      <c r="AH103"/>
      <c r="AI103"/>
      <c r="AJ103"/>
      <c r="AK103"/>
      <c r="AL103"/>
      <c r="AM103"/>
      <c r="AN103"/>
      <c r="AO103"/>
    </row>
    <row r="104" spans="1:45" ht="15.75" thickBot="1">
      <c r="A104" s="112"/>
      <c r="B104" s="69" t="s">
        <v>28</v>
      </c>
      <c r="C104" s="60">
        <v>9685.4291269999994</v>
      </c>
      <c r="D104" s="60">
        <v>9241.198746</v>
      </c>
      <c r="E104" s="60">
        <v>9232.5693379999993</v>
      </c>
      <c r="F104" s="60">
        <v>10200.621881999999</v>
      </c>
      <c r="G104" s="61">
        <v>9956.5008759999982</v>
      </c>
      <c r="I104" s="69" t="s">
        <v>28</v>
      </c>
      <c r="J104" s="60">
        <v>2321.05555</v>
      </c>
      <c r="K104" s="60">
        <v>2269.283676</v>
      </c>
      <c r="L104" s="60">
        <v>2267.2342699999999</v>
      </c>
      <c r="M104" s="60">
        <v>3046.3967824000001</v>
      </c>
      <c r="N104" s="61">
        <v>2938.8353993999999</v>
      </c>
      <c r="P104" s="69" t="s">
        <v>28</v>
      </c>
      <c r="Q104" s="47">
        <v>4702.5263699999996</v>
      </c>
      <c r="R104" s="47">
        <v>4629.7841639999997</v>
      </c>
      <c r="S104" s="47">
        <v>4648.1329619999997</v>
      </c>
      <c r="T104" s="47">
        <v>4837.0229957000001</v>
      </c>
      <c r="U104" s="59">
        <v>4699.8225732999999</v>
      </c>
      <c r="W104" s="69" t="s">
        <v>28</v>
      </c>
      <c r="X104" s="47">
        <v>2661.8472059999999</v>
      </c>
      <c r="Y104" s="47">
        <v>2342.1309059999999</v>
      </c>
      <c r="Z104" s="47">
        <v>2317.2021060000002</v>
      </c>
      <c r="AA104" s="47">
        <v>2317.202104</v>
      </c>
      <c r="AB104" s="59">
        <v>2317.8429019999999</v>
      </c>
      <c r="AE104"/>
      <c r="AF104"/>
      <c r="AG104"/>
      <c r="AH104"/>
      <c r="AI104"/>
      <c r="AJ104"/>
      <c r="AK104"/>
      <c r="AL104"/>
      <c r="AM104"/>
      <c r="AN104"/>
      <c r="AO104"/>
    </row>
    <row r="105" spans="1:45" ht="15.75" thickBot="1">
      <c r="B105" s="62" t="s">
        <v>64</v>
      </c>
      <c r="C105" s="63">
        <v>145019.73878100002</v>
      </c>
      <c r="D105" s="63">
        <v>200227.409438</v>
      </c>
      <c r="E105" s="63">
        <v>267876.02292999998</v>
      </c>
      <c r="F105" s="63">
        <v>323624.62193500006</v>
      </c>
      <c r="G105" s="64">
        <v>383314.24810799997</v>
      </c>
      <c r="I105" s="62" t="s">
        <v>64</v>
      </c>
      <c r="J105" s="65">
        <v>94891.394075300006</v>
      </c>
      <c r="K105" s="65">
        <v>119860.278108</v>
      </c>
      <c r="L105" s="65">
        <v>137991.63257199997</v>
      </c>
      <c r="M105" s="65">
        <v>166030.84517439999</v>
      </c>
      <c r="N105" s="66">
        <v>184379.6071014</v>
      </c>
      <c r="P105" s="62" t="s">
        <v>64</v>
      </c>
      <c r="Q105" s="65">
        <v>32345.151717000001</v>
      </c>
      <c r="R105" s="65">
        <v>56236.570083999999</v>
      </c>
      <c r="S105" s="65">
        <v>59517.852656000003</v>
      </c>
      <c r="T105" s="65">
        <v>75156.225755700012</v>
      </c>
      <c r="U105" s="66">
        <v>107905.96435929999</v>
      </c>
      <c r="W105" s="62" t="s">
        <v>64</v>
      </c>
      <c r="X105" s="65">
        <v>17783.192988499999</v>
      </c>
      <c r="Y105" s="65">
        <v>24130.561257900001</v>
      </c>
      <c r="Z105" s="65">
        <v>70366.537704899994</v>
      </c>
      <c r="AA105" s="65">
        <v>82437.551020599989</v>
      </c>
      <c r="AB105" s="66">
        <v>91028.676644899999</v>
      </c>
      <c r="AE105"/>
      <c r="AF105"/>
      <c r="AG105"/>
      <c r="AH105"/>
      <c r="AI105"/>
      <c r="AJ105"/>
      <c r="AK105"/>
      <c r="AL105"/>
      <c r="AM105"/>
      <c r="AN105"/>
      <c r="AO105"/>
    </row>
    <row r="106" spans="1:45" ht="15.75" thickBot="1">
      <c r="B106" s="70" t="s">
        <v>65</v>
      </c>
      <c r="C106" s="71">
        <v>31275.849900000001</v>
      </c>
      <c r="D106" s="71">
        <v>31275.849900000001</v>
      </c>
      <c r="E106" s="71">
        <v>31275.849900000001</v>
      </c>
      <c r="F106" s="71">
        <v>31275.849900000001</v>
      </c>
      <c r="G106" s="72">
        <v>31275.849900000001</v>
      </c>
      <c r="I106" s="73" t="s">
        <v>40</v>
      </c>
      <c r="J106" s="47">
        <v>10361.349899999999</v>
      </c>
      <c r="K106" s="47">
        <v>10361.349899999999</v>
      </c>
      <c r="L106" s="47">
        <v>10361.349899999999</v>
      </c>
      <c r="M106" s="47">
        <v>10361.349899999999</v>
      </c>
      <c r="N106" s="59">
        <v>10361.349899999999</v>
      </c>
      <c r="P106" s="73" t="s">
        <v>37</v>
      </c>
      <c r="Q106" s="71">
        <v>10512</v>
      </c>
      <c r="R106" s="71">
        <v>10512</v>
      </c>
      <c r="S106" s="71">
        <v>10512</v>
      </c>
      <c r="T106" s="71">
        <v>10512</v>
      </c>
      <c r="U106" s="72">
        <v>10512</v>
      </c>
      <c r="W106" s="74" t="s">
        <v>66</v>
      </c>
      <c r="X106" s="75">
        <v>90358.228866499994</v>
      </c>
      <c r="Y106" s="75">
        <v>93110.416971760002</v>
      </c>
      <c r="Z106" s="75">
        <v>131039.19126275599</v>
      </c>
      <c r="AA106" s="75">
        <v>140058.05168655998</v>
      </c>
      <c r="AB106" s="140">
        <v>141681.25241086</v>
      </c>
    </row>
    <row r="107" spans="1:45" ht="15.75" thickBot="1">
      <c r="B107" s="76" t="s">
        <v>66</v>
      </c>
      <c r="C107" s="141">
        <v>370900.25891209999</v>
      </c>
      <c r="D107" s="141">
        <v>400044.34592450003</v>
      </c>
      <c r="E107" s="141">
        <v>459436.02923119604</v>
      </c>
      <c r="F107" s="141">
        <v>517668.41438980016</v>
      </c>
      <c r="G107" s="142">
        <v>555518.65729050001</v>
      </c>
      <c r="I107" s="28" t="s">
        <v>43</v>
      </c>
      <c r="J107" s="47">
        <v>10402.5</v>
      </c>
      <c r="K107" s="47">
        <v>10402.5</v>
      </c>
      <c r="L107" s="47">
        <v>10402.5</v>
      </c>
      <c r="M107" s="47">
        <v>10402.5</v>
      </c>
      <c r="N107" s="59">
        <v>10402.5</v>
      </c>
      <c r="P107" s="74" t="s">
        <v>66</v>
      </c>
      <c r="Q107" s="75">
        <v>109633.9857182</v>
      </c>
      <c r="R107" s="75">
        <v>117625.25706472</v>
      </c>
      <c r="S107" s="75">
        <v>123559.947526</v>
      </c>
      <c r="T107" s="75">
        <v>144982.33841702002</v>
      </c>
      <c r="U107" s="140">
        <v>164990.10326321999</v>
      </c>
      <c r="X107" s="47"/>
      <c r="Y107" s="47"/>
      <c r="Z107" s="47"/>
      <c r="AA107" s="47"/>
      <c r="AB107" s="47"/>
    </row>
    <row r="108" spans="1:45" ht="15.75" thickBot="1">
      <c r="I108" s="74" t="s">
        <v>66</v>
      </c>
      <c r="J108" s="75">
        <v>170908.04431719999</v>
      </c>
      <c r="K108" s="75">
        <v>189308.67189989999</v>
      </c>
      <c r="L108" s="75">
        <v>204836.89045539996</v>
      </c>
      <c r="M108" s="75">
        <v>232628.02430193999</v>
      </c>
      <c r="N108" s="77">
        <v>248847.30161396999</v>
      </c>
      <c r="Q108" s="78"/>
      <c r="R108" s="78"/>
      <c r="S108" s="78"/>
      <c r="T108" s="78"/>
      <c r="U108" s="78"/>
      <c r="V108" s="78"/>
      <c r="X108" s="104"/>
      <c r="Y108" s="104"/>
      <c r="Z108" s="104"/>
      <c r="AA108" s="104"/>
      <c r="AB108" s="104"/>
      <c r="AC108" s="104"/>
    </row>
    <row r="109" spans="1:45" s="51" customFormat="1" ht="15.75" thickBot="1"/>
    <row r="111" spans="1:45" ht="21">
      <c r="B111" s="50" t="s">
        <v>51</v>
      </c>
    </row>
    <row r="112" spans="1:45" ht="21">
      <c r="B112" s="53"/>
      <c r="J112" s="54"/>
      <c r="AI112"/>
      <c r="AJ112"/>
      <c r="AK112"/>
      <c r="AL112"/>
      <c r="AM112"/>
      <c r="AN112"/>
      <c r="AO112"/>
      <c r="AP112"/>
      <c r="AQ112"/>
      <c r="AR112"/>
      <c r="AS112"/>
    </row>
    <row r="113" spans="1:44" ht="20.25" thickBot="1">
      <c r="B113" s="157" t="s">
        <v>54</v>
      </c>
      <c r="I113" s="157" t="s">
        <v>55</v>
      </c>
      <c r="P113" s="157" t="s">
        <v>56</v>
      </c>
      <c r="W113" s="157" t="s">
        <v>57</v>
      </c>
      <c r="AH113"/>
      <c r="AI113"/>
      <c r="AJ113"/>
      <c r="AK113"/>
      <c r="AL113"/>
      <c r="AM113"/>
      <c r="AN113"/>
      <c r="AO113"/>
      <c r="AP113"/>
      <c r="AQ113"/>
      <c r="AR113"/>
    </row>
    <row r="114" spans="1:44" ht="15.75" thickBot="1">
      <c r="B114" s="4"/>
      <c r="C114" s="126">
        <v>2028</v>
      </c>
      <c r="D114" s="5">
        <v>2030</v>
      </c>
      <c r="E114" s="5">
        <v>2032</v>
      </c>
      <c r="F114" s="5">
        <v>2035</v>
      </c>
      <c r="G114" s="6">
        <v>2037</v>
      </c>
      <c r="I114" s="10" t="s">
        <v>12</v>
      </c>
      <c r="J114" s="11">
        <v>2028</v>
      </c>
      <c r="K114" s="11">
        <v>2030</v>
      </c>
      <c r="L114" s="11">
        <v>2032</v>
      </c>
      <c r="M114" s="11">
        <v>2035</v>
      </c>
      <c r="N114" s="12">
        <v>2037</v>
      </c>
      <c r="P114" s="16" t="s">
        <v>13</v>
      </c>
      <c r="Q114" s="17">
        <v>2028</v>
      </c>
      <c r="R114" s="17">
        <v>2030</v>
      </c>
      <c r="S114" s="17">
        <v>2032</v>
      </c>
      <c r="T114" s="17">
        <v>2035</v>
      </c>
      <c r="U114" s="18">
        <v>2037</v>
      </c>
      <c r="W114" s="22" t="s">
        <v>14</v>
      </c>
      <c r="X114" s="23">
        <v>2028</v>
      </c>
      <c r="Y114" s="23">
        <v>2030</v>
      </c>
      <c r="Z114" s="23">
        <v>2032</v>
      </c>
      <c r="AA114" s="23">
        <v>2035</v>
      </c>
      <c r="AB114" s="24">
        <v>2037</v>
      </c>
      <c r="AE114"/>
      <c r="AF114"/>
      <c r="AG114"/>
      <c r="AH114"/>
      <c r="AI114"/>
      <c r="AJ114"/>
      <c r="AK114"/>
      <c r="AL114"/>
      <c r="AM114"/>
      <c r="AN114"/>
      <c r="AO114"/>
    </row>
    <row r="115" spans="1:44">
      <c r="B115" s="55" t="s">
        <v>15</v>
      </c>
      <c r="C115" s="56">
        <v>94747</v>
      </c>
      <c r="D115" s="56">
        <v>94609</v>
      </c>
      <c r="E115" s="56">
        <v>95278</v>
      </c>
      <c r="F115" s="56">
        <v>84826</v>
      </c>
      <c r="G115" s="57">
        <v>84818</v>
      </c>
      <c r="I115" s="58" t="s">
        <v>15</v>
      </c>
      <c r="J115" s="56">
        <v>25828.080259999999</v>
      </c>
      <c r="K115" s="56">
        <v>25690.093000000001</v>
      </c>
      <c r="L115" s="56">
        <v>26359.117409999999</v>
      </c>
      <c r="M115" s="56">
        <v>25831.343850000001</v>
      </c>
      <c r="N115" s="57">
        <v>25823.470549999998</v>
      </c>
      <c r="P115" s="58" t="s">
        <v>15</v>
      </c>
      <c r="Q115" s="56">
        <v>26725</v>
      </c>
      <c r="R115" s="56">
        <v>26725</v>
      </c>
      <c r="S115" s="56">
        <v>26725</v>
      </c>
      <c r="T115" s="56">
        <v>26725</v>
      </c>
      <c r="U115" s="57">
        <v>26725</v>
      </c>
      <c r="W115" s="58" t="s">
        <v>15</v>
      </c>
      <c r="X115" s="56">
        <v>42194.054908799997</v>
      </c>
      <c r="Y115" s="56">
        <v>42194.054908799997</v>
      </c>
      <c r="Z115" s="56">
        <v>42194.054908799997</v>
      </c>
      <c r="AA115" s="56">
        <v>32270.067609599999</v>
      </c>
      <c r="AB115" s="57">
        <v>32270.067609599999</v>
      </c>
      <c r="AE115"/>
      <c r="AF115"/>
      <c r="AG115"/>
      <c r="AH115"/>
      <c r="AI115"/>
      <c r="AJ115"/>
      <c r="AK115"/>
      <c r="AL115"/>
      <c r="AM115"/>
      <c r="AN115"/>
      <c r="AO115"/>
    </row>
    <row r="116" spans="1:44">
      <c r="B116" s="58" t="s">
        <v>16</v>
      </c>
      <c r="C116" s="47">
        <v>0</v>
      </c>
      <c r="D116" s="47">
        <v>0</v>
      </c>
      <c r="E116" s="47">
        <v>0</v>
      </c>
      <c r="F116" s="47">
        <v>0</v>
      </c>
      <c r="G116" s="59">
        <v>0</v>
      </c>
      <c r="I116" s="58" t="s">
        <v>16</v>
      </c>
      <c r="J116" s="47">
        <v>0</v>
      </c>
      <c r="K116" s="47">
        <v>0</v>
      </c>
      <c r="L116" s="47">
        <v>0</v>
      </c>
      <c r="M116" s="47">
        <v>0</v>
      </c>
      <c r="N116" s="59">
        <v>0</v>
      </c>
      <c r="P116" s="58" t="s">
        <v>16</v>
      </c>
      <c r="Q116" s="47">
        <v>0</v>
      </c>
      <c r="R116" s="47">
        <v>0</v>
      </c>
      <c r="S116" s="47">
        <v>0</v>
      </c>
      <c r="T116" s="47">
        <v>0</v>
      </c>
      <c r="U116" s="59">
        <v>0</v>
      </c>
      <c r="W116" s="58" t="s">
        <v>16</v>
      </c>
      <c r="X116" s="47">
        <v>0</v>
      </c>
      <c r="Y116" s="47">
        <v>0</v>
      </c>
      <c r="Z116" s="47">
        <v>0</v>
      </c>
      <c r="AA116" s="47">
        <v>0</v>
      </c>
      <c r="AB116" s="59">
        <v>0</v>
      </c>
      <c r="AE116"/>
      <c r="AF116"/>
      <c r="AG116"/>
      <c r="AH116"/>
      <c r="AI116"/>
      <c r="AJ116"/>
      <c r="AK116"/>
      <c r="AL116"/>
      <c r="AM116"/>
      <c r="AN116"/>
      <c r="AO116"/>
    </row>
    <row r="117" spans="1:44">
      <c r="B117" s="58" t="s">
        <v>17</v>
      </c>
      <c r="C117" s="47">
        <v>76309</v>
      </c>
      <c r="D117" s="47">
        <v>57593</v>
      </c>
      <c r="E117" s="47">
        <v>62276</v>
      </c>
      <c r="F117" s="47">
        <v>61753</v>
      </c>
      <c r="G117" s="59">
        <v>54359</v>
      </c>
      <c r="I117" s="58" t="s">
        <v>17</v>
      </c>
      <c r="J117" s="47">
        <v>33347.472930000004</v>
      </c>
      <c r="K117" s="47">
        <v>26691.027999999998</v>
      </c>
      <c r="L117" s="47">
        <v>26946.940600000002</v>
      </c>
      <c r="M117" s="47">
        <v>30924.446090000001</v>
      </c>
      <c r="N117" s="59">
        <v>30362.682260000001</v>
      </c>
      <c r="P117" s="58" t="s">
        <v>17</v>
      </c>
      <c r="Q117" s="47">
        <v>36157</v>
      </c>
      <c r="R117" s="47">
        <v>24602</v>
      </c>
      <c r="S117" s="47">
        <v>28270</v>
      </c>
      <c r="T117" s="47">
        <v>22400</v>
      </c>
      <c r="U117" s="59">
        <v>16282</v>
      </c>
      <c r="W117" s="58" t="s">
        <v>17</v>
      </c>
      <c r="X117" s="47">
        <v>6804.1181071189985</v>
      </c>
      <c r="Y117" s="47">
        <v>6299.433358069</v>
      </c>
      <c r="Z117" s="47">
        <v>7059.878336056001</v>
      </c>
      <c r="AA117" s="47">
        <v>8428.1655914709991</v>
      </c>
      <c r="AB117" s="59">
        <v>7713.9386851759982</v>
      </c>
      <c r="AD117" s="47"/>
      <c r="AE117"/>
      <c r="AF117"/>
      <c r="AG117"/>
      <c r="AH117"/>
      <c r="AI117"/>
      <c r="AJ117"/>
      <c r="AK117"/>
      <c r="AL117"/>
      <c r="AM117"/>
      <c r="AN117"/>
      <c r="AO117"/>
    </row>
    <row r="118" spans="1:44">
      <c r="B118" s="58" t="s">
        <v>18</v>
      </c>
      <c r="C118" s="47">
        <v>844</v>
      </c>
      <c r="D118" s="47">
        <v>1344</v>
      </c>
      <c r="E118" s="47">
        <v>1345</v>
      </c>
      <c r="F118" s="47">
        <v>1168</v>
      </c>
      <c r="G118" s="59">
        <v>1176</v>
      </c>
      <c r="I118" s="58" t="s">
        <v>18</v>
      </c>
      <c r="J118" s="47">
        <v>386.66253879999999</v>
      </c>
      <c r="K118" s="47">
        <v>819.18588999999997</v>
      </c>
      <c r="L118" s="47">
        <v>768.99302260000002</v>
      </c>
      <c r="M118" s="47">
        <v>735.12814030000004</v>
      </c>
      <c r="N118" s="59">
        <v>701.60149249999995</v>
      </c>
      <c r="P118" s="58" t="s">
        <v>18</v>
      </c>
      <c r="Q118" s="47">
        <v>414</v>
      </c>
      <c r="R118" s="47">
        <v>473</v>
      </c>
      <c r="S118" s="47">
        <v>522</v>
      </c>
      <c r="T118" s="47">
        <v>383</v>
      </c>
      <c r="U118" s="59">
        <v>417</v>
      </c>
      <c r="W118" s="58" t="s">
        <v>18</v>
      </c>
      <c r="X118" s="47">
        <v>42.970585959999987</v>
      </c>
      <c r="Y118" s="47">
        <v>51.732585959999987</v>
      </c>
      <c r="Z118" s="47">
        <v>53.569763084999984</v>
      </c>
      <c r="AA118" s="47">
        <v>49.973185959999988</v>
      </c>
      <c r="AB118" s="59">
        <v>57.388324101999984</v>
      </c>
      <c r="AE118"/>
      <c r="AF118"/>
      <c r="AG118"/>
      <c r="AH118"/>
      <c r="AI118"/>
      <c r="AJ118"/>
      <c r="AK118"/>
      <c r="AL118"/>
      <c r="AM118"/>
      <c r="AN118"/>
      <c r="AO118"/>
    </row>
    <row r="119" spans="1:44">
      <c r="B119" s="58" t="s">
        <v>19</v>
      </c>
      <c r="C119" s="47">
        <v>1979</v>
      </c>
      <c r="D119" s="47">
        <v>2192</v>
      </c>
      <c r="E119" s="47">
        <v>2495</v>
      </c>
      <c r="F119" s="47">
        <v>1789</v>
      </c>
      <c r="G119" s="59">
        <v>2580</v>
      </c>
      <c r="I119" s="58" t="s">
        <v>19</v>
      </c>
      <c r="J119" s="47">
        <v>1665.490247</v>
      </c>
      <c r="K119" s="47">
        <v>1862.4014</v>
      </c>
      <c r="L119" s="47">
        <v>2161.083106</v>
      </c>
      <c r="M119" s="47">
        <v>1501.4156</v>
      </c>
      <c r="N119" s="59">
        <v>2243.5714619999999</v>
      </c>
      <c r="P119" s="58" t="s">
        <v>19</v>
      </c>
      <c r="Q119" s="47">
        <v>235</v>
      </c>
      <c r="R119" s="47">
        <v>253</v>
      </c>
      <c r="S119" s="47">
        <v>252</v>
      </c>
      <c r="T119" s="47">
        <v>206</v>
      </c>
      <c r="U119" s="59">
        <v>254</v>
      </c>
      <c r="W119" s="58" t="s">
        <v>19</v>
      </c>
      <c r="X119" s="47">
        <v>78.455923200000001</v>
      </c>
      <c r="Y119" s="47">
        <v>76.121803200000002</v>
      </c>
      <c r="Z119" s="47">
        <v>81.734803200000002</v>
      </c>
      <c r="AA119" s="47">
        <v>81.734803200000002</v>
      </c>
      <c r="AB119" s="59">
        <v>81.935786399999998</v>
      </c>
      <c r="AE119"/>
      <c r="AF119"/>
      <c r="AG119"/>
      <c r="AH119"/>
      <c r="AI119"/>
      <c r="AJ119"/>
      <c r="AK119"/>
      <c r="AL119"/>
      <c r="AM119"/>
      <c r="AN119"/>
      <c r="AO119"/>
    </row>
    <row r="120" spans="1:44">
      <c r="B120" s="58" t="s">
        <v>58</v>
      </c>
      <c r="C120" s="47">
        <v>0</v>
      </c>
      <c r="D120" s="47">
        <v>0</v>
      </c>
      <c r="E120" s="47">
        <v>263</v>
      </c>
      <c r="F120" s="47">
        <v>2954</v>
      </c>
      <c r="G120" s="59">
        <v>3752</v>
      </c>
      <c r="I120" s="58" t="s">
        <v>58</v>
      </c>
      <c r="J120" s="47">
        <v>0</v>
      </c>
      <c r="K120" s="47">
        <v>0</v>
      </c>
      <c r="L120" s="47">
        <v>262.95915179999997</v>
      </c>
      <c r="M120" s="47">
        <v>1365.7262129999999</v>
      </c>
      <c r="N120" s="59">
        <v>2164.4158980000002</v>
      </c>
      <c r="P120" s="58" t="s">
        <v>58</v>
      </c>
      <c r="Q120" s="47">
        <v>0</v>
      </c>
      <c r="R120" s="47">
        <v>0</v>
      </c>
      <c r="S120" s="47">
        <v>0</v>
      </c>
      <c r="T120" s="47">
        <v>1588</v>
      </c>
      <c r="U120" s="59">
        <v>1588</v>
      </c>
      <c r="W120" s="58" t="s">
        <v>58</v>
      </c>
      <c r="X120" s="47">
        <v>0</v>
      </c>
      <c r="Y120" s="47">
        <v>0</v>
      </c>
      <c r="Z120" s="47">
        <v>0</v>
      </c>
      <c r="AA120" s="47">
        <v>0</v>
      </c>
      <c r="AB120" s="59">
        <v>0</v>
      </c>
      <c r="AE120"/>
      <c r="AF120"/>
      <c r="AG120"/>
      <c r="AH120"/>
      <c r="AI120"/>
      <c r="AJ120"/>
      <c r="AK120"/>
      <c r="AL120"/>
      <c r="AM120"/>
      <c r="AN120"/>
      <c r="AO120"/>
    </row>
    <row r="121" spans="1:44">
      <c r="B121" s="58" t="s">
        <v>59</v>
      </c>
      <c r="C121" s="47">
        <v>0</v>
      </c>
      <c r="D121" s="47">
        <v>4</v>
      </c>
      <c r="E121" s="47">
        <v>4</v>
      </c>
      <c r="F121" s="47">
        <v>4</v>
      </c>
      <c r="G121" s="59">
        <v>25</v>
      </c>
      <c r="I121" s="58" t="s">
        <v>59</v>
      </c>
      <c r="J121" s="47">
        <v>0</v>
      </c>
      <c r="K121" s="47">
        <v>0</v>
      </c>
      <c r="L121" s="47">
        <v>0</v>
      </c>
      <c r="M121" s="47">
        <v>0</v>
      </c>
      <c r="N121" s="59">
        <v>0</v>
      </c>
      <c r="P121" s="58" t="s">
        <v>59</v>
      </c>
      <c r="Q121" s="47">
        <v>0</v>
      </c>
      <c r="R121" s="47">
        <v>0</v>
      </c>
      <c r="S121" s="47">
        <v>0</v>
      </c>
      <c r="T121" s="47">
        <v>0</v>
      </c>
      <c r="U121" s="59">
        <v>0</v>
      </c>
      <c r="W121" s="58" t="s">
        <v>59</v>
      </c>
      <c r="X121" s="47">
        <v>0</v>
      </c>
      <c r="Y121" s="47">
        <v>3.7683992320000002</v>
      </c>
      <c r="Z121" s="47">
        <v>3.7683992320000002</v>
      </c>
      <c r="AA121" s="47">
        <v>3.7683992320000002</v>
      </c>
      <c r="AB121" s="59">
        <v>24.904894752000001</v>
      </c>
      <c r="AE121"/>
      <c r="AF121"/>
      <c r="AG121"/>
      <c r="AH121"/>
      <c r="AI121"/>
      <c r="AJ121"/>
      <c r="AK121"/>
      <c r="AL121"/>
      <c r="AM121"/>
      <c r="AN121"/>
      <c r="AO121"/>
    </row>
    <row r="122" spans="1:44" ht="15.75" thickBot="1">
      <c r="A122" s="112"/>
      <c r="B122" s="58" t="s">
        <v>20</v>
      </c>
      <c r="C122" s="60">
        <v>49</v>
      </c>
      <c r="D122" s="60">
        <v>49</v>
      </c>
      <c r="E122" s="60">
        <v>49</v>
      </c>
      <c r="F122" s="60">
        <v>49</v>
      </c>
      <c r="G122" s="61">
        <v>49</v>
      </c>
      <c r="I122" s="58" t="s">
        <v>20</v>
      </c>
      <c r="J122" s="60">
        <v>0</v>
      </c>
      <c r="K122" s="60">
        <v>0</v>
      </c>
      <c r="L122" s="60">
        <v>0</v>
      </c>
      <c r="M122" s="60">
        <v>0</v>
      </c>
      <c r="N122" s="61">
        <v>0</v>
      </c>
      <c r="P122" s="58" t="s">
        <v>20</v>
      </c>
      <c r="Q122" s="47">
        <v>49</v>
      </c>
      <c r="R122" s="47">
        <v>49</v>
      </c>
      <c r="S122" s="47">
        <v>49</v>
      </c>
      <c r="T122" s="47">
        <v>49</v>
      </c>
      <c r="U122" s="59">
        <v>49</v>
      </c>
      <c r="W122" s="58" t="s">
        <v>20</v>
      </c>
      <c r="X122" s="47">
        <v>0</v>
      </c>
      <c r="Y122" s="47">
        <v>0</v>
      </c>
      <c r="Z122" s="47">
        <v>0</v>
      </c>
      <c r="AA122" s="47">
        <v>0</v>
      </c>
      <c r="AB122" s="59">
        <v>0</v>
      </c>
      <c r="AE122"/>
      <c r="AF122"/>
      <c r="AG122"/>
      <c r="AH122"/>
      <c r="AI122"/>
      <c r="AJ122"/>
      <c r="AK122"/>
      <c r="AL122"/>
      <c r="AM122"/>
      <c r="AN122"/>
      <c r="AO122"/>
    </row>
    <row r="123" spans="1:44" ht="15.75" thickBot="1">
      <c r="B123" s="62" t="s">
        <v>60</v>
      </c>
      <c r="C123" s="63">
        <v>173928</v>
      </c>
      <c r="D123" s="63">
        <v>155791</v>
      </c>
      <c r="E123" s="63">
        <v>161710</v>
      </c>
      <c r="F123" s="63">
        <v>152543</v>
      </c>
      <c r="G123" s="64">
        <v>146759</v>
      </c>
      <c r="I123" s="62" t="s">
        <v>60</v>
      </c>
      <c r="J123" s="63">
        <v>61227.70597580001</v>
      </c>
      <c r="K123" s="63">
        <v>55062.708290000002</v>
      </c>
      <c r="L123" s="63">
        <v>56499.0932904</v>
      </c>
      <c r="M123" s="63">
        <v>60358.059893300007</v>
      </c>
      <c r="N123" s="64">
        <v>61295.741662499997</v>
      </c>
      <c r="P123" s="62" t="s">
        <v>60</v>
      </c>
      <c r="Q123" s="65">
        <v>63580</v>
      </c>
      <c r="R123" s="65">
        <v>52102</v>
      </c>
      <c r="S123" s="65">
        <v>55818</v>
      </c>
      <c r="T123" s="65">
        <v>51351</v>
      </c>
      <c r="U123" s="66">
        <v>45315</v>
      </c>
      <c r="W123" s="62" t="s">
        <v>60</v>
      </c>
      <c r="X123" s="65">
        <v>49119.599525079</v>
      </c>
      <c r="Y123" s="65">
        <v>48625.111055261004</v>
      </c>
      <c r="Z123" s="65">
        <v>49393.006210373002</v>
      </c>
      <c r="AA123" s="65">
        <v>40833.709589462997</v>
      </c>
      <c r="AB123" s="66">
        <v>40148.235300029992</v>
      </c>
      <c r="AE123"/>
      <c r="AF123"/>
      <c r="AG123"/>
      <c r="AH123"/>
      <c r="AI123"/>
      <c r="AJ123"/>
      <c r="AK123"/>
      <c r="AL123"/>
      <c r="AM123"/>
      <c r="AN123"/>
      <c r="AO123"/>
    </row>
    <row r="124" spans="1:44">
      <c r="B124" s="55" t="s">
        <v>27</v>
      </c>
      <c r="C124" s="67">
        <v>37005</v>
      </c>
      <c r="D124" s="67">
        <v>37465</v>
      </c>
      <c r="E124" s="67">
        <v>36993</v>
      </c>
      <c r="F124" s="67">
        <v>36560</v>
      </c>
      <c r="G124" s="68">
        <v>37381</v>
      </c>
      <c r="I124" s="55" t="s">
        <v>27</v>
      </c>
      <c r="J124" s="67">
        <v>28007.180799999998</v>
      </c>
      <c r="K124" s="67">
        <v>28113.581999999999</v>
      </c>
      <c r="L124" s="67">
        <v>27869.141100000001</v>
      </c>
      <c r="M124" s="67">
        <v>27608.360909999999</v>
      </c>
      <c r="N124" s="68">
        <v>27945.354240000001</v>
      </c>
      <c r="P124" s="55" t="s">
        <v>27</v>
      </c>
      <c r="Q124" s="67">
        <v>7000</v>
      </c>
      <c r="R124" s="67">
        <v>7312</v>
      </c>
      <c r="S124" s="67">
        <v>7173</v>
      </c>
      <c r="T124" s="67">
        <v>7032</v>
      </c>
      <c r="U124" s="68">
        <v>7484</v>
      </c>
      <c r="W124" s="55" t="s">
        <v>27</v>
      </c>
      <c r="X124" s="67">
        <v>1998.2676265510001</v>
      </c>
      <c r="Y124" s="67">
        <v>2039.994113474</v>
      </c>
      <c r="Z124" s="67">
        <v>1950.0279759289999</v>
      </c>
      <c r="AA124" s="67">
        <v>1920.3139652919999</v>
      </c>
      <c r="AB124" s="68">
        <v>1951.1722009559999</v>
      </c>
      <c r="AE124"/>
      <c r="AF124"/>
      <c r="AG124"/>
      <c r="AH124"/>
      <c r="AI124"/>
      <c r="AJ124"/>
      <c r="AK124"/>
      <c r="AL124"/>
      <c r="AM124"/>
      <c r="AN124"/>
      <c r="AO124"/>
    </row>
    <row r="125" spans="1:44">
      <c r="B125" s="58" t="s">
        <v>25</v>
      </c>
      <c r="C125" s="47">
        <v>28995</v>
      </c>
      <c r="D125" s="47">
        <v>28187</v>
      </c>
      <c r="E125" s="47">
        <v>29564</v>
      </c>
      <c r="F125" s="47">
        <v>29555</v>
      </c>
      <c r="G125" s="59">
        <v>28775</v>
      </c>
      <c r="I125" s="58" t="s">
        <v>25</v>
      </c>
      <c r="J125" s="47">
        <v>15372.477279999999</v>
      </c>
      <c r="K125" s="47">
        <v>14516.633</v>
      </c>
      <c r="L125" s="47">
        <v>15893.524429999999</v>
      </c>
      <c r="M125" s="47">
        <v>15885.644759999999</v>
      </c>
      <c r="N125" s="59">
        <v>15105.365820000001</v>
      </c>
      <c r="P125" s="58" t="s">
        <v>25</v>
      </c>
      <c r="Q125" s="47">
        <v>6227</v>
      </c>
      <c r="R125" s="47">
        <v>6227</v>
      </c>
      <c r="S125" s="47">
        <v>6227</v>
      </c>
      <c r="T125" s="47">
        <v>6225</v>
      </c>
      <c r="U125" s="59">
        <v>6225</v>
      </c>
      <c r="W125" s="58" t="s">
        <v>25</v>
      </c>
      <c r="X125" s="47">
        <v>7395.561020901524</v>
      </c>
      <c r="Y125" s="47">
        <v>7443.9853390635235</v>
      </c>
      <c r="Z125" s="47">
        <v>7443.9853390635235</v>
      </c>
      <c r="AA125" s="47">
        <v>7443.9853390635235</v>
      </c>
      <c r="AB125" s="59">
        <v>7443.9853390635235</v>
      </c>
      <c r="AE125"/>
      <c r="AF125"/>
      <c r="AG125"/>
      <c r="AH125"/>
      <c r="AI125"/>
      <c r="AJ125"/>
      <c r="AK125"/>
      <c r="AL125"/>
      <c r="AM125"/>
      <c r="AN125"/>
      <c r="AO125"/>
    </row>
    <row r="126" spans="1:44">
      <c r="B126" s="58" t="s">
        <v>23</v>
      </c>
      <c r="C126" s="47">
        <v>18300</v>
      </c>
      <c r="D126" s="47">
        <v>18187</v>
      </c>
      <c r="E126" s="47">
        <v>18974</v>
      </c>
      <c r="F126" s="47">
        <v>18459</v>
      </c>
      <c r="G126" s="59">
        <v>18401</v>
      </c>
      <c r="I126" s="58" t="s">
        <v>23</v>
      </c>
      <c r="J126" s="47">
        <v>11986.55478</v>
      </c>
      <c r="K126" s="47">
        <v>11873.233</v>
      </c>
      <c r="L126" s="47">
        <v>12660.940930000001</v>
      </c>
      <c r="M126" s="47">
        <v>12316.7605</v>
      </c>
      <c r="N126" s="59">
        <v>12349.459269999999</v>
      </c>
      <c r="P126" s="58" t="s">
        <v>23</v>
      </c>
      <c r="Q126" s="134">
        <v>5528</v>
      </c>
      <c r="R126" s="134">
        <v>5528</v>
      </c>
      <c r="S126" s="134">
        <v>5528</v>
      </c>
      <c r="T126" s="134">
        <v>5357</v>
      </c>
      <c r="U126" s="139">
        <v>5266</v>
      </c>
      <c r="V126"/>
      <c r="W126" s="58" t="s">
        <v>23</v>
      </c>
      <c r="X126" s="47">
        <v>785.44486987400001</v>
      </c>
      <c r="Y126" s="47">
        <v>785.44486987400001</v>
      </c>
      <c r="Z126" s="47">
        <v>785.44486987400001</v>
      </c>
      <c r="AA126" s="47">
        <v>785.44486987400001</v>
      </c>
      <c r="AB126" s="59">
        <v>785.44486987400001</v>
      </c>
      <c r="AE126"/>
      <c r="AF126"/>
      <c r="AG126"/>
      <c r="AH126"/>
      <c r="AI126"/>
      <c r="AJ126"/>
      <c r="AK126"/>
      <c r="AL126"/>
      <c r="AM126"/>
      <c r="AN126"/>
      <c r="AO126"/>
    </row>
    <row r="127" spans="1:44">
      <c r="B127" s="58" t="s">
        <v>61</v>
      </c>
      <c r="C127" s="47">
        <v>0</v>
      </c>
      <c r="D127" s="47">
        <v>0</v>
      </c>
      <c r="E127" s="47">
        <v>0</v>
      </c>
      <c r="F127" s="47">
        <v>10991</v>
      </c>
      <c r="G127" s="59">
        <v>38372</v>
      </c>
      <c r="I127" s="58" t="s">
        <v>61</v>
      </c>
      <c r="J127" s="47">
        <v>0</v>
      </c>
      <c r="K127" s="47">
        <v>0</v>
      </c>
      <c r="L127" s="47">
        <v>0</v>
      </c>
      <c r="M127" s="47">
        <v>0</v>
      </c>
      <c r="N127" s="59">
        <v>1757.950795</v>
      </c>
      <c r="P127" s="58" t="s">
        <v>61</v>
      </c>
      <c r="Q127" s="47">
        <v>0</v>
      </c>
      <c r="R127" s="47">
        <v>0</v>
      </c>
      <c r="S127" s="47">
        <v>0</v>
      </c>
      <c r="T127" s="47">
        <v>5324.1125229999998</v>
      </c>
      <c r="U127" s="59">
        <v>22465.212949000001</v>
      </c>
      <c r="W127" s="58" t="s">
        <v>61</v>
      </c>
      <c r="X127" s="47">
        <v>0</v>
      </c>
      <c r="Y127" s="47">
        <v>0</v>
      </c>
      <c r="Z127" s="47">
        <v>0</v>
      </c>
      <c r="AA127" s="47">
        <v>5667.3726605809998</v>
      </c>
      <c r="AB127" s="59">
        <v>14148.761799172</v>
      </c>
      <c r="AE127"/>
      <c r="AF127"/>
      <c r="AG127"/>
      <c r="AH127"/>
      <c r="AI127"/>
      <c r="AJ127"/>
      <c r="AK127"/>
      <c r="AL127"/>
      <c r="AM127"/>
      <c r="AN127"/>
      <c r="AO127"/>
    </row>
    <row r="128" spans="1:44">
      <c r="B128" s="58" t="s">
        <v>62</v>
      </c>
      <c r="C128" s="47">
        <v>4023</v>
      </c>
      <c r="D128" s="47">
        <v>40683</v>
      </c>
      <c r="E128" s="47">
        <v>44413</v>
      </c>
      <c r="F128" s="47">
        <v>51389</v>
      </c>
      <c r="G128" s="59">
        <v>52945</v>
      </c>
      <c r="I128" s="58" t="s">
        <v>62</v>
      </c>
      <c r="J128" s="47">
        <v>0</v>
      </c>
      <c r="K128" s="47">
        <v>13575.102999999999</v>
      </c>
      <c r="L128" s="47">
        <v>13918.24618</v>
      </c>
      <c r="M128" s="47">
        <v>13867.76821</v>
      </c>
      <c r="N128" s="59">
        <v>13821.53522</v>
      </c>
      <c r="P128" s="58" t="s">
        <v>62</v>
      </c>
      <c r="Q128" s="47">
        <v>4022.6134219999999</v>
      </c>
      <c r="R128" s="47">
        <v>24225.238000000001</v>
      </c>
      <c r="S128" s="47">
        <v>27612.074209999999</v>
      </c>
      <c r="T128" s="47">
        <v>34638.705090000003</v>
      </c>
      <c r="U128" s="59">
        <v>36240.698349999999</v>
      </c>
      <c r="W128" s="58" t="s">
        <v>62</v>
      </c>
      <c r="X128" s="47">
        <v>0</v>
      </c>
      <c r="Y128" s="47">
        <v>2882.430848767</v>
      </c>
      <c r="Z128" s="47">
        <v>2882.430848767</v>
      </c>
      <c r="AA128" s="47">
        <v>2882.430848767</v>
      </c>
      <c r="AB128" s="59">
        <v>2882.430848767</v>
      </c>
      <c r="AE128"/>
      <c r="AF128"/>
      <c r="AG128"/>
      <c r="AH128"/>
      <c r="AI128"/>
      <c r="AJ128"/>
      <c r="AK128"/>
      <c r="AL128"/>
      <c r="AM128"/>
      <c r="AN128"/>
      <c r="AO128"/>
    </row>
    <row r="129" spans="1:45">
      <c r="B129" s="58" t="s">
        <v>63</v>
      </c>
      <c r="C129" s="47">
        <v>18034</v>
      </c>
      <c r="D129" s="47">
        <v>22537</v>
      </c>
      <c r="E129" s="47">
        <v>38142</v>
      </c>
      <c r="F129" s="47">
        <v>38325</v>
      </c>
      <c r="G129" s="59">
        <v>38297</v>
      </c>
      <c r="I129" s="58" t="s">
        <v>63</v>
      </c>
      <c r="J129" s="47">
        <v>7592.6722909999999</v>
      </c>
      <c r="K129" s="47">
        <v>7369.2979999999998</v>
      </c>
      <c r="L129" s="47">
        <v>7568.1801100000002</v>
      </c>
      <c r="M129" s="47">
        <v>7754.1353980000004</v>
      </c>
      <c r="N129" s="59">
        <v>7723.0369119999996</v>
      </c>
      <c r="P129" s="58" t="s">
        <v>63</v>
      </c>
      <c r="Q129" s="47">
        <v>6361.9718080000002</v>
      </c>
      <c r="R129" s="47">
        <v>6361.9718000000003</v>
      </c>
      <c r="S129" s="47">
        <v>6361.9718080000002</v>
      </c>
      <c r="T129" s="47">
        <v>6358.2774360000003</v>
      </c>
      <c r="U129" s="59">
        <v>6361.5822170000001</v>
      </c>
      <c r="W129" s="58" t="s">
        <v>63</v>
      </c>
      <c r="X129" s="47">
        <v>4079.1158996170002</v>
      </c>
      <c r="Y129" s="47">
        <v>8805.6614991930001</v>
      </c>
      <c r="Z129" s="47">
        <v>24212.223899876</v>
      </c>
      <c r="AA129" s="47">
        <v>24212.223899876</v>
      </c>
      <c r="AB129" s="59">
        <v>24212.223899876</v>
      </c>
      <c r="AE129"/>
      <c r="AF129"/>
      <c r="AG129"/>
      <c r="AH129"/>
      <c r="AI129"/>
      <c r="AJ129"/>
      <c r="AK129"/>
      <c r="AL129"/>
      <c r="AM129"/>
      <c r="AN129"/>
      <c r="AO129"/>
    </row>
    <row r="130" spans="1:45" ht="15.75" thickBot="1">
      <c r="A130" s="112"/>
      <c r="B130" s="69" t="s">
        <v>28</v>
      </c>
      <c r="C130" s="60">
        <v>9293</v>
      </c>
      <c r="D130" s="60">
        <v>9012</v>
      </c>
      <c r="E130" s="60">
        <v>9421</v>
      </c>
      <c r="F130" s="60">
        <v>9502</v>
      </c>
      <c r="G130" s="61">
        <v>9349</v>
      </c>
      <c r="I130" s="69" t="s">
        <v>28</v>
      </c>
      <c r="J130" s="60">
        <v>2327.8913080000002</v>
      </c>
      <c r="K130" s="60">
        <v>2219.2271000000001</v>
      </c>
      <c r="L130" s="60">
        <v>2313.3728540000002</v>
      </c>
      <c r="M130" s="60">
        <v>2447.722096</v>
      </c>
      <c r="N130" s="61">
        <v>2311.3334009999999</v>
      </c>
      <c r="P130" s="69" t="s">
        <v>28</v>
      </c>
      <c r="Q130" s="47">
        <v>4611</v>
      </c>
      <c r="R130" s="47">
        <v>4439</v>
      </c>
      <c r="S130" s="47">
        <v>4789.7583762000004</v>
      </c>
      <c r="T130" s="47">
        <v>4733.7583753999997</v>
      </c>
      <c r="U130" s="59">
        <v>4712.7583757000002</v>
      </c>
      <c r="W130" s="69" t="s">
        <v>28</v>
      </c>
      <c r="X130" s="47">
        <v>2354.8349051950008</v>
      </c>
      <c r="Y130" s="47">
        <v>2353.618904986</v>
      </c>
      <c r="Z130" s="47">
        <v>2317.8429064880002</v>
      </c>
      <c r="AA130" s="47">
        <v>2320.7265050790002</v>
      </c>
      <c r="AB130" s="59">
        <v>2324.4645032549997</v>
      </c>
      <c r="AE130"/>
      <c r="AF130"/>
      <c r="AG130"/>
      <c r="AH130"/>
      <c r="AI130"/>
      <c r="AJ130"/>
      <c r="AK130"/>
      <c r="AL130"/>
      <c r="AM130"/>
      <c r="AN130"/>
      <c r="AO130"/>
    </row>
    <row r="131" spans="1:45" ht="15.75" thickBot="1">
      <c r="B131" s="62" t="s">
        <v>64</v>
      </c>
      <c r="C131" s="63">
        <v>115650</v>
      </c>
      <c r="D131" s="63">
        <v>156071</v>
      </c>
      <c r="E131" s="63">
        <v>177507</v>
      </c>
      <c r="F131" s="63">
        <v>194781</v>
      </c>
      <c r="G131" s="64">
        <v>223520</v>
      </c>
      <c r="I131" s="62" t="s">
        <v>64</v>
      </c>
      <c r="J131" s="65">
        <v>65286.776458999993</v>
      </c>
      <c r="K131" s="65">
        <v>77667.076099999991</v>
      </c>
      <c r="L131" s="65">
        <v>80223.405604</v>
      </c>
      <c r="M131" s="65">
        <v>79880.391873999994</v>
      </c>
      <c r="N131" s="66">
        <v>81014.035657999993</v>
      </c>
      <c r="P131" s="62" t="s">
        <v>64</v>
      </c>
      <c r="Q131" s="65">
        <v>33750.585229999997</v>
      </c>
      <c r="R131" s="65">
        <v>54093.209799999997</v>
      </c>
      <c r="S131" s="65">
        <v>57691.8043942</v>
      </c>
      <c r="T131" s="65">
        <v>69668.853424400004</v>
      </c>
      <c r="U131" s="66">
        <v>88755.251891699998</v>
      </c>
      <c r="W131" s="62" t="s">
        <v>64</v>
      </c>
      <c r="X131" s="65">
        <v>16613.224322138525</v>
      </c>
      <c r="Y131" s="65">
        <v>24311.135575357523</v>
      </c>
      <c r="Z131" s="65">
        <v>39591.955839997521</v>
      </c>
      <c r="AA131" s="65">
        <v>45232.49808853252</v>
      </c>
      <c r="AB131" s="66">
        <v>53748.483460963529</v>
      </c>
      <c r="AE131"/>
      <c r="AF131"/>
      <c r="AG131"/>
      <c r="AH131"/>
      <c r="AI131"/>
      <c r="AJ131"/>
      <c r="AK131"/>
      <c r="AL131"/>
      <c r="AM131"/>
      <c r="AN131"/>
      <c r="AO131"/>
    </row>
    <row r="132" spans="1:45" ht="15.75" thickBot="1">
      <c r="B132" s="70" t="s">
        <v>65</v>
      </c>
      <c r="C132" s="71">
        <v>31069.935420000002</v>
      </c>
      <c r="D132" s="71">
        <v>30833.339999999997</v>
      </c>
      <c r="E132" s="71">
        <v>31272.693070000001</v>
      </c>
      <c r="F132" s="71">
        <v>31209.522400000002</v>
      </c>
      <c r="G132" s="72">
        <v>31156.408820000001</v>
      </c>
      <c r="I132" s="73" t="s">
        <v>40</v>
      </c>
      <c r="J132" s="47">
        <v>10250.829040000001</v>
      </c>
      <c r="K132" s="47">
        <v>10154.575999999999</v>
      </c>
      <c r="L132" s="47">
        <v>10358.193069999999</v>
      </c>
      <c r="M132" s="47">
        <v>10305.73654</v>
      </c>
      <c r="N132" s="59">
        <v>10253.530720000001</v>
      </c>
      <c r="P132" s="73" t="s">
        <v>37</v>
      </c>
      <c r="Q132" s="71">
        <v>10512</v>
      </c>
      <c r="R132" s="71">
        <v>10512</v>
      </c>
      <c r="S132" s="71">
        <v>10512</v>
      </c>
      <c r="T132" s="71">
        <v>10512</v>
      </c>
      <c r="U132" s="72">
        <v>10512</v>
      </c>
      <c r="W132" s="74" t="s">
        <v>66</v>
      </c>
      <c r="X132" s="75">
        <v>65732.823847217529</v>
      </c>
      <c r="Y132" s="75">
        <v>72936.246630618523</v>
      </c>
      <c r="Z132" s="75">
        <v>88984.962050370523</v>
      </c>
      <c r="AA132" s="75">
        <v>86066.207677995524</v>
      </c>
      <c r="AB132" s="140">
        <v>93896.718760993521</v>
      </c>
    </row>
    <row r="133" spans="1:45" ht="15.75" thickBot="1">
      <c r="B133" s="76" t="s">
        <v>66</v>
      </c>
      <c r="C133" s="141">
        <v>320647.93541999999</v>
      </c>
      <c r="D133" s="141">
        <v>342695.33999999997</v>
      </c>
      <c r="E133" s="141">
        <v>370489.69306999998</v>
      </c>
      <c r="F133" s="141">
        <v>378533.52240000002</v>
      </c>
      <c r="G133" s="142">
        <v>401435.40882000001</v>
      </c>
      <c r="I133" s="28" t="s">
        <v>43</v>
      </c>
      <c r="J133" s="47">
        <v>10307.106379999999</v>
      </c>
      <c r="K133" s="47">
        <v>10166.763999999999</v>
      </c>
      <c r="L133" s="47">
        <v>10402.5</v>
      </c>
      <c r="M133" s="47">
        <v>10391.78586</v>
      </c>
      <c r="N133" s="59">
        <v>10390.8781</v>
      </c>
      <c r="P133" s="74" t="s">
        <v>66</v>
      </c>
      <c r="Q133" s="75">
        <v>107842.58523</v>
      </c>
      <c r="R133" s="75">
        <v>116707.2098</v>
      </c>
      <c r="S133" s="75">
        <v>124021.80439420001</v>
      </c>
      <c r="T133" s="75">
        <v>131531.8534244</v>
      </c>
      <c r="U133" s="140">
        <v>144582.2518917</v>
      </c>
      <c r="X133" s="47"/>
      <c r="Y133" s="47"/>
      <c r="Z133" s="47"/>
      <c r="AA133" s="47"/>
      <c r="AB133" s="47"/>
    </row>
    <row r="134" spans="1:45" ht="15.75" thickBot="1">
      <c r="I134" s="74" t="s">
        <v>66</v>
      </c>
      <c r="J134" s="75">
        <v>147072.41785480001</v>
      </c>
      <c r="K134" s="75">
        <v>153051.12438999998</v>
      </c>
      <c r="L134" s="75">
        <v>157483.1919644</v>
      </c>
      <c r="M134" s="75">
        <v>160935.97416729998</v>
      </c>
      <c r="N134" s="77">
        <v>162954.18614050001</v>
      </c>
      <c r="Q134" s="78"/>
      <c r="R134" s="78"/>
      <c r="S134" s="78"/>
      <c r="T134" s="78"/>
      <c r="U134" s="78"/>
      <c r="V134" s="78"/>
      <c r="X134" s="104"/>
      <c r="Y134" s="104"/>
      <c r="Z134" s="104"/>
      <c r="AA134" s="104"/>
      <c r="AB134" s="104"/>
      <c r="AC134" s="104"/>
    </row>
    <row r="135" spans="1:45" s="51" customFormat="1" ht="15.75" thickBot="1"/>
    <row r="137" spans="1:45" ht="21">
      <c r="B137" s="50" t="s">
        <v>52</v>
      </c>
    </row>
    <row r="138" spans="1:45" ht="21">
      <c r="B138" s="53"/>
      <c r="J138" s="54"/>
      <c r="AI138"/>
      <c r="AJ138"/>
      <c r="AK138"/>
      <c r="AL138"/>
      <c r="AM138"/>
      <c r="AN138"/>
      <c r="AO138"/>
      <c r="AP138"/>
      <c r="AQ138"/>
      <c r="AR138"/>
      <c r="AS138"/>
    </row>
    <row r="139" spans="1:45" ht="20.25" thickBot="1">
      <c r="B139" s="157" t="s">
        <v>54</v>
      </c>
      <c r="I139" s="157" t="s">
        <v>55</v>
      </c>
      <c r="P139" s="157" t="s">
        <v>56</v>
      </c>
      <c r="W139" s="157" t="s">
        <v>57</v>
      </c>
      <c r="AH139"/>
      <c r="AI139"/>
      <c r="AJ139"/>
      <c r="AK139"/>
      <c r="AL139"/>
      <c r="AM139"/>
      <c r="AN139"/>
      <c r="AO139"/>
      <c r="AP139"/>
      <c r="AQ139"/>
      <c r="AR139"/>
    </row>
    <row r="140" spans="1:45" ht="15.75" thickBot="1">
      <c r="B140" s="4"/>
      <c r="C140" s="126">
        <v>2028</v>
      </c>
      <c r="D140" s="5">
        <v>2030</v>
      </c>
      <c r="E140" s="5">
        <v>2032</v>
      </c>
      <c r="F140" s="5">
        <v>2035</v>
      </c>
      <c r="G140" s="6">
        <v>2037</v>
      </c>
      <c r="I140" s="10" t="s">
        <v>12</v>
      </c>
      <c r="J140" s="11">
        <v>2028</v>
      </c>
      <c r="K140" s="11">
        <v>2030</v>
      </c>
      <c r="L140" s="11">
        <v>2032</v>
      </c>
      <c r="M140" s="11">
        <v>2035</v>
      </c>
      <c r="N140" s="12">
        <v>2037</v>
      </c>
      <c r="P140" s="16" t="s">
        <v>13</v>
      </c>
      <c r="Q140" s="17">
        <v>2028</v>
      </c>
      <c r="R140" s="17">
        <v>2030</v>
      </c>
      <c r="S140" s="17">
        <v>2032</v>
      </c>
      <c r="T140" s="17">
        <v>2035</v>
      </c>
      <c r="U140" s="18">
        <v>2037</v>
      </c>
      <c r="W140" s="22" t="s">
        <v>14</v>
      </c>
      <c r="X140" s="23">
        <v>2028</v>
      </c>
      <c r="Y140" s="23">
        <v>2030</v>
      </c>
      <c r="Z140" s="23">
        <v>2032</v>
      </c>
      <c r="AA140" s="23">
        <v>2035</v>
      </c>
      <c r="AB140" s="24">
        <v>2037</v>
      </c>
      <c r="AE140"/>
      <c r="AF140"/>
      <c r="AG140"/>
      <c r="AH140"/>
      <c r="AI140"/>
      <c r="AJ140"/>
      <c r="AK140"/>
      <c r="AL140"/>
      <c r="AM140"/>
      <c r="AN140"/>
      <c r="AO140"/>
    </row>
    <row r="141" spans="1:45">
      <c r="B141" s="55" t="s">
        <v>15</v>
      </c>
      <c r="C141" s="56">
        <v>95469.033617112</v>
      </c>
      <c r="D141" s="56">
        <v>95260.022573929004</v>
      </c>
      <c r="E141" s="56">
        <v>94585.325033236004</v>
      </c>
      <c r="F141" s="56">
        <v>83995.011110930005</v>
      </c>
      <c r="G141" s="57">
        <v>85545.046317911998</v>
      </c>
      <c r="I141" s="58" t="s">
        <v>15</v>
      </c>
      <c r="J141" s="56">
        <v>26550.03520704</v>
      </c>
      <c r="K141" s="56">
        <v>26341.024163857004</v>
      </c>
      <c r="L141" s="56">
        <v>25666.326623164001</v>
      </c>
      <c r="M141" s="56">
        <v>25000.000000058004</v>
      </c>
      <c r="N141" s="57">
        <v>26550.03520704</v>
      </c>
      <c r="P141" s="58" t="s">
        <v>15</v>
      </c>
      <c r="Q141" s="56">
        <v>26724.943501272002</v>
      </c>
      <c r="R141" s="56">
        <v>26724.943501272002</v>
      </c>
      <c r="S141" s="56">
        <v>26724.943501272002</v>
      </c>
      <c r="T141" s="56">
        <v>26724.943501272002</v>
      </c>
      <c r="U141" s="57">
        <v>26724.943501272002</v>
      </c>
      <c r="W141" s="58" t="s">
        <v>15</v>
      </c>
      <c r="X141" s="56">
        <v>42194.054908799997</v>
      </c>
      <c r="Y141" s="56">
        <v>42194.054908799997</v>
      </c>
      <c r="Z141" s="56">
        <v>42194.054908799997</v>
      </c>
      <c r="AA141" s="56">
        <v>32270.067609599999</v>
      </c>
      <c r="AB141" s="57">
        <v>32270.067609599999</v>
      </c>
      <c r="AE141"/>
      <c r="AF141"/>
      <c r="AG141"/>
      <c r="AH141"/>
      <c r="AI141"/>
      <c r="AJ141"/>
      <c r="AK141"/>
      <c r="AL141"/>
      <c r="AM141"/>
      <c r="AN141"/>
      <c r="AO141"/>
    </row>
    <row r="142" spans="1:45">
      <c r="B142" s="58" t="s">
        <v>16</v>
      </c>
      <c r="C142" s="47">
        <v>0</v>
      </c>
      <c r="D142" s="47">
        <v>0</v>
      </c>
      <c r="E142" s="47">
        <v>0</v>
      </c>
      <c r="F142" s="47">
        <v>0</v>
      </c>
      <c r="G142" s="59">
        <v>0</v>
      </c>
      <c r="I142" s="58" t="s">
        <v>16</v>
      </c>
      <c r="J142" s="47">
        <v>0</v>
      </c>
      <c r="K142" s="47">
        <v>0</v>
      </c>
      <c r="L142" s="47">
        <v>0</v>
      </c>
      <c r="M142" s="47">
        <v>0</v>
      </c>
      <c r="N142" s="59">
        <v>0</v>
      </c>
      <c r="P142" s="58" t="s">
        <v>16</v>
      </c>
      <c r="Q142" s="47">
        <v>0</v>
      </c>
      <c r="R142" s="47">
        <v>0</v>
      </c>
      <c r="S142" s="47">
        <v>0</v>
      </c>
      <c r="T142" s="47">
        <v>0</v>
      </c>
      <c r="U142" s="59">
        <v>0</v>
      </c>
      <c r="W142" s="58" t="s">
        <v>16</v>
      </c>
      <c r="X142" s="47">
        <v>0</v>
      </c>
      <c r="Y142" s="47">
        <v>0</v>
      </c>
      <c r="Z142" s="47">
        <v>0</v>
      </c>
      <c r="AA142" s="47">
        <v>0</v>
      </c>
      <c r="AB142" s="59">
        <v>0</v>
      </c>
      <c r="AE142"/>
      <c r="AF142"/>
      <c r="AG142"/>
      <c r="AH142"/>
      <c r="AI142"/>
      <c r="AJ142"/>
      <c r="AK142"/>
      <c r="AL142"/>
      <c r="AM142"/>
      <c r="AN142"/>
      <c r="AO142"/>
    </row>
    <row r="143" spans="1:45">
      <c r="B143" s="58" t="s">
        <v>17</v>
      </c>
      <c r="C143" s="47">
        <v>96079.104126432925</v>
      </c>
      <c r="D143" s="47">
        <v>73514.375738643983</v>
      </c>
      <c r="E143" s="47">
        <v>66356.058634458997</v>
      </c>
      <c r="F143" s="47">
        <v>83057.239829507889</v>
      </c>
      <c r="G143" s="59">
        <v>59842.488652099979</v>
      </c>
      <c r="I143" s="58" t="s">
        <v>17</v>
      </c>
      <c r="J143" s="47">
        <v>24877.523494769001</v>
      </c>
      <c r="K143" s="47">
        <v>20669.78223733</v>
      </c>
      <c r="L143" s="47">
        <v>18867.637348758992</v>
      </c>
      <c r="M143" s="47">
        <v>21259.65347360001</v>
      </c>
      <c r="N143" s="59">
        <v>17581.018566672006</v>
      </c>
      <c r="P143" s="58" t="s">
        <v>17</v>
      </c>
      <c r="Q143" s="47">
        <v>40117.748493537998</v>
      </c>
      <c r="R143" s="47">
        <v>24306.490973626991</v>
      </c>
      <c r="S143" s="47">
        <v>26991.209175071996</v>
      </c>
      <c r="T143" s="47">
        <v>32866.430382721992</v>
      </c>
      <c r="U143" s="59">
        <v>19956.632706828997</v>
      </c>
      <c r="W143" s="58" t="s">
        <v>17</v>
      </c>
      <c r="X143" s="47">
        <v>31083.832138126003</v>
      </c>
      <c r="Y143" s="47">
        <v>28538.102527687006</v>
      </c>
      <c r="Z143" s="47">
        <v>20497.212110627999</v>
      </c>
      <c r="AA143" s="47">
        <v>28931.155973185996</v>
      </c>
      <c r="AB143" s="59">
        <v>22304.837378599008</v>
      </c>
      <c r="AD143" s="47"/>
      <c r="AE143"/>
      <c r="AF143"/>
      <c r="AG143"/>
      <c r="AH143"/>
      <c r="AI143"/>
      <c r="AJ143"/>
      <c r="AK143"/>
      <c r="AL143"/>
      <c r="AM143"/>
      <c r="AN143"/>
      <c r="AO143"/>
    </row>
    <row r="144" spans="1:45">
      <c r="B144" s="58" t="s">
        <v>18</v>
      </c>
      <c r="C144" s="47">
        <v>354.44593878200004</v>
      </c>
      <c r="D144" s="47">
        <v>193.65841012799999</v>
      </c>
      <c r="E144" s="47">
        <v>174.43128099600003</v>
      </c>
      <c r="F144" s="47">
        <v>117.12174182000007</v>
      </c>
      <c r="G144" s="59">
        <v>106.143636895</v>
      </c>
      <c r="I144" s="58" t="s">
        <v>18</v>
      </c>
      <c r="J144" s="47">
        <v>238.17943635</v>
      </c>
      <c r="K144" s="47">
        <v>120.89647672800001</v>
      </c>
      <c r="L144" s="47">
        <v>152.50701967600003</v>
      </c>
      <c r="M144" s="47">
        <v>39.84874820000001</v>
      </c>
      <c r="N144" s="59">
        <v>72.774419984999994</v>
      </c>
      <c r="P144" s="58" t="s">
        <v>18</v>
      </c>
      <c r="Q144" s="47">
        <v>8.3578311999999997</v>
      </c>
      <c r="R144" s="47">
        <v>7.1373474399999992</v>
      </c>
      <c r="S144" s="47">
        <v>10.561475359999998</v>
      </c>
      <c r="T144" s="47">
        <v>66.007080480000027</v>
      </c>
      <c r="U144" s="59">
        <v>12.00319584</v>
      </c>
      <c r="W144" s="58" t="s">
        <v>18</v>
      </c>
      <c r="X144" s="47">
        <v>107.90867123199999</v>
      </c>
      <c r="Y144" s="47">
        <v>65.62458595999999</v>
      </c>
      <c r="Z144" s="47">
        <v>11.36278596</v>
      </c>
      <c r="AA144" s="47">
        <v>11.265913140000002</v>
      </c>
      <c r="AB144" s="59">
        <v>21.366021070000002</v>
      </c>
      <c r="AE144"/>
      <c r="AF144"/>
      <c r="AG144"/>
      <c r="AH144"/>
      <c r="AI144"/>
      <c r="AJ144"/>
      <c r="AK144"/>
      <c r="AL144"/>
      <c r="AM144"/>
      <c r="AN144"/>
      <c r="AO144"/>
    </row>
    <row r="145" spans="1:41">
      <c r="B145" s="58" t="s">
        <v>19</v>
      </c>
      <c r="C145" s="47">
        <v>3902.0988810979998</v>
      </c>
      <c r="D145" s="47">
        <v>1997.9565899300001</v>
      </c>
      <c r="E145" s="47">
        <v>1936.068340731</v>
      </c>
      <c r="F145" s="47">
        <v>161.09062299999999</v>
      </c>
      <c r="G145" s="59">
        <v>142.25124</v>
      </c>
      <c r="I145" s="58" t="s">
        <v>19</v>
      </c>
      <c r="J145" s="47">
        <v>3822.1926810979999</v>
      </c>
      <c r="K145" s="47">
        <v>1923.66338993</v>
      </c>
      <c r="L145" s="47">
        <v>1891.8731307309999</v>
      </c>
      <c r="M145" s="47">
        <v>97.2</v>
      </c>
      <c r="N145" s="59">
        <v>97.2</v>
      </c>
      <c r="P145" s="58" t="s">
        <v>19</v>
      </c>
      <c r="Q145" s="47">
        <v>13.9062</v>
      </c>
      <c r="R145" s="47">
        <v>13.9062</v>
      </c>
      <c r="S145" s="47">
        <v>13.706849999999999</v>
      </c>
      <c r="T145" s="47">
        <v>33.402262999999998</v>
      </c>
      <c r="U145" s="59">
        <v>13.219200000000001</v>
      </c>
      <c r="W145" s="58" t="s">
        <v>19</v>
      </c>
      <c r="X145" s="47">
        <v>66</v>
      </c>
      <c r="Y145" s="47">
        <v>60.387</v>
      </c>
      <c r="Z145" s="47">
        <v>30.48836</v>
      </c>
      <c r="AA145" s="47">
        <v>30.48836</v>
      </c>
      <c r="AB145" s="59">
        <v>31.832039999999999</v>
      </c>
      <c r="AE145"/>
      <c r="AF145"/>
      <c r="AG145"/>
      <c r="AH145"/>
      <c r="AI145"/>
      <c r="AJ145"/>
      <c r="AK145"/>
      <c r="AL145"/>
      <c r="AM145"/>
      <c r="AN145"/>
      <c r="AO145"/>
    </row>
    <row r="146" spans="1:41">
      <c r="B146" s="58" t="s">
        <v>58</v>
      </c>
      <c r="C146" s="47">
        <v>0</v>
      </c>
      <c r="D146" s="47">
        <v>0</v>
      </c>
      <c r="E146" s="47">
        <v>0</v>
      </c>
      <c r="F146" s="47">
        <v>0</v>
      </c>
      <c r="G146" s="59">
        <v>0</v>
      </c>
      <c r="I146" s="58" t="s">
        <v>58</v>
      </c>
      <c r="J146" s="47">
        <v>0</v>
      </c>
      <c r="K146" s="47">
        <v>0</v>
      </c>
      <c r="L146" s="47">
        <v>0</v>
      </c>
      <c r="M146" s="47">
        <v>0</v>
      </c>
      <c r="N146" s="59">
        <v>0</v>
      </c>
      <c r="P146" s="58" t="s">
        <v>58</v>
      </c>
      <c r="Q146" s="47">
        <v>0</v>
      </c>
      <c r="R146" s="47">
        <v>0</v>
      </c>
      <c r="S146" s="47">
        <v>0</v>
      </c>
      <c r="T146" s="47">
        <v>0</v>
      </c>
      <c r="U146" s="59">
        <v>0</v>
      </c>
      <c r="W146" s="58" t="s">
        <v>58</v>
      </c>
      <c r="X146" s="47">
        <v>0</v>
      </c>
      <c r="Y146" s="47">
        <v>0</v>
      </c>
      <c r="Z146" s="47">
        <v>0</v>
      </c>
      <c r="AA146" s="47">
        <v>0</v>
      </c>
      <c r="AB146" s="59">
        <v>0</v>
      </c>
      <c r="AE146"/>
      <c r="AF146"/>
      <c r="AG146"/>
      <c r="AH146"/>
      <c r="AI146"/>
      <c r="AJ146"/>
      <c r="AK146"/>
      <c r="AL146"/>
      <c r="AM146"/>
      <c r="AN146"/>
      <c r="AO146"/>
    </row>
    <row r="147" spans="1:41">
      <c r="B147" s="58" t="s">
        <v>59</v>
      </c>
      <c r="C147" s="47">
        <v>0</v>
      </c>
      <c r="D147" s="47">
        <v>216.69841024199999</v>
      </c>
      <c r="E147" s="47">
        <v>10.968999999999999</v>
      </c>
      <c r="F147" s="47">
        <v>24.311845504000001</v>
      </c>
      <c r="G147" s="59">
        <v>77.336999999999989</v>
      </c>
      <c r="I147" s="58" t="s">
        <v>59</v>
      </c>
      <c r="J147" s="47">
        <v>0</v>
      </c>
      <c r="K147" s="47">
        <v>0</v>
      </c>
      <c r="L147" s="47">
        <v>0</v>
      </c>
      <c r="M147" s="47">
        <v>0</v>
      </c>
      <c r="N147" s="59">
        <v>0</v>
      </c>
      <c r="P147" s="58" t="s">
        <v>59</v>
      </c>
      <c r="Q147" s="47">
        <v>0</v>
      </c>
      <c r="R147" s="47">
        <v>0</v>
      </c>
      <c r="S147" s="47">
        <v>0</v>
      </c>
      <c r="T147" s="47">
        <v>0</v>
      </c>
      <c r="U147" s="59">
        <v>0</v>
      </c>
      <c r="W147" s="58" t="s">
        <v>59</v>
      </c>
      <c r="X147" s="47">
        <v>0</v>
      </c>
      <c r="Y147" s="47">
        <v>216.69841024199999</v>
      </c>
      <c r="Z147" s="47">
        <v>10.968999999999999</v>
      </c>
      <c r="AA147" s="47">
        <v>24.311845504000001</v>
      </c>
      <c r="AB147" s="59">
        <v>77.336999999999989</v>
      </c>
      <c r="AE147"/>
      <c r="AF147"/>
      <c r="AG147"/>
      <c r="AH147"/>
      <c r="AI147"/>
      <c r="AJ147"/>
      <c r="AK147"/>
      <c r="AL147"/>
      <c r="AM147"/>
      <c r="AN147"/>
      <c r="AO147"/>
    </row>
    <row r="148" spans="1:41" ht="15.75" thickBot="1">
      <c r="A148" s="112"/>
      <c r="B148" s="58" t="s">
        <v>20</v>
      </c>
      <c r="C148" s="60">
        <v>49.055999999999997</v>
      </c>
      <c r="D148" s="60">
        <v>49.055999999999997</v>
      </c>
      <c r="E148" s="60">
        <v>49.055999999999997</v>
      </c>
      <c r="F148" s="60">
        <v>49.055999999999997</v>
      </c>
      <c r="G148" s="61">
        <v>49.055999999999997</v>
      </c>
      <c r="I148" s="58" t="s">
        <v>20</v>
      </c>
      <c r="J148" s="60">
        <v>0</v>
      </c>
      <c r="K148" s="60">
        <v>0</v>
      </c>
      <c r="L148" s="60">
        <v>0</v>
      </c>
      <c r="M148" s="60">
        <v>0</v>
      </c>
      <c r="N148" s="61">
        <v>0</v>
      </c>
      <c r="P148" s="58" t="s">
        <v>20</v>
      </c>
      <c r="Q148" s="47">
        <v>49.055999999999997</v>
      </c>
      <c r="R148" s="47">
        <v>49.055999999999997</v>
      </c>
      <c r="S148" s="47">
        <v>49.055999999999997</v>
      </c>
      <c r="T148" s="47">
        <v>49.055999999999997</v>
      </c>
      <c r="U148" s="59">
        <v>49.055999999999997</v>
      </c>
      <c r="W148" s="58" t="s">
        <v>20</v>
      </c>
      <c r="X148" s="47">
        <v>0</v>
      </c>
      <c r="Y148" s="47">
        <v>0</v>
      </c>
      <c r="Z148" s="47">
        <v>0</v>
      </c>
      <c r="AA148" s="47">
        <v>0</v>
      </c>
      <c r="AB148" s="59">
        <v>0</v>
      </c>
      <c r="AE148"/>
      <c r="AF148"/>
      <c r="AG148"/>
      <c r="AH148"/>
      <c r="AI148"/>
      <c r="AJ148"/>
      <c r="AK148"/>
      <c r="AL148"/>
      <c r="AM148"/>
      <c r="AN148"/>
      <c r="AO148"/>
    </row>
    <row r="149" spans="1:41" ht="15.75" thickBot="1">
      <c r="B149" s="62" t="s">
        <v>60</v>
      </c>
      <c r="C149" s="63">
        <v>195853.73856342497</v>
      </c>
      <c r="D149" s="63">
        <v>171231.76772287299</v>
      </c>
      <c r="E149" s="63">
        <v>163111.90828942202</v>
      </c>
      <c r="F149" s="63">
        <v>167403.83115076192</v>
      </c>
      <c r="G149" s="64">
        <v>145762.32284690699</v>
      </c>
      <c r="I149" s="62" t="s">
        <v>60</v>
      </c>
      <c r="J149" s="63">
        <v>55487.930819257002</v>
      </c>
      <c r="K149" s="63">
        <v>49055.366267844998</v>
      </c>
      <c r="L149" s="63">
        <v>46578.344122329989</v>
      </c>
      <c r="M149" s="63">
        <v>46396.70222185801</v>
      </c>
      <c r="N149" s="64">
        <v>44301.028193696999</v>
      </c>
      <c r="P149" s="62" t="s">
        <v>60</v>
      </c>
      <c r="Q149" s="65">
        <v>66914.012026009994</v>
      </c>
      <c r="R149" s="65">
        <v>51101.534022338994</v>
      </c>
      <c r="S149" s="65">
        <v>53789.477001703999</v>
      </c>
      <c r="T149" s="65">
        <v>59739.839227473989</v>
      </c>
      <c r="U149" s="66">
        <v>46755.854603940999</v>
      </c>
      <c r="W149" s="62" t="s">
        <v>60</v>
      </c>
      <c r="X149" s="65">
        <v>73451.795718157999</v>
      </c>
      <c r="Y149" s="65">
        <v>71074.867432689003</v>
      </c>
      <c r="Z149" s="65">
        <v>62744.087165387995</v>
      </c>
      <c r="AA149" s="65">
        <v>61267.289701430003</v>
      </c>
      <c r="AB149" s="66">
        <v>54705.440049269011</v>
      </c>
      <c r="AE149"/>
      <c r="AF149"/>
      <c r="AG149"/>
      <c r="AH149"/>
      <c r="AI149"/>
      <c r="AJ149"/>
      <c r="AK149"/>
      <c r="AL149"/>
      <c r="AM149"/>
      <c r="AN149"/>
      <c r="AO149"/>
    </row>
    <row r="150" spans="1:41">
      <c r="B150" s="55" t="s">
        <v>27</v>
      </c>
      <c r="C150" s="67">
        <v>36222.773252931438</v>
      </c>
      <c r="D150" s="67">
        <v>36140.474680080537</v>
      </c>
      <c r="E150" s="67">
        <v>36148.389157967205</v>
      </c>
      <c r="F150" s="67">
        <v>37243.141846724924</v>
      </c>
      <c r="G150" s="68">
        <v>36650.839687688167</v>
      </c>
      <c r="I150" s="55" t="s">
        <v>27</v>
      </c>
      <c r="J150" s="67">
        <v>27085.71604978048</v>
      </c>
      <c r="K150" s="67">
        <v>27159.732830187713</v>
      </c>
      <c r="L150" s="67">
        <v>27115.964447236609</v>
      </c>
      <c r="M150" s="67">
        <v>28361.470899664313</v>
      </c>
      <c r="N150" s="68">
        <v>27455.601278118618</v>
      </c>
      <c r="P150" s="55" t="s">
        <v>27</v>
      </c>
      <c r="Q150" s="67">
        <v>7203.6315921579862</v>
      </c>
      <c r="R150" s="67">
        <v>7048.9680219678385</v>
      </c>
      <c r="S150" s="67">
        <v>7181.1379823675998</v>
      </c>
      <c r="T150" s="67">
        <v>7006.3180058235812</v>
      </c>
      <c r="U150" s="68">
        <v>7222.9833272495543</v>
      </c>
      <c r="W150" s="55" t="s">
        <v>27</v>
      </c>
      <c r="X150" s="67">
        <v>1933.4256109929997</v>
      </c>
      <c r="Y150" s="67">
        <v>1931.7738279249998</v>
      </c>
      <c r="Z150" s="67">
        <v>1851.2867283630001</v>
      </c>
      <c r="AA150" s="67">
        <v>1875.3529412369999</v>
      </c>
      <c r="AB150" s="68">
        <v>1972.2550823199999</v>
      </c>
      <c r="AE150"/>
      <c r="AF150"/>
      <c r="AG150"/>
      <c r="AH150"/>
      <c r="AI150"/>
      <c r="AJ150"/>
      <c r="AK150"/>
      <c r="AL150"/>
      <c r="AM150"/>
      <c r="AN150"/>
      <c r="AO150"/>
    </row>
    <row r="151" spans="1:41">
      <c r="B151" s="58" t="s">
        <v>25</v>
      </c>
      <c r="C151" s="47">
        <v>29628.578824202599</v>
      </c>
      <c r="D151" s="47">
        <v>29677.0031423646</v>
      </c>
      <c r="E151" s="47">
        <v>29677.0031423646</v>
      </c>
      <c r="F151" s="47">
        <v>29677.0031423646</v>
      </c>
      <c r="G151" s="59">
        <v>29677.0031423646</v>
      </c>
      <c r="I151" s="58" t="s">
        <v>25</v>
      </c>
      <c r="J151" s="47">
        <v>16006.223843482525</v>
      </c>
      <c r="K151" s="47">
        <v>16006.223843482525</v>
      </c>
      <c r="L151" s="47">
        <v>16006.223843482525</v>
      </c>
      <c r="M151" s="47">
        <v>16006.223843482525</v>
      </c>
      <c r="N151" s="59">
        <v>16006.223843482525</v>
      </c>
      <c r="P151" s="58" t="s">
        <v>25</v>
      </c>
      <c r="Q151" s="47">
        <v>6226.7939598185485</v>
      </c>
      <c r="R151" s="47">
        <v>6226.7939598185485</v>
      </c>
      <c r="S151" s="47">
        <v>6226.7939598185485</v>
      </c>
      <c r="T151" s="47">
        <v>6226.7939598185485</v>
      </c>
      <c r="U151" s="59">
        <v>6226.7939598185485</v>
      </c>
      <c r="W151" s="58" t="s">
        <v>25</v>
      </c>
      <c r="X151" s="47">
        <v>7395.561020901524</v>
      </c>
      <c r="Y151" s="47">
        <v>7443.9853390635235</v>
      </c>
      <c r="Z151" s="47">
        <v>7443.9853390635235</v>
      </c>
      <c r="AA151" s="47">
        <v>7443.9853390635235</v>
      </c>
      <c r="AB151" s="59">
        <v>7443.9853390635235</v>
      </c>
      <c r="AE151"/>
      <c r="AF151"/>
      <c r="AG151"/>
      <c r="AH151"/>
      <c r="AI151"/>
      <c r="AJ151"/>
      <c r="AK151"/>
      <c r="AL151"/>
      <c r="AM151"/>
      <c r="AN151"/>
      <c r="AO151"/>
    </row>
    <row r="152" spans="1:41">
      <c r="B152" s="58" t="s">
        <v>23</v>
      </c>
      <c r="C152" s="47">
        <v>18015.479433624354</v>
      </c>
      <c r="D152" s="47">
        <v>18015.479433624354</v>
      </c>
      <c r="E152" s="47">
        <v>18015.479433624354</v>
      </c>
      <c r="F152" s="47">
        <v>18015.479433624354</v>
      </c>
      <c r="G152" s="59">
        <v>18015.479433624354</v>
      </c>
      <c r="I152" s="58" t="s">
        <v>23</v>
      </c>
      <c r="J152" s="47">
        <v>11702.19799381034</v>
      </c>
      <c r="K152" s="47">
        <v>11702.19799381034</v>
      </c>
      <c r="L152" s="47">
        <v>11702.19799381034</v>
      </c>
      <c r="M152" s="47">
        <v>11702.19799381034</v>
      </c>
      <c r="N152" s="59">
        <v>11702.19799381034</v>
      </c>
      <c r="P152" s="58" t="s">
        <v>23</v>
      </c>
      <c r="Q152" s="134">
        <v>5527.8365699400092</v>
      </c>
      <c r="R152" s="134">
        <v>5527.8365699400092</v>
      </c>
      <c r="S152" s="134">
        <v>5527.8365699400092</v>
      </c>
      <c r="T152" s="134">
        <v>5527.8365699400092</v>
      </c>
      <c r="U152" s="139">
        <v>5527.8365699400092</v>
      </c>
      <c r="V152"/>
      <c r="W152" s="58" t="s">
        <v>23</v>
      </c>
      <c r="X152" s="47">
        <v>785.44486987400001</v>
      </c>
      <c r="Y152" s="47">
        <v>785.44486987400001</v>
      </c>
      <c r="Z152" s="47">
        <v>785.44486987400001</v>
      </c>
      <c r="AA152" s="47">
        <v>785.44486987400001</v>
      </c>
      <c r="AB152" s="59">
        <v>785.44486987400001</v>
      </c>
      <c r="AE152"/>
      <c r="AF152"/>
      <c r="AG152"/>
      <c r="AH152"/>
      <c r="AI152"/>
      <c r="AJ152"/>
      <c r="AK152"/>
      <c r="AL152"/>
      <c r="AM152"/>
      <c r="AN152"/>
      <c r="AO152"/>
    </row>
    <row r="153" spans="1:41">
      <c r="B153" s="58" t="s">
        <v>61</v>
      </c>
      <c r="C153" s="47">
        <v>20235.566817212548</v>
      </c>
      <c r="D153" s="47">
        <v>24679.727678504561</v>
      </c>
      <c r="E153" s="47">
        <v>30786.38514873345</v>
      </c>
      <c r="F153" s="47">
        <v>41475.134855992299</v>
      </c>
      <c r="G153" s="59">
        <v>68965.751889471067</v>
      </c>
      <c r="I153" s="58" t="s">
        <v>61</v>
      </c>
      <c r="J153" s="47">
        <v>20235.566817212548</v>
      </c>
      <c r="K153" s="47">
        <v>24679.727678504561</v>
      </c>
      <c r="L153" s="47">
        <v>30786.38514873345</v>
      </c>
      <c r="M153" s="47">
        <v>38687.687265028297</v>
      </c>
      <c r="N153" s="59">
        <v>47897.527999906073</v>
      </c>
      <c r="P153" s="58" t="s">
        <v>61</v>
      </c>
      <c r="Q153" s="47">
        <v>0</v>
      </c>
      <c r="R153" s="47">
        <v>0</v>
      </c>
      <c r="S153" s="47">
        <v>0</v>
      </c>
      <c r="T153" s="47">
        <v>2111.7064489889999</v>
      </c>
      <c r="U153" s="59">
        <v>11903.869680775</v>
      </c>
      <c r="W153" s="58" t="s">
        <v>61</v>
      </c>
      <c r="X153" s="47">
        <v>0</v>
      </c>
      <c r="Y153" s="47">
        <v>0</v>
      </c>
      <c r="Z153" s="47">
        <v>0</v>
      </c>
      <c r="AA153" s="47">
        <v>675.74114197500001</v>
      </c>
      <c r="AB153" s="59">
        <v>9164.3542087899987</v>
      </c>
      <c r="AE153"/>
      <c r="AF153"/>
      <c r="AG153"/>
      <c r="AH153"/>
      <c r="AI153"/>
      <c r="AJ153"/>
      <c r="AK153"/>
      <c r="AL153"/>
      <c r="AM153"/>
      <c r="AN153"/>
      <c r="AO153"/>
    </row>
    <row r="154" spans="1:41">
      <c r="B154" s="58" t="s">
        <v>62</v>
      </c>
      <c r="C154" s="47">
        <v>3540.1321855327069</v>
      </c>
      <c r="D154" s="47">
        <v>32638.827613706213</v>
      </c>
      <c r="E154" s="47">
        <v>39818.629960231396</v>
      </c>
      <c r="F154" s="47">
        <v>61712.598301775244</v>
      </c>
      <c r="G154" s="59">
        <v>66474.96262632127</v>
      </c>
      <c r="I154" s="58" t="s">
        <v>62</v>
      </c>
      <c r="J154" s="47">
        <v>389.59228832670703</v>
      </c>
      <c r="K154" s="47">
        <v>12434.446769283217</v>
      </c>
      <c r="L154" s="47">
        <v>16457.684971792409</v>
      </c>
      <c r="M154" s="47">
        <v>22499.889281459258</v>
      </c>
      <c r="N154" s="59">
        <v>26191.47714437827</v>
      </c>
      <c r="P154" s="58" t="s">
        <v>62</v>
      </c>
      <c r="Q154" s="47">
        <v>2222.1593036009999</v>
      </c>
      <c r="R154" s="47">
        <v>17335.511881508002</v>
      </c>
      <c r="S154" s="47">
        <v>20492.076025523998</v>
      </c>
      <c r="T154" s="47">
        <v>34098.826830453996</v>
      </c>
      <c r="U154" s="59">
        <v>35169.603292080996</v>
      </c>
      <c r="W154" s="58" t="s">
        <v>62</v>
      </c>
      <c r="X154" s="47">
        <v>928.38059360499994</v>
      </c>
      <c r="Y154" s="47">
        <v>2868.8689629149999</v>
      </c>
      <c r="Z154" s="47">
        <v>2868.8689629149999</v>
      </c>
      <c r="AA154" s="47">
        <v>5113.8821898619999</v>
      </c>
      <c r="AB154" s="59">
        <v>5113.8821898619999</v>
      </c>
      <c r="AE154"/>
      <c r="AF154"/>
      <c r="AG154"/>
      <c r="AH154"/>
      <c r="AI154"/>
      <c r="AJ154"/>
      <c r="AK154"/>
      <c r="AL154"/>
      <c r="AM154"/>
      <c r="AN154"/>
      <c r="AO154"/>
    </row>
    <row r="155" spans="1:41">
      <c r="B155" s="58" t="s">
        <v>63</v>
      </c>
      <c r="C155" s="47">
        <v>27592.129245697171</v>
      </c>
      <c r="D155" s="47">
        <v>49796.430905266701</v>
      </c>
      <c r="E155" s="47">
        <v>104136.90598594704</v>
      </c>
      <c r="F155" s="47">
        <v>125154.99866776615</v>
      </c>
      <c r="G155" s="59">
        <v>153409.64875137509</v>
      </c>
      <c r="I155" s="58" t="s">
        <v>63</v>
      </c>
      <c r="J155" s="47">
        <v>17151.041537868168</v>
      </c>
      <c r="K155" s="47">
        <v>25608.665319463689</v>
      </c>
      <c r="L155" s="47">
        <v>33655.94190347207</v>
      </c>
      <c r="M155" s="47">
        <v>45726.97911679816</v>
      </c>
      <c r="N155" s="59">
        <v>52207.710852305077</v>
      </c>
      <c r="P155" s="58" t="s">
        <v>63</v>
      </c>
      <c r="Q155" s="47">
        <v>6361.9718082120007</v>
      </c>
      <c r="R155" s="47">
        <v>15382.104086609999</v>
      </c>
      <c r="S155" s="47">
        <v>15382.104086609999</v>
      </c>
      <c r="T155" s="47">
        <v>15382.104086609999</v>
      </c>
      <c r="U155" s="59">
        <v>37156.022434712002</v>
      </c>
      <c r="W155" s="58" t="s">
        <v>63</v>
      </c>
      <c r="X155" s="47">
        <v>4079.1158996170002</v>
      </c>
      <c r="Y155" s="47">
        <v>8805.6614991930001</v>
      </c>
      <c r="Z155" s="47">
        <v>55098.859995865001</v>
      </c>
      <c r="AA155" s="47">
        <v>64045.915464357997</v>
      </c>
      <c r="AB155" s="59">
        <v>64045.915464357997</v>
      </c>
      <c r="AE155"/>
      <c r="AF155"/>
      <c r="AG155"/>
      <c r="AH155"/>
      <c r="AI155"/>
      <c r="AJ155"/>
      <c r="AK155"/>
      <c r="AL155"/>
      <c r="AM155"/>
      <c r="AN155"/>
      <c r="AO155"/>
    </row>
    <row r="156" spans="1:41" ht="15.75" thickBot="1">
      <c r="A156" s="112"/>
      <c r="B156" s="69" t="s">
        <v>28</v>
      </c>
      <c r="C156" s="60">
        <v>9645.7185092399959</v>
      </c>
      <c r="D156" s="60">
        <v>9193.9329269949922</v>
      </c>
      <c r="E156" s="60">
        <v>9184.8171231699944</v>
      </c>
      <c r="F156" s="60">
        <v>10121.136489176992</v>
      </c>
      <c r="G156" s="61">
        <v>10015.577705111997</v>
      </c>
      <c r="I156" s="69" t="s">
        <v>28</v>
      </c>
      <c r="J156" s="60">
        <v>2321.0555507400004</v>
      </c>
      <c r="K156" s="60">
        <v>2269.283676044</v>
      </c>
      <c r="L156" s="60">
        <v>2267.2342701590001</v>
      </c>
      <c r="M156" s="60">
        <v>3026.5813095250001</v>
      </c>
      <c r="N156" s="61">
        <v>2997.9096430740001</v>
      </c>
      <c r="P156" s="69" t="s">
        <v>28</v>
      </c>
      <c r="Q156" s="47">
        <v>4655.4717523440013</v>
      </c>
      <c r="R156" s="47">
        <v>4582.5183457920011</v>
      </c>
      <c r="S156" s="47">
        <v>4600.3807476730008</v>
      </c>
      <c r="T156" s="47">
        <v>4777.3530767310003</v>
      </c>
      <c r="U156" s="59">
        <v>4699.8251605960004</v>
      </c>
      <c r="W156" s="69" t="s">
        <v>28</v>
      </c>
      <c r="X156" s="47">
        <v>2669.1912061559997</v>
      </c>
      <c r="Y156" s="47">
        <v>2342.1309051590001</v>
      </c>
      <c r="Z156" s="47">
        <v>2317.2021053380004</v>
      </c>
      <c r="AA156" s="47">
        <v>2317.202102921</v>
      </c>
      <c r="AB156" s="59">
        <v>2317.8429014420003</v>
      </c>
      <c r="AE156"/>
      <c r="AF156"/>
      <c r="AG156"/>
      <c r="AH156"/>
      <c r="AI156"/>
      <c r="AJ156"/>
      <c r="AK156"/>
      <c r="AL156"/>
      <c r="AM156"/>
      <c r="AN156"/>
      <c r="AO156"/>
    </row>
    <row r="157" spans="1:41" ht="15.75" thickBot="1">
      <c r="B157" s="62" t="s">
        <v>64</v>
      </c>
      <c r="C157" s="63">
        <v>144880.37826844081</v>
      </c>
      <c r="D157" s="63">
        <v>200141.87638054191</v>
      </c>
      <c r="E157" s="63">
        <v>267767.60995203804</v>
      </c>
      <c r="F157" s="63">
        <v>323399.49273742456</v>
      </c>
      <c r="G157" s="64">
        <v>383209.26323595655</v>
      </c>
      <c r="I157" s="62" t="s">
        <v>64</v>
      </c>
      <c r="J157" s="65">
        <v>94891.394081220758</v>
      </c>
      <c r="K157" s="65">
        <v>119860.27811077604</v>
      </c>
      <c r="L157" s="65">
        <v>137991.6325786864</v>
      </c>
      <c r="M157" s="65">
        <v>166011.0297097679</v>
      </c>
      <c r="N157" s="66">
        <v>184458.64875507492</v>
      </c>
      <c r="P157" s="62" t="s">
        <v>64</v>
      </c>
      <c r="Q157" s="65">
        <v>32197.86498607355</v>
      </c>
      <c r="R157" s="65">
        <v>56103.732865636397</v>
      </c>
      <c r="S157" s="65">
        <v>59410.329371933156</v>
      </c>
      <c r="T157" s="65">
        <v>75130.938978366132</v>
      </c>
      <c r="U157" s="66">
        <v>107906.9344251721</v>
      </c>
      <c r="W157" s="62" t="s">
        <v>64</v>
      </c>
      <c r="X157" s="65">
        <v>17791.119201146525</v>
      </c>
      <c r="Y157" s="65">
        <v>24177.865404129523</v>
      </c>
      <c r="Z157" s="65">
        <v>70365.648001418522</v>
      </c>
      <c r="AA157" s="65">
        <v>82257.524049290514</v>
      </c>
      <c r="AB157" s="66">
        <v>90843.680055709512</v>
      </c>
      <c r="AE157"/>
      <c r="AF157"/>
      <c r="AG157"/>
      <c r="AH157"/>
      <c r="AI157"/>
      <c r="AJ157"/>
      <c r="AK157"/>
      <c r="AL157"/>
      <c r="AM157"/>
      <c r="AN157"/>
      <c r="AO157"/>
    </row>
    <row r="158" spans="1:41" ht="15.75" thickBot="1">
      <c r="B158" s="70" t="s">
        <v>65</v>
      </c>
      <c r="C158" s="71">
        <v>31275.849900000001</v>
      </c>
      <c r="D158" s="71">
        <v>31275.849900000001</v>
      </c>
      <c r="E158" s="71">
        <v>31275.849900000001</v>
      </c>
      <c r="F158" s="71">
        <v>31275.849900000001</v>
      </c>
      <c r="G158" s="72">
        <v>31275.849900000001</v>
      </c>
      <c r="I158" s="73" t="s">
        <v>40</v>
      </c>
      <c r="J158" s="47">
        <v>10361.349899999999</v>
      </c>
      <c r="K158" s="47">
        <v>10361.349899999999</v>
      </c>
      <c r="L158" s="47">
        <v>10361.349899999999</v>
      </c>
      <c r="M158" s="47">
        <v>10361.349899999999</v>
      </c>
      <c r="N158" s="59">
        <v>10361.349899999999</v>
      </c>
      <c r="P158" s="73" t="s">
        <v>37</v>
      </c>
      <c r="Q158" s="71">
        <v>10512</v>
      </c>
      <c r="R158" s="71">
        <v>10512</v>
      </c>
      <c r="S158" s="71">
        <v>10512</v>
      </c>
      <c r="T158" s="71">
        <v>10512</v>
      </c>
      <c r="U158" s="72">
        <v>10512</v>
      </c>
      <c r="W158" s="74" t="s">
        <v>66</v>
      </c>
      <c r="X158" s="75">
        <v>91242.914919304516</v>
      </c>
      <c r="Y158" s="75">
        <v>95252.732836818526</v>
      </c>
      <c r="Z158" s="75">
        <v>133109.73516680652</v>
      </c>
      <c r="AA158" s="75">
        <v>143524.81375072052</v>
      </c>
      <c r="AB158" s="140">
        <v>145549.12010497853</v>
      </c>
    </row>
    <row r="159" spans="1:41" ht="15.75" thickBot="1">
      <c r="B159" s="76" t="s">
        <v>66</v>
      </c>
      <c r="C159" s="141">
        <v>372009.96673186577</v>
      </c>
      <c r="D159" s="141">
        <v>402649.49400341487</v>
      </c>
      <c r="E159" s="141">
        <v>462155.36814146012</v>
      </c>
      <c r="F159" s="141">
        <v>522079.17378818651</v>
      </c>
      <c r="G159" s="142">
        <v>560247.43598286354</v>
      </c>
      <c r="I159" s="28" t="s">
        <v>43</v>
      </c>
      <c r="J159" s="47">
        <v>10402.5</v>
      </c>
      <c r="K159" s="47">
        <v>10402.5</v>
      </c>
      <c r="L159" s="47">
        <v>10402.5</v>
      </c>
      <c r="M159" s="47">
        <v>10402.5</v>
      </c>
      <c r="N159" s="59">
        <v>10402.5</v>
      </c>
      <c r="P159" s="74" t="s">
        <v>66</v>
      </c>
      <c r="Q159" s="75">
        <v>109623.87701208354</v>
      </c>
      <c r="R159" s="75">
        <v>117717.26688797539</v>
      </c>
      <c r="S159" s="75">
        <v>123711.80637363716</v>
      </c>
      <c r="T159" s="75">
        <v>145382.77820584012</v>
      </c>
      <c r="U159" s="140">
        <v>165174.7890291131</v>
      </c>
      <c r="X159" s="47"/>
      <c r="Y159" s="47"/>
      <c r="Z159" s="47"/>
      <c r="AA159" s="47"/>
      <c r="AB159" s="47"/>
    </row>
    <row r="160" spans="1:41" ht="15.75" thickBot="1">
      <c r="I160" s="74" t="s">
        <v>66</v>
      </c>
      <c r="J160" s="75">
        <v>171143.17480047778</v>
      </c>
      <c r="K160" s="75">
        <v>189679.49427862104</v>
      </c>
      <c r="L160" s="75">
        <v>205333.82660101639</v>
      </c>
      <c r="M160" s="75">
        <v>233171.58183162592</v>
      </c>
      <c r="N160" s="77">
        <v>249523.52684877193</v>
      </c>
      <c r="Q160" s="78"/>
      <c r="R160" s="78"/>
      <c r="S160" s="78"/>
      <c r="T160" s="78"/>
      <c r="U160" s="78"/>
      <c r="V160" s="78"/>
      <c r="X160" s="104"/>
      <c r="Y160" s="104"/>
      <c r="Z160" s="104"/>
      <c r="AA160" s="104"/>
      <c r="AB160" s="104"/>
      <c r="AC160" s="104"/>
    </row>
    <row r="161" s="51" customFormat="1" ht="15.75" thickBot="1"/>
  </sheetData>
  <pageMargins left="0.7" right="0.7" top="0.75" bottom="0.75" header="0.3" footer="0.3"/>
  <customProperties>
    <customPr name="GUID" r:id="rId1"/>
  </customPropertie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EC8B18C-9202-4104-8ED1-AD6897267DEE}">
  <dimension ref="A2:L148"/>
  <sheetViews>
    <sheetView tabSelected="1" topLeftCell="A54" zoomScale="85" zoomScaleNormal="85" workbookViewId="0">
      <selection activeCell="J132" sqref="J132"/>
    </sheetView>
  </sheetViews>
  <sheetFormatPr defaultColWidth="0" defaultRowHeight="15"/>
  <cols>
    <col min="1" max="1" width="9.140625" style="1" customWidth="1"/>
    <col min="2" max="2" width="35.140625" style="1" customWidth="1"/>
    <col min="3" max="6" width="9.140625" style="1" customWidth="1"/>
    <col min="7" max="7" width="11.5703125" style="1" customWidth="1"/>
    <col min="8" max="8" width="22.140625" style="1" bestFit="1" customWidth="1"/>
    <col min="9" max="11" width="9.140625" style="1" customWidth="1"/>
    <col min="12" max="12" width="0" style="1" hidden="1" customWidth="1"/>
    <col min="13" max="16384" width="9.140625" style="1" hidden="1"/>
  </cols>
  <sheetData>
    <row r="2" spans="2:8" ht="23.25">
      <c r="B2" s="2" t="s">
        <v>53</v>
      </c>
    </row>
    <row r="3" spans="2:8">
      <c r="B3" s="159" t="str">
        <f>'Capacity Additions'!$B$3</f>
        <v>Released 07/01/25</v>
      </c>
    </row>
    <row r="4" spans="2:8" ht="15.75">
      <c r="B4" s="52" t="s">
        <v>2</v>
      </c>
    </row>
    <row r="5" spans="2:8" s="51" customFormat="1" ht="15.75" thickBot="1"/>
    <row r="6" spans="2:8">
      <c r="C6" s="104"/>
      <c r="D6" s="104"/>
      <c r="E6" s="104"/>
      <c r="F6" s="104"/>
      <c r="G6" s="47"/>
    </row>
    <row r="7" spans="2:8" ht="21">
      <c r="B7" s="50" t="s">
        <v>3</v>
      </c>
    </row>
    <row r="8" spans="2:8" ht="21">
      <c r="B8" s="50"/>
    </row>
    <row r="9" spans="2:8" ht="20.25" thickBot="1">
      <c r="B9" s="3" t="s">
        <v>67</v>
      </c>
      <c r="H9" s="54"/>
    </row>
    <row r="10" spans="2:8" ht="15.75" thickBot="1">
      <c r="B10" s="4"/>
      <c r="C10" s="126">
        <v>2028</v>
      </c>
      <c r="D10" s="5">
        <v>2030</v>
      </c>
      <c r="E10" s="5">
        <v>2032</v>
      </c>
      <c r="F10" s="5">
        <v>2035</v>
      </c>
      <c r="G10" s="6">
        <v>2037</v>
      </c>
      <c r="H10" s="160" t="s">
        <v>68</v>
      </c>
    </row>
    <row r="11" spans="2:8">
      <c r="B11" s="163" t="s">
        <v>69</v>
      </c>
      <c r="C11" s="144">
        <v>7.7564072809772151</v>
      </c>
      <c r="D11" s="82">
        <v>6.9255794583534787</v>
      </c>
      <c r="E11" s="82">
        <v>5.7790747177439119</v>
      </c>
      <c r="F11" s="82">
        <v>4.3915191341929889</v>
      </c>
      <c r="G11" s="83">
        <v>4.4526808065628734</v>
      </c>
      <c r="H11" s="186">
        <v>55.184472976506832</v>
      </c>
    </row>
    <row r="12" spans="2:8">
      <c r="B12" s="164" t="s">
        <v>70</v>
      </c>
      <c r="C12" s="145">
        <v>1.450290211698462</v>
      </c>
      <c r="D12" s="169">
        <v>2.862918924786849</v>
      </c>
      <c r="E12" s="169">
        <v>2.0429657022611023</v>
      </c>
      <c r="F12" s="169">
        <v>3.068617136398665</v>
      </c>
      <c r="G12" s="85">
        <v>3.1409972167282048</v>
      </c>
      <c r="H12" s="187">
        <v>26.677525228117229</v>
      </c>
    </row>
    <row r="13" spans="2:8">
      <c r="B13" s="164" t="s">
        <v>71</v>
      </c>
      <c r="C13" s="145">
        <v>0.81213301352526601</v>
      </c>
      <c r="D13" s="169">
        <v>8.3179787200914804E-2</v>
      </c>
      <c r="E13" s="169">
        <v>0.24643402024071401</v>
      </c>
      <c r="F13" s="169">
        <v>0.52526797289270988</v>
      </c>
      <c r="G13" s="85">
        <v>0.27757830767781699</v>
      </c>
      <c r="H13" s="187">
        <v>3.8500108276571803</v>
      </c>
    </row>
    <row r="14" spans="2:8">
      <c r="B14" s="164" t="s">
        <v>72</v>
      </c>
      <c r="C14" s="145">
        <v>3.9917611569632272</v>
      </c>
      <c r="D14" s="169">
        <v>4.0347592250129427</v>
      </c>
      <c r="E14" s="169">
        <v>4.2945702127569012</v>
      </c>
      <c r="F14" s="169">
        <v>4.7703157149991675</v>
      </c>
      <c r="G14" s="85">
        <v>4.2807805372420846</v>
      </c>
      <c r="H14" s="187">
        <v>44.012463429741672</v>
      </c>
    </row>
    <row r="15" spans="2:8">
      <c r="B15" s="164" t="s">
        <v>73</v>
      </c>
      <c r="C15" s="145">
        <v>5.6910884830593957</v>
      </c>
      <c r="D15" s="169">
        <v>5.4874156714754934</v>
      </c>
      <c r="E15" s="169">
        <v>5.1768115535785624</v>
      </c>
      <c r="F15" s="169">
        <v>5.5841455172838348</v>
      </c>
      <c r="G15" s="85">
        <v>5.1785426576080908</v>
      </c>
      <c r="H15" s="187">
        <v>54.534667659910937</v>
      </c>
    </row>
    <row r="16" spans="2:8">
      <c r="B16" s="164" t="s">
        <v>74</v>
      </c>
      <c r="C16" s="145">
        <v>1.1726163691133547</v>
      </c>
      <c r="D16" s="169">
        <v>0.96904856948928975</v>
      </c>
      <c r="E16" s="169">
        <v>1.2652209772171465</v>
      </c>
      <c r="F16" s="169">
        <v>1.6076735924040042</v>
      </c>
      <c r="G16" s="85">
        <v>1.3325918943632993</v>
      </c>
      <c r="H16" s="187">
        <v>13.404441726505544</v>
      </c>
    </row>
    <row r="17" spans="2:9">
      <c r="B17" s="164" t="s">
        <v>75</v>
      </c>
      <c r="C17" s="145">
        <v>16.512064046526003</v>
      </c>
      <c r="D17" s="169">
        <v>15.411235680771377</v>
      </c>
      <c r="E17" s="169">
        <v>14.310431314125321</v>
      </c>
      <c r="F17" s="169">
        <v>17.419990680754278</v>
      </c>
      <c r="G17" s="85">
        <v>17.140357438790961</v>
      </c>
      <c r="H17" s="187">
        <v>162.77571819812746</v>
      </c>
    </row>
    <row r="18" spans="2:9">
      <c r="B18" s="164" t="s">
        <v>12</v>
      </c>
      <c r="C18" s="145">
        <v>15.013834941626225</v>
      </c>
      <c r="D18" s="169">
        <v>16.489416689582711</v>
      </c>
      <c r="E18" s="169">
        <v>17.714826394662008</v>
      </c>
      <c r="F18" s="169">
        <v>21.220586264059499</v>
      </c>
      <c r="G18" s="85">
        <v>22.741923285399334</v>
      </c>
      <c r="H18" s="187">
        <v>191.04658945175299</v>
      </c>
    </row>
    <row r="19" spans="2:9">
      <c r="B19" s="164" t="s">
        <v>76</v>
      </c>
      <c r="C19" s="145">
        <v>2.5039377046746352</v>
      </c>
      <c r="D19" s="169">
        <v>2.5409410873658875</v>
      </c>
      <c r="E19" s="169">
        <v>2.6345169543330136</v>
      </c>
      <c r="F19" s="169">
        <v>2.8554912493529141</v>
      </c>
      <c r="G19" s="85">
        <v>2.5442050402710144</v>
      </c>
      <c r="H19" s="187">
        <v>26.821023825755105</v>
      </c>
    </row>
    <row r="20" spans="2:9" ht="15.75" thickBot="1">
      <c r="B20" s="192" t="s">
        <v>77</v>
      </c>
      <c r="C20" s="170">
        <v>0</v>
      </c>
      <c r="D20" s="171">
        <v>0</v>
      </c>
      <c r="E20" s="171">
        <v>0</v>
      </c>
      <c r="F20" s="171">
        <v>0</v>
      </c>
      <c r="G20" s="172">
        <v>0</v>
      </c>
      <c r="H20" s="106">
        <v>0</v>
      </c>
    </row>
    <row r="21" spans="2:9">
      <c r="B21" s="55" t="s">
        <v>78</v>
      </c>
      <c r="C21" s="173">
        <v>14.828877682313388</v>
      </c>
      <c r="D21" s="174">
        <v>14.980454298794337</v>
      </c>
      <c r="E21" s="174">
        <v>16.087419099953365</v>
      </c>
      <c r="F21" s="174">
        <v>13.291754772024067</v>
      </c>
      <c r="G21" s="175">
        <v>13.385659539954327</v>
      </c>
      <c r="H21" s="68">
        <v>143.51730310785899</v>
      </c>
    </row>
    <row r="22" spans="2:9">
      <c r="B22" s="28" t="s">
        <v>79</v>
      </c>
      <c r="C22" s="173">
        <v>15.013834941626225</v>
      </c>
      <c r="D22" s="174">
        <v>16.489416689582711</v>
      </c>
      <c r="E22" s="174">
        <v>17.714826394662008</v>
      </c>
      <c r="F22" s="174">
        <v>21.220586264059499</v>
      </c>
      <c r="G22" s="175">
        <v>22.741923285399334</v>
      </c>
      <c r="H22" s="79">
        <v>191.04658945175299</v>
      </c>
    </row>
    <row r="23" spans="2:9">
      <c r="B23" s="28" t="s">
        <v>13</v>
      </c>
      <c r="C23" s="173">
        <v>17.936182851349866</v>
      </c>
      <c r="D23" s="174">
        <v>16.006164573885066</v>
      </c>
      <c r="E23" s="174">
        <v>15.102058223113348</v>
      </c>
      <c r="F23" s="174">
        <v>14.964097466126452</v>
      </c>
      <c r="G23" s="175">
        <v>13.785598706483094</v>
      </c>
      <c r="H23" s="79">
        <v>153.79461701633559</v>
      </c>
    </row>
    <row r="24" spans="2:9" ht="15.75" thickBot="1">
      <c r="B24" s="45" t="s">
        <v>14</v>
      </c>
      <c r="C24" s="176">
        <v>21.954115415187694</v>
      </c>
      <c r="D24" s="177">
        <v>22.308913830571168</v>
      </c>
      <c r="E24" s="177">
        <v>20.647967229143326</v>
      </c>
      <c r="F24" s="177">
        <v>25.25892353215211</v>
      </c>
      <c r="G24" s="178">
        <v>24.56213519276125</v>
      </c>
      <c r="H24" s="80">
        <v>233.46570685598638</v>
      </c>
    </row>
    <row r="25" spans="2:9" ht="15.75" thickBot="1">
      <c r="B25" s="45" t="s">
        <v>80</v>
      </c>
      <c r="C25" s="179">
        <v>54.904133208163785</v>
      </c>
      <c r="D25" s="179">
        <v>54.804495094038941</v>
      </c>
      <c r="E25" s="179">
        <v>53.464851846918684</v>
      </c>
      <c r="F25" s="179">
        <v>61.443607262338062</v>
      </c>
      <c r="G25" s="179">
        <v>61.089657184643684</v>
      </c>
      <c r="H25" s="188">
        <v>578.30691332407503</v>
      </c>
    </row>
    <row r="26" spans="2:9">
      <c r="B26" s="73" t="s">
        <v>81</v>
      </c>
      <c r="C26" s="180">
        <v>2.4950827615971756</v>
      </c>
      <c r="D26" s="180">
        <v>2.5053298194120379</v>
      </c>
      <c r="E26" s="180">
        <v>2.5154669964705318</v>
      </c>
      <c r="F26" s="180">
        <v>2.5153385001486424</v>
      </c>
      <c r="G26" s="181">
        <v>2.5157521294573923</v>
      </c>
      <c r="H26" s="189"/>
      <c r="I26" s="191"/>
    </row>
    <row r="27" spans="2:9" ht="15.75" thickBot="1">
      <c r="B27" s="81" t="s">
        <v>82</v>
      </c>
      <c r="C27" s="182">
        <v>2.8250000000000002</v>
      </c>
      <c r="D27" s="182">
        <v>2.9590000000000001</v>
      </c>
      <c r="E27" s="182">
        <v>3.093</v>
      </c>
      <c r="F27" s="182">
        <v>3.294</v>
      </c>
      <c r="G27" s="183">
        <v>3.4279999999999999</v>
      </c>
      <c r="H27" s="190"/>
    </row>
    <row r="28" spans="2:9" ht="15.75" thickBot="1">
      <c r="B28" s="45" t="s">
        <v>83</v>
      </c>
      <c r="C28" s="161">
        <v>991.27938391215991</v>
      </c>
      <c r="D28" s="161">
        <v>729.12487059594855</v>
      </c>
      <c r="E28" s="161">
        <v>602.0273910080931</v>
      </c>
      <c r="F28" s="161">
        <v>583.6052883787371</v>
      </c>
      <c r="G28" s="162">
        <v>518.89031530358307</v>
      </c>
      <c r="H28" s="188">
        <v>6506.895375938775</v>
      </c>
    </row>
    <row r="29" spans="2:9" s="51" customFormat="1" ht="15.75" thickBot="1"/>
    <row r="31" spans="2:9" ht="21">
      <c r="B31" s="50" t="s">
        <v>48</v>
      </c>
    </row>
    <row r="32" spans="2:9" ht="21">
      <c r="B32" s="50"/>
    </row>
    <row r="33" spans="2:8" ht="20.25" thickBot="1">
      <c r="B33" s="157" t="s">
        <v>67</v>
      </c>
      <c r="H33" s="54"/>
    </row>
    <row r="34" spans="2:8" ht="15.75" thickBot="1">
      <c r="B34" s="4"/>
      <c r="C34" s="126">
        <v>2028</v>
      </c>
      <c r="D34" s="5">
        <v>2030</v>
      </c>
      <c r="E34" s="5">
        <v>2032</v>
      </c>
      <c r="F34" s="5">
        <v>2035</v>
      </c>
      <c r="G34" s="6">
        <v>2037</v>
      </c>
      <c r="H34" s="160" t="s">
        <v>68</v>
      </c>
    </row>
    <row r="35" spans="2:8">
      <c r="B35" s="163" t="s">
        <v>69</v>
      </c>
      <c r="C35" s="144">
        <v>7.4069869839354174</v>
      </c>
      <c r="D35" s="82">
        <v>4.9457763078727588</v>
      </c>
      <c r="E35" s="82">
        <v>4.615039734276368</v>
      </c>
      <c r="F35" s="82">
        <v>3.6457508487729235</v>
      </c>
      <c r="G35" s="83">
        <v>3.5660552152466169</v>
      </c>
      <c r="H35" s="68">
        <v>44.677677678571982</v>
      </c>
    </row>
    <row r="36" spans="2:8">
      <c r="B36" s="164" t="s">
        <v>70</v>
      </c>
      <c r="C36" s="145">
        <v>1.5212292728746419</v>
      </c>
      <c r="D36" s="169">
        <v>1.7237923772554609</v>
      </c>
      <c r="E36" s="169">
        <v>0.88453517708958895</v>
      </c>
      <c r="F36" s="169">
        <v>1.0512115198672261</v>
      </c>
      <c r="G36" s="85">
        <v>1.404648597587157</v>
      </c>
      <c r="H36" s="103">
        <v>12.347379058620803</v>
      </c>
    </row>
    <row r="37" spans="2:8">
      <c r="B37" s="164" t="s">
        <v>71</v>
      </c>
      <c r="C37" s="145">
        <v>0.723020209632394</v>
      </c>
      <c r="D37" s="169">
        <v>0.25268306923678602</v>
      </c>
      <c r="E37" s="169">
        <v>0.43494252943719341</v>
      </c>
      <c r="F37" s="169">
        <v>0.60240581681061245</v>
      </c>
      <c r="G37" s="85">
        <v>0.38085716678679998</v>
      </c>
      <c r="H37" s="103">
        <v>4.8887518410096025</v>
      </c>
    </row>
    <row r="38" spans="2:8">
      <c r="B38" s="164" t="s">
        <v>72</v>
      </c>
      <c r="C38" s="145">
        <v>3.9702876384626387</v>
      </c>
      <c r="D38" s="169">
        <v>3.8452325489666541</v>
      </c>
      <c r="E38" s="169">
        <v>4.173400824578672</v>
      </c>
      <c r="F38" s="169">
        <v>4.2305130925186711</v>
      </c>
      <c r="G38" s="85">
        <v>4.2821176559465455</v>
      </c>
      <c r="H38" s="103">
        <v>41.211724411574515</v>
      </c>
    </row>
    <row r="39" spans="2:8">
      <c r="B39" s="164" t="s">
        <v>73</v>
      </c>
      <c r="C39" s="145">
        <v>5.4746466736109252</v>
      </c>
      <c r="D39" s="169">
        <v>4.959176614643841</v>
      </c>
      <c r="E39" s="169">
        <v>5.1265365226188191</v>
      </c>
      <c r="F39" s="169">
        <v>5.3772164874937705</v>
      </c>
      <c r="G39" s="85">
        <v>3.0221971982032407</v>
      </c>
      <c r="H39" s="103">
        <v>50.17713609631457</v>
      </c>
    </row>
    <row r="40" spans="2:8">
      <c r="B40" s="164" t="s">
        <v>74</v>
      </c>
      <c r="C40" s="145">
        <v>1.2487313510531888</v>
      </c>
      <c r="D40" s="169">
        <v>0.96795604712128869</v>
      </c>
      <c r="E40" s="169">
        <v>1.0681194971401897</v>
      </c>
      <c r="F40" s="169">
        <v>1.7422836814465679</v>
      </c>
      <c r="G40" s="85">
        <v>0.81129958445736816</v>
      </c>
      <c r="H40" s="103">
        <v>13.101316749819786</v>
      </c>
    </row>
    <row r="41" spans="2:8">
      <c r="B41" s="164" t="s">
        <v>75</v>
      </c>
      <c r="C41" s="145">
        <v>16.622823595562192</v>
      </c>
      <c r="D41" s="169">
        <v>16.042486348840697</v>
      </c>
      <c r="E41" s="169">
        <v>13.166715177413066</v>
      </c>
      <c r="F41" s="169">
        <v>16.371964617060041</v>
      </c>
      <c r="G41" s="85">
        <v>17.819513245076148</v>
      </c>
      <c r="H41" s="103">
        <v>158.34859836138602</v>
      </c>
    </row>
    <row r="42" spans="2:8">
      <c r="B42" s="164" t="s">
        <v>12</v>
      </c>
      <c r="C42" s="145">
        <v>10.266995361204179</v>
      </c>
      <c r="D42" s="169">
        <v>7.6549398591842239</v>
      </c>
      <c r="E42" s="169">
        <v>7.3869079689730777</v>
      </c>
      <c r="F42" s="169">
        <v>6.7625800465376349</v>
      </c>
      <c r="G42" s="85">
        <v>5.9356527218399204</v>
      </c>
      <c r="H42" s="103">
        <v>73.336663925509242</v>
      </c>
    </row>
    <row r="43" spans="2:8">
      <c r="B43" s="164" t="s">
        <v>76</v>
      </c>
      <c r="C43" s="145">
        <v>2.4281532947755666</v>
      </c>
      <c r="D43" s="169">
        <v>2.2155835261774546</v>
      </c>
      <c r="E43" s="169">
        <v>1.9375593832684304</v>
      </c>
      <c r="F43" s="169">
        <v>2.5177279815798874</v>
      </c>
      <c r="G43" s="85">
        <v>1.4444595066247183</v>
      </c>
      <c r="H43" s="103">
        <v>22.249810546611606</v>
      </c>
    </row>
    <row r="44" spans="2:8" ht="15.75" thickBot="1">
      <c r="B44" s="192" t="s">
        <v>77</v>
      </c>
      <c r="C44" s="170">
        <v>0</v>
      </c>
      <c r="D44" s="171">
        <v>0</v>
      </c>
      <c r="E44" s="171">
        <v>0</v>
      </c>
      <c r="F44" s="171">
        <v>0</v>
      </c>
      <c r="G44" s="172">
        <v>0</v>
      </c>
      <c r="H44" s="106">
        <v>0</v>
      </c>
    </row>
    <row r="45" spans="2:8">
      <c r="B45" s="55" t="s">
        <v>78</v>
      </c>
      <c r="C45" s="173">
        <v>14.187006365598394</v>
      </c>
      <c r="D45" s="174">
        <v>14.347588111165605</v>
      </c>
      <c r="E45" s="174">
        <v>15.555221223560753</v>
      </c>
      <c r="F45" s="174">
        <v>13.459286839313297</v>
      </c>
      <c r="G45" s="175">
        <v>13.961149313664297</v>
      </c>
      <c r="H45" s="68">
        <v>141.7909217059686</v>
      </c>
    </row>
    <row r="46" spans="2:8">
      <c r="B46" s="28" t="s">
        <v>79</v>
      </c>
      <c r="C46" s="173">
        <v>10.266995361204179</v>
      </c>
      <c r="D46" s="174">
        <v>7.6549398591842239</v>
      </c>
      <c r="E46" s="174">
        <v>7.3869079689730777</v>
      </c>
      <c r="F46" s="174">
        <v>6.7625800465376349</v>
      </c>
      <c r="G46" s="175">
        <v>5.9356527218399204</v>
      </c>
      <c r="H46" s="79">
        <v>73.336663925509242</v>
      </c>
    </row>
    <row r="47" spans="2:8">
      <c r="B47" s="28" t="s">
        <v>13</v>
      </c>
      <c r="C47" s="173">
        <v>17.281538513007494</v>
      </c>
      <c r="D47" s="174">
        <v>13.341175565052129</v>
      </c>
      <c r="E47" s="174">
        <v>13.182197666741001</v>
      </c>
      <c r="F47" s="174">
        <v>13.885384816103759</v>
      </c>
      <c r="G47" s="175">
        <v>9.2248686713187453</v>
      </c>
      <c r="H47" s="79">
        <v>135.09469291232753</v>
      </c>
    </row>
    <row r="48" spans="2:8" ht="15.75" thickBot="1">
      <c r="B48" s="45" t="s">
        <v>14</v>
      </c>
      <c r="C48" s="176">
        <v>22.114340506899474</v>
      </c>
      <c r="D48" s="177">
        <v>21.61151127506281</v>
      </c>
      <c r="E48" s="177">
        <v>18.224651179081327</v>
      </c>
      <c r="F48" s="177">
        <v>21.653689229445938</v>
      </c>
      <c r="G48" s="178">
        <v>23.50627949860985</v>
      </c>
      <c r="H48" s="80">
        <v>211.90770183158133</v>
      </c>
    </row>
    <row r="49" spans="2:8" ht="15.75" thickBot="1">
      <c r="B49" s="45" t="s">
        <v>80</v>
      </c>
      <c r="C49" s="179">
        <v>49.662874381111145</v>
      </c>
      <c r="D49" s="179">
        <v>42.607626699299161</v>
      </c>
      <c r="E49" s="179">
        <v>38.793756814795401</v>
      </c>
      <c r="F49" s="179">
        <v>42.301654092087333</v>
      </c>
      <c r="G49" s="179">
        <v>38.666800891768517</v>
      </c>
      <c r="H49" s="188">
        <v>420.33905866941814</v>
      </c>
    </row>
    <row r="50" spans="2:8">
      <c r="B50" s="73" t="s">
        <v>81</v>
      </c>
      <c r="C50" s="180">
        <v>2.495082761597176</v>
      </c>
      <c r="D50" s="180">
        <v>2.5053298194120375</v>
      </c>
      <c r="E50" s="180">
        <v>2.5154669964705314</v>
      </c>
      <c r="F50" s="180">
        <v>2.5153385001486424</v>
      </c>
      <c r="G50" s="181">
        <v>2.5157521294573923</v>
      </c>
      <c r="H50" s="184"/>
    </row>
    <row r="51" spans="2:8" ht="15.75" thickBot="1">
      <c r="B51" s="81" t="s">
        <v>82</v>
      </c>
      <c r="C51" s="182">
        <v>2.8250000000000002</v>
      </c>
      <c r="D51" s="182">
        <v>2.9590000000000001</v>
      </c>
      <c r="E51" s="182">
        <v>3.093</v>
      </c>
      <c r="F51" s="182">
        <v>3.294</v>
      </c>
      <c r="G51" s="183">
        <v>3.4279999999999999</v>
      </c>
      <c r="H51" s="185"/>
    </row>
    <row r="52" spans="2:8" ht="15.75" thickBot="1">
      <c r="B52" s="45" t="s">
        <v>83</v>
      </c>
      <c r="C52" s="161">
        <v>964.58764362158092</v>
      </c>
      <c r="D52" s="161">
        <v>745.09511827032509</v>
      </c>
      <c r="E52" s="161">
        <v>589.27216914329767</v>
      </c>
      <c r="F52" s="161">
        <v>565.05944677121181</v>
      </c>
      <c r="G52" s="162">
        <v>501.82824253644458</v>
      </c>
      <c r="H52" s="80">
        <v>6395.3882480701195</v>
      </c>
    </row>
    <row r="53" spans="2:8" s="51" customFormat="1" ht="15.75" thickBot="1"/>
    <row r="55" spans="2:8" ht="21">
      <c r="B55" s="50" t="s">
        <v>49</v>
      </c>
    </row>
    <row r="56" spans="2:8" ht="21">
      <c r="B56" s="50"/>
    </row>
    <row r="57" spans="2:8" ht="20.25" thickBot="1">
      <c r="B57" s="157" t="s">
        <v>67</v>
      </c>
      <c r="H57" s="54"/>
    </row>
    <row r="58" spans="2:8" ht="15.75" thickBot="1">
      <c r="B58" s="4"/>
      <c r="C58" s="126">
        <v>2028</v>
      </c>
      <c r="D58" s="5">
        <v>2030</v>
      </c>
      <c r="E58" s="5">
        <v>2032</v>
      </c>
      <c r="F58" s="5">
        <v>2035</v>
      </c>
      <c r="G58" s="6">
        <v>2037</v>
      </c>
      <c r="H58" s="160" t="s">
        <v>68</v>
      </c>
    </row>
    <row r="59" spans="2:8">
      <c r="B59" s="163" t="s">
        <v>69</v>
      </c>
      <c r="C59" s="144">
        <v>7.0735410540427566</v>
      </c>
      <c r="D59" s="82">
        <v>3.9527389362391232</v>
      </c>
      <c r="E59" s="82">
        <v>4.6821849555248019</v>
      </c>
      <c r="F59" s="82">
        <v>3.0260735561290475</v>
      </c>
      <c r="G59" s="83">
        <v>2.957628972940288</v>
      </c>
      <c r="H59" s="68">
        <v>39.40531203502708</v>
      </c>
    </row>
    <row r="60" spans="2:8">
      <c r="B60" s="164" t="s">
        <v>70</v>
      </c>
      <c r="C60" s="145">
        <v>0.25845948538730001</v>
      </c>
      <c r="D60" s="169">
        <v>0.32126210652335913</v>
      </c>
      <c r="E60" s="169">
        <v>0.32560496419917939</v>
      </c>
      <c r="F60" s="169">
        <v>0.33511331238172698</v>
      </c>
      <c r="G60" s="85">
        <v>0.33511331238172698</v>
      </c>
      <c r="H60" s="103">
        <v>3.2277601887410117</v>
      </c>
    </row>
    <row r="61" spans="2:8">
      <c r="B61" s="164" t="s">
        <v>71</v>
      </c>
      <c r="C61" s="145">
        <v>0.298024808173946</v>
      </c>
      <c r="D61" s="169">
        <v>0</v>
      </c>
      <c r="E61" s="169">
        <v>0.22615081543082702</v>
      </c>
      <c r="F61" s="169">
        <v>0.233630565593615</v>
      </c>
      <c r="G61" s="85">
        <v>0</v>
      </c>
      <c r="H61" s="103">
        <v>1.6848487014100599</v>
      </c>
    </row>
    <row r="62" spans="2:8">
      <c r="B62" s="164" t="s">
        <v>72</v>
      </c>
      <c r="C62" s="145">
        <v>0.75116783248769214</v>
      </c>
      <c r="D62" s="169">
        <v>0.54370476039468685</v>
      </c>
      <c r="E62" s="169">
        <v>1.1542210137002964</v>
      </c>
      <c r="F62" s="169">
        <v>1.6373873550533435</v>
      </c>
      <c r="G62" s="85">
        <v>0.9513550850177902</v>
      </c>
      <c r="H62" s="103">
        <v>11.647923885908822</v>
      </c>
    </row>
    <row r="63" spans="2:8">
      <c r="B63" s="164" t="s">
        <v>73</v>
      </c>
      <c r="C63" s="145">
        <v>4.9690888728492419</v>
      </c>
      <c r="D63" s="169">
        <v>3.7208362787081337</v>
      </c>
      <c r="E63" s="169">
        <v>4.2090144220433423</v>
      </c>
      <c r="F63" s="169">
        <v>4.2706187347980391</v>
      </c>
      <c r="G63" s="85">
        <v>3.0896064497573237</v>
      </c>
      <c r="H63" s="103">
        <v>41.00087166330168</v>
      </c>
    </row>
    <row r="64" spans="2:8">
      <c r="B64" s="164" t="s">
        <v>74</v>
      </c>
      <c r="C64" s="145">
        <v>0.68776006731211814</v>
      </c>
      <c r="D64" s="169">
        <v>0.65742308280215789</v>
      </c>
      <c r="E64" s="169">
        <v>0.93775192514702932</v>
      </c>
      <c r="F64" s="169">
        <v>0.94209140211926079</v>
      </c>
      <c r="G64" s="85">
        <v>0.23625504879890369</v>
      </c>
      <c r="H64" s="103">
        <v>7.8827307404864388</v>
      </c>
    </row>
    <row r="65" spans="2:8">
      <c r="B65" s="164" t="s">
        <v>75</v>
      </c>
      <c r="C65" s="145">
        <v>5.95599050731931</v>
      </c>
      <c r="D65" s="169">
        <v>5.4761836265048212</v>
      </c>
      <c r="E65" s="169">
        <v>5.1303897861382053</v>
      </c>
      <c r="F65" s="169">
        <v>5.8504261667897648</v>
      </c>
      <c r="G65" s="85">
        <v>5.8284974405605574</v>
      </c>
      <c r="H65" s="103">
        <v>56.399339440324979</v>
      </c>
    </row>
    <row r="66" spans="2:8">
      <c r="B66" s="164" t="s">
        <v>12</v>
      </c>
      <c r="C66" s="145">
        <v>12.163366524252147</v>
      </c>
      <c r="D66" s="169">
        <v>10.192446487486571</v>
      </c>
      <c r="E66" s="169">
        <v>10.596296092119537</v>
      </c>
      <c r="F66" s="169">
        <v>12.487139342560619</v>
      </c>
      <c r="G66" s="85">
        <v>12.972684585986787</v>
      </c>
      <c r="H66" s="103">
        <v>116.66209363969362</v>
      </c>
    </row>
    <row r="67" spans="2:8">
      <c r="B67" s="164" t="s">
        <v>76</v>
      </c>
      <c r="C67" s="145">
        <v>2.4331703201926711</v>
      </c>
      <c r="D67" s="169">
        <v>2.1456020861968734</v>
      </c>
      <c r="E67" s="169">
        <v>2.4935347333004314</v>
      </c>
      <c r="F67" s="169">
        <v>2.4247834763287495</v>
      </c>
      <c r="G67" s="85">
        <v>1.6284012898988363</v>
      </c>
      <c r="H67" s="103">
        <v>23.038979154401115</v>
      </c>
    </row>
    <row r="68" spans="2:8" ht="15.75" thickBot="1">
      <c r="B68" s="192" t="s">
        <v>77</v>
      </c>
      <c r="C68" s="170">
        <v>0</v>
      </c>
      <c r="D68" s="171">
        <v>0</v>
      </c>
      <c r="E68" s="171">
        <v>0</v>
      </c>
      <c r="F68" s="171">
        <v>0</v>
      </c>
      <c r="G68" s="172">
        <v>0</v>
      </c>
      <c r="H68" s="106">
        <v>0</v>
      </c>
    </row>
    <row r="69" spans="2:8">
      <c r="B69" s="55" t="s">
        <v>78</v>
      </c>
      <c r="C69" s="173">
        <v>15.360170206040516</v>
      </c>
      <c r="D69" s="174">
        <v>15.028701386539453</v>
      </c>
      <c r="E69" s="174">
        <v>16.743292829504433</v>
      </c>
      <c r="F69" s="174">
        <v>13.552912625158813</v>
      </c>
      <c r="G69" s="175">
        <v>14.939522206622716</v>
      </c>
      <c r="H69" s="68">
        <v>148.05533134538624</v>
      </c>
    </row>
    <row r="70" spans="2:8">
      <c r="B70" s="28" t="s">
        <v>79</v>
      </c>
      <c r="C70" s="173">
        <v>12.163366524252147</v>
      </c>
      <c r="D70" s="174">
        <v>10.192446487486571</v>
      </c>
      <c r="E70" s="174">
        <v>10.596296092119537</v>
      </c>
      <c r="F70" s="174">
        <v>12.487139342560619</v>
      </c>
      <c r="G70" s="175">
        <v>12.972684585986787</v>
      </c>
      <c r="H70" s="79">
        <v>116.66209363969362</v>
      </c>
    </row>
    <row r="71" spans="2:8">
      <c r="B71" s="28" t="s">
        <v>13</v>
      </c>
      <c r="C71" s="173">
        <v>15.461585122570733</v>
      </c>
      <c r="D71" s="174">
        <v>10.476600383946289</v>
      </c>
      <c r="E71" s="174">
        <v>12.548636851446432</v>
      </c>
      <c r="F71" s="174">
        <v>10.89719773496871</v>
      </c>
      <c r="G71" s="175">
        <v>7.911891761395351</v>
      </c>
      <c r="H71" s="79">
        <v>113.01274229462636</v>
      </c>
    </row>
    <row r="72" spans="2:8" ht="15.75" thickBot="1">
      <c r="B72" s="45" t="s">
        <v>14</v>
      </c>
      <c r="C72" s="176">
        <v>6.9656178251943022</v>
      </c>
      <c r="D72" s="177">
        <v>6.3411504934228669</v>
      </c>
      <c r="E72" s="177">
        <v>6.6102157640376813</v>
      </c>
      <c r="F72" s="177">
        <v>7.8229268342248357</v>
      </c>
      <c r="G72" s="178">
        <v>7.1149658379600744</v>
      </c>
      <c r="H72" s="80">
        <v>71.275023514974819</v>
      </c>
    </row>
    <row r="73" spans="2:8" ht="15.75" thickBot="1">
      <c r="B73" s="45" t="s">
        <v>80</v>
      </c>
      <c r="C73" s="179">
        <v>34.590569472017179</v>
      </c>
      <c r="D73" s="179">
        <v>27.010197364855728</v>
      </c>
      <c r="E73" s="179">
        <v>29.755148707603652</v>
      </c>
      <c r="F73" s="179">
        <v>31.207263911754168</v>
      </c>
      <c r="G73" s="179">
        <v>27.999542185342211</v>
      </c>
      <c r="H73" s="188">
        <v>300.94985944929482</v>
      </c>
    </row>
    <row r="74" spans="2:8">
      <c r="B74" s="73" t="s">
        <v>81</v>
      </c>
      <c r="C74" s="180">
        <v>19.397422487529248</v>
      </c>
      <c r="D74" s="180">
        <v>20.987722651714968</v>
      </c>
      <c r="E74" s="180">
        <v>22.712513477442027</v>
      </c>
      <c r="F74" s="180">
        <v>25.570076115076795</v>
      </c>
      <c r="G74" s="181">
        <v>28.197555208008545</v>
      </c>
      <c r="H74" s="193"/>
    </row>
    <row r="75" spans="2:8" ht="15.75" thickBot="1">
      <c r="B75" s="81" t="s">
        <v>82</v>
      </c>
      <c r="C75" s="182">
        <v>21.973461524747744</v>
      </c>
      <c r="D75" s="182">
        <v>24.78399159600643</v>
      </c>
      <c r="E75" s="182">
        <v>27.959063399722798</v>
      </c>
      <c r="F75" s="182">
        <v>33.501686317672373</v>
      </c>
      <c r="G75" s="183">
        <v>38.512134258134211</v>
      </c>
      <c r="H75" s="194"/>
    </row>
    <row r="76" spans="2:8" ht="15.75" thickBot="1">
      <c r="B76" s="45" t="s">
        <v>83</v>
      </c>
      <c r="C76" s="161">
        <v>993.00956842549908</v>
      </c>
      <c r="D76" s="161">
        <v>721.96521646360634</v>
      </c>
      <c r="E76" s="161">
        <v>596.84678579302431</v>
      </c>
      <c r="F76" s="161">
        <v>572.94740770691283</v>
      </c>
      <c r="G76" s="162">
        <v>502.0616648704567</v>
      </c>
      <c r="H76" s="80">
        <v>6424.4848686368678</v>
      </c>
    </row>
    <row r="77" spans="2:8" s="51" customFormat="1" ht="15.75" thickBot="1"/>
    <row r="79" spans="2:8" ht="21">
      <c r="B79" s="50" t="s">
        <v>50</v>
      </c>
    </row>
    <row r="80" spans="2:8" ht="21">
      <c r="B80" s="50"/>
    </row>
    <row r="81" spans="2:8" ht="20.25" thickBot="1">
      <c r="B81" s="157" t="s">
        <v>67</v>
      </c>
      <c r="H81" s="54"/>
    </row>
    <row r="82" spans="2:8" ht="15.75" thickBot="1">
      <c r="B82" s="4"/>
      <c r="C82" s="126">
        <v>2028</v>
      </c>
      <c r="D82" s="5">
        <v>2030</v>
      </c>
      <c r="E82" s="5">
        <v>2032</v>
      </c>
      <c r="F82" s="5">
        <v>2035</v>
      </c>
      <c r="G82" s="6">
        <v>2037</v>
      </c>
      <c r="H82" s="160" t="s">
        <v>68</v>
      </c>
    </row>
    <row r="83" spans="2:8">
      <c r="B83" s="163" t="s">
        <v>69</v>
      </c>
      <c r="C83" s="144">
        <v>7.1078011049606431</v>
      </c>
      <c r="D83" s="82">
        <v>3.2403345007929709</v>
      </c>
      <c r="E83" s="82">
        <v>3.349155711962112</v>
      </c>
      <c r="F83" s="82">
        <v>3.580083023049963</v>
      </c>
      <c r="G83" s="83">
        <v>3.3628517185423603</v>
      </c>
      <c r="H83" s="68">
        <v>37.969965341213019</v>
      </c>
    </row>
    <row r="84" spans="2:8">
      <c r="B84" s="164" t="s">
        <v>70</v>
      </c>
      <c r="C84" s="145">
        <v>1.2663023614041991</v>
      </c>
      <c r="D84" s="169">
        <v>1.1162087034941581</v>
      </c>
      <c r="E84" s="169">
        <v>0.33965546962226018</v>
      </c>
      <c r="F84" s="169">
        <v>0.48007047784209006</v>
      </c>
      <c r="G84" s="85">
        <v>0.38134715829480004</v>
      </c>
      <c r="H84" s="103">
        <v>6.4796597773001965</v>
      </c>
    </row>
    <row r="85" spans="2:8">
      <c r="B85" s="164" t="s">
        <v>71</v>
      </c>
      <c r="C85" s="145">
        <v>0.46860527232496296</v>
      </c>
      <c r="D85" s="169">
        <v>0.206138246131672</v>
      </c>
      <c r="E85" s="169">
        <v>0.36437092227378798</v>
      </c>
      <c r="F85" s="169">
        <v>0.51256767319502472</v>
      </c>
      <c r="G85" s="85">
        <v>0.241715045224733</v>
      </c>
      <c r="H85" s="103">
        <v>3.9016093471407145</v>
      </c>
    </row>
    <row r="86" spans="2:8">
      <c r="B86" s="164" t="s">
        <v>72</v>
      </c>
      <c r="C86" s="145">
        <v>3.0408001770960889</v>
      </c>
      <c r="D86" s="169">
        <v>3.1297319264850718</v>
      </c>
      <c r="E86" s="169">
        <v>3.2046509293255787</v>
      </c>
      <c r="F86" s="169">
        <v>4.0388788267499391</v>
      </c>
      <c r="G86" s="85">
        <v>1.8944931721299967</v>
      </c>
      <c r="H86" s="103">
        <v>33.759574367847144</v>
      </c>
    </row>
    <row r="87" spans="2:8">
      <c r="B87" s="164" t="s">
        <v>73</v>
      </c>
      <c r="C87" s="145">
        <v>5.2858518187694266</v>
      </c>
      <c r="D87" s="169">
        <v>3.7335949488624491</v>
      </c>
      <c r="E87" s="169">
        <v>4.2030688363149826</v>
      </c>
      <c r="F87" s="169">
        <v>5.1292155705660019</v>
      </c>
      <c r="G87" s="85">
        <v>2.3172636578680921</v>
      </c>
      <c r="H87" s="103">
        <v>43.993305329256387</v>
      </c>
    </row>
    <row r="88" spans="2:8">
      <c r="B88" s="164" t="s">
        <v>74</v>
      </c>
      <c r="C88" s="145">
        <v>1.0256590181383047</v>
      </c>
      <c r="D88" s="169">
        <v>0.77354139564041857</v>
      </c>
      <c r="E88" s="169">
        <v>1.0142075479620773</v>
      </c>
      <c r="F88" s="169">
        <v>1.5798825025789749</v>
      </c>
      <c r="G88" s="85">
        <v>0.74914970395710812</v>
      </c>
      <c r="H88" s="103">
        <v>11.669836619616305</v>
      </c>
    </row>
    <row r="89" spans="2:8">
      <c r="B89" s="164" t="s">
        <v>75</v>
      </c>
      <c r="C89" s="145">
        <v>11.410729571068613</v>
      </c>
      <c r="D89" s="169">
        <v>9.940404479084183</v>
      </c>
      <c r="E89" s="169">
        <v>7.1418671513974852</v>
      </c>
      <c r="F89" s="169">
        <v>8.9447156578799731</v>
      </c>
      <c r="G89" s="85">
        <v>7.3673691213522465</v>
      </c>
      <c r="H89" s="103">
        <v>88.721504584904082</v>
      </c>
    </row>
    <row r="90" spans="2:8">
      <c r="B90" s="164" t="s">
        <v>12</v>
      </c>
      <c r="C90" s="145">
        <v>9.5842730380645182</v>
      </c>
      <c r="D90" s="169">
        <v>6.6272073095247483</v>
      </c>
      <c r="E90" s="169">
        <v>5.7261455088824809</v>
      </c>
      <c r="F90" s="169">
        <v>5.5677571508280677</v>
      </c>
      <c r="G90" s="85">
        <v>5.0752892276844639</v>
      </c>
      <c r="H90" s="103">
        <v>61.63729650587571</v>
      </c>
    </row>
    <row r="91" spans="2:8">
      <c r="B91" s="164" t="s">
        <v>76</v>
      </c>
      <c r="C91" s="145">
        <v>2.3988974386241</v>
      </c>
      <c r="D91" s="169">
        <v>1.7315676307829142</v>
      </c>
      <c r="E91" s="169">
        <v>1.8835761175449535</v>
      </c>
      <c r="F91" s="169">
        <v>2.4932964727905036</v>
      </c>
      <c r="G91" s="85">
        <v>1.3275808838455456</v>
      </c>
      <c r="H91" s="103">
        <v>20.929951710287394</v>
      </c>
    </row>
    <row r="92" spans="2:8" ht="15.75" thickBot="1">
      <c r="B92" s="192" t="s">
        <v>77</v>
      </c>
      <c r="C92" s="170">
        <v>0</v>
      </c>
      <c r="D92" s="171">
        <v>0</v>
      </c>
      <c r="E92" s="171">
        <v>0</v>
      </c>
      <c r="F92" s="171">
        <v>0</v>
      </c>
      <c r="G92" s="172">
        <v>0</v>
      </c>
      <c r="H92" s="106">
        <v>0</v>
      </c>
    </row>
    <row r="93" spans="2:8">
      <c r="B93" s="55" t="s">
        <v>78</v>
      </c>
      <c r="C93" s="173">
        <v>14.788796611357141</v>
      </c>
      <c r="D93" s="174">
        <v>15.015985359402832</v>
      </c>
      <c r="E93" s="174">
        <v>16.343071811387397</v>
      </c>
      <c r="F93" s="174">
        <v>13.761758935142753</v>
      </c>
      <c r="G93" s="175">
        <v>14.180006919377268</v>
      </c>
      <c r="H93" s="68">
        <v>146.73395361288587</v>
      </c>
    </row>
    <row r="94" spans="2:8">
      <c r="B94" s="28" t="s">
        <v>79</v>
      </c>
      <c r="C94" s="173">
        <v>9.5842730380645182</v>
      </c>
      <c r="D94" s="174">
        <v>6.6272073095247483</v>
      </c>
      <c r="E94" s="174">
        <v>5.7261455088824809</v>
      </c>
      <c r="F94" s="174">
        <v>5.5677571508280677</v>
      </c>
      <c r="G94" s="175">
        <v>5.0752892276844639</v>
      </c>
      <c r="H94" s="79">
        <v>61.63729650587571</v>
      </c>
    </row>
    <row r="95" spans="2:8">
      <c r="B95" s="28" t="s">
        <v>13</v>
      </c>
      <c r="C95" s="173">
        <v>16.286814652817437</v>
      </c>
      <c r="D95" s="174">
        <v>9.685176722210425</v>
      </c>
      <c r="E95" s="174">
        <v>10.814379136057914</v>
      </c>
      <c r="F95" s="174">
        <v>13.295045242180468</v>
      </c>
      <c r="G95" s="175">
        <v>7.9985610094378385</v>
      </c>
      <c r="H95" s="79">
        <v>118.46466834751382</v>
      </c>
    </row>
    <row r="96" spans="2:8" ht="15.75" thickBot="1">
      <c r="B96" s="45" t="s">
        <v>14</v>
      </c>
      <c r="C96" s="176">
        <v>15.717832109568901</v>
      </c>
      <c r="D96" s="177">
        <v>14.186345109063414</v>
      </c>
      <c r="E96" s="177">
        <v>10.686173550345323</v>
      </c>
      <c r="F96" s="177">
        <v>13.463664962472002</v>
      </c>
      <c r="G96" s="178">
        <v>9.643209451777043</v>
      </c>
      <c r="H96" s="80">
        <v>128.96073873005142</v>
      </c>
    </row>
    <row r="97" spans="2:8" ht="15.75" thickBot="1">
      <c r="B97" s="45" t="s">
        <v>80</v>
      </c>
      <c r="C97" s="179">
        <v>41.58891980045086</v>
      </c>
      <c r="D97" s="179">
        <v>30.498729140798588</v>
      </c>
      <c r="E97" s="179">
        <v>27.226698195285717</v>
      </c>
      <c r="F97" s="179">
        <v>32.326467355480538</v>
      </c>
      <c r="G97" s="179">
        <v>22.717059688899347</v>
      </c>
      <c r="H97" s="188">
        <v>309.06270358344096</v>
      </c>
    </row>
    <row r="98" spans="2:8">
      <c r="B98" s="73" t="s">
        <v>81</v>
      </c>
      <c r="C98" s="180">
        <v>8.5496516212052445</v>
      </c>
      <c r="D98" s="180">
        <v>9.3875199238454652</v>
      </c>
      <c r="E98" s="180">
        <v>10.307688087127174</v>
      </c>
      <c r="F98" s="180">
        <v>11.860541556571889</v>
      </c>
      <c r="G98" s="181">
        <v>13.028243188553084</v>
      </c>
      <c r="H98" s="193"/>
    </row>
    <row r="99" spans="2:8" ht="15.75" thickBot="1">
      <c r="B99" s="81" t="s">
        <v>82</v>
      </c>
      <c r="C99" s="182">
        <v>9.6850723888357191</v>
      </c>
      <c r="D99" s="182">
        <v>11.085538853398065</v>
      </c>
      <c r="E99" s="182">
        <v>12.688745568331239</v>
      </c>
      <c r="F99" s="182">
        <v>15.539576065309483</v>
      </c>
      <c r="G99" s="183">
        <v>17.793934513963656</v>
      </c>
      <c r="H99" s="194"/>
    </row>
    <row r="100" spans="2:8" ht="15.75" thickBot="1">
      <c r="B100" s="45" t="s">
        <v>83</v>
      </c>
      <c r="C100" s="161">
        <v>965.10062741563388</v>
      </c>
      <c r="D100" s="161">
        <v>746.05215554456618</v>
      </c>
      <c r="E100" s="161">
        <v>586.37307651623257</v>
      </c>
      <c r="F100" s="161">
        <v>566.45232986676376</v>
      </c>
      <c r="G100" s="162">
        <v>488.06466947507295</v>
      </c>
      <c r="H100" s="80">
        <v>6383.8250804793597</v>
      </c>
    </row>
    <row r="101" spans="2:8" s="51" customFormat="1" ht="15.75" thickBot="1"/>
    <row r="103" spans="2:8" ht="21">
      <c r="B103" s="50" t="s">
        <v>51</v>
      </c>
    </row>
    <row r="104" spans="2:8" ht="21">
      <c r="B104" s="50"/>
    </row>
    <row r="105" spans="2:8" ht="20.25" thickBot="1">
      <c r="B105" s="157" t="s">
        <v>67</v>
      </c>
      <c r="H105" s="54"/>
    </row>
    <row r="106" spans="2:8" ht="15.75" thickBot="1">
      <c r="B106" s="4"/>
      <c r="C106" s="126">
        <v>2028</v>
      </c>
      <c r="D106" s="5">
        <v>2030</v>
      </c>
      <c r="E106" s="5">
        <v>2032</v>
      </c>
      <c r="F106" s="5">
        <v>2035</v>
      </c>
      <c r="G106" s="6">
        <v>2037</v>
      </c>
      <c r="H106" s="160" t="s">
        <v>68</v>
      </c>
    </row>
    <row r="107" spans="2:8">
      <c r="B107" s="163" t="s">
        <v>69</v>
      </c>
      <c r="C107" s="144">
        <v>6.7</v>
      </c>
      <c r="D107" s="82">
        <v>3.6</v>
      </c>
      <c r="E107" s="82">
        <v>3.9</v>
      </c>
      <c r="F107" s="82">
        <v>3</v>
      </c>
      <c r="G107" s="83">
        <v>2.7</v>
      </c>
      <c r="H107" s="68">
        <v>36.400000000000006</v>
      </c>
    </row>
    <row r="108" spans="2:8">
      <c r="B108" s="164" t="s">
        <v>70</v>
      </c>
      <c r="C108" s="145">
        <v>0.3</v>
      </c>
      <c r="D108" s="169">
        <v>0.3</v>
      </c>
      <c r="E108" s="169">
        <v>0.3</v>
      </c>
      <c r="F108" s="169">
        <v>0.3</v>
      </c>
      <c r="G108" s="85">
        <v>0.3</v>
      </c>
      <c r="H108" s="103">
        <v>3</v>
      </c>
    </row>
    <row r="109" spans="2:8">
      <c r="B109" s="164" t="s">
        <v>71</v>
      </c>
      <c r="C109" s="145">
        <v>0.1</v>
      </c>
      <c r="D109" s="169">
        <v>0</v>
      </c>
      <c r="E109" s="169">
        <v>0.2</v>
      </c>
      <c r="F109" s="169">
        <v>0</v>
      </c>
      <c r="G109" s="85">
        <v>0</v>
      </c>
      <c r="H109" s="103">
        <v>0.5</v>
      </c>
    </row>
    <row r="110" spans="2:8">
      <c r="B110" s="164" t="s">
        <v>72</v>
      </c>
      <c r="C110" s="145">
        <v>0.5</v>
      </c>
      <c r="D110" s="169">
        <v>0.5</v>
      </c>
      <c r="E110" s="169">
        <v>1</v>
      </c>
      <c r="F110" s="169">
        <v>1</v>
      </c>
      <c r="G110" s="85">
        <v>0.4</v>
      </c>
      <c r="H110" s="103">
        <v>7.9</v>
      </c>
    </row>
    <row r="111" spans="2:8">
      <c r="B111" s="164" t="s">
        <v>73</v>
      </c>
      <c r="C111" s="145">
        <v>4.7</v>
      </c>
      <c r="D111" s="169">
        <v>3.4</v>
      </c>
      <c r="E111" s="169">
        <v>3.9</v>
      </c>
      <c r="F111" s="169">
        <v>3.6</v>
      </c>
      <c r="G111" s="85">
        <v>2.5</v>
      </c>
      <c r="H111" s="103">
        <v>36.200000000000003</v>
      </c>
    </row>
    <row r="112" spans="2:8">
      <c r="B112" s="164" t="s">
        <v>74</v>
      </c>
      <c r="C112" s="145">
        <v>0.6</v>
      </c>
      <c r="D112" s="169">
        <v>0.6</v>
      </c>
      <c r="E112" s="169">
        <v>0.9</v>
      </c>
      <c r="F112" s="169">
        <v>0.6</v>
      </c>
      <c r="G112" s="85">
        <v>0</v>
      </c>
      <c r="H112" s="103">
        <v>6</v>
      </c>
    </row>
    <row r="113" spans="2:8">
      <c r="B113" s="164" t="s">
        <v>75</v>
      </c>
      <c r="C113" s="145">
        <v>5</v>
      </c>
      <c r="D113" s="169">
        <v>4.7</v>
      </c>
      <c r="E113" s="169">
        <v>4.7</v>
      </c>
      <c r="F113" s="169">
        <v>5.2</v>
      </c>
      <c r="G113" s="85">
        <v>5.5</v>
      </c>
      <c r="H113" s="103">
        <v>50.1</v>
      </c>
    </row>
    <row r="114" spans="2:8">
      <c r="B114" s="164" t="s">
        <v>12</v>
      </c>
      <c r="C114" s="145">
        <v>11.7</v>
      </c>
      <c r="D114" s="169">
        <v>9.4</v>
      </c>
      <c r="E114" s="169">
        <v>9.5</v>
      </c>
      <c r="F114" s="169">
        <v>11.2</v>
      </c>
      <c r="G114" s="85">
        <v>11.8</v>
      </c>
      <c r="H114" s="103">
        <v>106.1</v>
      </c>
    </row>
    <row r="115" spans="2:8">
      <c r="B115" s="164" t="s">
        <v>76</v>
      </c>
      <c r="C115" s="145">
        <v>2.4</v>
      </c>
      <c r="D115" s="169">
        <v>2.1</v>
      </c>
      <c r="E115" s="169">
        <v>2.4</v>
      </c>
      <c r="F115" s="169">
        <v>2.2000000000000002</v>
      </c>
      <c r="G115" s="85">
        <v>1.6</v>
      </c>
      <c r="H115" s="103">
        <v>21.8</v>
      </c>
    </row>
    <row r="116" spans="2:8" ht="15.75" thickBot="1">
      <c r="B116" s="192" t="s">
        <v>77</v>
      </c>
      <c r="C116" s="170">
        <v>0</v>
      </c>
      <c r="D116" s="171">
        <v>0</v>
      </c>
      <c r="E116" s="171">
        <v>0</v>
      </c>
      <c r="F116" s="171">
        <v>0</v>
      </c>
      <c r="G116" s="172">
        <v>0</v>
      </c>
      <c r="H116" s="106">
        <v>0</v>
      </c>
    </row>
    <row r="117" spans="2:8">
      <c r="B117" s="55" t="s">
        <v>78</v>
      </c>
      <c r="C117" s="173">
        <v>15.7</v>
      </c>
      <c r="D117" s="174">
        <v>15.5</v>
      </c>
      <c r="E117" s="174">
        <v>16.7</v>
      </c>
      <c r="F117" s="174">
        <v>13.9</v>
      </c>
      <c r="G117" s="175">
        <v>15.100000000000001</v>
      </c>
      <c r="H117" s="68">
        <v>150.79999999999998</v>
      </c>
    </row>
    <row r="118" spans="2:8">
      <c r="B118" s="28" t="s">
        <v>79</v>
      </c>
      <c r="C118" s="173">
        <v>11.7</v>
      </c>
      <c r="D118" s="174">
        <v>9.4</v>
      </c>
      <c r="E118" s="174">
        <v>9.5</v>
      </c>
      <c r="F118" s="174">
        <v>11.2</v>
      </c>
      <c r="G118" s="175">
        <v>11.8</v>
      </c>
      <c r="H118" s="79">
        <v>106.1</v>
      </c>
    </row>
    <row r="119" spans="2:8">
      <c r="B119" s="28" t="s">
        <v>13</v>
      </c>
      <c r="C119" s="173">
        <v>14.5</v>
      </c>
      <c r="D119" s="174">
        <v>9.6999999999999993</v>
      </c>
      <c r="E119" s="174">
        <v>11.3</v>
      </c>
      <c r="F119" s="174">
        <v>9.3999999999999986</v>
      </c>
      <c r="G119" s="175">
        <v>6.8000000000000007</v>
      </c>
      <c r="H119" s="79">
        <v>100.89999999999999</v>
      </c>
    </row>
    <row r="120" spans="2:8" ht="15.75" thickBot="1">
      <c r="B120" s="45" t="s">
        <v>14</v>
      </c>
      <c r="C120" s="176">
        <v>5.8</v>
      </c>
      <c r="D120" s="177">
        <v>5.5</v>
      </c>
      <c r="E120" s="177">
        <v>6</v>
      </c>
      <c r="F120" s="177">
        <v>6.5</v>
      </c>
      <c r="G120" s="178">
        <v>6.2</v>
      </c>
      <c r="H120" s="80">
        <v>61</v>
      </c>
    </row>
    <row r="121" spans="2:8" ht="15.75" thickBot="1">
      <c r="B121" s="45" t="s">
        <v>80</v>
      </c>
      <c r="C121" s="179">
        <v>32</v>
      </c>
      <c r="D121" s="179">
        <v>24.6</v>
      </c>
      <c r="E121" s="179">
        <v>26.8</v>
      </c>
      <c r="F121" s="179">
        <v>27.099999999999998</v>
      </c>
      <c r="G121" s="179">
        <v>24.8</v>
      </c>
      <c r="H121" s="188">
        <v>268</v>
      </c>
    </row>
    <row r="122" spans="2:8">
      <c r="B122" s="73" t="s">
        <v>81</v>
      </c>
      <c r="C122" s="180">
        <v>23.736199117900895</v>
      </c>
      <c r="D122" s="180">
        <v>25.382608989742106</v>
      </c>
      <c r="E122" s="180">
        <v>27.14321764331061</v>
      </c>
      <c r="F122" s="180">
        <v>29.999227674480448</v>
      </c>
      <c r="G122" s="181">
        <v>33.192239678243233</v>
      </c>
      <c r="H122" s="193"/>
    </row>
    <row r="123" spans="2:8" ht="15.75" thickBot="1">
      <c r="B123" s="81" t="s">
        <v>82</v>
      </c>
      <c r="C123" s="182">
        <v>26.888441409999999</v>
      </c>
      <c r="D123" s="182">
        <v>29.973827</v>
      </c>
      <c r="E123" s="182">
        <v>33.413252290000003</v>
      </c>
      <c r="F123" s="182">
        <v>39.304721299999997</v>
      </c>
      <c r="G123" s="183">
        <v>45.333858960000001</v>
      </c>
      <c r="H123" s="194"/>
    </row>
    <row r="124" spans="2:8" ht="15.75" thickBot="1">
      <c r="B124" s="45" t="s">
        <v>83</v>
      </c>
      <c r="C124" s="161">
        <v>993.11839625799996</v>
      </c>
      <c r="D124" s="161">
        <v>721.78280409999991</v>
      </c>
      <c r="E124" s="161">
        <v>595.47571692099996</v>
      </c>
      <c r="F124" s="161">
        <v>571.74927468999999</v>
      </c>
      <c r="G124" s="162">
        <v>500.58405132199994</v>
      </c>
      <c r="H124" s="80">
        <v>6415.2165883819998</v>
      </c>
    </row>
    <row r="125" spans="2:8" s="51" customFormat="1" ht="15.75" thickBot="1"/>
    <row r="127" spans="2:8" ht="21">
      <c r="B127" s="50" t="s">
        <v>52</v>
      </c>
    </row>
    <row r="128" spans="2:8" ht="21">
      <c r="B128" s="50"/>
    </row>
    <row r="129" spans="2:8" ht="20.25" thickBot="1">
      <c r="B129" s="3" t="s">
        <v>67</v>
      </c>
      <c r="H129" s="54"/>
    </row>
    <row r="130" spans="2:8" ht="15.75" thickBot="1">
      <c r="B130" s="4"/>
      <c r="C130" s="126">
        <v>2028</v>
      </c>
      <c r="D130" s="5">
        <v>2030</v>
      </c>
      <c r="E130" s="5">
        <v>2032</v>
      </c>
      <c r="F130" s="5">
        <v>2035</v>
      </c>
      <c r="G130" s="6">
        <v>2037</v>
      </c>
      <c r="H130" s="160" t="s">
        <v>68</v>
      </c>
    </row>
    <row r="131" spans="2:8">
      <c r="B131" s="163" t="s">
        <v>69</v>
      </c>
      <c r="C131" s="144">
        <v>7.1</v>
      </c>
      <c r="D131" s="82">
        <v>3.3</v>
      </c>
      <c r="E131" s="82">
        <v>3.3</v>
      </c>
      <c r="F131" s="82">
        <v>3.6</v>
      </c>
      <c r="G131" s="83">
        <v>3.3</v>
      </c>
      <c r="H131" s="68">
        <v>37.999999999999993</v>
      </c>
    </row>
    <row r="132" spans="2:8">
      <c r="B132" s="164" t="s">
        <v>70</v>
      </c>
      <c r="C132" s="145">
        <v>1.4</v>
      </c>
      <c r="D132" s="169">
        <v>1.2</v>
      </c>
      <c r="E132" s="169">
        <v>0.3</v>
      </c>
      <c r="F132" s="169">
        <v>0.6</v>
      </c>
      <c r="G132" s="85">
        <v>0.4</v>
      </c>
      <c r="H132" s="103">
        <v>7.1999999999999993</v>
      </c>
    </row>
    <row r="133" spans="2:8">
      <c r="B133" s="164" t="s">
        <v>71</v>
      </c>
      <c r="C133" s="145">
        <v>0.5</v>
      </c>
      <c r="D133" s="169">
        <v>0.2</v>
      </c>
      <c r="E133" s="169">
        <v>0.4</v>
      </c>
      <c r="F133" s="169">
        <v>0.6</v>
      </c>
      <c r="G133" s="85">
        <v>0.2</v>
      </c>
      <c r="H133" s="103">
        <v>4.3</v>
      </c>
    </row>
    <row r="134" spans="2:8">
      <c r="B134" s="164" t="s">
        <v>72</v>
      </c>
      <c r="C134" s="145">
        <v>3.2</v>
      </c>
      <c r="D134" s="169">
        <v>3.4</v>
      </c>
      <c r="E134" s="169">
        <v>3.4</v>
      </c>
      <c r="F134" s="169">
        <v>4.0999999999999996</v>
      </c>
      <c r="G134" s="85">
        <v>2.5</v>
      </c>
      <c r="H134" s="103">
        <v>35.700000000000003</v>
      </c>
    </row>
    <row r="135" spans="2:8">
      <c r="B135" s="164" t="s">
        <v>73</v>
      </c>
      <c r="C135" s="145">
        <v>5.3</v>
      </c>
      <c r="D135" s="169">
        <v>3.8</v>
      </c>
      <c r="E135" s="169">
        <v>4.2</v>
      </c>
      <c r="F135" s="169">
        <v>5.0999999999999996</v>
      </c>
      <c r="G135" s="85">
        <v>2.4</v>
      </c>
      <c r="H135" s="103">
        <v>44.099999999999994</v>
      </c>
    </row>
    <row r="136" spans="2:8">
      <c r="B136" s="164" t="s">
        <v>74</v>
      </c>
      <c r="C136" s="145">
        <v>1.1000000000000001</v>
      </c>
      <c r="D136" s="169">
        <v>0.8</v>
      </c>
      <c r="E136" s="169">
        <v>1</v>
      </c>
      <c r="F136" s="169">
        <v>1.6</v>
      </c>
      <c r="G136" s="85">
        <v>0.7</v>
      </c>
      <c r="H136" s="103">
        <v>11.8</v>
      </c>
    </row>
    <row r="137" spans="2:8">
      <c r="B137" s="164" t="s">
        <v>75</v>
      </c>
      <c r="C137" s="145">
        <v>11.6</v>
      </c>
      <c r="D137" s="169">
        <v>10.6</v>
      </c>
      <c r="E137" s="169">
        <v>7.8</v>
      </c>
      <c r="F137" s="169">
        <v>10.3</v>
      </c>
      <c r="G137" s="85">
        <v>8.6</v>
      </c>
      <c r="H137" s="103">
        <v>98.199999999999989</v>
      </c>
    </row>
    <row r="138" spans="2:8">
      <c r="B138" s="164" t="s">
        <v>12</v>
      </c>
      <c r="C138" s="145">
        <v>9.6999999999999993</v>
      </c>
      <c r="D138" s="169">
        <v>6.8</v>
      </c>
      <c r="E138" s="169">
        <v>6</v>
      </c>
      <c r="F138" s="169">
        <v>5.8</v>
      </c>
      <c r="G138" s="85">
        <v>5.2</v>
      </c>
      <c r="H138" s="103">
        <v>63.7</v>
      </c>
    </row>
    <row r="139" spans="2:8">
      <c r="B139" s="164" t="s">
        <v>76</v>
      </c>
      <c r="C139" s="145">
        <v>2.4</v>
      </c>
      <c r="D139" s="169">
        <v>1.7</v>
      </c>
      <c r="E139" s="169">
        <v>1.9</v>
      </c>
      <c r="F139" s="169">
        <v>2.5</v>
      </c>
      <c r="G139" s="85">
        <v>1.3</v>
      </c>
      <c r="H139" s="103">
        <v>20.900000000000002</v>
      </c>
    </row>
    <row r="140" spans="2:8" ht="15.75" thickBot="1">
      <c r="B140" s="192" t="s">
        <v>77</v>
      </c>
      <c r="C140" s="170">
        <v>0</v>
      </c>
      <c r="D140" s="171">
        <v>0</v>
      </c>
      <c r="E140" s="171">
        <v>0</v>
      </c>
      <c r="F140" s="171">
        <v>0</v>
      </c>
      <c r="G140" s="172">
        <v>0</v>
      </c>
      <c r="H140" s="106">
        <v>0</v>
      </c>
    </row>
    <row r="141" spans="2:8">
      <c r="B141" s="55" t="s">
        <v>78</v>
      </c>
      <c r="C141" s="173">
        <v>14.8</v>
      </c>
      <c r="D141" s="174">
        <v>15</v>
      </c>
      <c r="E141" s="174">
        <v>16.3</v>
      </c>
      <c r="F141" s="174">
        <v>13.700000000000001</v>
      </c>
      <c r="G141" s="175">
        <v>14.100000000000001</v>
      </c>
      <c r="H141" s="68">
        <v>146.30000000000001</v>
      </c>
    </row>
    <row r="142" spans="2:8">
      <c r="B142" s="28" t="s">
        <v>79</v>
      </c>
      <c r="C142" s="173">
        <v>9.6999999999999993</v>
      </c>
      <c r="D142" s="174">
        <v>6.8</v>
      </c>
      <c r="E142" s="174">
        <v>6</v>
      </c>
      <c r="F142" s="174">
        <v>5.8</v>
      </c>
      <c r="G142" s="175">
        <v>5.2</v>
      </c>
      <c r="H142" s="79">
        <v>63.7</v>
      </c>
    </row>
    <row r="143" spans="2:8">
      <c r="B143" s="28" t="s">
        <v>13</v>
      </c>
      <c r="C143" s="173">
        <v>16.399999999999999</v>
      </c>
      <c r="D143" s="174">
        <v>9.7999999999999989</v>
      </c>
      <c r="E143" s="174">
        <v>10.8</v>
      </c>
      <c r="F143" s="174">
        <v>13.4</v>
      </c>
      <c r="G143" s="175">
        <v>7.9</v>
      </c>
      <c r="H143" s="79">
        <v>119.10000000000001</v>
      </c>
    </row>
    <row r="144" spans="2:8" ht="15.75" thickBot="1">
      <c r="B144" s="45" t="s">
        <v>14</v>
      </c>
      <c r="C144" s="176">
        <v>16.2</v>
      </c>
      <c r="D144" s="177">
        <v>15.2</v>
      </c>
      <c r="E144" s="177">
        <v>11.5</v>
      </c>
      <c r="F144" s="177">
        <v>15</v>
      </c>
      <c r="G144" s="178">
        <v>11.5</v>
      </c>
      <c r="H144" s="80">
        <v>141.1</v>
      </c>
    </row>
    <row r="145" spans="2:8" ht="15.75" thickBot="1">
      <c r="B145" s="45" t="s">
        <v>80</v>
      </c>
      <c r="C145" s="179">
        <v>42.3</v>
      </c>
      <c r="D145" s="179">
        <v>31.799999999999997</v>
      </c>
      <c r="E145" s="179">
        <v>28.3</v>
      </c>
      <c r="F145" s="179">
        <v>34.200000000000003</v>
      </c>
      <c r="G145" s="179">
        <v>24.6</v>
      </c>
      <c r="H145" s="188">
        <v>323.90000000000003</v>
      </c>
    </row>
    <row r="146" spans="2:8">
      <c r="B146" s="73" t="s">
        <v>81</v>
      </c>
      <c r="C146" s="180">
        <v>7.8870716610297116</v>
      </c>
      <c r="D146" s="180">
        <v>8.4341411147494085</v>
      </c>
      <c r="E146" s="180">
        <v>9.0191568386930836</v>
      </c>
      <c r="F146" s="180">
        <v>9.9680325530612137</v>
      </c>
      <c r="G146" s="181">
        <v>11.029127771353485</v>
      </c>
      <c r="H146" s="193"/>
    </row>
    <row r="147" spans="2:8" ht="15.75" thickBot="1">
      <c r="B147" s="81" t="s">
        <v>82</v>
      </c>
      <c r="C147" s="182">
        <v>8.9344997149999994</v>
      </c>
      <c r="D147" s="182">
        <v>9.9597124459999993</v>
      </c>
      <c r="E147" s="182">
        <v>11.102565909999999</v>
      </c>
      <c r="F147" s="182">
        <v>13.0600276</v>
      </c>
      <c r="G147" s="183">
        <v>15.063548819999999</v>
      </c>
      <c r="H147" s="194"/>
    </row>
    <row r="148" spans="2:8" ht="15.75" thickBot="1">
      <c r="B148" s="45" t="s">
        <v>83</v>
      </c>
      <c r="C148" s="161">
        <v>965.24389857300002</v>
      </c>
      <c r="D148" s="161">
        <v>745.91756568200003</v>
      </c>
      <c r="E148" s="161">
        <v>586.46090109500005</v>
      </c>
      <c r="F148" s="161">
        <v>566.15265626400003</v>
      </c>
      <c r="G148" s="162">
        <v>489.35292333000001</v>
      </c>
      <c r="H148" s="80">
        <v>6383.9643805129999</v>
      </c>
    </row>
  </sheetData>
  <pageMargins left="0.7" right="0.7" top="0.75" bottom="0.75" header="0.3" footer="0.3"/>
  <customProperties>
    <customPr name="GUID" r:id="rId1"/>
  </customPropertie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4200DB-2BE1-4588-98B5-28C7995BF9E3}">
  <dimension ref="B2:XFC64"/>
  <sheetViews>
    <sheetView zoomScale="75" zoomScaleNormal="85" workbookViewId="0">
      <selection activeCell="B3" sqref="B3"/>
    </sheetView>
  </sheetViews>
  <sheetFormatPr defaultColWidth="0" defaultRowHeight="15"/>
  <cols>
    <col min="1" max="1" width="9.140625" style="1" customWidth="1"/>
    <col min="2" max="2" width="19.140625" style="1" customWidth="1"/>
    <col min="3" max="7" width="9.140625" style="1" customWidth="1"/>
    <col min="8" max="8" width="7.85546875" style="1" customWidth="1"/>
    <col min="9" max="9" width="23.42578125" style="1" customWidth="1"/>
    <col min="10" max="13" width="9.140625" style="1" customWidth="1"/>
    <col min="14" max="14" width="7.85546875" style="1" customWidth="1"/>
    <col min="15" max="17" width="9.140625" style="1" customWidth="1"/>
    <col min="18" max="18" width="7" style="1" customWidth="1"/>
    <col min="19" max="30" width="0" style="1" hidden="1" customWidth="1"/>
    <col min="31" max="16383" width="9.140625" style="1" hidden="1"/>
    <col min="16384" max="16384" width="2.28515625" style="1" customWidth="1"/>
  </cols>
  <sheetData>
    <row r="2" spans="2:14" ht="23.25">
      <c r="B2" s="2" t="s">
        <v>53</v>
      </c>
    </row>
    <row r="3" spans="2:14">
      <c r="B3" s="159" t="str">
        <f>'Capacity Additions'!$B$3</f>
        <v>Released 07/01/25</v>
      </c>
    </row>
    <row r="4" spans="2:14" ht="15.75">
      <c r="B4" s="52" t="s">
        <v>2</v>
      </c>
    </row>
    <row r="5" spans="2:14" s="51" customFormat="1" ht="15.75" thickBot="1"/>
    <row r="7" spans="2:14" ht="21">
      <c r="B7" s="50" t="s">
        <v>3</v>
      </c>
    </row>
    <row r="8" spans="2:14" ht="21">
      <c r="B8" s="53"/>
      <c r="J8" s="53"/>
    </row>
    <row r="9" spans="2:14" ht="21.75" thickBot="1">
      <c r="B9" s="143" t="s">
        <v>84</v>
      </c>
      <c r="I9" s="53" t="s">
        <v>85</v>
      </c>
    </row>
    <row r="10" spans="2:14" ht="15.75" thickBot="1">
      <c r="B10" s="4"/>
      <c r="C10" s="126">
        <v>2028</v>
      </c>
      <c r="D10" s="5">
        <v>2030</v>
      </c>
      <c r="E10" s="5">
        <v>2032</v>
      </c>
      <c r="F10" s="5">
        <v>2035</v>
      </c>
      <c r="G10" s="6">
        <v>2037</v>
      </c>
      <c r="I10" s="4"/>
      <c r="J10" s="126">
        <v>2028</v>
      </c>
      <c r="K10" s="5">
        <v>2030</v>
      </c>
      <c r="L10" s="5">
        <v>2032</v>
      </c>
      <c r="M10" s="5">
        <v>2035</v>
      </c>
      <c r="N10" s="6">
        <v>2037</v>
      </c>
    </row>
    <row r="11" spans="2:14">
      <c r="B11" s="28" t="s">
        <v>79</v>
      </c>
      <c r="C11" s="144">
        <v>0</v>
      </c>
      <c r="D11" s="82">
        <v>0</v>
      </c>
      <c r="E11" s="82">
        <v>0</v>
      </c>
      <c r="F11" s="82">
        <v>0</v>
      </c>
      <c r="G11" s="83">
        <v>0</v>
      </c>
      <c r="I11" s="28" t="s">
        <v>79</v>
      </c>
      <c r="J11" s="154">
        <v>304.61457973922433</v>
      </c>
      <c r="K11" s="67">
        <v>329.38931205195939</v>
      </c>
      <c r="L11" s="67">
        <v>350.52484073036192</v>
      </c>
      <c r="M11" s="67">
        <v>411.18560485348337</v>
      </c>
      <c r="N11" s="68">
        <v>450.90852795926457</v>
      </c>
    </row>
    <row r="12" spans="2:14">
      <c r="B12" s="28" t="s">
        <v>13</v>
      </c>
      <c r="C12" s="145">
        <v>0</v>
      </c>
      <c r="D12" s="84">
        <v>0</v>
      </c>
      <c r="E12" s="84">
        <v>0</v>
      </c>
      <c r="F12" s="84">
        <v>0</v>
      </c>
      <c r="G12" s="85">
        <v>0</v>
      </c>
      <c r="I12" s="28" t="s">
        <v>13</v>
      </c>
      <c r="J12" s="155">
        <v>309.44592445583385</v>
      </c>
      <c r="K12" s="102">
        <v>276.46586771111481</v>
      </c>
      <c r="L12" s="102">
        <v>260.92669406933305</v>
      </c>
      <c r="M12" s="102">
        <v>258.53072007943621</v>
      </c>
      <c r="N12" s="103">
        <v>238.26643743664542</v>
      </c>
    </row>
    <row r="13" spans="2:14" ht="15.75" thickBot="1">
      <c r="B13" s="28" t="s">
        <v>14</v>
      </c>
      <c r="C13" s="145">
        <v>0</v>
      </c>
      <c r="D13" s="84">
        <v>0</v>
      </c>
      <c r="E13" s="84">
        <v>0</v>
      </c>
      <c r="F13" s="84">
        <v>0</v>
      </c>
      <c r="G13" s="85">
        <v>0</v>
      </c>
      <c r="I13" s="28" t="s">
        <v>14</v>
      </c>
      <c r="J13" s="155">
        <v>322.91208384812251</v>
      </c>
      <c r="K13" s="102">
        <v>329.63718861891772</v>
      </c>
      <c r="L13" s="102">
        <v>301.01786638153544</v>
      </c>
      <c r="M13" s="102">
        <v>379.30276277586836</v>
      </c>
      <c r="N13" s="103">
        <v>365.87296307310072</v>
      </c>
    </row>
    <row r="14" spans="2:14" ht="15.75" thickBot="1">
      <c r="B14" s="70" t="s">
        <v>66</v>
      </c>
      <c r="C14" s="146">
        <v>0</v>
      </c>
      <c r="D14" s="86">
        <v>0</v>
      </c>
      <c r="E14" s="86">
        <v>0</v>
      </c>
      <c r="F14" s="86">
        <v>0</v>
      </c>
      <c r="G14" s="87">
        <v>0</v>
      </c>
      <c r="I14" s="70" t="s">
        <v>66</v>
      </c>
      <c r="J14" s="156">
        <v>936.97258804318085</v>
      </c>
      <c r="K14" s="100">
        <v>935.49236838199204</v>
      </c>
      <c r="L14" s="100">
        <v>912.4694011812303</v>
      </c>
      <c r="M14" s="100">
        <v>1049.019087708788</v>
      </c>
      <c r="N14" s="101">
        <v>1055.0479284690107</v>
      </c>
    </row>
    <row r="15" spans="2:14" s="51" customFormat="1" ht="15.75" thickBot="1"/>
    <row r="17" spans="2:14" ht="21">
      <c r="B17" s="50" t="s">
        <v>48</v>
      </c>
    </row>
    <row r="18" spans="2:14" ht="21">
      <c r="B18" s="53"/>
      <c r="J18" s="53"/>
    </row>
    <row r="19" spans="2:14" ht="21.75" thickBot="1">
      <c r="B19" s="143" t="s">
        <v>84</v>
      </c>
      <c r="I19" s="53" t="s">
        <v>85</v>
      </c>
    </row>
    <row r="20" spans="2:14" ht="15.75" thickBot="1">
      <c r="B20" s="4"/>
      <c r="C20" s="126">
        <v>2028</v>
      </c>
      <c r="D20" s="5">
        <v>2030</v>
      </c>
      <c r="E20" s="5">
        <v>2032</v>
      </c>
      <c r="F20" s="5">
        <v>2035</v>
      </c>
      <c r="G20" s="6">
        <v>2037</v>
      </c>
      <c r="I20" s="4"/>
      <c r="J20" s="126">
        <v>2028</v>
      </c>
      <c r="K20" s="5">
        <v>2030</v>
      </c>
      <c r="L20" s="5">
        <v>2032</v>
      </c>
      <c r="M20" s="5">
        <v>2035</v>
      </c>
      <c r="N20" s="6">
        <v>2037</v>
      </c>
    </row>
    <row r="21" spans="2:14">
      <c r="B21" s="28" t="s">
        <v>79</v>
      </c>
      <c r="C21" s="144">
        <v>0</v>
      </c>
      <c r="D21" s="82">
        <v>0</v>
      </c>
      <c r="E21" s="82">
        <v>0</v>
      </c>
      <c r="F21" s="82">
        <v>0</v>
      </c>
      <c r="G21" s="83">
        <v>0</v>
      </c>
      <c r="I21" s="28" t="s">
        <v>79</v>
      </c>
      <c r="J21" s="154">
        <v>220.75295516948952</v>
      </c>
      <c r="K21" s="67">
        <v>175.98404751223524</v>
      </c>
      <c r="L21" s="67">
        <v>171.38670089240858</v>
      </c>
      <c r="M21" s="67">
        <v>158.94084439525221</v>
      </c>
      <c r="N21" s="68">
        <v>134.43130674718395</v>
      </c>
    </row>
    <row r="22" spans="2:14">
      <c r="B22" s="28" t="s">
        <v>13</v>
      </c>
      <c r="C22" s="145">
        <v>0</v>
      </c>
      <c r="D22" s="84">
        <v>0</v>
      </c>
      <c r="E22" s="84">
        <v>0</v>
      </c>
      <c r="F22" s="84">
        <v>0</v>
      </c>
      <c r="G22" s="85">
        <v>0</v>
      </c>
      <c r="I22" s="28" t="s">
        <v>13</v>
      </c>
      <c r="J22" s="155">
        <v>298.31594662415182</v>
      </c>
      <c r="K22" s="102">
        <v>230.54984756352655</v>
      </c>
      <c r="L22" s="102">
        <v>227.90279202256386</v>
      </c>
      <c r="M22" s="102">
        <v>240.11077809170575</v>
      </c>
      <c r="N22" s="103">
        <v>159.18647231239123</v>
      </c>
    </row>
    <row r="23" spans="2:14" ht="15.75" thickBot="1">
      <c r="B23" s="28" t="s">
        <v>14</v>
      </c>
      <c r="C23" s="145">
        <v>0</v>
      </c>
      <c r="D23" s="84">
        <v>0</v>
      </c>
      <c r="E23" s="84">
        <v>0</v>
      </c>
      <c r="F23" s="84">
        <v>0</v>
      </c>
      <c r="G23" s="85">
        <v>0</v>
      </c>
      <c r="I23" s="28" t="s">
        <v>14</v>
      </c>
      <c r="J23" s="155">
        <v>327.08402900019041</v>
      </c>
      <c r="K23" s="102">
        <v>319.20338547105229</v>
      </c>
      <c r="L23" s="102">
        <v>260.98384958198602</v>
      </c>
      <c r="M23" s="102">
        <v>320.75020020370141</v>
      </c>
      <c r="N23" s="103">
        <v>363.92913609037089</v>
      </c>
    </row>
    <row r="24" spans="2:14" ht="15.75" thickBot="1">
      <c r="B24" s="70" t="s">
        <v>66</v>
      </c>
      <c r="C24" s="146">
        <v>0</v>
      </c>
      <c r="D24" s="86">
        <v>0</v>
      </c>
      <c r="E24" s="86">
        <v>0</v>
      </c>
      <c r="F24" s="86">
        <v>0</v>
      </c>
      <c r="G24" s="87">
        <v>0</v>
      </c>
      <c r="I24" s="70" t="s">
        <v>66</v>
      </c>
      <c r="J24" s="156">
        <v>846.15293079383173</v>
      </c>
      <c r="K24" s="100">
        <v>725.73728054681408</v>
      </c>
      <c r="L24" s="100">
        <v>660.27334249695843</v>
      </c>
      <c r="M24" s="100">
        <v>719.80182269065926</v>
      </c>
      <c r="N24" s="101">
        <v>657.54691514994602</v>
      </c>
    </row>
    <row r="25" spans="2:14" s="51" customFormat="1" ht="15.75" thickBot="1"/>
    <row r="26" spans="2:14" ht="16.5" customHeight="1"/>
    <row r="27" spans="2:14" ht="21">
      <c r="B27" s="50" t="s">
        <v>49</v>
      </c>
    </row>
    <row r="28" spans="2:14" ht="21">
      <c r="B28" s="53"/>
      <c r="J28" s="53"/>
    </row>
    <row r="29" spans="2:14" ht="21.75" thickBot="1">
      <c r="B29" s="143" t="s">
        <v>84</v>
      </c>
      <c r="I29" s="53" t="s">
        <v>85</v>
      </c>
    </row>
    <row r="30" spans="2:14" ht="15.75" thickBot="1">
      <c r="B30" s="4"/>
      <c r="C30" s="126">
        <v>2028</v>
      </c>
      <c r="D30" s="5">
        <v>2030</v>
      </c>
      <c r="E30" s="5">
        <v>2032</v>
      </c>
      <c r="F30" s="5">
        <v>2035</v>
      </c>
      <c r="G30" s="6">
        <v>2037</v>
      </c>
      <c r="I30" s="4"/>
      <c r="J30" s="126">
        <v>2028</v>
      </c>
      <c r="K30" s="5">
        <v>2030</v>
      </c>
      <c r="L30" s="5">
        <v>2032</v>
      </c>
      <c r="M30" s="5">
        <v>2035</v>
      </c>
      <c r="N30" s="6">
        <v>2037</v>
      </c>
    </row>
    <row r="31" spans="2:14">
      <c r="B31" s="28" t="s">
        <v>79</v>
      </c>
      <c r="C31" s="154">
        <v>0</v>
      </c>
      <c r="D31" s="67">
        <v>0</v>
      </c>
      <c r="E31" s="67">
        <v>0</v>
      </c>
      <c r="F31" s="67">
        <v>0</v>
      </c>
      <c r="G31" s="68">
        <v>0</v>
      </c>
      <c r="I31" s="28" t="s">
        <v>79</v>
      </c>
      <c r="J31" s="154">
        <v>257.21754629999998</v>
      </c>
      <c r="K31" s="67">
        <v>227.00756000000001</v>
      </c>
      <c r="L31" s="67">
        <v>234.08613099999999</v>
      </c>
      <c r="M31" s="67">
        <v>264.91552259999997</v>
      </c>
      <c r="N31" s="68">
        <v>275.10520330000003</v>
      </c>
    </row>
    <row r="32" spans="2:14">
      <c r="B32" s="28" t="s">
        <v>13</v>
      </c>
      <c r="C32" s="155">
        <v>0</v>
      </c>
      <c r="D32" s="102">
        <v>0</v>
      </c>
      <c r="E32" s="102">
        <v>0</v>
      </c>
      <c r="F32" s="102">
        <v>0</v>
      </c>
      <c r="G32" s="103">
        <v>0</v>
      </c>
      <c r="I32" s="28" t="s">
        <v>13</v>
      </c>
      <c r="J32" s="155">
        <v>275.28983548299999</v>
      </c>
      <c r="K32" s="102">
        <v>190.03046669999998</v>
      </c>
      <c r="L32" s="102">
        <v>226.57988667700002</v>
      </c>
      <c r="M32" s="102">
        <v>197.520697552</v>
      </c>
      <c r="N32" s="103">
        <v>145.612453026</v>
      </c>
    </row>
    <row r="33" spans="2:14" ht="15.75" thickBot="1">
      <c r="B33" s="28" t="s">
        <v>14</v>
      </c>
      <c r="C33" s="155">
        <v>0</v>
      </c>
      <c r="D33" s="102">
        <v>0</v>
      </c>
      <c r="E33" s="102">
        <v>0</v>
      </c>
      <c r="F33" s="102">
        <v>0</v>
      </c>
      <c r="G33" s="103">
        <v>0</v>
      </c>
      <c r="I33" s="28" t="s">
        <v>14</v>
      </c>
      <c r="J33" s="155">
        <v>70.292532437000006</v>
      </c>
      <c r="K33" s="102">
        <v>58.4659251</v>
      </c>
      <c r="L33" s="102">
        <v>63.746241772999994</v>
      </c>
      <c r="M33" s="102">
        <v>84.432034423000005</v>
      </c>
      <c r="N33" s="103">
        <v>72.12894834299999</v>
      </c>
    </row>
    <row r="34" spans="2:14" ht="15.75" thickBot="1">
      <c r="B34" s="70" t="s">
        <v>66</v>
      </c>
      <c r="C34" s="156">
        <v>0</v>
      </c>
      <c r="D34" s="100">
        <v>0</v>
      </c>
      <c r="E34" s="100">
        <v>0</v>
      </c>
      <c r="F34" s="100">
        <v>0</v>
      </c>
      <c r="G34" s="101">
        <v>0</v>
      </c>
      <c r="I34" s="70" t="s">
        <v>66</v>
      </c>
      <c r="J34" s="156">
        <v>602.79991419999999</v>
      </c>
      <c r="K34" s="100">
        <v>475.50396000000001</v>
      </c>
      <c r="L34" s="100">
        <v>524.41225940000004</v>
      </c>
      <c r="M34" s="100">
        <v>546.8682546</v>
      </c>
      <c r="N34" s="101">
        <v>492.8466047</v>
      </c>
    </row>
    <row r="35" spans="2:14" s="51" customFormat="1" ht="15.75" thickBot="1"/>
    <row r="36" spans="2:14" ht="16.5" customHeight="1"/>
    <row r="37" spans="2:14" ht="21">
      <c r="B37" s="50" t="s">
        <v>50</v>
      </c>
    </row>
    <row r="38" spans="2:14" ht="21">
      <c r="B38" s="53"/>
      <c r="J38" s="53"/>
    </row>
    <row r="39" spans="2:14" ht="21.75" thickBot="1">
      <c r="B39" s="143" t="s">
        <v>84</v>
      </c>
      <c r="I39" s="53" t="s">
        <v>85</v>
      </c>
    </row>
    <row r="40" spans="2:14" ht="15.75" thickBot="1">
      <c r="B40" s="4"/>
      <c r="C40" s="126">
        <v>2028</v>
      </c>
      <c r="D40" s="5">
        <v>2030</v>
      </c>
      <c r="E40" s="5">
        <v>2032</v>
      </c>
      <c r="F40" s="5">
        <v>2035</v>
      </c>
      <c r="G40" s="6">
        <v>2037</v>
      </c>
      <c r="I40" s="4"/>
      <c r="J40" s="126">
        <v>2028</v>
      </c>
      <c r="K40" s="5">
        <v>2030</v>
      </c>
      <c r="L40" s="5">
        <v>2032</v>
      </c>
      <c r="M40" s="5">
        <v>2035</v>
      </c>
      <c r="N40" s="6">
        <v>2037</v>
      </c>
    </row>
    <row r="41" spans="2:14">
      <c r="B41" s="28" t="s">
        <v>79</v>
      </c>
      <c r="C41" s="154">
        <v>0</v>
      </c>
      <c r="D41" s="67">
        <v>0</v>
      </c>
      <c r="E41" s="67">
        <v>0</v>
      </c>
      <c r="F41" s="67">
        <v>0</v>
      </c>
      <c r="G41" s="68">
        <v>0</v>
      </c>
      <c r="I41" s="28" t="s">
        <v>79</v>
      </c>
      <c r="J41" s="154">
        <v>209.59222170000001</v>
      </c>
      <c r="K41" s="67">
        <v>158.87886169999999</v>
      </c>
      <c r="L41" s="67">
        <v>143.69098059999999</v>
      </c>
      <c r="M41" s="67">
        <v>140.35981939999999</v>
      </c>
      <c r="N41" s="68">
        <v>117.1244279</v>
      </c>
    </row>
    <row r="42" spans="2:14">
      <c r="B42" s="28" t="s">
        <v>13</v>
      </c>
      <c r="C42" s="155">
        <v>0</v>
      </c>
      <c r="D42" s="102">
        <v>0</v>
      </c>
      <c r="E42" s="102">
        <v>0</v>
      </c>
      <c r="F42" s="102">
        <v>0</v>
      </c>
      <c r="G42" s="103">
        <v>0</v>
      </c>
      <c r="I42" s="28" t="s">
        <v>13</v>
      </c>
      <c r="J42" s="155">
        <v>281.91846732800002</v>
      </c>
      <c r="K42" s="102">
        <v>169.01673449099999</v>
      </c>
      <c r="L42" s="102">
        <v>188.69273502800002</v>
      </c>
      <c r="M42" s="102">
        <v>231.93234323899998</v>
      </c>
      <c r="N42" s="103">
        <v>139.05793970799999</v>
      </c>
    </row>
    <row r="43" spans="2:14" ht="15.75" thickBot="1">
      <c r="B43" s="28" t="s">
        <v>14</v>
      </c>
      <c r="C43" s="155">
        <v>0</v>
      </c>
      <c r="D43" s="102">
        <v>0</v>
      </c>
      <c r="E43" s="102">
        <v>0</v>
      </c>
      <c r="F43" s="102">
        <v>0</v>
      </c>
      <c r="G43" s="103">
        <v>0</v>
      </c>
      <c r="I43" s="28" t="s">
        <v>14</v>
      </c>
      <c r="J43" s="155">
        <v>218.53750652000002</v>
      </c>
      <c r="K43" s="102">
        <v>192.95465532999998</v>
      </c>
      <c r="L43" s="102">
        <v>132.425200588</v>
      </c>
      <c r="M43" s="102">
        <v>181.73009663900001</v>
      </c>
      <c r="N43" s="103">
        <v>132.00550606299998</v>
      </c>
    </row>
    <row r="44" spans="2:14" ht="15.75" thickBot="1">
      <c r="B44" s="70" t="s">
        <v>66</v>
      </c>
      <c r="C44" s="156">
        <v>0</v>
      </c>
      <c r="D44" s="100">
        <v>0</v>
      </c>
      <c r="E44" s="100">
        <v>0</v>
      </c>
      <c r="F44" s="100">
        <v>0</v>
      </c>
      <c r="G44" s="101">
        <v>0</v>
      </c>
      <c r="I44" s="70" t="s">
        <v>66</v>
      </c>
      <c r="J44" s="156">
        <v>710.04819550000002</v>
      </c>
      <c r="K44" s="100">
        <v>520.85025150000001</v>
      </c>
      <c r="L44" s="100">
        <v>464.8089162</v>
      </c>
      <c r="M44" s="100">
        <v>554.02225929999997</v>
      </c>
      <c r="N44" s="101">
        <v>388.18787370000001</v>
      </c>
    </row>
    <row r="45" spans="2:14" s="51" customFormat="1" ht="15.75" thickBot="1"/>
    <row r="46" spans="2:14" ht="16.5" customHeight="1"/>
    <row r="47" spans="2:14" ht="21">
      <c r="B47" s="50" t="s">
        <v>51</v>
      </c>
    </row>
    <row r="48" spans="2:14" ht="21">
      <c r="B48" s="53"/>
      <c r="J48" s="53"/>
    </row>
    <row r="49" spans="2:14" ht="21.75" thickBot="1">
      <c r="B49" s="143" t="s">
        <v>84</v>
      </c>
      <c r="I49" s="53" t="s">
        <v>85</v>
      </c>
    </row>
    <row r="50" spans="2:14" ht="15.75" thickBot="1">
      <c r="B50" s="4"/>
      <c r="C50" s="126">
        <v>2028</v>
      </c>
      <c r="D50" s="5">
        <v>2030</v>
      </c>
      <c r="E50" s="5">
        <v>2032</v>
      </c>
      <c r="F50" s="5">
        <v>2035</v>
      </c>
      <c r="G50" s="6">
        <v>2037</v>
      </c>
      <c r="I50" s="4"/>
      <c r="J50" s="126">
        <v>2028</v>
      </c>
      <c r="K50" s="5">
        <v>2030</v>
      </c>
      <c r="L50" s="5">
        <v>2032</v>
      </c>
      <c r="M50" s="5">
        <v>2035</v>
      </c>
      <c r="N50" s="6">
        <v>2037</v>
      </c>
    </row>
    <row r="51" spans="2:14">
      <c r="B51" s="28" t="s">
        <v>79</v>
      </c>
      <c r="C51" s="154">
        <v>0</v>
      </c>
      <c r="D51" s="67">
        <v>0</v>
      </c>
      <c r="E51" s="67">
        <v>0</v>
      </c>
      <c r="F51" s="67">
        <v>0</v>
      </c>
      <c r="G51" s="68">
        <v>0</v>
      </c>
      <c r="I51" s="28" t="s">
        <v>79</v>
      </c>
      <c r="J51" s="154">
        <v>251.92097277461789</v>
      </c>
      <c r="K51" s="67">
        <v>213.17470584920926</v>
      </c>
      <c r="L51" s="67">
        <v>217.77622703851401</v>
      </c>
      <c r="M51" s="67">
        <v>245.67678560807866</v>
      </c>
      <c r="N51" s="68">
        <v>256.33495748465936</v>
      </c>
    </row>
    <row r="52" spans="2:14">
      <c r="B52" s="28" t="s">
        <v>13</v>
      </c>
      <c r="C52" s="155">
        <v>0</v>
      </c>
      <c r="D52" s="102">
        <v>0</v>
      </c>
      <c r="E52" s="102">
        <v>0</v>
      </c>
      <c r="F52" s="102">
        <v>0</v>
      </c>
      <c r="G52" s="103">
        <v>0</v>
      </c>
      <c r="I52" s="28" t="s">
        <v>13</v>
      </c>
      <c r="J52" s="155">
        <v>261.31690004793103</v>
      </c>
      <c r="K52" s="102">
        <v>180.40138354012635</v>
      </c>
      <c r="L52" s="102">
        <v>207.57446127270242</v>
      </c>
      <c r="M52" s="102">
        <v>173.09244226341502</v>
      </c>
      <c r="N52" s="103">
        <v>129.86641579593754</v>
      </c>
    </row>
    <row r="53" spans="2:14" ht="15.75" thickBot="1">
      <c r="B53" s="28" t="s">
        <v>14</v>
      </c>
      <c r="C53" s="155">
        <v>0</v>
      </c>
      <c r="D53" s="102">
        <v>0</v>
      </c>
      <c r="E53" s="102">
        <v>0</v>
      </c>
      <c r="F53" s="102">
        <v>0</v>
      </c>
      <c r="G53" s="103">
        <v>0</v>
      </c>
      <c r="I53" s="28" t="s">
        <v>14</v>
      </c>
      <c r="J53" s="155">
        <v>50.045291703421952</v>
      </c>
      <c r="K53" s="102">
        <v>46.59182222910799</v>
      </c>
      <c r="L53" s="102">
        <v>52.58906407688351</v>
      </c>
      <c r="M53" s="102">
        <v>61.913749058315844</v>
      </c>
      <c r="N53" s="103">
        <v>57.429049001414072</v>
      </c>
    </row>
    <row r="54" spans="2:14" ht="15.75" thickBot="1">
      <c r="B54" s="70" t="s">
        <v>66</v>
      </c>
      <c r="C54" s="156">
        <v>0</v>
      </c>
      <c r="D54" s="100">
        <v>0</v>
      </c>
      <c r="E54" s="100">
        <v>0</v>
      </c>
      <c r="F54" s="100">
        <v>0</v>
      </c>
      <c r="G54" s="101">
        <v>0</v>
      </c>
      <c r="I54" s="70" t="s">
        <v>66</v>
      </c>
      <c r="J54" s="156">
        <v>563.28316452597096</v>
      </c>
      <c r="K54" s="100">
        <v>440.16791161844361</v>
      </c>
      <c r="L54" s="100">
        <v>477.93975238809992</v>
      </c>
      <c r="M54" s="100">
        <v>480.68297692980957</v>
      </c>
      <c r="N54" s="101">
        <v>443.63042228201095</v>
      </c>
    </row>
    <row r="55" spans="2:14" s="51" customFormat="1" ht="15.75" thickBot="1"/>
    <row r="56" spans="2:14" ht="16.5" customHeight="1"/>
    <row r="57" spans="2:14" ht="21">
      <c r="B57" s="50" t="s">
        <v>52</v>
      </c>
    </row>
    <row r="58" spans="2:14" ht="21">
      <c r="B58" s="53"/>
      <c r="J58" s="53"/>
    </row>
    <row r="59" spans="2:14" ht="21.75" thickBot="1">
      <c r="B59" s="143" t="s">
        <v>84</v>
      </c>
      <c r="I59" s="53" t="s">
        <v>85</v>
      </c>
    </row>
    <row r="60" spans="2:14" ht="15.75" thickBot="1">
      <c r="B60" s="4"/>
      <c r="C60" s="126">
        <v>2028</v>
      </c>
      <c r="D60" s="5">
        <v>2030</v>
      </c>
      <c r="E60" s="5">
        <v>2032</v>
      </c>
      <c r="F60" s="5">
        <v>2035</v>
      </c>
      <c r="G60" s="6">
        <v>2037</v>
      </c>
      <c r="I60" s="4"/>
      <c r="J60" s="126">
        <v>2028</v>
      </c>
      <c r="K60" s="5">
        <v>2030</v>
      </c>
      <c r="L60" s="5">
        <v>2032</v>
      </c>
      <c r="M60" s="5">
        <v>2035</v>
      </c>
      <c r="N60" s="6">
        <v>2037</v>
      </c>
    </row>
    <row r="61" spans="2:14">
      <c r="B61" s="28" t="s">
        <v>79</v>
      </c>
      <c r="C61" s="154">
        <v>0</v>
      </c>
      <c r="D61" s="67">
        <v>0</v>
      </c>
      <c r="E61" s="67">
        <v>0</v>
      </c>
      <c r="F61" s="67">
        <v>0</v>
      </c>
      <c r="G61" s="68">
        <v>0</v>
      </c>
      <c r="I61" s="28" t="s">
        <v>79</v>
      </c>
      <c r="J61" s="154">
        <v>211.42492211427708</v>
      </c>
      <c r="K61" s="67">
        <v>161.47244745813981</v>
      </c>
      <c r="L61" s="67">
        <v>147.60589734515372</v>
      </c>
      <c r="M61" s="67">
        <v>144.72207689346965</v>
      </c>
      <c r="N61" s="68">
        <v>121.13817591131502</v>
      </c>
    </row>
    <row r="62" spans="2:14">
      <c r="B62" s="28" t="s">
        <v>13</v>
      </c>
      <c r="C62" s="155">
        <v>0</v>
      </c>
      <c r="D62" s="102">
        <v>0</v>
      </c>
      <c r="E62" s="102">
        <v>0</v>
      </c>
      <c r="F62" s="102">
        <v>0</v>
      </c>
      <c r="G62" s="103">
        <v>0</v>
      </c>
      <c r="I62" s="28" t="s">
        <v>13</v>
      </c>
      <c r="J62" s="155">
        <v>282.87010906305687</v>
      </c>
      <c r="K62" s="102">
        <v>170.6606926149127</v>
      </c>
      <c r="L62" s="102">
        <v>190.51857976680054</v>
      </c>
      <c r="M62" s="102">
        <v>235.12993154488095</v>
      </c>
      <c r="N62" s="103">
        <v>140.35462986889181</v>
      </c>
    </row>
    <row r="63" spans="2:14" ht="15.75" thickBot="1">
      <c r="B63" s="28" t="s">
        <v>14</v>
      </c>
      <c r="C63" s="155">
        <v>0</v>
      </c>
      <c r="D63" s="102">
        <v>0</v>
      </c>
      <c r="E63" s="102">
        <v>0</v>
      </c>
      <c r="F63" s="102">
        <v>0</v>
      </c>
      <c r="G63" s="103">
        <v>0</v>
      </c>
      <c r="I63" s="28" t="s">
        <v>14</v>
      </c>
      <c r="J63" s="155">
        <v>225.02132710924965</v>
      </c>
      <c r="K63" s="102">
        <v>208.13660257060286</v>
      </c>
      <c r="L63" s="102">
        <v>147.32749103751786</v>
      </c>
      <c r="M63" s="102">
        <v>208.21789188373506</v>
      </c>
      <c r="N63" s="103">
        <v>161.16722415261995</v>
      </c>
    </row>
    <row r="64" spans="2:14" ht="15.75" thickBot="1">
      <c r="B64" s="70" t="s">
        <v>66</v>
      </c>
      <c r="C64" s="156">
        <v>0</v>
      </c>
      <c r="D64" s="100">
        <v>0</v>
      </c>
      <c r="E64" s="100">
        <v>0</v>
      </c>
      <c r="F64" s="100">
        <v>0</v>
      </c>
      <c r="G64" s="101">
        <v>0</v>
      </c>
      <c r="I64" s="70" t="s">
        <v>66</v>
      </c>
      <c r="J64" s="156">
        <v>719.31635828658352</v>
      </c>
      <c r="K64" s="100">
        <v>540.26974264365538</v>
      </c>
      <c r="L64" s="100">
        <v>485.45196814947218</v>
      </c>
      <c r="M64" s="100">
        <v>588.06990032208569</v>
      </c>
      <c r="N64" s="101">
        <v>422.66002993282677</v>
      </c>
    </row>
  </sheetData>
  <pageMargins left="0.7" right="0.7" top="0.75" bottom="0.75" header="0.3" footer="0.3"/>
  <customProperties>
    <customPr name="GUID" r:id="rId1"/>
  </customPropertie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3DD1475-621C-46F2-B517-E0AE7E5CA559}">
  <dimension ref="A2:AJ106"/>
  <sheetViews>
    <sheetView topLeftCell="A93" zoomScale="85" zoomScaleNormal="85" workbookViewId="0">
      <selection activeCell="M96" sqref="M96"/>
    </sheetView>
  </sheetViews>
  <sheetFormatPr defaultColWidth="0" defaultRowHeight="15"/>
  <cols>
    <col min="1" max="1" width="9.140625" style="1" customWidth="1"/>
    <col min="2" max="2" width="19.28515625" style="1" customWidth="1"/>
    <col min="3" max="7" width="9.140625" style="1" customWidth="1"/>
    <col min="8" max="8" width="7.5703125" style="1" customWidth="1"/>
    <col min="9" max="9" width="23.140625" style="1" customWidth="1"/>
    <col min="10" max="20" width="9.140625" style="1" customWidth="1"/>
    <col min="21" max="21" width="15.85546875" style="1" customWidth="1"/>
    <col min="22" max="27" width="9.140625" style="1" customWidth="1"/>
    <col min="28" max="36" width="0" style="1" hidden="1" customWidth="1"/>
    <col min="37" max="16384" width="9.140625" style="1" hidden="1"/>
  </cols>
  <sheetData>
    <row r="2" spans="2:26" ht="23.25">
      <c r="B2" s="2" t="s">
        <v>53</v>
      </c>
    </row>
    <row r="3" spans="2:26">
      <c r="B3" s="159" t="str">
        <f>'Capacity Additions'!$B$3</f>
        <v>Released 07/01/25</v>
      </c>
    </row>
    <row r="4" spans="2:26" ht="15.75">
      <c r="B4" s="52" t="s">
        <v>2</v>
      </c>
    </row>
    <row r="5" spans="2:26" s="51" customFormat="1" ht="15.75" thickBot="1">
      <c r="B5" s="51" t="s">
        <v>86</v>
      </c>
    </row>
    <row r="7" spans="2:26" ht="21">
      <c r="B7" s="50" t="s">
        <v>3</v>
      </c>
    </row>
    <row r="9" spans="2:26" ht="20.25" thickBot="1">
      <c r="B9" s="88" t="s">
        <v>87</v>
      </c>
      <c r="I9" s="109" t="s">
        <v>88</v>
      </c>
      <c r="U9" s="109"/>
    </row>
    <row r="10" spans="2:26" ht="15.75" thickBot="1">
      <c r="B10" s="4"/>
      <c r="C10" s="126">
        <v>2028</v>
      </c>
      <c r="D10" s="5">
        <v>2030</v>
      </c>
      <c r="E10" s="5">
        <v>2032</v>
      </c>
      <c r="F10" s="5">
        <v>2035</v>
      </c>
      <c r="G10" s="6">
        <v>2037</v>
      </c>
      <c r="I10" s="90"/>
      <c r="J10" s="126">
        <v>2028</v>
      </c>
      <c r="K10" s="5">
        <v>2030</v>
      </c>
      <c r="L10" s="5">
        <v>2032</v>
      </c>
      <c r="M10" s="5">
        <v>2035</v>
      </c>
      <c r="N10" s="6">
        <v>2037</v>
      </c>
      <c r="O10" s="110"/>
      <c r="P10" s="110"/>
      <c r="Q10" s="110"/>
      <c r="R10" s="110"/>
      <c r="S10" s="110"/>
      <c r="U10" s="110"/>
      <c r="V10" s="110"/>
      <c r="W10" s="110"/>
      <c r="X10" s="110"/>
      <c r="Y10" s="110"/>
      <c r="Z10" s="110"/>
    </row>
    <row r="11" spans="2:26" ht="15.75" thickBot="1">
      <c r="B11" s="28" t="s">
        <v>79</v>
      </c>
      <c r="C11" s="147">
        <v>25.8003389287692</v>
      </c>
      <c r="D11" s="91">
        <v>25.0131556825758</v>
      </c>
      <c r="E11" s="91">
        <v>27.750928428901499</v>
      </c>
      <c r="F11" s="91">
        <v>33.230924811500401</v>
      </c>
      <c r="G11" s="92">
        <v>33.653258936625697</v>
      </c>
      <c r="I11" s="70" t="s">
        <v>89</v>
      </c>
      <c r="J11" s="148">
        <v>3.1400000001334099</v>
      </c>
      <c r="K11" s="86">
        <v>2.9900000000903302</v>
      </c>
      <c r="L11" s="86">
        <v>3.3100000001327601</v>
      </c>
      <c r="M11" s="86">
        <v>3.8300000017677198</v>
      </c>
      <c r="N11" s="87">
        <v>3.90000000023154</v>
      </c>
      <c r="O11" s="111"/>
      <c r="P11" s="94"/>
      <c r="Q11" s="94"/>
      <c r="R11" s="94"/>
      <c r="S11" s="94"/>
      <c r="V11" s="94"/>
      <c r="W11" s="84"/>
      <c r="X11" s="84"/>
      <c r="Y11" s="84"/>
      <c r="Z11" s="84"/>
    </row>
    <row r="12" spans="2:26">
      <c r="B12" s="28" t="s">
        <v>90</v>
      </c>
      <c r="C12" s="149">
        <v>36.750517322374215</v>
      </c>
      <c r="D12" s="94">
        <v>33.384173523711816</v>
      </c>
      <c r="E12" s="94">
        <v>40.743293165591368</v>
      </c>
      <c r="F12" s="94">
        <v>47.327088794393731</v>
      </c>
      <c r="G12" s="93">
        <v>49.014244114752472</v>
      </c>
      <c r="O12" s="111"/>
      <c r="P12" s="94"/>
      <c r="Q12" s="94"/>
      <c r="R12" s="94"/>
      <c r="S12" s="94"/>
    </row>
    <row r="13" spans="2:26" ht="15.75" thickBot="1">
      <c r="B13" s="28" t="s">
        <v>14</v>
      </c>
      <c r="C13" s="149">
        <v>49.488831421993652</v>
      </c>
      <c r="D13" s="94">
        <v>42.700848087730705</v>
      </c>
      <c r="E13" s="94">
        <v>45.653130827033934</v>
      </c>
      <c r="F13" s="94">
        <v>50.978961798106909</v>
      </c>
      <c r="G13" s="93">
        <v>46.669076254297785</v>
      </c>
      <c r="O13" s="111"/>
      <c r="P13" s="94"/>
      <c r="Q13" s="94"/>
      <c r="R13" s="94"/>
      <c r="S13" s="94"/>
    </row>
    <row r="14" spans="2:26" ht="15.75" thickBot="1">
      <c r="B14" s="70" t="s">
        <v>91</v>
      </c>
      <c r="C14" s="150">
        <v>38.048535588270219</v>
      </c>
      <c r="D14" s="95">
        <v>35.041919654928492</v>
      </c>
      <c r="E14" s="95">
        <v>39.492605138959171</v>
      </c>
      <c r="F14" s="95">
        <v>45.399739288097543</v>
      </c>
      <c r="G14" s="96">
        <v>45.251873861983434</v>
      </c>
      <c r="O14" s="94"/>
      <c r="P14" s="94"/>
      <c r="Q14" s="94"/>
      <c r="R14" s="94"/>
      <c r="S14" s="94"/>
    </row>
    <row r="16" spans="2:26" ht="23.25" customHeight="1" thickBot="1">
      <c r="B16" s="88" t="s">
        <v>92</v>
      </c>
      <c r="I16" s="89" t="s">
        <v>93</v>
      </c>
      <c r="U16" s="109"/>
    </row>
    <row r="17" spans="2:26" ht="15.75" thickBot="1">
      <c r="B17" s="4"/>
      <c r="C17" s="126">
        <v>2028</v>
      </c>
      <c r="D17" s="5">
        <v>2030</v>
      </c>
      <c r="E17" s="5">
        <v>2032</v>
      </c>
      <c r="F17" s="5">
        <v>2035</v>
      </c>
      <c r="G17" s="6">
        <v>2037</v>
      </c>
      <c r="I17" s="90"/>
      <c r="J17" s="126">
        <v>2028</v>
      </c>
      <c r="K17" s="5">
        <v>2030</v>
      </c>
      <c r="L17" s="5">
        <v>2032</v>
      </c>
      <c r="M17" s="5">
        <v>2035</v>
      </c>
      <c r="N17" s="6">
        <v>2037</v>
      </c>
      <c r="O17" s="110"/>
      <c r="P17" s="110"/>
      <c r="Q17" s="110"/>
      <c r="R17" s="110"/>
      <c r="S17" s="110"/>
      <c r="U17" s="110"/>
      <c r="V17" s="110"/>
      <c r="W17" s="110"/>
      <c r="X17" s="110"/>
      <c r="Y17" s="110"/>
      <c r="Z17" s="110"/>
    </row>
    <row r="18" spans="2:26" ht="15.75" thickBot="1">
      <c r="B18" s="151" t="s">
        <v>79</v>
      </c>
      <c r="C18" s="147">
        <v>30.467116122886409</v>
      </c>
      <c r="D18" s="91">
        <v>30.791149832485925</v>
      </c>
      <c r="E18" s="91">
        <v>35.61118474413783</v>
      </c>
      <c r="F18" s="91">
        <v>45.386694996131624</v>
      </c>
      <c r="G18" s="92">
        <v>47.91425529892124</v>
      </c>
      <c r="I18" s="152" t="s">
        <v>89</v>
      </c>
      <c r="J18" s="148">
        <v>3.7079646470555767</v>
      </c>
      <c r="K18" s="95">
        <v>3.6806846433234037</v>
      </c>
      <c r="L18" s="95">
        <v>4.2475343414119378</v>
      </c>
      <c r="M18" s="95">
        <v>5.2310022336560573</v>
      </c>
      <c r="N18" s="96">
        <v>5.5526745872898609</v>
      </c>
      <c r="O18" s="94"/>
      <c r="P18" s="94"/>
      <c r="Q18" s="94"/>
      <c r="R18" s="94"/>
      <c r="S18" s="94"/>
      <c r="V18" s="94"/>
      <c r="W18" s="94"/>
      <c r="X18" s="94"/>
      <c r="Y18" s="94"/>
      <c r="Z18" s="94"/>
    </row>
    <row r="19" spans="2:26">
      <c r="B19" s="151" t="s">
        <v>90</v>
      </c>
      <c r="C19" s="149">
        <v>43.397967830120209</v>
      </c>
      <c r="D19" s="94">
        <v>41.095857797678143</v>
      </c>
      <c r="E19" s="94">
        <v>52.283545890067217</v>
      </c>
      <c r="F19" s="94">
        <v>64.6391924495165</v>
      </c>
      <c r="G19" s="93">
        <v>69.784653255140952</v>
      </c>
      <c r="O19" s="94"/>
      <c r="P19" s="94"/>
      <c r="Q19" s="94"/>
      <c r="R19" s="94"/>
      <c r="S19" s="94"/>
    </row>
    <row r="20" spans="2:26" ht="15.75" thickBot="1">
      <c r="B20" s="151" t="s">
        <v>14</v>
      </c>
      <c r="C20" s="153">
        <v>58.440394053837295</v>
      </c>
      <c r="D20" s="97">
        <v>52.564667494531022</v>
      </c>
      <c r="E20" s="97">
        <v>58.584060716924775</v>
      </c>
      <c r="F20" s="97">
        <v>69.626909376575242</v>
      </c>
      <c r="G20" s="98">
        <v>66.44569069593517</v>
      </c>
      <c r="O20" s="94"/>
      <c r="P20" s="94"/>
      <c r="Q20" s="94"/>
      <c r="R20" s="94"/>
      <c r="S20" s="94"/>
    </row>
    <row r="21" spans="2:26" ht="15.75" thickBot="1">
      <c r="B21" s="152" t="s">
        <v>91</v>
      </c>
      <c r="C21" s="153">
        <v>44.930772238072528</v>
      </c>
      <c r="D21" s="97">
        <v>43.136540315241241</v>
      </c>
      <c r="E21" s="97">
        <v>50.67860923045999</v>
      </c>
      <c r="F21" s="97">
        <v>62.006824416143658</v>
      </c>
      <c r="G21" s="98">
        <v>64.427930770708727</v>
      </c>
      <c r="O21" s="94"/>
      <c r="P21" s="94"/>
      <c r="Q21" s="94"/>
      <c r="R21" s="94"/>
      <c r="S21" s="94"/>
    </row>
    <row r="22" spans="2:26" s="51" customFormat="1" ht="15.75" thickBot="1"/>
    <row r="24" spans="2:26" ht="21">
      <c r="B24" s="50" t="s">
        <v>48</v>
      </c>
    </row>
    <row r="26" spans="2:26" ht="20.25" thickBot="1">
      <c r="B26" s="88" t="s">
        <v>87</v>
      </c>
      <c r="I26" s="109" t="s">
        <v>88</v>
      </c>
      <c r="U26" s="109"/>
    </row>
    <row r="27" spans="2:26" ht="15.75" thickBot="1">
      <c r="B27" s="4"/>
      <c r="C27" s="126">
        <v>2028</v>
      </c>
      <c r="D27" s="5">
        <v>2030</v>
      </c>
      <c r="E27" s="5">
        <v>2032</v>
      </c>
      <c r="F27" s="5">
        <v>2035</v>
      </c>
      <c r="G27" s="6">
        <v>2037</v>
      </c>
      <c r="I27" s="90"/>
      <c r="J27" s="126">
        <v>2028</v>
      </c>
      <c r="K27" s="5">
        <v>2030</v>
      </c>
      <c r="L27" s="5">
        <v>2032</v>
      </c>
      <c r="M27" s="5">
        <v>2035</v>
      </c>
      <c r="N27" s="6">
        <v>2037</v>
      </c>
      <c r="O27" s="110"/>
      <c r="P27" s="110"/>
      <c r="Q27" s="110"/>
      <c r="R27" s="110"/>
      <c r="S27" s="110"/>
      <c r="U27" s="110"/>
      <c r="V27" s="110"/>
      <c r="W27" s="110"/>
      <c r="X27" s="110"/>
      <c r="Y27" s="110"/>
      <c r="Z27" s="110"/>
    </row>
    <row r="28" spans="2:26" ht="15.75" thickBot="1">
      <c r="B28" s="28" t="s">
        <v>79</v>
      </c>
      <c r="C28" s="147">
        <v>24.324893038376999</v>
      </c>
      <c r="D28" s="91">
        <v>21.685910439695899</v>
      </c>
      <c r="E28" s="91">
        <v>22.791910473834999</v>
      </c>
      <c r="F28" s="91">
        <v>23.0823287276963</v>
      </c>
      <c r="G28" s="92">
        <v>22.312486826831002</v>
      </c>
      <c r="I28" s="70" t="s">
        <v>89</v>
      </c>
      <c r="J28" s="148">
        <v>3.1400000001334099</v>
      </c>
      <c r="K28" s="86">
        <v>2.9900000000903302</v>
      </c>
      <c r="L28" s="86">
        <v>3.3100000001327601</v>
      </c>
      <c r="M28" s="86">
        <v>3.8300000017677198</v>
      </c>
      <c r="N28" s="87">
        <v>3.90000000023154</v>
      </c>
      <c r="O28" s="111"/>
      <c r="P28" s="94"/>
      <c r="Q28" s="94"/>
      <c r="R28" s="94"/>
      <c r="S28" s="94"/>
      <c r="V28" s="94"/>
      <c r="W28" s="84"/>
      <c r="X28" s="84"/>
      <c r="Y28" s="84"/>
      <c r="Z28" s="84"/>
    </row>
    <row r="29" spans="2:26">
      <c r="B29" s="28" t="s">
        <v>90</v>
      </c>
      <c r="C29" s="149">
        <v>37.600261814324654</v>
      </c>
      <c r="D29" s="94">
        <v>34.481925324152357</v>
      </c>
      <c r="E29" s="94">
        <v>38.022055770568556</v>
      </c>
      <c r="F29" s="94">
        <v>53.165089312468581</v>
      </c>
      <c r="G29" s="93">
        <v>48.835697256826997</v>
      </c>
      <c r="O29" s="111"/>
      <c r="P29" s="94"/>
      <c r="Q29" s="94"/>
      <c r="R29" s="94"/>
      <c r="S29" s="94"/>
    </row>
    <row r="30" spans="2:26" ht="15.75" thickBot="1">
      <c r="B30" s="28" t="s">
        <v>14</v>
      </c>
      <c r="C30" s="149">
        <v>46.343898506814199</v>
      </c>
      <c r="D30" s="94">
        <v>48.070943208595665</v>
      </c>
      <c r="E30" s="94">
        <v>45.970509757809083</v>
      </c>
      <c r="F30" s="94">
        <v>50.340050854344554</v>
      </c>
      <c r="G30" s="93">
        <v>44.130507431782242</v>
      </c>
      <c r="O30" s="111"/>
      <c r="P30" s="94"/>
      <c r="Q30" s="94"/>
      <c r="R30" s="94"/>
      <c r="S30" s="94"/>
    </row>
    <row r="31" spans="2:26" ht="15.75" thickBot="1">
      <c r="B31" s="70" t="s">
        <v>91</v>
      </c>
      <c r="C31" s="150">
        <v>34.290857084986001</v>
      </c>
      <c r="D31" s="95">
        <v>32.448003882050784</v>
      </c>
      <c r="E31" s="95">
        <v>36.313715403938062</v>
      </c>
      <c r="F31" s="95">
        <v>45.244569974580912</v>
      </c>
      <c r="G31" s="96">
        <v>41.681971896312518</v>
      </c>
      <c r="O31" s="94"/>
      <c r="P31" s="94"/>
      <c r="Q31" s="94"/>
      <c r="R31" s="94"/>
      <c r="S31" s="94"/>
    </row>
    <row r="33" spans="2:26" ht="20.25" thickBot="1">
      <c r="B33" s="88" t="s">
        <v>92</v>
      </c>
      <c r="I33" s="89" t="s">
        <v>93</v>
      </c>
      <c r="U33" s="109"/>
    </row>
    <row r="34" spans="2:26" ht="15.75" thickBot="1">
      <c r="B34" s="4"/>
      <c r="C34" s="126">
        <v>2028</v>
      </c>
      <c r="D34" s="5">
        <v>2030</v>
      </c>
      <c r="E34" s="5">
        <v>2032</v>
      </c>
      <c r="F34" s="5">
        <v>2035</v>
      </c>
      <c r="G34" s="6">
        <v>2037</v>
      </c>
      <c r="I34" s="90"/>
      <c r="J34" s="126">
        <v>2028</v>
      </c>
      <c r="K34" s="5">
        <v>2030</v>
      </c>
      <c r="L34" s="5">
        <v>2032</v>
      </c>
      <c r="M34" s="5">
        <v>2035</v>
      </c>
      <c r="N34" s="6">
        <v>2037</v>
      </c>
      <c r="O34" s="110"/>
      <c r="P34" s="110"/>
      <c r="Q34" s="110"/>
      <c r="R34" s="110"/>
      <c r="S34" s="110"/>
      <c r="U34" s="110"/>
      <c r="V34" s="110"/>
      <c r="W34" s="110"/>
      <c r="X34" s="110"/>
      <c r="Y34" s="110"/>
      <c r="Z34" s="110"/>
    </row>
    <row r="35" spans="2:26" ht="15.75" thickBot="1">
      <c r="B35" s="151" t="s">
        <v>79</v>
      </c>
      <c r="C35" s="147">
        <v>28.724790899961164</v>
      </c>
      <c r="D35" s="91">
        <v>26.695316899486283</v>
      </c>
      <c r="E35" s="91">
        <v>29.247559649582382</v>
      </c>
      <c r="F35" s="91">
        <v>31.525773649303911</v>
      </c>
      <c r="G35" s="92">
        <v>31.767686814161227</v>
      </c>
      <c r="I35" s="152" t="s">
        <v>89</v>
      </c>
      <c r="J35" s="148">
        <v>3.7079646470555767</v>
      </c>
      <c r="K35" s="95">
        <v>3.6806846433234037</v>
      </c>
      <c r="L35" s="95">
        <v>4.2475343414119378</v>
      </c>
      <c r="M35" s="95">
        <v>5.2310022336560573</v>
      </c>
      <c r="N35" s="96">
        <v>5.5526745872898609</v>
      </c>
      <c r="O35" s="94"/>
      <c r="P35" s="94"/>
      <c r="Q35" s="94"/>
      <c r="R35" s="94"/>
      <c r="S35" s="94"/>
      <c r="V35" s="94"/>
      <c r="W35" s="94"/>
      <c r="X35" s="94"/>
      <c r="Y35" s="94"/>
      <c r="Z35" s="94"/>
    </row>
    <row r="36" spans="2:26">
      <c r="B36" s="151" t="s">
        <v>90</v>
      </c>
      <c r="C36" s="149">
        <v>44.401414497333121</v>
      </c>
      <c r="D36" s="94">
        <v>42.447188297323649</v>
      </c>
      <c r="E36" s="94">
        <v>48.791537042323966</v>
      </c>
      <c r="F36" s="94">
        <v>72.612715618195296</v>
      </c>
      <c r="G36" s="93">
        <v>69.530444896016746</v>
      </c>
      <c r="O36" s="94"/>
      <c r="P36" s="94"/>
      <c r="Q36" s="94"/>
      <c r="R36" s="94"/>
      <c r="S36" s="94"/>
    </row>
    <row r="37" spans="2:26" ht="15.75" thickBot="1">
      <c r="B37" s="151" t="s">
        <v>14</v>
      </c>
      <c r="C37" s="153">
        <v>54.726604223789082</v>
      </c>
      <c r="D37" s="97">
        <v>59.17524496742616</v>
      </c>
      <c r="E37" s="97">
        <v>58.991335009267367</v>
      </c>
      <c r="F37" s="97">
        <v>68.754286772819199</v>
      </c>
      <c r="G37" s="98">
        <v>62.831371057978359</v>
      </c>
      <c r="O37" s="94"/>
      <c r="P37" s="94"/>
      <c r="Q37" s="94"/>
      <c r="R37" s="94"/>
      <c r="S37" s="94"/>
    </row>
    <row r="38" spans="2:26" ht="15.75" thickBot="1">
      <c r="B38" s="152" t="s">
        <v>91</v>
      </c>
      <c r="C38" s="153">
        <v>40.493403115592713</v>
      </c>
      <c r="D38" s="97">
        <v>39.943434646004825</v>
      </c>
      <c r="E38" s="97">
        <v>46.599321219426002</v>
      </c>
      <c r="F38" s="97">
        <v>61.794894644544243</v>
      </c>
      <c r="G38" s="98">
        <v>59.345237457190741</v>
      </c>
      <c r="O38" s="94"/>
      <c r="P38" s="94"/>
      <c r="Q38" s="94"/>
      <c r="R38" s="94"/>
      <c r="S38" s="94"/>
    </row>
    <row r="39" spans="2:26" s="51" customFormat="1" ht="15.75" thickBot="1"/>
    <row r="41" spans="2:26" ht="21">
      <c r="B41" s="50" t="s">
        <v>49</v>
      </c>
    </row>
    <row r="43" spans="2:26" ht="20.25" thickBot="1">
      <c r="B43" s="88" t="s">
        <v>87</v>
      </c>
      <c r="I43" s="109" t="s">
        <v>88</v>
      </c>
      <c r="U43" s="109"/>
    </row>
    <row r="44" spans="2:26" ht="15.75" thickBot="1">
      <c r="B44" s="4"/>
      <c r="C44" s="126">
        <v>2028</v>
      </c>
      <c r="D44" s="5">
        <v>2030</v>
      </c>
      <c r="E44" s="5">
        <v>2032</v>
      </c>
      <c r="F44" s="5">
        <v>2035</v>
      </c>
      <c r="G44" s="6">
        <v>2037</v>
      </c>
      <c r="I44" s="90"/>
      <c r="J44" s="126">
        <v>2028</v>
      </c>
      <c r="K44" s="5">
        <v>2030</v>
      </c>
      <c r="L44" s="5">
        <v>2032</v>
      </c>
      <c r="M44" s="5">
        <v>2035</v>
      </c>
      <c r="N44" s="6">
        <v>2037</v>
      </c>
      <c r="O44" s="110"/>
      <c r="P44" s="110"/>
      <c r="Q44" s="110"/>
      <c r="R44" s="110"/>
      <c r="S44" s="110"/>
      <c r="U44" s="110"/>
      <c r="V44" s="110"/>
      <c r="W44" s="110"/>
      <c r="X44" s="110"/>
      <c r="Y44" s="110"/>
      <c r="Z44" s="110"/>
    </row>
    <row r="45" spans="2:26" ht="15.75" thickBot="1">
      <c r="B45" s="28" t="s">
        <v>79</v>
      </c>
      <c r="C45" s="147">
        <v>31.292484989028001</v>
      </c>
      <c r="D45" s="91">
        <v>28.555112378420802</v>
      </c>
      <c r="E45" s="91">
        <v>31.789484079080498</v>
      </c>
      <c r="F45" s="91">
        <v>38.718725469069497</v>
      </c>
      <c r="G45" s="92">
        <v>39.852318871921099</v>
      </c>
      <c r="I45" s="70" t="s">
        <v>89</v>
      </c>
      <c r="J45" s="148">
        <v>3.14</v>
      </c>
      <c r="K45" s="86">
        <v>2.99</v>
      </c>
      <c r="L45" s="86">
        <v>3.31</v>
      </c>
      <c r="M45" s="86">
        <v>3.8300000019999998</v>
      </c>
      <c r="N45" s="87">
        <v>3.9</v>
      </c>
      <c r="O45" s="111"/>
      <c r="P45" s="94"/>
      <c r="Q45" s="94"/>
      <c r="R45" s="94"/>
      <c r="S45" s="94"/>
      <c r="V45" s="94"/>
      <c r="W45" s="84"/>
      <c r="X45" s="84"/>
      <c r="Y45" s="84"/>
      <c r="Z45" s="84"/>
    </row>
    <row r="46" spans="2:26">
      <c r="B46" s="28" t="s">
        <v>90</v>
      </c>
      <c r="C46" s="149">
        <v>42.551962627763281</v>
      </c>
      <c r="D46" s="94">
        <v>38.430142506954788</v>
      </c>
      <c r="E46" s="94">
        <v>48.597863867043877</v>
      </c>
      <c r="F46" s="94">
        <v>56.212926184572538</v>
      </c>
      <c r="G46" s="93">
        <v>53.364882346644457</v>
      </c>
      <c r="O46" s="111"/>
      <c r="P46" s="94"/>
      <c r="Q46" s="94"/>
      <c r="R46" s="94"/>
      <c r="S46" s="94"/>
    </row>
    <row r="47" spans="2:26" ht="15.75" thickBot="1">
      <c r="B47" s="28" t="s">
        <v>14</v>
      </c>
      <c r="C47" s="149">
        <v>47.261320169656031</v>
      </c>
      <c r="D47" s="94">
        <v>48.79830200905176</v>
      </c>
      <c r="E47" s="94">
        <v>48.075294515733447</v>
      </c>
      <c r="F47" s="94">
        <v>52.878710297198566</v>
      </c>
      <c r="G47" s="93">
        <v>48.262380197883587</v>
      </c>
      <c r="O47" s="111"/>
      <c r="P47" s="94"/>
      <c r="Q47" s="94"/>
      <c r="R47" s="94"/>
      <c r="S47" s="94"/>
    </row>
    <row r="48" spans="2:26" ht="15.75" thickBot="1">
      <c r="B48" s="70" t="s">
        <v>91</v>
      </c>
      <c r="C48" s="150">
        <v>41.804579623215787</v>
      </c>
      <c r="D48" s="95">
        <v>39.607248477967545</v>
      </c>
      <c r="E48" s="95">
        <v>44.616426321572746</v>
      </c>
      <c r="F48" s="95">
        <v>51.693465060805138</v>
      </c>
      <c r="G48" s="96">
        <v>50.026929675679888</v>
      </c>
      <c r="O48" s="94"/>
      <c r="P48" s="94"/>
      <c r="Q48" s="94"/>
      <c r="R48" s="94"/>
      <c r="S48" s="94"/>
    </row>
    <row r="50" spans="2:26" ht="20.25" thickBot="1">
      <c r="B50" s="88" t="s">
        <v>92</v>
      </c>
      <c r="I50" s="89" t="s">
        <v>93</v>
      </c>
      <c r="U50" s="109"/>
    </row>
    <row r="51" spans="2:26" ht="15.75" thickBot="1">
      <c r="B51" s="4"/>
      <c r="C51" s="126">
        <v>2028</v>
      </c>
      <c r="D51" s="5">
        <v>2030</v>
      </c>
      <c r="E51" s="5">
        <v>2032</v>
      </c>
      <c r="F51" s="5">
        <v>2035</v>
      </c>
      <c r="G51" s="6">
        <v>2037</v>
      </c>
      <c r="I51" s="90"/>
      <c r="J51" s="126">
        <v>2028</v>
      </c>
      <c r="K51" s="5">
        <v>2030</v>
      </c>
      <c r="L51" s="5">
        <v>2032</v>
      </c>
      <c r="M51" s="5">
        <v>2035</v>
      </c>
      <c r="N51" s="6">
        <v>2037</v>
      </c>
      <c r="O51" s="110"/>
      <c r="P51" s="110"/>
      <c r="Q51" s="110"/>
      <c r="R51" s="110"/>
      <c r="S51" s="110"/>
      <c r="U51" s="110"/>
      <c r="V51" s="110"/>
      <c r="W51" s="110"/>
      <c r="X51" s="110"/>
      <c r="Y51" s="110"/>
      <c r="Z51" s="110"/>
    </row>
    <row r="52" spans="2:26" ht="15.75" thickBot="1">
      <c r="B52" s="151" t="s">
        <v>79</v>
      </c>
      <c r="C52" s="147">
        <v>36.952684093281306</v>
      </c>
      <c r="D52" s="91">
        <v>35.151292179415471</v>
      </c>
      <c r="E52" s="91">
        <v>40.793633026056405</v>
      </c>
      <c r="F52" s="91">
        <v>52.88191627141979</v>
      </c>
      <c r="G52" s="92">
        <v>56.740245700397637</v>
      </c>
      <c r="I52" s="152" t="s">
        <v>89</v>
      </c>
      <c r="J52" s="148">
        <v>3.7079646468980356</v>
      </c>
      <c r="K52" s="95">
        <v>3.6806846432122078</v>
      </c>
      <c r="L52" s="95">
        <v>4.2475343412415745</v>
      </c>
      <c r="M52" s="95">
        <v>5.231002233973304</v>
      </c>
      <c r="N52" s="96">
        <v>5.5526745869602019</v>
      </c>
      <c r="O52" s="94"/>
      <c r="P52" s="94"/>
      <c r="Q52" s="94"/>
      <c r="R52" s="94"/>
      <c r="S52" s="94"/>
      <c r="V52" s="94"/>
      <c r="W52" s="94"/>
      <c r="X52" s="94"/>
      <c r="Y52" s="94"/>
      <c r="Z52" s="94"/>
    </row>
    <row r="53" spans="2:26">
      <c r="B53" s="151" t="s">
        <v>90</v>
      </c>
      <c r="C53" s="149">
        <v>50.248781235628243</v>
      </c>
      <c r="D53" s="94">
        <v>47.307436575854574</v>
      </c>
      <c r="E53" s="94">
        <v>62.362868787387292</v>
      </c>
      <c r="F53" s="94">
        <v>76.775441852774023</v>
      </c>
      <c r="G53" s="93">
        <v>75.978929754444565</v>
      </c>
      <c r="O53" s="94"/>
      <c r="P53" s="94"/>
      <c r="Q53" s="94"/>
      <c r="R53" s="94"/>
      <c r="S53" s="94"/>
    </row>
    <row r="54" spans="2:26" ht="15.75" thickBot="1">
      <c r="B54" s="151" t="s">
        <v>14</v>
      </c>
      <c r="C54" s="153">
        <v>55.809969539749567</v>
      </c>
      <c r="D54" s="97">
        <v>60.070622347674991</v>
      </c>
      <c r="E54" s="97">
        <v>61.692285323528864</v>
      </c>
      <c r="F54" s="97">
        <v>72.221580039120028</v>
      </c>
      <c r="G54" s="98">
        <v>68.714177443846026</v>
      </c>
      <c r="O54" s="94"/>
      <c r="P54" s="94"/>
      <c r="Q54" s="94"/>
      <c r="R54" s="94"/>
      <c r="S54" s="94"/>
    </row>
    <row r="55" spans="2:26" ht="15.75" thickBot="1">
      <c r="B55" s="152" t="s">
        <v>91</v>
      </c>
      <c r="C55" s="153">
        <v>49.366211248827433</v>
      </c>
      <c r="D55" s="97">
        <v>48.756451917306094</v>
      </c>
      <c r="E55" s="97">
        <v>57.253716913702341</v>
      </c>
      <c r="F55" s="97">
        <v>70.602775737255115</v>
      </c>
      <c r="G55" s="98">
        <v>71.226477198408446</v>
      </c>
      <c r="O55" s="94"/>
      <c r="P55" s="94"/>
      <c r="Q55" s="94"/>
      <c r="R55" s="94"/>
      <c r="S55" s="94"/>
    </row>
    <row r="56" spans="2:26" s="51" customFormat="1" ht="15.75" thickBot="1"/>
    <row r="58" spans="2:26" ht="21">
      <c r="B58" s="50" t="s">
        <v>50</v>
      </c>
    </row>
    <row r="60" spans="2:26" ht="20.25" thickBot="1">
      <c r="B60" s="88" t="s">
        <v>87</v>
      </c>
      <c r="I60" s="109" t="s">
        <v>88</v>
      </c>
      <c r="U60" s="109"/>
    </row>
    <row r="61" spans="2:26" ht="15.75" thickBot="1">
      <c r="B61" s="4"/>
      <c r="C61" s="126">
        <v>2028</v>
      </c>
      <c r="D61" s="5">
        <v>2030</v>
      </c>
      <c r="E61" s="5">
        <v>2032</v>
      </c>
      <c r="F61" s="5">
        <v>2035</v>
      </c>
      <c r="G61" s="6">
        <v>2037</v>
      </c>
      <c r="I61" s="90"/>
      <c r="J61" s="126">
        <v>2028</v>
      </c>
      <c r="K61" s="5">
        <v>2030</v>
      </c>
      <c r="L61" s="5">
        <v>2032</v>
      </c>
      <c r="M61" s="5">
        <v>2035</v>
      </c>
      <c r="N61" s="6">
        <v>2037</v>
      </c>
      <c r="O61" s="110"/>
      <c r="P61" s="110"/>
      <c r="Q61" s="110"/>
      <c r="R61" s="110"/>
      <c r="S61" s="110"/>
      <c r="U61" s="110"/>
      <c r="V61" s="110"/>
      <c r="W61" s="110"/>
      <c r="X61" s="110"/>
      <c r="Y61" s="110"/>
      <c r="Z61" s="110"/>
    </row>
    <row r="62" spans="2:26" ht="15.75" thickBot="1">
      <c r="B62" s="28" t="s">
        <v>79</v>
      </c>
      <c r="C62" s="147">
        <v>26.1943699665193</v>
      </c>
      <c r="D62" s="91">
        <v>22.8182916175858</v>
      </c>
      <c r="E62" s="91">
        <v>24.109121500477499</v>
      </c>
      <c r="F62" s="91">
        <v>25.0432482244249</v>
      </c>
      <c r="G62" s="92">
        <v>24.362542190037701</v>
      </c>
      <c r="I62" s="70" t="s">
        <v>89</v>
      </c>
      <c r="J62" s="148">
        <v>3.14</v>
      </c>
      <c r="K62" s="86">
        <v>2.99</v>
      </c>
      <c r="L62" s="86">
        <v>3.31</v>
      </c>
      <c r="M62" s="86">
        <v>3.8300000019999998</v>
      </c>
      <c r="N62" s="87">
        <v>3.9</v>
      </c>
      <c r="O62" s="111"/>
      <c r="P62" s="94"/>
      <c r="Q62" s="94"/>
      <c r="R62" s="94"/>
      <c r="S62" s="94"/>
      <c r="V62" s="94"/>
      <c r="W62" s="84"/>
      <c r="X62" s="84"/>
      <c r="Y62" s="84"/>
      <c r="Z62" s="84"/>
    </row>
    <row r="63" spans="2:26">
      <c r="B63" s="28" t="s">
        <v>90</v>
      </c>
      <c r="C63" s="149">
        <v>40.061252860325155</v>
      </c>
      <c r="D63" s="94">
        <v>36.314033715062791</v>
      </c>
      <c r="E63" s="94">
        <v>39.694927024972877</v>
      </c>
      <c r="F63" s="94">
        <v>54.986874726522153</v>
      </c>
      <c r="G63" s="93">
        <v>49.889734299387726</v>
      </c>
      <c r="O63" s="111"/>
      <c r="P63" s="94"/>
      <c r="Q63" s="94"/>
      <c r="R63" s="94"/>
      <c r="S63" s="94"/>
    </row>
    <row r="64" spans="2:26" ht="15.75" thickBot="1">
      <c r="B64" s="28" t="s">
        <v>14</v>
      </c>
      <c r="C64" s="149">
        <v>46.674163306888687</v>
      </c>
      <c r="D64" s="94">
        <v>48.676745476497544</v>
      </c>
      <c r="E64" s="94">
        <v>46.822304181564547</v>
      </c>
      <c r="F64" s="94">
        <v>50.255428681460785</v>
      </c>
      <c r="G64" s="93">
        <v>44.368621447171805</v>
      </c>
      <c r="O64" s="111"/>
      <c r="P64" s="94"/>
      <c r="Q64" s="94"/>
      <c r="R64" s="94"/>
      <c r="S64" s="94"/>
    </row>
    <row r="65" spans="2:26" ht="15.75" thickBot="1">
      <c r="B65" s="70" t="s">
        <v>91</v>
      </c>
      <c r="C65" s="150">
        <v>35.505981682776877</v>
      </c>
      <c r="D65" s="95">
        <v>33.027721538821254</v>
      </c>
      <c r="E65" s="95">
        <v>37.264185960601992</v>
      </c>
      <c r="F65" s="95">
        <v>46.45889188425943</v>
      </c>
      <c r="G65" s="96">
        <v>42.89602743803885</v>
      </c>
      <c r="O65" s="94"/>
      <c r="P65" s="94"/>
      <c r="Q65" s="94"/>
      <c r="R65" s="94"/>
      <c r="S65" s="94"/>
    </row>
    <row r="67" spans="2:26" ht="20.25" thickBot="1">
      <c r="B67" s="88" t="s">
        <v>92</v>
      </c>
      <c r="I67" s="89" t="s">
        <v>93</v>
      </c>
      <c r="U67" s="109"/>
    </row>
    <row r="68" spans="2:26" ht="15.75" thickBot="1">
      <c r="B68" s="4"/>
      <c r="C68" s="126">
        <v>2028</v>
      </c>
      <c r="D68" s="5">
        <v>2030</v>
      </c>
      <c r="E68" s="5">
        <v>2032</v>
      </c>
      <c r="F68" s="5">
        <v>2035</v>
      </c>
      <c r="G68" s="6">
        <v>2037</v>
      </c>
      <c r="I68" s="90"/>
      <c r="J68" s="126">
        <v>2028</v>
      </c>
      <c r="K68" s="5">
        <v>2030</v>
      </c>
      <c r="L68" s="5">
        <v>2032</v>
      </c>
      <c r="M68" s="5">
        <v>2035</v>
      </c>
      <c r="N68" s="6">
        <v>2037</v>
      </c>
      <c r="O68" s="110"/>
      <c r="P68" s="110"/>
      <c r="Q68" s="110"/>
      <c r="R68" s="110"/>
      <c r="S68" s="110"/>
      <c r="U68" s="110"/>
      <c r="V68" s="110"/>
      <c r="W68" s="110"/>
      <c r="X68" s="110"/>
      <c r="Y68" s="110"/>
      <c r="Z68" s="110"/>
    </row>
    <row r="69" spans="2:26" ht="15.75" thickBot="1">
      <c r="B69" s="151" t="s">
        <v>79</v>
      </c>
      <c r="C69" s="147">
        <v>30.932419676312499</v>
      </c>
      <c r="D69" s="91">
        <v>28.08927610073107</v>
      </c>
      <c r="E69" s="91">
        <v>30.937861483517757</v>
      </c>
      <c r="F69" s="91">
        <v>34.203991472456046</v>
      </c>
      <c r="G69" s="92">
        <v>34.686479203171309</v>
      </c>
      <c r="I69" s="152" t="s">
        <v>89</v>
      </c>
      <c r="J69" s="148">
        <v>3.7079646468980356</v>
      </c>
      <c r="K69" s="95">
        <v>3.6806846432122078</v>
      </c>
      <c r="L69" s="95">
        <v>4.2475343412415745</v>
      </c>
      <c r="M69" s="95">
        <v>5.231002233973304</v>
      </c>
      <c r="N69" s="96">
        <v>5.5526745869602019</v>
      </c>
      <c r="O69" s="94"/>
      <c r="P69" s="94"/>
      <c r="Q69" s="94"/>
      <c r="R69" s="94"/>
      <c r="S69" s="94"/>
      <c r="V69" s="94"/>
      <c r="W69" s="94"/>
      <c r="X69" s="94"/>
      <c r="Y69" s="94"/>
      <c r="Z69" s="94"/>
    </row>
    <row r="70" spans="2:26">
      <c r="B70" s="151" t="s">
        <v>90</v>
      </c>
      <c r="C70" s="149">
        <v>47.307550737747924</v>
      </c>
      <c r="D70" s="94">
        <v>44.702510444187951</v>
      </c>
      <c r="E70" s="94">
        <v>50.938237375121012</v>
      </c>
      <c r="F70" s="94">
        <v>75.100904538758698</v>
      </c>
      <c r="G70" s="93">
        <v>71.031143537027432</v>
      </c>
      <c r="O70" s="94"/>
      <c r="P70" s="94"/>
      <c r="Q70" s="94"/>
      <c r="R70" s="94"/>
      <c r="S70" s="94"/>
    </row>
    <row r="71" spans="2:26" ht="15.75" thickBot="1">
      <c r="B71" s="151" t="s">
        <v>14</v>
      </c>
      <c r="C71" s="153">
        <v>55.116607473085594</v>
      </c>
      <c r="D71" s="97">
        <v>59.920986473877527</v>
      </c>
      <c r="E71" s="97">
        <v>60.084394243883501</v>
      </c>
      <c r="F71" s="97">
        <v>68.638710069120108</v>
      </c>
      <c r="G71" s="98">
        <v>63.170388914914945</v>
      </c>
      <c r="O71" s="94"/>
      <c r="P71" s="94"/>
      <c r="Q71" s="94"/>
      <c r="R71" s="94"/>
      <c r="S71" s="94"/>
    </row>
    <row r="72" spans="2:26" ht="15.75" thickBot="1">
      <c r="B72" s="152" t="s">
        <v>91</v>
      </c>
      <c r="C72" s="153">
        <v>41.928320010556014</v>
      </c>
      <c r="D72" s="97">
        <v>40.657066042885766</v>
      </c>
      <c r="E72" s="97">
        <v>47.819005911199127</v>
      </c>
      <c r="F72" s="97">
        <v>63.453411777435633</v>
      </c>
      <c r="G72" s="98">
        <v>61.073764470960484</v>
      </c>
      <c r="O72" s="94"/>
      <c r="P72" s="94"/>
      <c r="Q72" s="94"/>
      <c r="R72" s="94"/>
      <c r="S72" s="94"/>
    </row>
    <row r="73" spans="2:26" s="51" customFormat="1" ht="15.75" thickBot="1"/>
    <row r="75" spans="2:26" ht="21">
      <c r="B75" s="50" t="s">
        <v>51</v>
      </c>
    </row>
    <row r="77" spans="2:26" ht="20.25" thickBot="1">
      <c r="B77" s="88" t="s">
        <v>87</v>
      </c>
      <c r="I77" s="109" t="s">
        <v>88</v>
      </c>
      <c r="U77" s="109"/>
    </row>
    <row r="78" spans="2:26" ht="15.75" thickBot="1">
      <c r="B78" s="4"/>
      <c r="C78" s="126">
        <v>2028</v>
      </c>
      <c r="D78" s="5">
        <v>2030</v>
      </c>
      <c r="E78" s="5">
        <v>2032</v>
      </c>
      <c r="F78" s="5">
        <v>2035</v>
      </c>
      <c r="G78" s="6">
        <v>2037</v>
      </c>
      <c r="I78" s="90"/>
      <c r="J78" s="126">
        <v>2028</v>
      </c>
      <c r="K78" s="5">
        <v>2030</v>
      </c>
      <c r="L78" s="5">
        <v>2032</v>
      </c>
      <c r="M78" s="5">
        <v>2035</v>
      </c>
      <c r="N78" s="6">
        <v>2037</v>
      </c>
      <c r="O78" s="110"/>
      <c r="P78" s="110"/>
      <c r="Q78" s="110"/>
      <c r="R78" s="110"/>
      <c r="S78" s="110"/>
      <c r="U78" s="110"/>
      <c r="V78" s="110"/>
      <c r="W78" s="110"/>
      <c r="X78" s="110"/>
      <c r="Y78" s="110"/>
      <c r="Z78" s="110"/>
    </row>
    <row r="79" spans="2:26" ht="15.75" thickBot="1">
      <c r="B79" s="28" t="s">
        <v>79</v>
      </c>
      <c r="C79" s="147">
        <v>32.341030000000003</v>
      </c>
      <c r="D79" s="91">
        <v>29.498349999999999</v>
      </c>
      <c r="E79" s="91">
        <v>32.48968</v>
      </c>
      <c r="F79" s="91">
        <v>39.525860000000002</v>
      </c>
      <c r="G79" s="92">
        <v>40.860930000000003</v>
      </c>
      <c r="I79" s="70" t="s">
        <v>89</v>
      </c>
      <c r="J79" s="148">
        <v>3.14</v>
      </c>
      <c r="K79" s="86">
        <v>2.99</v>
      </c>
      <c r="L79" s="86">
        <v>3.31</v>
      </c>
      <c r="M79" s="86">
        <v>3.83</v>
      </c>
      <c r="N79" s="87">
        <v>3.9</v>
      </c>
      <c r="O79" s="111"/>
      <c r="P79" s="94"/>
      <c r="Q79" s="94"/>
      <c r="R79" s="94"/>
      <c r="S79" s="94"/>
      <c r="V79" s="94"/>
      <c r="W79" s="84"/>
      <c r="X79" s="84"/>
      <c r="Y79" s="84"/>
      <c r="Z79" s="84"/>
    </row>
    <row r="80" spans="2:26">
      <c r="B80" s="28" t="s">
        <v>90</v>
      </c>
      <c r="C80" s="149">
        <v>43.948614525759965</v>
      </c>
      <c r="D80" s="94">
        <v>39.632479439026639</v>
      </c>
      <c r="E80" s="94">
        <v>49.644298830392685</v>
      </c>
      <c r="F80" s="94">
        <v>57.290081720259394</v>
      </c>
      <c r="G80" s="93">
        <v>53.828678485792935</v>
      </c>
      <c r="O80" s="111"/>
      <c r="P80" s="94"/>
      <c r="Q80" s="94"/>
      <c r="R80" s="94"/>
      <c r="S80" s="94"/>
    </row>
    <row r="81" spans="2:26" ht="15.75" thickBot="1">
      <c r="B81" s="28" t="s">
        <v>14</v>
      </c>
      <c r="C81" s="149">
        <v>47.354794970496656</v>
      </c>
      <c r="D81" s="94">
        <v>48.992019571591158</v>
      </c>
      <c r="E81" s="94">
        <v>48.317598950519432</v>
      </c>
      <c r="F81" s="94">
        <v>53.120183886206711</v>
      </c>
      <c r="G81" s="93">
        <v>48.550521794867237</v>
      </c>
      <c r="O81" s="111"/>
      <c r="P81" s="94"/>
      <c r="Q81" s="94"/>
      <c r="R81" s="94"/>
      <c r="S81" s="94"/>
    </row>
    <row r="82" spans="2:26" ht="15.75" thickBot="1">
      <c r="B82" s="70" t="s">
        <v>91</v>
      </c>
      <c r="C82" s="150">
        <v>42.800785385016241</v>
      </c>
      <c r="D82" s="95">
        <v>40.123573833504359</v>
      </c>
      <c r="E82" s="95">
        <v>45.330273261994783</v>
      </c>
      <c r="F82" s="95">
        <v>52.433827250558643</v>
      </c>
      <c r="G82" s="96">
        <v>50.69060995687061</v>
      </c>
      <c r="O82" s="94"/>
      <c r="P82" s="94"/>
      <c r="Q82" s="94"/>
      <c r="R82" s="94"/>
      <c r="S82" s="94"/>
    </row>
    <row r="84" spans="2:26" ht="20.25" thickBot="1">
      <c r="B84" s="88" t="s">
        <v>92</v>
      </c>
      <c r="I84" s="89" t="s">
        <v>93</v>
      </c>
      <c r="U84" s="109"/>
    </row>
    <row r="85" spans="2:26" ht="15.75" thickBot="1">
      <c r="B85" s="4"/>
      <c r="C85" s="126">
        <v>2028</v>
      </c>
      <c r="D85" s="5">
        <v>2030</v>
      </c>
      <c r="E85" s="5">
        <v>2032</v>
      </c>
      <c r="F85" s="5">
        <v>2035</v>
      </c>
      <c r="G85" s="6">
        <v>2037</v>
      </c>
      <c r="I85" s="90"/>
      <c r="J85" s="126">
        <v>2028</v>
      </c>
      <c r="K85" s="5">
        <v>2030</v>
      </c>
      <c r="L85" s="5">
        <v>2032</v>
      </c>
      <c r="M85" s="5">
        <v>2035</v>
      </c>
      <c r="N85" s="6">
        <v>2037</v>
      </c>
      <c r="O85" s="110"/>
      <c r="P85" s="110"/>
      <c r="Q85" s="110"/>
      <c r="R85" s="110"/>
      <c r="S85" s="110"/>
      <c r="U85" s="110"/>
      <c r="V85" s="110"/>
      <c r="W85" s="110"/>
      <c r="X85" s="110"/>
      <c r="Y85" s="110"/>
      <c r="Z85" s="110"/>
    </row>
    <row r="86" spans="2:26" ht="15.75" thickBot="1">
      <c r="B86" s="151" t="s">
        <v>79</v>
      </c>
      <c r="C86" s="147">
        <v>38.190890409002797</v>
      </c>
      <c r="D86" s="91">
        <v>36.312416001705287</v>
      </c>
      <c r="E86" s="91">
        <v>41.692154542582948</v>
      </c>
      <c r="F86" s="91">
        <v>53.984298133615532</v>
      </c>
      <c r="G86" s="92">
        <v>58.176268618092244</v>
      </c>
      <c r="I86" s="152" t="s">
        <v>89</v>
      </c>
      <c r="J86" s="148">
        <v>3.7079646468980356</v>
      </c>
      <c r="K86" s="95">
        <v>3.6806846432122078</v>
      </c>
      <c r="L86" s="95">
        <v>4.2475343412415745</v>
      </c>
      <c r="M86" s="95">
        <v>5.2310022312417104</v>
      </c>
      <c r="N86" s="96">
        <v>5.5526745869602019</v>
      </c>
      <c r="O86" s="94"/>
      <c r="P86" s="94"/>
      <c r="Q86" s="94"/>
      <c r="R86" s="94"/>
      <c r="S86" s="94"/>
      <c r="V86" s="94"/>
      <c r="W86" s="94"/>
      <c r="X86" s="94"/>
      <c r="Y86" s="94"/>
      <c r="Z86" s="94"/>
    </row>
    <row r="87" spans="2:26">
      <c r="B87" s="151" t="s">
        <v>90</v>
      </c>
      <c r="C87" s="149">
        <v>51.898060172505552</v>
      </c>
      <c r="D87" s="94">
        <v>48.787511185166863</v>
      </c>
      <c r="E87" s="94">
        <v>63.705699132613859</v>
      </c>
      <c r="F87" s="94">
        <v>78.246617573550083</v>
      </c>
      <c r="G87" s="93">
        <v>76.639265404542002</v>
      </c>
      <c r="O87" s="94"/>
      <c r="P87" s="94"/>
      <c r="Q87" s="94"/>
      <c r="R87" s="94"/>
      <c r="S87" s="94"/>
    </row>
    <row r="88" spans="2:26" ht="15.75" thickBot="1">
      <c r="B88" s="151" t="s">
        <v>14</v>
      </c>
      <c r="C88" s="153">
        <v>55.920352105639012</v>
      </c>
      <c r="D88" s="97">
        <v>60.309088320102838</v>
      </c>
      <c r="E88" s="97">
        <v>62.003220794159866</v>
      </c>
      <c r="F88" s="97">
        <v>72.551383924991455</v>
      </c>
      <c r="G88" s="98">
        <v>69.124422706158143</v>
      </c>
      <c r="O88" s="94"/>
      <c r="P88" s="94"/>
      <c r="Q88" s="94"/>
      <c r="R88" s="94"/>
      <c r="S88" s="94"/>
    </row>
    <row r="89" spans="2:26" ht="15.75" thickBot="1">
      <c r="B89" s="152" t="s">
        <v>91</v>
      </c>
      <c r="C89" s="153">
        <v>50.542611167869538</v>
      </c>
      <c r="D89" s="97">
        <v>49.392047504940017</v>
      </c>
      <c r="E89" s="97">
        <v>58.169756005494733</v>
      </c>
      <c r="F89" s="97">
        <v>71.613960141048224</v>
      </c>
      <c r="G89" s="98">
        <v>72.171400437186477</v>
      </c>
      <c r="O89" s="94"/>
      <c r="P89" s="94"/>
      <c r="Q89" s="94"/>
      <c r="R89" s="94"/>
      <c r="S89" s="94"/>
    </row>
    <row r="90" spans="2:26" s="51" customFormat="1" ht="15.75" thickBot="1"/>
    <row r="92" spans="2:26" ht="21">
      <c r="B92" s="50" t="s">
        <v>52</v>
      </c>
    </row>
    <row r="94" spans="2:26" ht="20.25" thickBot="1">
      <c r="B94" s="88" t="s">
        <v>87</v>
      </c>
      <c r="I94" s="109" t="s">
        <v>88</v>
      </c>
      <c r="U94" s="109"/>
    </row>
    <row r="95" spans="2:26" ht="15.75" thickBot="1">
      <c r="B95" s="4"/>
      <c r="C95" s="126">
        <v>2028</v>
      </c>
      <c r="D95" s="5">
        <v>2030</v>
      </c>
      <c r="E95" s="5">
        <v>2032</v>
      </c>
      <c r="F95" s="5">
        <v>2035</v>
      </c>
      <c r="G95" s="6">
        <v>2037</v>
      </c>
      <c r="I95" s="90"/>
      <c r="J95" s="126">
        <v>2028</v>
      </c>
      <c r="K95" s="5">
        <v>2030</v>
      </c>
      <c r="L95" s="5">
        <v>2032</v>
      </c>
      <c r="M95" s="5">
        <v>2035</v>
      </c>
      <c r="N95" s="6">
        <v>2037</v>
      </c>
      <c r="O95" s="110"/>
      <c r="P95" s="110"/>
      <c r="Q95" s="110"/>
      <c r="R95" s="110"/>
      <c r="S95" s="110"/>
      <c r="U95" s="110"/>
      <c r="V95" s="110"/>
      <c r="W95" s="110"/>
      <c r="X95" s="110"/>
      <c r="Y95" s="110"/>
      <c r="Z95" s="110"/>
    </row>
    <row r="96" spans="2:26" ht="15.75" thickBot="1">
      <c r="B96" s="28" t="s">
        <v>79</v>
      </c>
      <c r="C96" s="147">
        <v>25.999277580000001</v>
      </c>
      <c r="D96" s="91">
        <v>22.686410179999999</v>
      </c>
      <c r="E96" s="91">
        <v>23.867169400000002</v>
      </c>
      <c r="F96" s="91">
        <v>24.683306930000001</v>
      </c>
      <c r="G96" s="92">
        <v>23.91448771</v>
      </c>
      <c r="I96" s="70" t="s">
        <v>89</v>
      </c>
      <c r="J96" s="148">
        <v>3.1400000001334099</v>
      </c>
      <c r="K96" s="86">
        <v>2.9900000000903302</v>
      </c>
      <c r="L96" s="86">
        <v>3.3100000001327601</v>
      </c>
      <c r="M96" s="86">
        <v>3.8300000017677198</v>
      </c>
      <c r="N96" s="87">
        <v>3.90000000023154</v>
      </c>
      <c r="O96" s="111"/>
      <c r="P96" s="94"/>
      <c r="Q96" s="94"/>
      <c r="R96" s="94"/>
      <c r="S96" s="94"/>
      <c r="V96" s="94"/>
      <c r="W96" s="84"/>
      <c r="X96" s="84"/>
      <c r="Y96" s="84"/>
      <c r="Z96" s="84"/>
    </row>
    <row r="97" spans="2:26">
      <c r="B97" s="28" t="s">
        <v>90</v>
      </c>
      <c r="C97" s="149">
        <v>39.851592938262691</v>
      </c>
      <c r="D97" s="94">
        <v>36.011677667901694</v>
      </c>
      <c r="E97" s="94">
        <v>39.368494617385906</v>
      </c>
      <c r="F97" s="94">
        <v>54.51056379233296</v>
      </c>
      <c r="G97" s="93">
        <v>49.587776232881538</v>
      </c>
      <c r="O97" s="111"/>
      <c r="P97" s="94"/>
      <c r="Q97" s="94"/>
      <c r="R97" s="94"/>
      <c r="S97" s="94"/>
    </row>
    <row r="98" spans="2:26" ht="15.75" thickBot="1">
      <c r="B98" s="28" t="s">
        <v>14</v>
      </c>
      <c r="C98" s="149">
        <v>46.579112016092715</v>
      </c>
      <c r="D98" s="94">
        <v>48.581156527795997</v>
      </c>
      <c r="E98" s="94">
        <v>46.741327497306031</v>
      </c>
      <c r="F98" s="94">
        <v>50.255392033345515</v>
      </c>
      <c r="G98" s="93">
        <v>44.291702346886019</v>
      </c>
      <c r="O98" s="111"/>
      <c r="P98" s="94"/>
      <c r="Q98" s="94"/>
      <c r="R98" s="94"/>
      <c r="S98" s="94"/>
    </row>
    <row r="99" spans="2:26" ht="15.75" thickBot="1">
      <c r="B99" s="70" t="s">
        <v>91</v>
      </c>
      <c r="C99" s="150">
        <v>35.350238380643269</v>
      </c>
      <c r="D99" s="95">
        <v>32.926024614901522</v>
      </c>
      <c r="E99" s="95">
        <v>34.760396113788055</v>
      </c>
      <c r="F99" s="95">
        <v>40.260578653181796</v>
      </c>
      <c r="G99" s="96">
        <v>37.030092351736499</v>
      </c>
      <c r="O99" s="94"/>
      <c r="P99" s="94"/>
      <c r="Q99" s="94"/>
      <c r="R99" s="94"/>
      <c r="S99" s="94"/>
    </row>
    <row r="101" spans="2:26" ht="20.25" thickBot="1">
      <c r="B101" s="88" t="s">
        <v>92</v>
      </c>
      <c r="I101" s="89" t="s">
        <v>93</v>
      </c>
      <c r="U101" s="109"/>
    </row>
    <row r="102" spans="2:26" ht="15.75" thickBot="1">
      <c r="B102" s="4"/>
      <c r="C102" s="126">
        <v>2028</v>
      </c>
      <c r="D102" s="5">
        <v>2030</v>
      </c>
      <c r="E102" s="5">
        <v>2032</v>
      </c>
      <c r="F102" s="5">
        <v>2035</v>
      </c>
      <c r="G102" s="6">
        <v>2037</v>
      </c>
      <c r="I102" s="90"/>
      <c r="J102" s="126">
        <v>2028</v>
      </c>
      <c r="K102" s="5">
        <v>2030</v>
      </c>
      <c r="L102" s="5">
        <v>2032</v>
      </c>
      <c r="M102" s="5">
        <v>2035</v>
      </c>
      <c r="N102" s="6">
        <v>2037</v>
      </c>
      <c r="O102" s="110"/>
      <c r="P102" s="110"/>
      <c r="Q102" s="110"/>
      <c r="R102" s="110"/>
      <c r="S102" s="110"/>
      <c r="U102" s="110"/>
      <c r="V102" s="110"/>
      <c r="W102" s="110"/>
      <c r="X102" s="110"/>
      <c r="Y102" s="110"/>
      <c r="Z102" s="110"/>
    </row>
    <row r="103" spans="2:26" ht="15.75" thickBot="1">
      <c r="B103" s="151" t="s">
        <v>79</v>
      </c>
      <c r="C103" s="147">
        <v>30.702038889021885</v>
      </c>
      <c r="D103" s="91">
        <v>27.926930287337488</v>
      </c>
      <c r="E103" s="91">
        <v>30.627378143422984</v>
      </c>
      <c r="F103" s="91">
        <v>33.712384758551956</v>
      </c>
      <c r="G103" s="92">
        <v>34.048555940381817</v>
      </c>
      <c r="I103" s="152" t="s">
        <v>89</v>
      </c>
      <c r="J103" s="148">
        <v>3.7079646470555767</v>
      </c>
      <c r="K103" s="95">
        <v>3.6806846433234037</v>
      </c>
      <c r="L103" s="95">
        <v>4.2475343414119378</v>
      </c>
      <c r="M103" s="95">
        <v>5.2310022336560573</v>
      </c>
      <c r="N103" s="96">
        <v>5.5526745872898609</v>
      </c>
      <c r="O103" s="94"/>
      <c r="P103" s="94"/>
      <c r="Q103" s="94"/>
      <c r="R103" s="94"/>
      <c r="S103" s="94"/>
      <c r="V103" s="94"/>
      <c r="W103" s="94"/>
      <c r="X103" s="94"/>
      <c r="Y103" s="94"/>
      <c r="Z103" s="94"/>
    </row>
    <row r="104" spans="2:26">
      <c r="B104" s="151" t="s">
        <v>90</v>
      </c>
      <c r="C104" s="149">
        <v>47.059967432372446</v>
      </c>
      <c r="D104" s="94">
        <v>44.330310691824003</v>
      </c>
      <c r="E104" s="94">
        <v>50.519345272003235</v>
      </c>
      <c r="F104" s="94">
        <v>74.45036052844317</v>
      </c>
      <c r="G104" s="93">
        <v>70.601226900561656</v>
      </c>
      <c r="O104" s="94"/>
      <c r="P104" s="94"/>
      <c r="Q104" s="94"/>
      <c r="R104" s="94"/>
      <c r="S104" s="94"/>
    </row>
    <row r="105" spans="2:26" ht="15.75" thickBot="1">
      <c r="B105" s="151" t="s">
        <v>14</v>
      </c>
      <c r="C105" s="153">
        <v>55.004363261011235</v>
      </c>
      <c r="D105" s="97">
        <v>59.803316649280006</v>
      </c>
      <c r="E105" s="97">
        <v>59.980481480370536</v>
      </c>
      <c r="F105" s="97">
        <v>68.638660015236894</v>
      </c>
      <c r="G105" s="98">
        <v>63.060874367887067</v>
      </c>
      <c r="O105" s="94"/>
      <c r="P105" s="94"/>
      <c r="Q105" s="94"/>
      <c r="R105" s="94"/>
      <c r="S105" s="94"/>
    </row>
    <row r="106" spans="2:26" ht="15.75" thickBot="1">
      <c r="B106" s="152" t="s">
        <v>91</v>
      </c>
      <c r="C106" s="153">
        <v>41.744405788166659</v>
      </c>
      <c r="D106" s="97">
        <v>40.531877311737517</v>
      </c>
      <c r="E106" s="97">
        <v>44.606035108300581</v>
      </c>
      <c r="F106" s="97">
        <v>54.987774612500353</v>
      </c>
      <c r="G106" s="98">
        <v>52.722064808788879</v>
      </c>
      <c r="O106" s="94"/>
      <c r="P106" s="94"/>
      <c r="Q106" s="94"/>
      <c r="R106" s="94"/>
      <c r="S106" s="94"/>
    </row>
  </sheetData>
  <pageMargins left="0.7" right="0.7" top="0.75" bottom="0.75" header="0.3" footer="0.3"/>
  <customProperties>
    <customPr name="GUID" r:id="rId1"/>
  </customPropertie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3518EAB-E11E-4273-86BD-E876722CCEA7}">
  <dimension ref="A2:AC100"/>
  <sheetViews>
    <sheetView zoomScaleNormal="100" workbookViewId="0">
      <selection activeCell="B3" sqref="B3"/>
    </sheetView>
  </sheetViews>
  <sheetFormatPr defaultColWidth="0" defaultRowHeight="15"/>
  <cols>
    <col min="1" max="1" width="9.140625" style="1" customWidth="1"/>
    <col min="2" max="2" width="27" style="1" customWidth="1"/>
    <col min="3" max="7" width="9.140625" style="1" customWidth="1"/>
    <col min="8" max="8" width="15.42578125" style="1" customWidth="1"/>
    <col min="9" max="9" width="27.140625" style="1" customWidth="1"/>
    <col min="10" max="13" width="9.140625" style="1" customWidth="1"/>
    <col min="14" max="14" width="7.140625" style="1" customWidth="1"/>
    <col min="15" max="15" width="9.140625" style="1" customWidth="1"/>
    <col min="16" max="16" width="17.7109375" style="1" customWidth="1"/>
    <col min="17" max="19" width="9.140625" style="1" customWidth="1"/>
    <col min="20" max="20" width="13.140625" style="1" customWidth="1"/>
    <col min="21" max="25" width="9.140625" style="1" customWidth="1"/>
    <col min="26" max="29" width="0" style="1" hidden="1" customWidth="1"/>
    <col min="30" max="16384" width="9.140625" style="1" hidden="1"/>
  </cols>
  <sheetData>
    <row r="2" spans="2:21" ht="23.25">
      <c r="B2" s="2" t="s">
        <v>53</v>
      </c>
    </row>
    <row r="3" spans="2:21">
      <c r="B3" s="159" t="str">
        <f>'Capacity Additions'!$B$3</f>
        <v>Released 07/01/25</v>
      </c>
    </row>
    <row r="4" spans="2:21" ht="15.75">
      <c r="B4" s="52" t="s">
        <v>2</v>
      </c>
    </row>
    <row r="5" spans="2:21" s="51" customFormat="1" ht="15.75" thickBot="1"/>
    <row r="7" spans="2:21" ht="21">
      <c r="B7" s="50" t="s">
        <v>3</v>
      </c>
    </row>
    <row r="9" spans="2:21" ht="20.25" thickBot="1">
      <c r="B9" s="48" t="s">
        <v>94</v>
      </c>
      <c r="I9" s="48" t="s">
        <v>95</v>
      </c>
      <c r="J9" s="99"/>
      <c r="K9" s="99"/>
      <c r="L9" s="99"/>
      <c r="M9" s="99"/>
      <c r="N9" s="99"/>
      <c r="P9" s="48" t="s">
        <v>96</v>
      </c>
    </row>
    <row r="10" spans="2:21" ht="15.75" thickBot="1">
      <c r="B10" s="10"/>
      <c r="C10" s="127">
        <v>2028</v>
      </c>
      <c r="D10" s="11">
        <v>2030</v>
      </c>
      <c r="E10" s="11">
        <v>2032</v>
      </c>
      <c r="F10" s="11">
        <v>2035</v>
      </c>
      <c r="G10" s="12">
        <v>2037</v>
      </c>
      <c r="I10" s="16"/>
      <c r="J10" s="128">
        <v>2028</v>
      </c>
      <c r="K10" s="17">
        <v>2030</v>
      </c>
      <c r="L10" s="17">
        <v>2032</v>
      </c>
      <c r="M10" s="17">
        <v>2035</v>
      </c>
      <c r="N10" s="18">
        <v>2037</v>
      </c>
      <c r="P10" s="22"/>
      <c r="Q10" s="23">
        <v>2028</v>
      </c>
      <c r="R10" s="23">
        <v>2030</v>
      </c>
      <c r="S10" s="23">
        <v>2032</v>
      </c>
      <c r="T10" s="23">
        <v>2035</v>
      </c>
      <c r="U10" s="24">
        <v>2037</v>
      </c>
    </row>
    <row r="11" spans="2:21" ht="15.75" thickBot="1">
      <c r="B11" s="55" t="s">
        <v>97</v>
      </c>
      <c r="C11" s="67">
        <v>20.555169929114001</v>
      </c>
      <c r="D11" s="67">
        <v>20.711332980000002</v>
      </c>
      <c r="E11" s="67">
        <v>23.200986889372004</v>
      </c>
      <c r="F11" s="67">
        <v>22.476299915713998</v>
      </c>
      <c r="G11" s="68">
        <v>26.906034976847998</v>
      </c>
      <c r="I11" s="55" t="s">
        <v>97</v>
      </c>
      <c r="J11" s="67">
        <v>19.035489074368002</v>
      </c>
      <c r="K11" s="67">
        <v>18.521600820768001</v>
      </c>
      <c r="L11" s="67">
        <v>18.603297178928003</v>
      </c>
      <c r="M11" s="67">
        <v>20.861198301184</v>
      </c>
      <c r="N11" s="68">
        <v>20.679027934368001</v>
      </c>
      <c r="P11" s="70" t="s">
        <v>98</v>
      </c>
      <c r="Q11" s="100">
        <v>51.188312097167483</v>
      </c>
      <c r="R11" s="100">
        <v>45.54836811357049</v>
      </c>
      <c r="S11" s="100">
        <v>40.039062311975229</v>
      </c>
      <c r="T11" s="100">
        <v>48.333709975415502</v>
      </c>
      <c r="U11" s="101">
        <v>53.566939031732801</v>
      </c>
    </row>
    <row r="12" spans="2:21" ht="15.75" thickBot="1">
      <c r="B12" s="58" t="s">
        <v>99</v>
      </c>
      <c r="C12" s="102">
        <v>0.43238502384000005</v>
      </c>
      <c r="D12" s="102">
        <v>0.69987006151999998</v>
      </c>
      <c r="E12" s="102">
        <v>0.5622075230800001</v>
      </c>
      <c r="F12" s="102">
        <v>0.96598129403999999</v>
      </c>
      <c r="G12" s="103">
        <v>1.05617970612</v>
      </c>
      <c r="I12" s="69" t="s">
        <v>100</v>
      </c>
      <c r="J12" s="104">
        <v>6.2975882409999997</v>
      </c>
      <c r="K12" s="105">
        <v>6.418760486</v>
      </c>
      <c r="L12" s="105">
        <v>4.9214942528439654</v>
      </c>
      <c r="M12" s="105">
        <v>4.4800018919625426</v>
      </c>
      <c r="N12" s="106">
        <v>4.7079049172663803</v>
      </c>
    </row>
    <row r="13" spans="2:21">
      <c r="B13" s="58" t="s">
        <v>101</v>
      </c>
      <c r="C13" s="102">
        <v>0.74557336699999999</v>
      </c>
      <c r="D13" s="102">
        <v>0.74572238187999995</v>
      </c>
      <c r="E13" s="102">
        <v>0.78372851158000001</v>
      </c>
      <c r="F13" s="102">
        <v>0.53224982076000005</v>
      </c>
      <c r="G13" s="103">
        <v>1.29965645978</v>
      </c>
      <c r="I13" s="55" t="s">
        <v>102</v>
      </c>
      <c r="J13" s="67">
        <v>0.33191732360000004</v>
      </c>
      <c r="K13" s="67">
        <v>3.2696752164159997</v>
      </c>
      <c r="L13" s="67">
        <v>2.6790780232159999</v>
      </c>
      <c r="M13" s="67">
        <v>1.3358173640319999</v>
      </c>
      <c r="N13" s="68">
        <v>1.68587720808</v>
      </c>
    </row>
    <row r="14" spans="2:21" ht="15.75" thickBot="1">
      <c r="B14" s="58" t="s">
        <v>103</v>
      </c>
      <c r="C14" s="102">
        <v>3.6754262529599999</v>
      </c>
      <c r="D14" s="102">
        <v>3.6241344347599997</v>
      </c>
      <c r="E14" s="102">
        <v>4.6202121099399998</v>
      </c>
      <c r="F14" s="102">
        <v>6.9440621900999995</v>
      </c>
      <c r="G14" s="106">
        <v>6.7197984422800001</v>
      </c>
      <c r="I14" s="69" t="s">
        <v>104</v>
      </c>
      <c r="J14" s="105">
        <v>0.43238502384000005</v>
      </c>
      <c r="K14" s="105">
        <v>0.69987006151999998</v>
      </c>
      <c r="L14" s="105">
        <v>0.5622075230800001</v>
      </c>
      <c r="M14" s="105">
        <v>0.96598129403999999</v>
      </c>
      <c r="N14" s="106">
        <v>1.05617970612</v>
      </c>
    </row>
    <row r="15" spans="2:21" ht="15.75" thickBot="1">
      <c r="B15" s="55" t="s">
        <v>102</v>
      </c>
      <c r="C15" s="67">
        <v>4.826141346</v>
      </c>
      <c r="D15" s="67">
        <v>5.2220138229999993</v>
      </c>
      <c r="E15" s="67">
        <v>5.6504573069999999</v>
      </c>
      <c r="F15" s="67">
        <v>3.5495246159999998</v>
      </c>
      <c r="G15" s="68">
        <v>4.8521889310000006</v>
      </c>
      <c r="I15" s="70" t="s">
        <v>105</v>
      </c>
      <c r="J15" s="71">
        <v>24.568774967928</v>
      </c>
      <c r="K15" s="71">
        <v>20.970816028832001</v>
      </c>
      <c r="L15" s="71">
        <v>20.283505885475968</v>
      </c>
      <c r="M15" s="71">
        <v>23.039401535074543</v>
      </c>
      <c r="N15" s="72">
        <v>22.644875937434382</v>
      </c>
    </row>
    <row r="16" spans="2:21">
      <c r="B16" s="58" t="s">
        <v>106</v>
      </c>
      <c r="C16" s="102">
        <v>6.2975882409999997</v>
      </c>
      <c r="D16" s="102">
        <v>6.418760486</v>
      </c>
      <c r="E16" s="102">
        <v>4.9214942528439654</v>
      </c>
      <c r="F16" s="102">
        <v>4.4800018919625426</v>
      </c>
      <c r="G16" s="103">
        <v>4.7079049172663803</v>
      </c>
      <c r="I16" s="107" t="s">
        <v>107</v>
      </c>
    </row>
    <row r="17" spans="2:21">
      <c r="B17" s="58" t="s">
        <v>108</v>
      </c>
      <c r="C17" s="102">
        <v>0.36712725600000001</v>
      </c>
      <c r="D17" s="102">
        <v>0.45806740699999998</v>
      </c>
      <c r="E17" s="102">
        <v>0.16233111</v>
      </c>
      <c r="F17" s="102">
        <v>0.28543763100000002</v>
      </c>
      <c r="G17" s="103">
        <v>0.44890699699999997</v>
      </c>
    </row>
    <row r="18" spans="2:21" ht="15.75" thickBot="1">
      <c r="B18" s="69" t="s">
        <v>109</v>
      </c>
      <c r="C18" s="105">
        <v>0.50258333799999999</v>
      </c>
      <c r="D18" s="105">
        <v>0.54239499999999996</v>
      </c>
      <c r="E18" s="105">
        <v>0.49943276800000003</v>
      </c>
      <c r="F18" s="105">
        <v>0.55700411299999997</v>
      </c>
      <c r="G18" s="106">
        <v>0.51551951699999998</v>
      </c>
    </row>
    <row r="19" spans="2:21" ht="15.75" thickBot="1">
      <c r="B19" s="69" t="s">
        <v>105</v>
      </c>
      <c r="C19" s="105">
        <v>13.415114391913999</v>
      </c>
      <c r="D19" s="105">
        <v>13.139823142160001</v>
      </c>
      <c r="E19" s="105">
        <v>17.93341959612804</v>
      </c>
      <c r="F19" s="105">
        <v>22.046624968651454</v>
      </c>
      <c r="G19" s="106">
        <v>25.457149222761615</v>
      </c>
    </row>
    <row r="20" spans="2:21">
      <c r="B20" s="107" t="s">
        <v>110</v>
      </c>
      <c r="H20" s="108"/>
    </row>
    <row r="21" spans="2:21" s="51" customFormat="1" ht="15.75" thickBot="1"/>
    <row r="23" spans="2:21" ht="21">
      <c r="B23" s="50" t="s">
        <v>48</v>
      </c>
    </row>
    <row r="25" spans="2:21" ht="20.25" thickBot="1">
      <c r="B25" s="48" t="s">
        <v>94</v>
      </c>
      <c r="I25" s="48" t="s">
        <v>95</v>
      </c>
      <c r="J25" s="99"/>
      <c r="K25" s="99"/>
      <c r="L25" s="99"/>
      <c r="M25" s="99"/>
      <c r="N25" s="99"/>
      <c r="P25" s="48" t="s">
        <v>96</v>
      </c>
    </row>
    <row r="26" spans="2:21" ht="15.75" thickBot="1">
      <c r="B26" s="10"/>
      <c r="C26" s="127">
        <v>2028</v>
      </c>
      <c r="D26" s="11">
        <v>2030</v>
      </c>
      <c r="E26" s="11">
        <v>2032</v>
      </c>
      <c r="F26" s="11">
        <v>2035</v>
      </c>
      <c r="G26" s="12">
        <v>2037</v>
      </c>
      <c r="I26" s="16"/>
      <c r="J26" s="128">
        <v>2028</v>
      </c>
      <c r="K26" s="17">
        <v>2030</v>
      </c>
      <c r="L26" s="17">
        <v>2032</v>
      </c>
      <c r="M26" s="17">
        <v>2035</v>
      </c>
      <c r="N26" s="18">
        <v>2037</v>
      </c>
      <c r="P26" s="22"/>
      <c r="Q26" s="23">
        <v>2028</v>
      </c>
      <c r="R26" s="23">
        <v>2030</v>
      </c>
      <c r="S26" s="23">
        <v>2032</v>
      </c>
      <c r="T26" s="23">
        <v>2035</v>
      </c>
      <c r="U26" s="24">
        <v>2037</v>
      </c>
    </row>
    <row r="27" spans="2:21" ht="15.75" thickBot="1">
      <c r="B27" s="55" t="s">
        <v>97</v>
      </c>
      <c r="C27" s="67">
        <v>22.479877703984002</v>
      </c>
      <c r="D27" s="67">
        <v>21.703987158688001</v>
      </c>
      <c r="E27" s="67">
        <v>23.542867239056001</v>
      </c>
      <c r="F27" s="67">
        <v>24.527810691104001</v>
      </c>
      <c r="G27" s="68">
        <v>26.919913407168</v>
      </c>
      <c r="I27" s="55" t="s">
        <v>97</v>
      </c>
      <c r="J27" s="67">
        <v>18.217109187936003</v>
      </c>
      <c r="K27" s="67">
        <v>17.110185590656002</v>
      </c>
      <c r="L27" s="67">
        <v>17.432942210463999</v>
      </c>
      <c r="M27" s="67">
        <v>20.524036374239998</v>
      </c>
      <c r="N27" s="68">
        <v>20.004554378671997</v>
      </c>
      <c r="P27" s="70" t="s">
        <v>98</v>
      </c>
      <c r="Q27" s="100">
        <v>46.586316627599466</v>
      </c>
      <c r="R27" s="100">
        <v>44.779217991747458</v>
      </c>
      <c r="S27" s="100">
        <v>11.287541818105407</v>
      </c>
      <c r="T27" s="100">
        <v>10.379315103153438</v>
      </c>
      <c r="U27" s="101">
        <v>10.772959257237064</v>
      </c>
    </row>
    <row r="28" spans="2:21" ht="15.75" thickBot="1">
      <c r="B28" s="58" t="s">
        <v>99</v>
      </c>
      <c r="C28" s="102">
        <v>0.69976579932000005</v>
      </c>
      <c r="D28" s="102">
        <v>0.88679623563999999</v>
      </c>
      <c r="E28" s="102">
        <v>0.95086328483999993</v>
      </c>
      <c r="F28" s="102">
        <v>1.4835239215999998</v>
      </c>
      <c r="G28" s="103">
        <v>3.1359526473799999</v>
      </c>
      <c r="I28" s="69" t="s">
        <v>100</v>
      </c>
      <c r="J28" s="104">
        <v>8.0165049810000006</v>
      </c>
      <c r="K28" s="105">
        <v>7.6151617609999995</v>
      </c>
      <c r="L28" s="105">
        <v>7.917770795</v>
      </c>
      <c r="M28" s="105">
        <v>7.0251774210000004</v>
      </c>
      <c r="N28" s="106">
        <v>7.5606432889999997</v>
      </c>
    </row>
    <row r="29" spans="2:21">
      <c r="B29" s="58" t="s">
        <v>101</v>
      </c>
      <c r="C29" s="102">
        <v>2.1913918405400001</v>
      </c>
      <c r="D29" s="102">
        <v>1.5749827440199999</v>
      </c>
      <c r="E29" s="102">
        <v>0.98519149707999998</v>
      </c>
      <c r="F29" s="102">
        <v>0.96967038742</v>
      </c>
      <c r="G29" s="103">
        <v>1.34151270568</v>
      </c>
      <c r="I29" s="55" t="s">
        <v>102</v>
      </c>
      <c r="J29" s="67">
        <v>0.19579876721599998</v>
      </c>
      <c r="K29" s="67">
        <v>0.67419288347200002</v>
      </c>
      <c r="L29" s="67">
        <v>0.29377145672000005</v>
      </c>
      <c r="M29" s="67">
        <v>1.00069695776</v>
      </c>
      <c r="N29" s="68">
        <v>0.53961473129600002</v>
      </c>
    </row>
    <row r="30" spans="2:21" ht="15.75" thickBot="1">
      <c r="B30" s="58" t="s">
        <v>103</v>
      </c>
      <c r="C30" s="102">
        <v>6.9943080944800009</v>
      </c>
      <c r="D30" s="102">
        <v>3.9764746579600003</v>
      </c>
      <c r="E30" s="102">
        <v>3.4451434813599997</v>
      </c>
      <c r="F30" s="102">
        <v>4.3495797611000002</v>
      </c>
      <c r="G30" s="106">
        <v>3.7956008726999997</v>
      </c>
      <c r="I30" s="69" t="s">
        <v>104</v>
      </c>
      <c r="J30" s="105">
        <v>0.69976579932000005</v>
      </c>
      <c r="K30" s="105">
        <v>0.88679623563999999</v>
      </c>
      <c r="L30" s="105">
        <v>0.95086328483999993</v>
      </c>
      <c r="M30" s="105">
        <v>1.4835239215999998</v>
      </c>
      <c r="N30" s="106">
        <v>3.1359526473799999</v>
      </c>
    </row>
    <row r="31" spans="2:21" ht="15.75" thickBot="1">
      <c r="B31" s="55" t="s">
        <v>102</v>
      </c>
      <c r="C31" s="67">
        <v>7.3279936330000002</v>
      </c>
      <c r="D31" s="67">
        <v>9.315918151</v>
      </c>
      <c r="E31" s="67">
        <v>9.3231170520000006</v>
      </c>
      <c r="F31" s="67">
        <v>9.1142923449999991</v>
      </c>
      <c r="G31" s="68">
        <v>9.3561702830000009</v>
      </c>
      <c r="I31" s="70" t="s">
        <v>105</v>
      </c>
      <c r="J31" s="71">
        <v>25.338049602400005</v>
      </c>
      <c r="K31" s="71">
        <v>23.164358232544</v>
      </c>
      <c r="L31" s="71">
        <v>24.106078263903999</v>
      </c>
      <c r="M31" s="71">
        <v>25.064992915880001</v>
      </c>
      <c r="N31" s="72">
        <v>23.889630288995995</v>
      </c>
    </row>
    <row r="32" spans="2:21">
      <c r="B32" s="58" t="s">
        <v>106</v>
      </c>
      <c r="C32" s="102">
        <v>8.0165049810000006</v>
      </c>
      <c r="D32" s="102">
        <v>7.6151617609999995</v>
      </c>
      <c r="E32" s="102">
        <v>7.917770795</v>
      </c>
      <c r="F32" s="102">
        <v>7.0251774210000004</v>
      </c>
      <c r="G32" s="103">
        <v>7.5606432889999997</v>
      </c>
      <c r="I32" s="107" t="s">
        <v>107</v>
      </c>
    </row>
    <row r="33" spans="2:21">
      <c r="B33" s="58" t="s">
        <v>108</v>
      </c>
      <c r="C33" s="102">
        <v>1.017170417</v>
      </c>
      <c r="D33" s="102">
        <v>1.570558935</v>
      </c>
      <c r="E33" s="102">
        <v>1.65</v>
      </c>
      <c r="F33" s="102">
        <v>1.889</v>
      </c>
      <c r="G33" s="103">
        <v>1.812960321</v>
      </c>
    </row>
    <row r="34" spans="2:21" ht="15.75" thickBot="1">
      <c r="B34" s="69" t="s">
        <v>109</v>
      </c>
      <c r="C34" s="105">
        <v>0.84174080600000001</v>
      </c>
      <c r="D34" s="105">
        <v>2.5944501949999998</v>
      </c>
      <c r="E34" s="105">
        <v>2.9393388070000004</v>
      </c>
      <c r="F34" s="105">
        <v>4.2424887389999997</v>
      </c>
      <c r="G34" s="106">
        <v>4.7307217499999998</v>
      </c>
    </row>
    <row r="35" spans="2:21" ht="15.75" thickBot="1">
      <c r="B35" s="69" t="s">
        <v>105</v>
      </c>
      <c r="C35" s="105">
        <v>15.161933601324002</v>
      </c>
      <c r="D35" s="105">
        <v>7.0461517543079992</v>
      </c>
      <c r="E35" s="105">
        <v>7.0938388483359986</v>
      </c>
      <c r="F35" s="105">
        <v>9.0596262562240035</v>
      </c>
      <c r="G35" s="106">
        <v>11.732483989927999</v>
      </c>
    </row>
    <row r="36" spans="2:21">
      <c r="B36" s="107" t="s">
        <v>110</v>
      </c>
      <c r="H36" s="108"/>
    </row>
    <row r="37" spans="2:21" s="51" customFormat="1" ht="15.75" thickBot="1"/>
    <row r="39" spans="2:21" ht="21">
      <c r="B39" s="50" t="s">
        <v>49</v>
      </c>
    </row>
    <row r="41" spans="2:21" ht="20.25" thickBot="1">
      <c r="B41" s="48" t="s">
        <v>94</v>
      </c>
      <c r="I41" s="48" t="s">
        <v>95</v>
      </c>
      <c r="J41" s="99"/>
      <c r="K41" s="99"/>
      <c r="L41" s="99"/>
      <c r="M41" s="99"/>
      <c r="N41" s="99"/>
      <c r="P41" s="48" t="s">
        <v>96</v>
      </c>
    </row>
    <row r="42" spans="2:21" ht="15.75" thickBot="1">
      <c r="B42" s="10"/>
      <c r="C42" s="127">
        <v>2028</v>
      </c>
      <c r="D42" s="11">
        <v>2030</v>
      </c>
      <c r="E42" s="11">
        <v>2032</v>
      </c>
      <c r="F42" s="11">
        <v>2035</v>
      </c>
      <c r="G42" s="12">
        <v>2037</v>
      </c>
      <c r="I42" s="16"/>
      <c r="J42" s="128">
        <v>2028</v>
      </c>
      <c r="K42" s="17">
        <v>2030</v>
      </c>
      <c r="L42" s="17">
        <v>2032</v>
      </c>
      <c r="M42" s="17">
        <v>2035</v>
      </c>
      <c r="N42" s="18">
        <v>2037</v>
      </c>
      <c r="P42" s="22"/>
      <c r="Q42" s="23">
        <v>2028</v>
      </c>
      <c r="R42" s="23">
        <v>2030</v>
      </c>
      <c r="S42" s="23">
        <v>2032</v>
      </c>
      <c r="T42" s="23">
        <v>2035</v>
      </c>
      <c r="U42" s="24">
        <v>2037</v>
      </c>
    </row>
    <row r="43" spans="2:21" ht="15.75" thickBot="1">
      <c r="B43" s="55" t="s">
        <v>97</v>
      </c>
      <c r="C43" s="67">
        <v>21.153491249999998</v>
      </c>
      <c r="D43" s="67">
        <v>20.683741000000001</v>
      </c>
      <c r="E43" s="67">
        <v>24.458066280000001</v>
      </c>
      <c r="F43" s="67">
        <v>25.218139069999999</v>
      </c>
      <c r="G43" s="68">
        <v>29.812733949999998</v>
      </c>
      <c r="I43" s="55" t="s">
        <v>97</v>
      </c>
      <c r="J43" s="67">
        <v>20.01333138</v>
      </c>
      <c r="K43" s="67">
        <v>19.262132999999999</v>
      </c>
      <c r="L43" s="67">
        <v>20.478826560000002</v>
      </c>
      <c r="M43" s="67">
        <v>23.20877767</v>
      </c>
      <c r="N43" s="68">
        <v>23.124983100000001</v>
      </c>
      <c r="P43" s="70" t="s">
        <v>98</v>
      </c>
      <c r="Q43" s="100">
        <v>84.960000000000008</v>
      </c>
      <c r="R43" s="100">
        <v>82.46</v>
      </c>
      <c r="S43" s="100">
        <v>71.73</v>
      </c>
      <c r="T43" s="100">
        <v>81.52</v>
      </c>
      <c r="U43" s="101">
        <v>81.44</v>
      </c>
    </row>
    <row r="44" spans="2:21" ht="15.75" thickBot="1">
      <c r="B44" s="58" t="s">
        <v>99</v>
      </c>
      <c r="C44" s="102">
        <v>0.52020064399999999</v>
      </c>
      <c r="D44" s="102">
        <v>0.5166906</v>
      </c>
      <c r="E44" s="102">
        <v>0.47994849499999997</v>
      </c>
      <c r="F44" s="102">
        <v>0.87580300700000002</v>
      </c>
      <c r="G44" s="103">
        <v>1.0255542660000001</v>
      </c>
      <c r="I44" s="69" t="s">
        <v>100</v>
      </c>
      <c r="J44" s="104">
        <v>7.1204414399999996</v>
      </c>
      <c r="K44" s="105">
        <v>7.0563726999999998</v>
      </c>
      <c r="L44" s="105">
        <v>6.765244311</v>
      </c>
      <c r="M44" s="105">
        <v>5.8345840920000001</v>
      </c>
      <c r="N44" s="106">
        <v>4.7337600159999997</v>
      </c>
    </row>
    <row r="45" spans="2:21">
      <c r="B45" s="58" t="s">
        <v>101</v>
      </c>
      <c r="C45" s="102">
        <v>2.8467448439999998</v>
      </c>
      <c r="D45" s="102">
        <v>1.4403496</v>
      </c>
      <c r="E45" s="102">
        <v>1.56777773</v>
      </c>
      <c r="F45" s="102">
        <v>1.7622189619999999</v>
      </c>
      <c r="G45" s="103">
        <v>3.1764483979999998</v>
      </c>
      <c r="I45" s="55" t="s">
        <v>102</v>
      </c>
      <c r="J45" s="67">
        <v>0.150767296</v>
      </c>
      <c r="K45" s="67">
        <v>3.1111</v>
      </c>
      <c r="L45" s="67">
        <v>2.3573530630000001</v>
      </c>
      <c r="M45" s="67">
        <v>1.0640117769999999</v>
      </c>
      <c r="N45" s="68">
        <v>1.5118787929999999</v>
      </c>
    </row>
    <row r="46" spans="2:21" ht="15.75" thickBot="1">
      <c r="B46" s="58" t="s">
        <v>103</v>
      </c>
      <c r="C46" s="102">
        <v>6.462105201</v>
      </c>
      <c r="D46" s="102">
        <v>5.3850709999999999</v>
      </c>
      <c r="E46" s="102">
        <v>6.1867388070000002</v>
      </c>
      <c r="F46" s="102">
        <v>9.966343255</v>
      </c>
      <c r="G46" s="106">
        <v>10.27257092</v>
      </c>
      <c r="I46" s="69" t="s">
        <v>104</v>
      </c>
      <c r="J46" s="105">
        <v>0.52020064399999999</v>
      </c>
      <c r="K46" s="105">
        <v>0.5166906</v>
      </c>
      <c r="L46" s="105">
        <v>0.47994849499999997</v>
      </c>
      <c r="M46" s="105">
        <v>0.87580300700000002</v>
      </c>
      <c r="N46" s="106">
        <v>1.0255542660000001</v>
      </c>
    </row>
    <row r="47" spans="2:21" ht="15.75" thickBot="1">
      <c r="B47" s="55" t="s">
        <v>102</v>
      </c>
      <c r="C47" s="67">
        <v>3.8101346110000001</v>
      </c>
      <c r="D47" s="67">
        <v>4.4237159999999998</v>
      </c>
      <c r="E47" s="67">
        <v>3.9845834880000002</v>
      </c>
      <c r="F47" s="67">
        <v>2.4866231719999998</v>
      </c>
      <c r="G47" s="68">
        <v>2.8729025460000002</v>
      </c>
      <c r="I47" s="70" t="s">
        <v>105</v>
      </c>
      <c r="J47" s="71">
        <v>26.46280488</v>
      </c>
      <c r="K47" s="71">
        <v>22.690715099999998</v>
      </c>
      <c r="L47" s="71">
        <v>24.406769313000002</v>
      </c>
      <c r="M47" s="71">
        <v>27.103546978000001</v>
      </c>
      <c r="N47" s="72">
        <v>25.321310056999998</v>
      </c>
    </row>
    <row r="48" spans="2:21">
      <c r="B48" s="58" t="s">
        <v>106</v>
      </c>
      <c r="C48" s="102">
        <v>7.1204414399999996</v>
      </c>
      <c r="D48" s="102">
        <v>7.0563726999999998</v>
      </c>
      <c r="E48" s="102">
        <v>6.765244311</v>
      </c>
      <c r="F48" s="102">
        <v>5.8345840920000001</v>
      </c>
      <c r="G48" s="103">
        <v>4.7337600159999997</v>
      </c>
      <c r="I48" s="107" t="s">
        <v>107</v>
      </c>
    </row>
    <row r="49" spans="2:21">
      <c r="B49" s="58" t="s">
        <v>108</v>
      </c>
      <c r="C49" s="102">
        <v>0.35949999999999999</v>
      </c>
      <c r="D49" s="102">
        <v>0.21248600000000001</v>
      </c>
      <c r="E49" s="102">
        <v>0.19958414299999999</v>
      </c>
      <c r="F49" s="102">
        <v>0.138158053</v>
      </c>
      <c r="G49" s="103">
        <v>0.21254325199999999</v>
      </c>
    </row>
    <row r="50" spans="2:21" ht="15.75" thickBot="1">
      <c r="B50" s="69" t="s">
        <v>109</v>
      </c>
      <c r="C50" s="105">
        <v>0.264284986</v>
      </c>
      <c r="D50" s="105">
        <v>0.54364029999999997</v>
      </c>
      <c r="E50" s="105">
        <v>0.46434448699999997</v>
      </c>
      <c r="F50" s="105">
        <v>0.380185</v>
      </c>
      <c r="G50" s="106">
        <v>0.37763192000000001</v>
      </c>
    </row>
    <row r="51" spans="2:21" ht="15.75" thickBot="1">
      <c r="B51" s="69" t="s">
        <v>105</v>
      </c>
      <c r="C51" s="105">
        <v>19.428180901999998</v>
      </c>
      <c r="D51" s="105">
        <v>15.789637200000003</v>
      </c>
      <c r="E51" s="105">
        <v>21.278774883000001</v>
      </c>
      <c r="F51" s="105">
        <v>28.982953976999998</v>
      </c>
      <c r="G51" s="106">
        <v>36.090469800000001</v>
      </c>
    </row>
    <row r="52" spans="2:21">
      <c r="B52" s="107" t="s">
        <v>110</v>
      </c>
      <c r="H52" s="108"/>
    </row>
    <row r="53" spans="2:21" s="51" customFormat="1" ht="15.75" thickBot="1"/>
    <row r="55" spans="2:21" ht="21">
      <c r="B55" s="50" t="s">
        <v>50</v>
      </c>
    </row>
    <row r="57" spans="2:21" ht="20.25" thickBot="1">
      <c r="B57" s="48" t="s">
        <v>94</v>
      </c>
      <c r="I57" s="48" t="s">
        <v>95</v>
      </c>
      <c r="J57" s="99"/>
      <c r="K57" s="99"/>
      <c r="L57" s="99"/>
      <c r="M57" s="99"/>
      <c r="N57" s="99"/>
      <c r="P57" s="48" t="s">
        <v>96</v>
      </c>
    </row>
    <row r="58" spans="2:21" ht="15.75" thickBot="1">
      <c r="B58" s="10"/>
      <c r="C58" s="127">
        <v>2028</v>
      </c>
      <c r="D58" s="11">
        <v>2030</v>
      </c>
      <c r="E58" s="11">
        <v>2032</v>
      </c>
      <c r="F58" s="11">
        <v>2035</v>
      </c>
      <c r="G58" s="12">
        <v>2037</v>
      </c>
      <c r="I58" s="16"/>
      <c r="J58" s="128">
        <v>2028</v>
      </c>
      <c r="K58" s="17">
        <v>2030</v>
      </c>
      <c r="L58" s="17">
        <v>2032</v>
      </c>
      <c r="M58" s="17">
        <v>2035</v>
      </c>
      <c r="N58" s="18">
        <v>2037</v>
      </c>
      <c r="P58" s="22"/>
      <c r="Q58" s="23">
        <v>2028</v>
      </c>
      <c r="R58" s="23">
        <v>2030</v>
      </c>
      <c r="S58" s="23">
        <v>2032</v>
      </c>
      <c r="T58" s="23">
        <v>2035</v>
      </c>
      <c r="U58" s="24">
        <v>2037</v>
      </c>
    </row>
    <row r="59" spans="2:21" ht="15.75" thickBot="1">
      <c r="B59" s="55" t="s">
        <v>97</v>
      </c>
      <c r="C59" s="67">
        <v>23.002482990000001</v>
      </c>
      <c r="D59" s="67">
        <v>22.19612867</v>
      </c>
      <c r="E59" s="67">
        <v>25.007548880000002</v>
      </c>
      <c r="F59" s="67">
        <v>25.29015867</v>
      </c>
      <c r="G59" s="68">
        <v>27.556834240000001</v>
      </c>
      <c r="I59" s="55" t="s">
        <v>97</v>
      </c>
      <c r="J59" s="67">
        <v>19.103527140000001</v>
      </c>
      <c r="K59" s="67">
        <v>17.60553316</v>
      </c>
      <c r="L59" s="67">
        <v>18.44677106</v>
      </c>
      <c r="M59" s="67">
        <v>21.533718690000001</v>
      </c>
      <c r="N59" s="68">
        <v>20.97413117</v>
      </c>
      <c r="P59" s="70" t="s">
        <v>98</v>
      </c>
      <c r="Q59" s="100">
        <v>61.620000000000005</v>
      </c>
      <c r="R59" s="100">
        <v>62.56</v>
      </c>
      <c r="S59" s="100">
        <v>29.450000000000003</v>
      </c>
      <c r="T59" s="100">
        <v>28.65</v>
      </c>
      <c r="U59" s="101">
        <v>32.979999999999997</v>
      </c>
    </row>
    <row r="60" spans="2:21" ht="15.75" thickBot="1">
      <c r="B60" s="58" t="s">
        <v>99</v>
      </c>
      <c r="C60" s="102">
        <v>0.70505976299999995</v>
      </c>
      <c r="D60" s="102">
        <v>0.84689931600000001</v>
      </c>
      <c r="E60" s="102">
        <v>0.94725926100000002</v>
      </c>
      <c r="F60" s="102">
        <v>1.5245284050000001</v>
      </c>
      <c r="G60" s="103">
        <v>3.1621909530000001</v>
      </c>
      <c r="I60" s="69" t="s">
        <v>100</v>
      </c>
      <c r="J60" s="104">
        <v>8.1872080809999996</v>
      </c>
      <c r="K60" s="105">
        <v>7.2496225550000002</v>
      </c>
      <c r="L60" s="105">
        <v>7.7355620979999999</v>
      </c>
      <c r="M60" s="105">
        <v>7.0098528790000003</v>
      </c>
      <c r="N60" s="106">
        <v>7.397057019</v>
      </c>
    </row>
    <row r="61" spans="2:21">
      <c r="B61" s="58" t="s">
        <v>101</v>
      </c>
      <c r="C61" s="102">
        <v>2.7762442740000002</v>
      </c>
      <c r="D61" s="102">
        <v>2.2779421129999999</v>
      </c>
      <c r="E61" s="102">
        <v>1.490671906</v>
      </c>
      <c r="F61" s="102">
        <v>1.5587164339999999</v>
      </c>
      <c r="G61" s="103">
        <v>1.931361578</v>
      </c>
      <c r="I61" s="55" t="s">
        <v>102</v>
      </c>
      <c r="J61" s="67">
        <v>0.13368771400000001</v>
      </c>
      <c r="K61" s="67">
        <v>0.64846531900000004</v>
      </c>
      <c r="L61" s="67">
        <v>0.216008057</v>
      </c>
      <c r="M61" s="67">
        <v>0.91520053800000001</v>
      </c>
      <c r="N61" s="68">
        <v>0.42496045599999999</v>
      </c>
    </row>
    <row r="62" spans="2:21" ht="15.75" thickBot="1">
      <c r="B62" s="58" t="s">
        <v>103</v>
      </c>
      <c r="C62" s="102">
        <v>6.8748131189999997</v>
      </c>
      <c r="D62" s="102">
        <v>3.7233619330000001</v>
      </c>
      <c r="E62" s="102">
        <v>3.6231084089999999</v>
      </c>
      <c r="F62" s="102">
        <v>4.3506219589999997</v>
      </c>
      <c r="G62" s="106">
        <v>4.0835466870000001</v>
      </c>
      <c r="I62" s="69" t="s">
        <v>104</v>
      </c>
      <c r="J62" s="105">
        <v>0.70505976299999995</v>
      </c>
      <c r="K62" s="105">
        <v>0.84689931600000001</v>
      </c>
      <c r="L62" s="105">
        <v>0.94725926100000002</v>
      </c>
      <c r="M62" s="105">
        <v>1.5245284050000001</v>
      </c>
      <c r="N62" s="106">
        <v>3.1621909530000001</v>
      </c>
    </row>
    <row r="63" spans="2:21" ht="15.75" thickBot="1">
      <c r="B63" s="55" t="s">
        <v>102</v>
      </c>
      <c r="C63" s="67">
        <v>6.3813293389999997</v>
      </c>
      <c r="D63" s="67">
        <v>8.599363468</v>
      </c>
      <c r="E63" s="67">
        <v>8.6800604010000004</v>
      </c>
      <c r="F63" s="67">
        <v>8.6537587069999997</v>
      </c>
      <c r="G63" s="68">
        <v>9.1974681890000003</v>
      </c>
      <c r="I63" s="70" t="s">
        <v>105</v>
      </c>
      <c r="J63" s="71">
        <v>26.451987744</v>
      </c>
      <c r="K63" s="71">
        <v>23.359791080000001</v>
      </c>
      <c r="L63" s="71">
        <v>25.01906584</v>
      </c>
      <c r="M63" s="71">
        <v>26.103842626000002</v>
      </c>
      <c r="N63" s="72">
        <v>24.784036780000001</v>
      </c>
    </row>
    <row r="64" spans="2:21">
      <c r="B64" s="58" t="s">
        <v>106</v>
      </c>
      <c r="C64" s="102">
        <v>8.1872080809999996</v>
      </c>
      <c r="D64" s="102">
        <v>7.2496225550000002</v>
      </c>
      <c r="E64" s="102">
        <v>7.7355620979999999</v>
      </c>
      <c r="F64" s="102">
        <v>7.0098528790000003</v>
      </c>
      <c r="G64" s="103">
        <v>7.397057019</v>
      </c>
      <c r="I64" s="107" t="s">
        <v>107</v>
      </c>
    </row>
    <row r="65" spans="2:21">
      <c r="B65" s="58" t="s">
        <v>108</v>
      </c>
      <c r="C65" s="102">
        <v>0.91552457300000001</v>
      </c>
      <c r="D65" s="102">
        <v>1.4879987029999999</v>
      </c>
      <c r="E65" s="102">
        <v>1.65</v>
      </c>
      <c r="F65" s="102">
        <v>1.65</v>
      </c>
      <c r="G65" s="103">
        <v>1.6453766910000001</v>
      </c>
    </row>
    <row r="66" spans="2:21" ht="15.75" thickBot="1">
      <c r="B66" s="69" t="s">
        <v>109</v>
      </c>
      <c r="C66" s="105">
        <v>1.1627188449999999</v>
      </c>
      <c r="D66" s="105">
        <v>2.2909526929999999</v>
      </c>
      <c r="E66" s="105">
        <v>1.9112425479999999</v>
      </c>
      <c r="F66" s="105">
        <v>3.6657462089999999</v>
      </c>
      <c r="G66" s="106">
        <v>4.1526276639999997</v>
      </c>
    </row>
    <row r="67" spans="2:21" ht="15.75" thickBot="1">
      <c r="B67" s="69" t="s">
        <v>105</v>
      </c>
      <c r="C67" s="105">
        <v>16.711819308000003</v>
      </c>
      <c r="D67" s="105">
        <v>9.4163946129999978</v>
      </c>
      <c r="E67" s="105">
        <v>11.091723409</v>
      </c>
      <c r="F67" s="105">
        <v>11.744667673000002</v>
      </c>
      <c r="G67" s="106">
        <v>14.341403895000003</v>
      </c>
    </row>
    <row r="68" spans="2:21">
      <c r="B68" s="107" t="s">
        <v>110</v>
      </c>
      <c r="H68" s="108"/>
    </row>
    <row r="69" spans="2:21" s="51" customFormat="1" ht="15.75" thickBot="1"/>
    <row r="71" spans="2:21" ht="21">
      <c r="B71" s="50" t="s">
        <v>51</v>
      </c>
    </row>
    <row r="73" spans="2:21" ht="20.25" thickBot="1">
      <c r="B73" s="48" t="s">
        <v>94</v>
      </c>
      <c r="I73" s="48" t="s">
        <v>95</v>
      </c>
      <c r="J73" s="99"/>
      <c r="K73" s="99"/>
      <c r="L73" s="99"/>
      <c r="M73" s="99"/>
      <c r="N73" s="99"/>
      <c r="P73" s="48" t="s">
        <v>96</v>
      </c>
    </row>
    <row r="74" spans="2:21" ht="15.75" thickBot="1">
      <c r="B74" s="10"/>
      <c r="C74" s="127">
        <v>2028</v>
      </c>
      <c r="D74" s="11">
        <v>2030</v>
      </c>
      <c r="E74" s="11">
        <v>2032</v>
      </c>
      <c r="F74" s="11">
        <v>2035</v>
      </c>
      <c r="G74" s="12">
        <v>2037</v>
      </c>
      <c r="I74" s="16"/>
      <c r="J74" s="128">
        <v>2028</v>
      </c>
      <c r="K74" s="17">
        <v>2030</v>
      </c>
      <c r="L74" s="17">
        <v>2032</v>
      </c>
      <c r="M74" s="17">
        <v>2035</v>
      </c>
      <c r="N74" s="18">
        <v>2037</v>
      </c>
      <c r="P74" s="22"/>
      <c r="Q74" s="23">
        <v>2028</v>
      </c>
      <c r="R74" s="23">
        <v>2030</v>
      </c>
      <c r="S74" s="23">
        <v>2032</v>
      </c>
      <c r="T74" s="23">
        <v>2035</v>
      </c>
      <c r="U74" s="24">
        <v>2037</v>
      </c>
    </row>
    <row r="75" spans="2:21" ht="15.75" thickBot="1">
      <c r="B75" s="55" t="s">
        <v>97</v>
      </c>
      <c r="C75" s="67">
        <v>21.227120825276003</v>
      </c>
      <c r="D75" s="67">
        <v>20.689251588530002</v>
      </c>
      <c r="E75" s="67">
        <v>24.640740576799999</v>
      </c>
      <c r="F75" s="67">
        <v>25.721564760253997</v>
      </c>
      <c r="G75" s="68">
        <v>29.736194658159</v>
      </c>
      <c r="I75" s="55" t="s">
        <v>97</v>
      </c>
      <c r="J75" s="67">
        <v>20.574616048751999</v>
      </c>
      <c r="K75" s="67">
        <v>20.399311822416003</v>
      </c>
      <c r="L75" s="67">
        <v>20.574222075615999</v>
      </c>
      <c r="M75" s="67">
        <v>25.145168303536003</v>
      </c>
      <c r="N75" s="68">
        <v>23.521147991248</v>
      </c>
      <c r="P75" s="70" t="s">
        <v>98</v>
      </c>
      <c r="Q75" s="100">
        <v>87.010829765926502</v>
      </c>
      <c r="R75" s="100">
        <v>83.243310955382526</v>
      </c>
      <c r="S75" s="100">
        <v>72.518931396012263</v>
      </c>
      <c r="T75" s="100">
        <v>83.610292936446541</v>
      </c>
      <c r="U75" s="101">
        <v>82.558564659283803</v>
      </c>
    </row>
    <row r="76" spans="2:21" ht="15.75" thickBot="1">
      <c r="B76" s="58" t="s">
        <v>99</v>
      </c>
      <c r="C76" s="102">
        <v>0.51783640608000003</v>
      </c>
      <c r="D76" s="102">
        <v>0.49290420843999999</v>
      </c>
      <c r="E76" s="102">
        <v>0.5437192488</v>
      </c>
      <c r="F76" s="102">
        <v>0.86757607678000004</v>
      </c>
      <c r="G76" s="103">
        <v>0.98507135006000002</v>
      </c>
      <c r="I76" s="69" t="s">
        <v>100</v>
      </c>
      <c r="J76" s="104">
        <v>7.5752022039999991</v>
      </c>
      <c r="K76" s="105">
        <v>7.3748423839999999</v>
      </c>
      <c r="L76" s="105">
        <v>6.7840425668113191</v>
      </c>
      <c r="M76" s="105">
        <v>5.9093948095579005</v>
      </c>
      <c r="N76" s="106">
        <v>4.6205583516301392</v>
      </c>
    </row>
    <row r="77" spans="2:21">
      <c r="B77" s="58" t="s">
        <v>101</v>
      </c>
      <c r="C77" s="102">
        <v>3.7252545773799999</v>
      </c>
      <c r="D77" s="102">
        <v>1.47844738538</v>
      </c>
      <c r="E77" s="102">
        <v>1.7947280715</v>
      </c>
      <c r="F77" s="102">
        <v>2.1112038011399998</v>
      </c>
      <c r="G77" s="103">
        <v>3.4806849257599999</v>
      </c>
      <c r="I77" s="55" t="s">
        <v>102</v>
      </c>
      <c r="J77" s="67">
        <v>0.125538022448</v>
      </c>
      <c r="K77" s="67">
        <v>3.0836643950079998</v>
      </c>
      <c r="L77" s="67">
        <v>2.3131137077279997</v>
      </c>
      <c r="M77" s="67">
        <v>1.004445733744</v>
      </c>
      <c r="N77" s="68">
        <v>1.2868844962720001</v>
      </c>
    </row>
    <row r="78" spans="2:21" ht="15.75" thickBot="1">
      <c r="B78" s="58" t="s">
        <v>103</v>
      </c>
      <c r="C78" s="102">
        <v>6.7748429137200006</v>
      </c>
      <c r="D78" s="102">
        <v>6.4733164412000006</v>
      </c>
      <c r="E78" s="102">
        <v>6.6578142400000004</v>
      </c>
      <c r="F78" s="102">
        <v>10.60173547748</v>
      </c>
      <c r="G78" s="106">
        <v>10.65675980796</v>
      </c>
      <c r="I78" s="69" t="s">
        <v>104</v>
      </c>
      <c r="J78" s="105">
        <v>0.51783640608000003</v>
      </c>
      <c r="K78" s="105">
        <v>0.49290420843999999</v>
      </c>
      <c r="L78" s="105">
        <v>0.5437192488</v>
      </c>
      <c r="M78" s="105">
        <v>0.86757607678000004</v>
      </c>
      <c r="N78" s="106">
        <v>0.98507135006000002</v>
      </c>
    </row>
    <row r="79" spans="2:21" ht="15.75" thickBot="1">
      <c r="B79" s="55" t="s">
        <v>102</v>
      </c>
      <c r="C79" s="67">
        <v>3.7345505609999998</v>
      </c>
      <c r="D79" s="67">
        <v>4.3652194289999997</v>
      </c>
      <c r="E79" s="67">
        <v>3.9801917369999997</v>
      </c>
      <c r="F79" s="67">
        <v>2.3675565230000002</v>
      </c>
      <c r="G79" s="68">
        <v>2.7853542679999999</v>
      </c>
      <c r="I79" s="70" t="s">
        <v>105</v>
      </c>
      <c r="J79" s="71">
        <v>27.506443824224</v>
      </c>
      <c r="K79" s="71">
        <v>24.197585602968005</v>
      </c>
      <c r="L79" s="71">
        <v>24.50143168589932</v>
      </c>
      <c r="M79" s="71">
        <v>29.182541302569906</v>
      </c>
      <c r="N79" s="72">
        <v>25.869750496546139</v>
      </c>
    </row>
    <row r="80" spans="2:21">
      <c r="B80" s="58" t="s">
        <v>106</v>
      </c>
      <c r="C80" s="102">
        <v>7.5752022039999991</v>
      </c>
      <c r="D80" s="102">
        <v>7.3748423839999999</v>
      </c>
      <c r="E80" s="102">
        <v>6.7840425668113191</v>
      </c>
      <c r="F80" s="102">
        <v>5.9093948095579005</v>
      </c>
      <c r="G80" s="103">
        <v>4.6205583516301392</v>
      </c>
      <c r="I80" s="107" t="s">
        <v>107</v>
      </c>
    </row>
    <row r="81" spans="2:21">
      <c r="B81" s="58" t="s">
        <v>108</v>
      </c>
      <c r="C81" s="102">
        <v>0.35949999999999999</v>
      </c>
      <c r="D81" s="102">
        <v>0.20526075799999999</v>
      </c>
      <c r="E81" s="102">
        <v>0.214405817</v>
      </c>
      <c r="F81" s="102">
        <v>0.12947287800000001</v>
      </c>
      <c r="G81" s="103">
        <v>0.20122969800000001</v>
      </c>
    </row>
    <row r="82" spans="2:21" ht="15.75" thickBot="1">
      <c r="B82" s="69" t="s">
        <v>109</v>
      </c>
      <c r="C82" s="105">
        <v>0.264284986</v>
      </c>
      <c r="D82" s="105">
        <v>0.54520201199999996</v>
      </c>
      <c r="E82" s="105">
        <v>0.43172190799999999</v>
      </c>
      <c r="F82" s="105">
        <v>0.32863861999999999</v>
      </c>
      <c r="G82" s="106">
        <v>0.34547146500000003</v>
      </c>
    </row>
    <row r="83" spans="2:21" ht="15.75" thickBot="1">
      <c r="B83" s="69" t="s">
        <v>105</v>
      </c>
      <c r="C83" s="105">
        <v>20.311516971456005</v>
      </c>
      <c r="D83" s="105">
        <v>16.643395040550004</v>
      </c>
      <c r="E83" s="105">
        <v>22.226640108288677</v>
      </c>
      <c r="F83" s="105">
        <v>30.567017285096099</v>
      </c>
      <c r="G83" s="106">
        <v>36.906096959308861</v>
      </c>
    </row>
    <row r="84" spans="2:21">
      <c r="B84" s="107" t="s">
        <v>110</v>
      </c>
      <c r="H84" s="108"/>
    </row>
    <row r="85" spans="2:21" s="51" customFormat="1" ht="15.75" thickBot="1"/>
    <row r="87" spans="2:21" ht="21">
      <c r="B87" s="50" t="s">
        <v>52</v>
      </c>
    </row>
    <row r="89" spans="2:21" ht="20.25" thickBot="1">
      <c r="B89" s="48" t="s">
        <v>94</v>
      </c>
      <c r="I89" s="48" t="s">
        <v>95</v>
      </c>
      <c r="J89" s="99"/>
      <c r="K89" s="99"/>
      <c r="L89" s="99"/>
      <c r="M89" s="99"/>
      <c r="N89" s="99"/>
      <c r="P89" s="48" t="s">
        <v>96</v>
      </c>
    </row>
    <row r="90" spans="2:21" ht="15.75" thickBot="1">
      <c r="B90" s="10"/>
      <c r="C90" s="127">
        <v>2028</v>
      </c>
      <c r="D90" s="11">
        <v>2030</v>
      </c>
      <c r="E90" s="11">
        <v>2032</v>
      </c>
      <c r="F90" s="11">
        <v>2035</v>
      </c>
      <c r="G90" s="12">
        <v>2037</v>
      </c>
      <c r="I90" s="16"/>
      <c r="J90" s="128">
        <v>2028</v>
      </c>
      <c r="K90" s="17">
        <v>2030</v>
      </c>
      <c r="L90" s="17">
        <v>2032</v>
      </c>
      <c r="M90" s="17">
        <v>2035</v>
      </c>
      <c r="N90" s="18">
        <v>2037</v>
      </c>
      <c r="P90" s="22"/>
      <c r="Q90" s="23">
        <v>2028</v>
      </c>
      <c r="R90" s="23">
        <v>2030</v>
      </c>
      <c r="S90" s="23">
        <v>2032</v>
      </c>
      <c r="T90" s="23">
        <v>2035</v>
      </c>
      <c r="U90" s="24">
        <v>2037</v>
      </c>
    </row>
    <row r="91" spans="2:21" ht="15.75" thickBot="1">
      <c r="B91" s="55" t="s">
        <v>97</v>
      </c>
      <c r="C91" s="67">
        <v>22.9632478684</v>
      </c>
      <c r="D91" s="67">
        <v>22.200473779296001</v>
      </c>
      <c r="E91" s="67">
        <v>24.825384076768</v>
      </c>
      <c r="F91" s="67">
        <v>25.119326745359999</v>
      </c>
      <c r="G91" s="68">
        <v>27.390885486527999</v>
      </c>
      <c r="I91" s="55" t="s">
        <v>97</v>
      </c>
      <c r="J91" s="67">
        <v>19.102715591296</v>
      </c>
      <c r="K91" s="67">
        <v>17.537409196159999</v>
      </c>
      <c r="L91" s="67">
        <v>18.300325654384</v>
      </c>
      <c r="M91" s="67">
        <v>21.201583383216001</v>
      </c>
      <c r="N91" s="68">
        <v>20.785087584191999</v>
      </c>
      <c r="P91" s="70" t="s">
        <v>98</v>
      </c>
      <c r="Q91" s="100">
        <v>60.719918655764467</v>
      </c>
      <c r="R91" s="100">
        <v>60.415412049287454</v>
      </c>
      <c r="S91" s="100">
        <v>27.519518270632425</v>
      </c>
      <c r="T91" s="100">
        <v>25.164465267507474</v>
      </c>
      <c r="U91" s="101">
        <v>29.41431489873348</v>
      </c>
    </row>
    <row r="92" spans="2:21" ht="15.75" thickBot="1">
      <c r="B92" s="58" t="s">
        <v>99</v>
      </c>
      <c r="C92" s="102">
        <v>0.71021664084000002</v>
      </c>
      <c r="D92" s="102">
        <v>0.84810569549999992</v>
      </c>
      <c r="E92" s="102">
        <v>0.93167420177999993</v>
      </c>
      <c r="F92" s="102">
        <v>1.5862402872400001</v>
      </c>
      <c r="G92" s="103">
        <v>3.1649792575799998</v>
      </c>
      <c r="I92" s="69" t="s">
        <v>100</v>
      </c>
      <c r="J92" s="104">
        <v>8.2000436519999997</v>
      </c>
      <c r="K92" s="105">
        <v>7.1902605150000003</v>
      </c>
      <c r="L92" s="105">
        <v>7.7175297653559998</v>
      </c>
      <c r="M92" s="105">
        <v>6.9611541948640001</v>
      </c>
      <c r="N92" s="106">
        <v>7.4177602625799999</v>
      </c>
    </row>
    <row r="93" spans="2:21">
      <c r="B93" s="58" t="s">
        <v>101</v>
      </c>
      <c r="C93" s="102">
        <v>2.6922960271199998</v>
      </c>
      <c r="D93" s="102">
        <v>1.8113454797199999</v>
      </c>
      <c r="E93" s="102">
        <v>1.4035351093399999</v>
      </c>
      <c r="F93" s="102">
        <v>1.29999246356</v>
      </c>
      <c r="G93" s="103">
        <v>1.7958046857800001</v>
      </c>
      <c r="I93" s="55" t="s">
        <v>102</v>
      </c>
      <c r="J93" s="67">
        <v>0.128659969264</v>
      </c>
      <c r="K93" s="67">
        <v>0.62648738060800002</v>
      </c>
      <c r="L93" s="67">
        <v>0.199482467424</v>
      </c>
      <c r="M93" s="67">
        <v>0.92502140891200002</v>
      </c>
      <c r="N93" s="68">
        <v>0.45384157135999997</v>
      </c>
    </row>
    <row r="94" spans="2:21" ht="15.75" thickBot="1">
      <c r="B94" s="58" t="s">
        <v>103</v>
      </c>
      <c r="C94" s="102">
        <v>6.8765242474599999</v>
      </c>
      <c r="D94" s="102">
        <v>3.93314314652</v>
      </c>
      <c r="E94" s="102">
        <v>3.5987164628800001</v>
      </c>
      <c r="F94" s="102">
        <v>4.3583340579800005</v>
      </c>
      <c r="G94" s="106">
        <v>4.01377230744</v>
      </c>
      <c r="I94" s="69" t="s">
        <v>104</v>
      </c>
      <c r="J94" s="105">
        <v>0.71021664084000002</v>
      </c>
      <c r="K94" s="105">
        <v>0.84810569549999992</v>
      </c>
      <c r="L94" s="105">
        <v>0.93167420177999993</v>
      </c>
      <c r="M94" s="105">
        <v>1.5862402872400001</v>
      </c>
      <c r="N94" s="106">
        <v>3.1649792575799998</v>
      </c>
    </row>
    <row r="95" spans="2:21" ht="15.75" thickBot="1">
      <c r="B95" s="55" t="s">
        <v>102</v>
      </c>
      <c r="C95" s="67">
        <v>6.4428297289999996</v>
      </c>
      <c r="D95" s="67">
        <v>8.6306133519999992</v>
      </c>
      <c r="E95" s="67">
        <v>8.7493085320000006</v>
      </c>
      <c r="F95" s="67">
        <v>8.8224394309999994</v>
      </c>
      <c r="G95" s="68">
        <v>9.2198602700000016</v>
      </c>
      <c r="I95" s="70" t="s">
        <v>105</v>
      </c>
      <c r="J95" s="71">
        <v>26.463882633192004</v>
      </c>
      <c r="K95" s="71">
        <v>23.253076635051997</v>
      </c>
      <c r="L95" s="71">
        <v>24.886698750536002</v>
      </c>
      <c r="M95" s="71">
        <v>25.651475881928</v>
      </c>
      <c r="N95" s="72">
        <v>24.584027017832</v>
      </c>
    </row>
    <row r="96" spans="2:21">
      <c r="B96" s="58" t="s">
        <v>106</v>
      </c>
      <c r="C96" s="102">
        <v>8.2000436519999997</v>
      </c>
      <c r="D96" s="102">
        <v>7.1902605150000003</v>
      </c>
      <c r="E96" s="102">
        <v>7.7175297653559998</v>
      </c>
      <c r="F96" s="102">
        <v>6.9611541948640001</v>
      </c>
      <c r="G96" s="103">
        <v>7.4177602625799999</v>
      </c>
      <c r="I96" s="107" t="s">
        <v>107</v>
      </c>
    </row>
    <row r="97" spans="2:8">
      <c r="B97" s="58" t="s">
        <v>108</v>
      </c>
      <c r="C97" s="102">
        <v>0.958429855</v>
      </c>
      <c r="D97" s="102">
        <v>1.4876421689999999</v>
      </c>
      <c r="E97" s="102">
        <v>1.65</v>
      </c>
      <c r="F97" s="102">
        <v>1.7030753510000001</v>
      </c>
      <c r="G97" s="103">
        <v>1.65</v>
      </c>
    </row>
    <row r="98" spans="2:8" ht="15.75" thickBot="1">
      <c r="B98" s="69" t="s">
        <v>109</v>
      </c>
      <c r="C98" s="105">
        <v>1.176667353</v>
      </c>
      <c r="D98" s="105">
        <v>2.4321923659999998</v>
      </c>
      <c r="E98" s="105">
        <v>2.079657675</v>
      </c>
      <c r="F98" s="105">
        <v>3.6955979589999997</v>
      </c>
      <c r="G98" s="106">
        <v>4.3822248730000002</v>
      </c>
    </row>
    <row r="99" spans="2:8" ht="15.75" thickBot="1">
      <c r="B99" s="69" t="s">
        <v>105</v>
      </c>
      <c r="C99" s="105">
        <v>16.464314194819998</v>
      </c>
      <c r="D99" s="105">
        <v>9.0523596990359998</v>
      </c>
      <c r="E99" s="105">
        <v>10.562813878412001</v>
      </c>
      <c r="F99" s="105">
        <v>11.181626618275999</v>
      </c>
      <c r="G99" s="106">
        <v>13.695596331748</v>
      </c>
    </row>
    <row r="100" spans="2:8">
      <c r="B100" s="107" t="s">
        <v>110</v>
      </c>
      <c r="H100" s="108"/>
    </row>
  </sheetData>
  <pageMargins left="0.7" right="0.7" top="0.75" bottom="0.75" header="0.3" footer="0.3"/>
  <customProperties>
    <customPr name="GUID" r:id="rId1"/>
  </customPropertie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89A18AD1716446A47ED0DF6B43E77C" ma:contentTypeVersion="6" ma:contentTypeDescription="Create a new document." ma:contentTypeScope="" ma:versionID="030aaa30f4c277f9b9e193146c287eaa">
  <xsd:schema xmlns:xsd="http://www.w3.org/2001/XMLSchema" xmlns:xs="http://www.w3.org/2001/XMLSchema" xmlns:p="http://schemas.microsoft.com/office/2006/metadata/properties" xmlns:ns2="9524d11c-5f8a-4567-930b-f7a6b347919d" targetNamespace="http://schemas.microsoft.com/office/2006/metadata/properties" ma:root="true" ma:fieldsID="7ec6525390efe7e1ae5adb45b3a35edf" ns2:_="">
    <xsd:import namespace="9524d11c-5f8a-4567-930b-f7a6b347919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24d11c-5f8a-4567-930b-f7a6b347919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argus-direct-storage xmlns="urn:argus-direct-storage:queries"/>
</file>

<file path=customXml/itemProps1.xml><?xml version="1.0" encoding="utf-8"?>
<ds:datastoreItem xmlns:ds="http://schemas.openxmlformats.org/officeDocument/2006/customXml" ds:itemID="{04DB956D-3F99-4D9E-B679-8465335CB8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24d11c-5f8a-4567-930b-f7a6b34791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8DD06CB-E197-43D6-B96E-1F83F650BA7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C733488-4BB4-4FEF-A3D4-E2A8FB089F5F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596B50C0-24C7-4BE0-9487-143A30B97490}">
  <ds:schemaRefs>
    <ds:schemaRef ds:uri="urn:argus-direct-storage:queries"/>
  </ds:schemaRefs>
</ds:datastoreItem>
</file>

<file path=docMetadata/LabelInfo.xml><?xml version="1.0" encoding="utf-8"?>
<clbl:labelList xmlns:clbl="http://schemas.microsoft.com/office/2020/mipLabelMetadata">
  <clbl:label id="{cf90b97b-be46-4a00-9700-81ce4ff1b7f6}" enabled="0" method="" siteId="{cf90b97b-be46-4a00-9700-81ce4ff1b7f6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6</vt:i4>
      </vt:variant>
    </vt:vector>
  </HeadingPairs>
  <TitlesOfParts>
    <vt:vector size="6" baseType="lpstr">
      <vt:lpstr>Capacity Additions</vt:lpstr>
      <vt:lpstr>Generation</vt:lpstr>
      <vt:lpstr>Emissions</vt:lpstr>
      <vt:lpstr>Fuel Consumption</vt:lpstr>
      <vt:lpstr>Prices</vt:lpstr>
      <vt:lpstr>Transmission</vt:lpstr>
    </vt:vector>
  </TitlesOfParts>
  <Manager/>
  <Company>ICF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Xu, Yi</dc:creator>
  <cp:keywords/>
  <dc:description/>
  <cp:lastModifiedBy>Gray, Valerie A. (DNREC)</cp:lastModifiedBy>
  <cp:revision/>
  <dcterms:created xsi:type="dcterms:W3CDTF">2023-09-12T20:29:04Z</dcterms:created>
  <dcterms:modified xsi:type="dcterms:W3CDTF">2026-07-09T12:29:07Z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0x0101002589A18AD1716446A47ED0DF6B43E77C</vt:lpwstr>
  </property>
</Properties>
</file>