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54" autoAdjust="0"/>
  </p:normalViewPr>
  <p:slideViewPr>
    <p:cSldViewPr>
      <p:cViewPr varScale="1">
        <p:scale>
          <a:sx n="84" d="100"/>
          <a:sy n="84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A9833-9B3A-4C1C-833D-F2E5F23A6B68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5E14F-83BF-4D1F-AD3D-7F06E82F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5E14F-83BF-4D1F-AD3D-7F06E82FD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2362201"/>
            <a:ext cx="10363200" cy="1470025"/>
          </a:xfrm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82327" y="3810000"/>
            <a:ext cx="85344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914401"/>
            <a:ext cx="10261600" cy="1384995"/>
          </a:xfrm>
          <a:prstGeom prst="rect">
            <a:avLst/>
          </a:prstGeom>
          <a:solidFill>
            <a:srgbClr val="0062AC"/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Delaware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Advisory Council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6096000"/>
            <a:ext cx="2641600" cy="30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dnrec.alpha.delaware.gov/wp-content/themes/dosgic_DNREC_theme/img/dnrec-midpage-logo.png">
            <a:extLst>
              <a:ext uri="{FF2B5EF4-FFF2-40B4-BE49-F238E27FC236}">
                <a16:creationId xmlns:a16="http://schemas.microsoft.com/office/drawing/2014/main" xmlns="" id="{DC7CBE5F-8067-4F4E-90D9-C4205B1C33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52" y="5045130"/>
            <a:ext cx="2114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4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rgbClr val="0062AC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1200" y="6324601"/>
            <a:ext cx="2844800" cy="365125"/>
          </a:xfrm>
        </p:spPr>
        <p:txBody>
          <a:bodyPr/>
          <a:lstStyle/>
          <a:p>
            <a:fld id="{3165DFD5-8A19-4E6D-99DA-FEECAF2857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https://dnrec.alpha.delaware.gov/wp-content/themes/dosgic_DNREC_theme/img/dnrec-midpage-logo.png">
            <a:extLst>
              <a:ext uri="{FF2B5EF4-FFF2-40B4-BE49-F238E27FC236}">
                <a16:creationId xmlns:a16="http://schemas.microsoft.com/office/drawing/2014/main" xmlns="" id="{C58BB49D-42AF-466E-A59E-2822A3AADE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03833"/>
            <a:ext cx="1305548" cy="83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1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2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9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6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4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rgbClr val="0062A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5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Multi-family Program Potential in Delaware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Delaware Energy Efficiency Advisory Council</a:t>
            </a:r>
          </a:p>
        </p:txBody>
      </p:sp>
    </p:spTree>
    <p:extLst>
      <p:ext uri="{BB962C8B-B14F-4D97-AF65-F5344CB8AC3E}">
        <p14:creationId xmlns:p14="http://schemas.microsoft.com/office/powerpoint/2010/main" val="289497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24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92A2E-A65B-48D5-9A06-745DCA4A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Intro to Multi-family Programs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601893-C28A-476F-880E-BE32485CA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2" r="12472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4FF8E7-4B44-4A60-909B-0428E9FF0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Opportunities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Available potential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Key customer segment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Key Challenges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Split incentives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High level of engagement required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</a:rPr>
              <a:t/>
            </a:r>
            <a:br>
              <a:rPr lang="en-US" sz="1100" dirty="0">
                <a:solidFill>
                  <a:srgbClr val="FFFFFF"/>
                </a:solidFill>
              </a:rPr>
            </a:b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B6B844-3290-4E95-AE8A-35E21E03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65DFD5-8A19-4E6D-99DA-FEECAF2857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2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6">
            <a:extLst>
              <a:ext uri="{FF2B5EF4-FFF2-40B4-BE49-F238E27FC236}">
                <a16:creationId xmlns:a16="http://schemas.microsoft.com/office/drawing/2014/main" xmlns="" id="{A96092BA-C5D2-49AD-8C16-5DB48DF11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t="14696" b="9546"/>
          <a:stretch/>
        </p:blipFill>
        <p:spPr>
          <a:xfrm>
            <a:off x="27729" y="-16154"/>
            <a:ext cx="12191980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0" y="409786"/>
            <a:ext cx="12192000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+mj-lt"/>
                <a:cs typeface="+mj-cs"/>
              </a:rPr>
              <a:t>Program Concept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8309" y="6340186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165DFD5-8A19-4E6D-99DA-FEECAF2857FE}" type="slidenum">
              <a:rPr lang="en-US">
                <a:solidFill>
                  <a:srgbClr val="FFFFFF"/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CD0BE72-9902-42A6-A1FA-08CF03AF4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828800"/>
            <a:ext cx="10285913" cy="40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9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3A276C52A0D45919D4C999CE0E7FA" ma:contentTypeVersion="1" ma:contentTypeDescription="Create a new document." ma:contentTypeScope="" ma:versionID="2a933ec45cd858ea85a151cebf1b86b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c3002097edcb3c8452170fb2c50d64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8F8927-FCDE-437C-8CB3-DB04FA817437}"/>
</file>

<file path=customXml/itemProps2.xml><?xml version="1.0" encoding="utf-8"?>
<ds:datastoreItem xmlns:ds="http://schemas.openxmlformats.org/officeDocument/2006/customXml" ds:itemID="{415EB0EB-EE63-4A7A-979D-7F8DB09FA26F}"/>
</file>

<file path=customXml/itemProps3.xml><?xml version="1.0" encoding="utf-8"?>
<ds:datastoreItem xmlns:ds="http://schemas.openxmlformats.org/officeDocument/2006/customXml" ds:itemID="{72155A60-F6EA-44AD-A4B6-8D745C64FC68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34</Words>
  <Application>Microsoft Office PowerPoint</Application>
  <PresentationFormat>Custom</PresentationFormat>
  <Paragraphs>15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Multi-family Program Potential in Delaware</vt:lpstr>
      <vt:lpstr>Intro to Multi-family Programs</vt:lpstr>
      <vt:lpstr>Program Concept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Multi-family Program Potential in Delaware</dc:title>
  <dc:creator>Mark Kravatz</dc:creator>
  <cp:lastModifiedBy>Synoski Edward (DNREC)</cp:lastModifiedBy>
  <cp:revision>8</cp:revision>
  <dcterms:created xsi:type="dcterms:W3CDTF">2018-09-10T20:11:30Z</dcterms:created>
  <dcterms:modified xsi:type="dcterms:W3CDTF">2018-09-12T11:55:10Z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0x0101006043A276C52A0D45919D4C999CE0E7FA</vt:lpwstr>
  </property>
</Properties>
</file>